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3" r:id="rId2"/>
    <p:sldMasterId id="2147483726" r:id="rId3"/>
    <p:sldMasterId id="2147483751" r:id="rId4"/>
    <p:sldMasterId id="2147483764" r:id="rId5"/>
    <p:sldMasterId id="2147483776" r:id="rId6"/>
    <p:sldMasterId id="2147483788" r:id="rId7"/>
  </p:sldMasterIdLst>
  <p:notesMasterIdLst>
    <p:notesMasterId r:id="rId52"/>
  </p:notesMasterIdLst>
  <p:sldIdLst>
    <p:sldId id="312" r:id="rId8"/>
    <p:sldId id="298" r:id="rId9"/>
    <p:sldId id="299" r:id="rId10"/>
    <p:sldId id="339" r:id="rId11"/>
    <p:sldId id="340" r:id="rId12"/>
    <p:sldId id="341" r:id="rId13"/>
    <p:sldId id="342" r:id="rId14"/>
    <p:sldId id="344" r:id="rId15"/>
    <p:sldId id="347" r:id="rId16"/>
    <p:sldId id="302" r:id="rId17"/>
    <p:sldId id="303" r:id="rId18"/>
    <p:sldId id="306" r:id="rId19"/>
    <p:sldId id="264" r:id="rId20"/>
    <p:sldId id="265" r:id="rId21"/>
    <p:sldId id="314" r:id="rId22"/>
    <p:sldId id="274" r:id="rId23"/>
    <p:sldId id="275" r:id="rId24"/>
    <p:sldId id="316" r:id="rId25"/>
    <p:sldId id="307" r:id="rId26"/>
    <p:sldId id="308" r:id="rId27"/>
    <p:sldId id="309" r:id="rId28"/>
    <p:sldId id="310" r:id="rId29"/>
    <p:sldId id="311" r:id="rId30"/>
    <p:sldId id="317" r:id="rId31"/>
    <p:sldId id="318" r:id="rId32"/>
    <p:sldId id="319" r:id="rId33"/>
    <p:sldId id="320" r:id="rId34"/>
    <p:sldId id="321" r:id="rId35"/>
    <p:sldId id="322" r:id="rId36"/>
    <p:sldId id="323" r:id="rId37"/>
    <p:sldId id="324" r:id="rId38"/>
    <p:sldId id="325" r:id="rId39"/>
    <p:sldId id="326" r:id="rId40"/>
    <p:sldId id="327" r:id="rId41"/>
    <p:sldId id="328" r:id="rId42"/>
    <p:sldId id="329" r:id="rId43"/>
    <p:sldId id="330" r:id="rId44"/>
    <p:sldId id="331" r:id="rId45"/>
    <p:sldId id="332" r:id="rId46"/>
    <p:sldId id="333" r:id="rId47"/>
    <p:sldId id="334" r:id="rId48"/>
    <p:sldId id="335" r:id="rId49"/>
    <p:sldId id="336" r:id="rId50"/>
    <p:sldId id="337" r:id="rId5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6600"/>
    <a:srgbClr val="000000"/>
    <a:srgbClr val="800000"/>
    <a:srgbClr val="660033"/>
    <a:srgbClr val="FFFF00"/>
    <a:srgbClr val="FFFFCC"/>
    <a:srgbClr val="99FF99"/>
    <a:srgbClr val="3366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04" autoAdjust="0"/>
    <p:restoredTop sz="94660"/>
  </p:normalViewPr>
  <p:slideViewPr>
    <p:cSldViewPr>
      <p:cViewPr varScale="1">
        <p:scale>
          <a:sx n="104" d="100"/>
          <a:sy n="104" d="100"/>
        </p:scale>
        <p:origin x="1782" y="1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DAB1202E-4E14-4308-9A47-03855972DC89}" type="datetimeFigureOut">
              <a:rPr lang="en-US"/>
              <a:pPr>
                <a:defRPr/>
              </a:pPr>
              <a:t>1/26/2026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defRPr>
            </a:lvl1pPr>
          </a:lstStyle>
          <a:p>
            <a:fld id="{993B95C7-FEE7-4C0B-BDCD-EBB0ACAA5DC0}" type="slidenum">
              <a:rPr lang="en-US"/>
              <a:pPr/>
              <a:t>‹#›</a:t>
            </a:fld>
            <a:endParaRPr lang="en-US"/>
          </a:p>
        </p:txBody>
      </p:sp>
    </p:spTree>
    <p:extLst>
      <p:ext uri="{BB962C8B-B14F-4D97-AF65-F5344CB8AC3E}">
        <p14:creationId xmlns:p14="http://schemas.microsoft.com/office/powerpoint/2010/main" val="37846730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A5BF3288-1054-4467-82AF-2C6A9D49E3FD}" type="slidenum">
              <a:rPr lang="en-US">
                <a:solidFill>
                  <a:prstClr val="black"/>
                </a:solidFill>
              </a:rPr>
              <a:pPr eaLnBrk="1" hangingPunct="1"/>
              <a:t>11</a:t>
            </a:fld>
            <a:endParaRPr lang="en-US">
              <a:solidFill>
                <a:prstClr val="black"/>
              </a:solidFill>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pPr eaLnBrk="1" hangingPunct="1"/>
            <a:endParaRPr lang="vi-V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atin typeface="Calibri" pitchFamily="34" charset="0"/>
            </a:endParaRP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F023E67A-4736-4BC8-8FBB-56D34D326692}" type="slidenum">
              <a:rPr lang="en-US"/>
              <a:pPr/>
              <a:t>12</a:t>
            </a:fld>
            <a:endParaRPr lang="en-US"/>
          </a:p>
        </p:txBody>
      </p:sp>
    </p:spTree>
    <p:extLst>
      <p:ext uri="{BB962C8B-B14F-4D97-AF65-F5344CB8AC3E}">
        <p14:creationId xmlns:p14="http://schemas.microsoft.com/office/powerpoint/2010/main" val="135501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E0E7C5-A1B7-41AB-96C9-B818A560AAB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pPr eaLnBrk="1" hangingPunct="1"/>
            <a:endParaRPr lang="vi-VN" altLang="en-US">
              <a:latin typeface="Arial" panose="020B0604020202020204" pitchFamily="34" charset="0"/>
            </a:endParaRPr>
          </a:p>
        </p:txBody>
      </p:sp>
    </p:spTree>
    <p:extLst>
      <p:ext uri="{BB962C8B-B14F-4D97-AF65-F5344CB8AC3E}">
        <p14:creationId xmlns:p14="http://schemas.microsoft.com/office/powerpoint/2010/main" val="3170297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38AF96-FDB3-47BE-A05F-733208B3800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endParaRPr lang="vi-VN" altLang="en-US">
              <a:latin typeface="Arial" panose="020B0604020202020204" pitchFamily="34" charset="0"/>
            </a:endParaRPr>
          </a:p>
        </p:txBody>
      </p:sp>
    </p:spTree>
    <p:extLst>
      <p:ext uri="{BB962C8B-B14F-4D97-AF65-F5344CB8AC3E}">
        <p14:creationId xmlns:p14="http://schemas.microsoft.com/office/powerpoint/2010/main" val="3470106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0FE29D-2CC5-47C3-ACB8-CA07ED23B0D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endParaRPr lang="vi-VN" altLang="en-US">
              <a:latin typeface="Arial" panose="020B0604020202020204" pitchFamily="34" charset="0"/>
            </a:endParaRPr>
          </a:p>
        </p:txBody>
      </p:sp>
    </p:spTree>
    <p:extLst>
      <p:ext uri="{BB962C8B-B14F-4D97-AF65-F5344CB8AC3E}">
        <p14:creationId xmlns:p14="http://schemas.microsoft.com/office/powerpoint/2010/main" val="612210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A6D5CC-BB27-4505-A5ED-3E5B2ABE620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eaLnBrk="1" hangingPunct="1"/>
            <a:endParaRPr lang="vi-VN" altLang="en-US">
              <a:latin typeface="Arial" panose="020B0604020202020204" pitchFamily="34" charset="0"/>
            </a:endParaRPr>
          </a:p>
        </p:txBody>
      </p:sp>
    </p:spTree>
    <p:extLst>
      <p:ext uri="{BB962C8B-B14F-4D97-AF65-F5344CB8AC3E}">
        <p14:creationId xmlns:p14="http://schemas.microsoft.com/office/powerpoint/2010/main" val="2432210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37D65E-7205-4848-ACA7-2750C0EA854C}" type="datetimeFigureOut">
              <a:rPr lang="en-US"/>
              <a:pPr>
                <a:defRPr/>
              </a:pPr>
              <a:t>1/26/2026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7E78DE1-E588-46BE-B58F-820B83420F28}" type="slidenum">
              <a:rPr lang="en-US"/>
              <a:pPr/>
              <a:t>‹#›</a:t>
            </a:fld>
            <a:endParaRPr lang="en-US"/>
          </a:p>
        </p:txBody>
      </p:sp>
    </p:spTree>
    <p:extLst>
      <p:ext uri="{BB962C8B-B14F-4D97-AF65-F5344CB8AC3E}">
        <p14:creationId xmlns:p14="http://schemas.microsoft.com/office/powerpoint/2010/main" val="3852845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968A486-D5C9-4FC1-8C27-2E4AF19EFDBA}" type="datetimeFigureOut">
              <a:rPr lang="en-US"/>
              <a:pPr>
                <a:defRPr/>
              </a:pPr>
              <a:t>1/26/2026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2F793DF-7278-4346-B871-02D9505C4D96}" type="slidenum">
              <a:rPr lang="en-US"/>
              <a:pPr/>
              <a:t>‹#›</a:t>
            </a:fld>
            <a:endParaRPr lang="en-US"/>
          </a:p>
        </p:txBody>
      </p:sp>
    </p:spTree>
    <p:extLst>
      <p:ext uri="{BB962C8B-B14F-4D97-AF65-F5344CB8AC3E}">
        <p14:creationId xmlns:p14="http://schemas.microsoft.com/office/powerpoint/2010/main" val="3383088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37FE182-35B7-4646-B74C-D075456E954A}" type="datetimeFigureOut">
              <a:rPr lang="en-US"/>
              <a:pPr>
                <a:defRPr/>
              </a:pPr>
              <a:t>1/26/2026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DBFA05B-3E07-4767-8563-9E399EFA9162}" type="slidenum">
              <a:rPr lang="en-US"/>
              <a:pPr/>
              <a:t>‹#›</a:t>
            </a:fld>
            <a:endParaRPr lang="en-US"/>
          </a:p>
        </p:txBody>
      </p:sp>
    </p:spTree>
    <p:extLst>
      <p:ext uri="{BB962C8B-B14F-4D97-AF65-F5344CB8AC3E}">
        <p14:creationId xmlns:p14="http://schemas.microsoft.com/office/powerpoint/2010/main" val="132619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6916A1-2286-4087-933F-158663EF3F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3208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807779-90D6-44BB-96F3-8F398C5839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1324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D0C6A3-2C8B-475D-A68F-5FD8CB2462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5792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2408DB-663C-4BCE-8A01-5E9B388644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35021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6D23F-A6BD-40CB-8201-EE99B79C29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45623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FE85D61-5352-46A6-AD94-119A135548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2567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B37518D-9E93-41E2-AA41-7221E8EFCB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64044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2BB38C-DF67-4227-B1FF-29FD2F9BEF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6270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3304E20-9542-43EF-A6C3-F10F159B2F5A}" type="datetimeFigureOut">
              <a:rPr lang="en-US"/>
              <a:pPr>
                <a:defRPr/>
              </a:pPr>
              <a:t>1/26/2026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701D951-C0D2-449E-8DEC-61C3BACE9416}" type="slidenum">
              <a:rPr lang="en-US"/>
              <a:pPr/>
              <a:t>‹#›</a:t>
            </a:fld>
            <a:endParaRPr lang="en-US"/>
          </a:p>
        </p:txBody>
      </p:sp>
    </p:spTree>
    <p:extLst>
      <p:ext uri="{BB962C8B-B14F-4D97-AF65-F5344CB8AC3E}">
        <p14:creationId xmlns:p14="http://schemas.microsoft.com/office/powerpoint/2010/main" val="2373616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E6BD6B-E2AE-4BD1-8225-D43B833DED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96993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4EC93E-67CB-4829-B163-53D2794A8D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61193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0A3D73-B99C-428C-8633-92A93E3E4A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44808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8474F3A-BF0F-443C-BC46-28B145EAD4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29507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12328B-26C1-404C-BAF3-462D604B92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0631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54A55B-F5DD-436B-8B70-3931FD5AA0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10359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87AC49-5B0B-4C74-BCC1-E22DA071B7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3380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9EFAEF-087A-4AB8-ADA7-6ED7306ACC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72667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4597FB0-9E8B-4CB3-A345-A7998EDCFA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94001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7C641CB-67F0-4976-9EC0-026F476667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7768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5C33F4C-533D-4EDC-AF8C-DE9F0B25E854}" type="datetimeFigureOut">
              <a:rPr lang="en-US"/>
              <a:pPr>
                <a:defRPr/>
              </a:pPr>
              <a:t>1/26/2026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152FFD1-1844-46CD-BF40-1E88E7AF7746}" type="slidenum">
              <a:rPr lang="en-US"/>
              <a:pPr/>
              <a:t>‹#›</a:t>
            </a:fld>
            <a:endParaRPr lang="en-US"/>
          </a:p>
        </p:txBody>
      </p:sp>
    </p:spTree>
    <p:extLst>
      <p:ext uri="{BB962C8B-B14F-4D97-AF65-F5344CB8AC3E}">
        <p14:creationId xmlns:p14="http://schemas.microsoft.com/office/powerpoint/2010/main" val="22566309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344FE3-83F3-4014-8C9C-78A1CEA0C6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45893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4858C8-4593-41CC-8935-8BD4DDA22F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86395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CBEC8E-A07C-4D9D-97CC-C72A788259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66303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3679C7-9649-49BA-ADBD-43F843BCC3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90581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9787B0-6431-4A3E-9913-9E6D5760F1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13049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CA65B5A-1E27-4F66-8C1A-D44EE63E00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37649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16B242B-AB2F-4264-AE75-DD6C8EC6BA4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346353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C6179B-4D7B-4A04-9AE3-62DEAD9C867F}"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42834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0FCAF71-049A-46D9-952F-152B113AC61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468206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D3EA0A6-14F5-4911-9B39-44622B4D3E3A}"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9435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58BE2C6-EA3C-4E28-BC60-99304076ECBA}" type="datetimeFigureOut">
              <a:rPr lang="en-US"/>
              <a:pPr>
                <a:defRPr/>
              </a:pPr>
              <a:t>1/26/2026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D554737-E1FC-480C-AB21-C59B752FD3C9}" type="slidenum">
              <a:rPr lang="en-US"/>
              <a:pPr/>
              <a:t>‹#›</a:t>
            </a:fld>
            <a:endParaRPr lang="en-US"/>
          </a:p>
        </p:txBody>
      </p:sp>
    </p:spTree>
    <p:extLst>
      <p:ext uri="{BB962C8B-B14F-4D97-AF65-F5344CB8AC3E}">
        <p14:creationId xmlns:p14="http://schemas.microsoft.com/office/powerpoint/2010/main" val="1937547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E79D9E2-95F9-4281-A8D9-A458C780D60B}"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087831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017C0EA-CCC5-4865-BE40-A1C3AEAAC684}"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9621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83E61F1-6E52-4857-AF13-35545428B887}"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61979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DACD3C-2DEC-4BFD-96B8-FC1B2294058E}"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620308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C8A8DC3-C742-4528-A072-5D873C2EAD7F}"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32275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9EF0327-C810-4F2B-83D4-FCC9AD24952B}"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659497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238C3A4-B46F-486F-81DB-76F02E20AC65}"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925621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8F262BB-7690-4AC9-B903-18742FC82E38}"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80768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fld id="{2C0D35C4-19B7-475D-BF63-671254AF7C2C}" type="datetimeFigureOut">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1/26/2026</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2D4CE732-10B9-4DDE-B388-AC0913D43242}" type="slidenum">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6351592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fld id="{2C0D35C4-19B7-475D-BF63-671254AF7C2C}" type="datetimeFigureOut">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1/26/2026</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2D4CE732-10B9-4DDE-B388-AC0913D43242}" type="slidenum">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788995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912DE54-B59C-4077-98AD-12F04D2D5305}" type="datetimeFigureOut">
              <a:rPr lang="en-US"/>
              <a:pPr>
                <a:defRPr/>
              </a:pPr>
              <a:t>1/26/2026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19607C42-6B16-41C1-8589-DE26F124F6C1}" type="slidenum">
              <a:rPr lang="en-US"/>
              <a:pPr/>
              <a:t>‹#›</a:t>
            </a:fld>
            <a:endParaRPr lang="en-US"/>
          </a:p>
        </p:txBody>
      </p:sp>
    </p:spTree>
    <p:extLst>
      <p:ext uri="{BB962C8B-B14F-4D97-AF65-F5344CB8AC3E}">
        <p14:creationId xmlns:p14="http://schemas.microsoft.com/office/powerpoint/2010/main" val="23951341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fld id="{2C0D35C4-19B7-475D-BF63-671254AF7C2C}" type="datetimeFigureOut">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1/26/2026</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2D4CE732-10B9-4DDE-B388-AC0913D43242}" type="slidenum">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3843939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6"/>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6"/>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eaLnBrk="1" fontAlgn="auto" hangingPunct="1">
              <a:spcBef>
                <a:spcPts val="0"/>
              </a:spcBef>
              <a:spcAft>
                <a:spcPts val="0"/>
              </a:spcAft>
            </a:pPr>
            <a:fld id="{2C0D35C4-19B7-475D-BF63-671254AF7C2C}" type="datetimeFigureOut">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1/26/2026</a:t>
            </a:fld>
            <a:endParaRPr lang="en-US">
              <a:solidFill>
                <a:prstClr val="black">
                  <a:tint val="75000"/>
                </a:prstClr>
              </a:solidFill>
              <a:latin typeface="Calibri" panose="020F0502020204030204"/>
              <a:cs typeface="+mn-cs"/>
            </a:endParaRPr>
          </a:p>
        </p:txBody>
      </p:sp>
      <p:sp>
        <p:nvSpPr>
          <p:cNvPr id="6" name="Footer Placeholder 5"/>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7" name="Slide Number Placeholder 6"/>
          <p:cNvSpPr>
            <a:spLocks noGrp="1"/>
          </p:cNvSpPr>
          <p:nvPr>
            <p:ph type="sldNum" sz="quarter" idx="12"/>
          </p:nvPr>
        </p:nvSpPr>
        <p:spPr/>
        <p:txBody>
          <a:bodyPr/>
          <a:lstStyle/>
          <a:p>
            <a:pPr defTabSz="685800" eaLnBrk="1" fontAlgn="auto" hangingPunct="1">
              <a:spcBef>
                <a:spcPts val="0"/>
              </a:spcBef>
              <a:spcAft>
                <a:spcPts val="0"/>
              </a:spcAft>
            </a:pPr>
            <a:fld id="{2D4CE732-10B9-4DDE-B388-AC0913D43242}" type="slidenum">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0319451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eaLnBrk="1" fontAlgn="auto" hangingPunct="1">
              <a:spcBef>
                <a:spcPts val="0"/>
              </a:spcBef>
              <a:spcAft>
                <a:spcPts val="0"/>
              </a:spcAft>
            </a:pPr>
            <a:fld id="{2C0D35C4-19B7-475D-BF63-671254AF7C2C}" type="datetimeFigureOut">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1/26/2026</a:t>
            </a:fld>
            <a:endParaRPr lang="en-US">
              <a:solidFill>
                <a:prstClr val="black">
                  <a:tint val="75000"/>
                </a:prstClr>
              </a:solidFill>
              <a:latin typeface="Calibri" panose="020F0502020204030204"/>
              <a:cs typeface="+mn-cs"/>
            </a:endParaRPr>
          </a:p>
        </p:txBody>
      </p:sp>
      <p:sp>
        <p:nvSpPr>
          <p:cNvPr id="8" name="Footer Placeholder 7"/>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9" name="Slide Number Placeholder 8"/>
          <p:cNvSpPr>
            <a:spLocks noGrp="1"/>
          </p:cNvSpPr>
          <p:nvPr>
            <p:ph type="sldNum" sz="quarter" idx="12"/>
          </p:nvPr>
        </p:nvSpPr>
        <p:spPr/>
        <p:txBody>
          <a:bodyPr/>
          <a:lstStyle/>
          <a:p>
            <a:pPr defTabSz="685800" eaLnBrk="1" fontAlgn="auto" hangingPunct="1">
              <a:spcBef>
                <a:spcPts val="0"/>
              </a:spcBef>
              <a:spcAft>
                <a:spcPts val="0"/>
              </a:spcAft>
            </a:pPr>
            <a:fld id="{2D4CE732-10B9-4DDE-B388-AC0913D43242}" type="slidenum">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4146536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eaLnBrk="1" fontAlgn="auto" hangingPunct="1">
              <a:spcBef>
                <a:spcPts val="0"/>
              </a:spcBef>
              <a:spcAft>
                <a:spcPts val="0"/>
              </a:spcAft>
            </a:pPr>
            <a:fld id="{2C0D35C4-19B7-475D-BF63-671254AF7C2C}" type="datetimeFigureOut">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1/26/2026</a:t>
            </a:fld>
            <a:endParaRPr lang="en-US">
              <a:solidFill>
                <a:prstClr val="black">
                  <a:tint val="75000"/>
                </a:prstClr>
              </a:solidFill>
              <a:latin typeface="Calibri" panose="020F0502020204030204"/>
              <a:cs typeface="+mn-cs"/>
            </a:endParaRPr>
          </a:p>
        </p:txBody>
      </p:sp>
      <p:sp>
        <p:nvSpPr>
          <p:cNvPr id="4" name="Footer Placeholder 3"/>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5" name="Slide Number Placeholder 4"/>
          <p:cNvSpPr>
            <a:spLocks noGrp="1"/>
          </p:cNvSpPr>
          <p:nvPr>
            <p:ph type="sldNum" sz="quarter" idx="12"/>
          </p:nvPr>
        </p:nvSpPr>
        <p:spPr/>
        <p:txBody>
          <a:bodyPr/>
          <a:lstStyle/>
          <a:p>
            <a:pPr defTabSz="685800" eaLnBrk="1" fontAlgn="auto" hangingPunct="1">
              <a:spcBef>
                <a:spcPts val="0"/>
              </a:spcBef>
              <a:spcAft>
                <a:spcPts val="0"/>
              </a:spcAft>
            </a:pPr>
            <a:fld id="{2D4CE732-10B9-4DDE-B388-AC0913D43242}" type="slidenum">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2467022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eaLnBrk="1" fontAlgn="auto" hangingPunct="1">
              <a:spcBef>
                <a:spcPts val="0"/>
              </a:spcBef>
              <a:spcAft>
                <a:spcPts val="0"/>
              </a:spcAft>
            </a:pPr>
            <a:fld id="{2C0D35C4-19B7-475D-BF63-671254AF7C2C}" type="datetimeFigureOut">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1/26/2026</a:t>
            </a:fld>
            <a:endParaRPr lang="en-US">
              <a:solidFill>
                <a:prstClr val="black">
                  <a:tint val="75000"/>
                </a:prstClr>
              </a:solidFill>
              <a:latin typeface="Calibri" panose="020F0502020204030204"/>
              <a:cs typeface="+mn-cs"/>
            </a:endParaRPr>
          </a:p>
        </p:txBody>
      </p:sp>
      <p:sp>
        <p:nvSpPr>
          <p:cNvPr id="3" name="Footer Placeholder 2"/>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4" name="Slide Number Placeholder 3"/>
          <p:cNvSpPr>
            <a:spLocks noGrp="1"/>
          </p:cNvSpPr>
          <p:nvPr>
            <p:ph type="sldNum" sz="quarter" idx="12"/>
          </p:nvPr>
        </p:nvSpPr>
        <p:spPr/>
        <p:txBody>
          <a:bodyPr/>
          <a:lstStyle/>
          <a:p>
            <a:pPr defTabSz="685800" eaLnBrk="1" fontAlgn="auto" hangingPunct="1">
              <a:spcBef>
                <a:spcPts val="0"/>
              </a:spcBef>
              <a:spcAft>
                <a:spcPts val="0"/>
              </a:spcAft>
            </a:pPr>
            <a:fld id="{2D4CE732-10B9-4DDE-B388-AC0913D43242}" type="slidenum">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3728029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eaLnBrk="1" fontAlgn="auto" hangingPunct="1">
              <a:spcBef>
                <a:spcPts val="0"/>
              </a:spcBef>
              <a:spcAft>
                <a:spcPts val="0"/>
              </a:spcAft>
            </a:pPr>
            <a:fld id="{2C0D35C4-19B7-475D-BF63-671254AF7C2C}" type="datetimeFigureOut">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1/26/2026</a:t>
            </a:fld>
            <a:endParaRPr lang="en-US">
              <a:solidFill>
                <a:prstClr val="black">
                  <a:tint val="75000"/>
                </a:prstClr>
              </a:solidFill>
              <a:latin typeface="Calibri" panose="020F0502020204030204"/>
              <a:cs typeface="+mn-cs"/>
            </a:endParaRPr>
          </a:p>
        </p:txBody>
      </p:sp>
      <p:sp>
        <p:nvSpPr>
          <p:cNvPr id="6" name="Footer Placeholder 5"/>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7" name="Slide Number Placeholder 6"/>
          <p:cNvSpPr>
            <a:spLocks noGrp="1"/>
          </p:cNvSpPr>
          <p:nvPr>
            <p:ph type="sldNum" sz="quarter" idx="12"/>
          </p:nvPr>
        </p:nvSpPr>
        <p:spPr/>
        <p:txBody>
          <a:bodyPr/>
          <a:lstStyle/>
          <a:p>
            <a:pPr defTabSz="685800" eaLnBrk="1" fontAlgn="auto" hangingPunct="1">
              <a:spcBef>
                <a:spcPts val="0"/>
              </a:spcBef>
              <a:spcAft>
                <a:spcPts val="0"/>
              </a:spcAft>
            </a:pPr>
            <a:fld id="{2D4CE732-10B9-4DDE-B388-AC0913D43242}" type="slidenum">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7188798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eaLnBrk="1" fontAlgn="auto" hangingPunct="1">
              <a:spcBef>
                <a:spcPts val="0"/>
              </a:spcBef>
              <a:spcAft>
                <a:spcPts val="0"/>
              </a:spcAft>
            </a:pPr>
            <a:fld id="{2C0D35C4-19B7-475D-BF63-671254AF7C2C}" type="datetimeFigureOut">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1/26/2026</a:t>
            </a:fld>
            <a:endParaRPr lang="en-US">
              <a:solidFill>
                <a:prstClr val="black">
                  <a:tint val="75000"/>
                </a:prstClr>
              </a:solidFill>
              <a:latin typeface="Calibri" panose="020F0502020204030204"/>
              <a:cs typeface="+mn-cs"/>
            </a:endParaRPr>
          </a:p>
        </p:txBody>
      </p:sp>
      <p:sp>
        <p:nvSpPr>
          <p:cNvPr id="6" name="Footer Placeholder 5"/>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7" name="Slide Number Placeholder 6"/>
          <p:cNvSpPr>
            <a:spLocks noGrp="1"/>
          </p:cNvSpPr>
          <p:nvPr>
            <p:ph type="sldNum" sz="quarter" idx="12"/>
          </p:nvPr>
        </p:nvSpPr>
        <p:spPr/>
        <p:txBody>
          <a:bodyPr/>
          <a:lstStyle/>
          <a:p>
            <a:pPr defTabSz="685800" eaLnBrk="1" fontAlgn="auto" hangingPunct="1">
              <a:spcBef>
                <a:spcPts val="0"/>
              </a:spcBef>
              <a:spcAft>
                <a:spcPts val="0"/>
              </a:spcAft>
            </a:pPr>
            <a:fld id="{2D4CE732-10B9-4DDE-B388-AC0913D43242}" type="slidenum">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7108587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fld id="{2C0D35C4-19B7-475D-BF63-671254AF7C2C}" type="datetimeFigureOut">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1/26/2026</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2D4CE732-10B9-4DDE-B388-AC0913D43242}" type="slidenum">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4276445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6"/>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6"/>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fld id="{2C0D35C4-19B7-475D-BF63-671254AF7C2C}" type="datetimeFigureOut">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1/26/2026</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2D4CE732-10B9-4DDE-B388-AC0913D43242}" type="slidenum">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1605982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eaLnBrk="1" fontAlgn="auto" hangingPunct="1">
              <a:spcBef>
                <a:spcPts val="0"/>
              </a:spcBef>
              <a:spcAft>
                <a:spcPts val="0"/>
              </a:spcAft>
            </a:pPr>
            <a:fld id="{1D8BD707-D9CF-40AE-B4C6-C98DA3205C09}" type="datetimeFigureOut">
              <a:rPr lang="en-US" smtClean="0">
                <a:solidFill>
                  <a:prstClr val="black">
                    <a:tint val="75000"/>
                  </a:prstClr>
                </a:solidFill>
                <a:latin typeface="Calibri"/>
                <a:cs typeface="+mn-cs"/>
              </a:rPr>
              <a:pPr defTabSz="457200" eaLnBrk="1" fontAlgn="auto" hangingPunct="1">
                <a:spcBef>
                  <a:spcPts val="0"/>
                </a:spcBef>
                <a:spcAft>
                  <a:spcPts val="0"/>
                </a:spcAft>
              </a:pPr>
              <a:t>1/26/2026</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457200" eaLnBrk="1" fontAlgn="auto" hangingPunct="1">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457200" eaLnBrk="1" fontAlgn="auto" hangingPunct="1">
              <a:spcBef>
                <a:spcPts val="0"/>
              </a:spcBef>
              <a:spcAft>
                <a:spcPts val="0"/>
              </a:spcAft>
            </a:pPr>
            <a:fld id="{B6F15528-21DE-4FAA-801E-634DDDAF4B2B}" type="slidenum">
              <a:rPr lang="en-US" smtClean="0">
                <a:solidFill>
                  <a:prstClr val="black">
                    <a:tint val="75000"/>
                  </a:prstClr>
                </a:solidFill>
                <a:latin typeface="Calibri"/>
                <a:cs typeface="+mn-cs"/>
              </a:rPr>
              <a:pPr defTabSz="457200"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3840715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2900CAA-096A-4106-8A69-4C1DBCCC05A9}" type="datetimeFigureOut">
              <a:rPr lang="en-US"/>
              <a:pPr>
                <a:defRPr/>
              </a:pPr>
              <a:t>1/26/2026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2BA55004-B915-4614-B273-9D87D51089F5}" type="slidenum">
              <a:rPr lang="en-US"/>
              <a:pPr/>
              <a:t>‹#›</a:t>
            </a:fld>
            <a:endParaRPr lang="en-US"/>
          </a:p>
        </p:txBody>
      </p:sp>
    </p:spTree>
    <p:extLst>
      <p:ext uri="{BB962C8B-B14F-4D97-AF65-F5344CB8AC3E}">
        <p14:creationId xmlns:p14="http://schemas.microsoft.com/office/powerpoint/2010/main" val="40594598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eaLnBrk="1" fontAlgn="auto" hangingPunct="1">
              <a:spcBef>
                <a:spcPts val="0"/>
              </a:spcBef>
              <a:spcAft>
                <a:spcPts val="0"/>
              </a:spcAft>
            </a:pPr>
            <a:fld id="{1D8BD707-D9CF-40AE-B4C6-C98DA3205C09}" type="datetimeFigureOut">
              <a:rPr lang="en-US" smtClean="0">
                <a:solidFill>
                  <a:prstClr val="black">
                    <a:tint val="75000"/>
                  </a:prstClr>
                </a:solidFill>
                <a:latin typeface="Calibri"/>
                <a:cs typeface="+mn-cs"/>
              </a:rPr>
              <a:pPr defTabSz="457200" eaLnBrk="1" fontAlgn="auto" hangingPunct="1">
                <a:spcBef>
                  <a:spcPts val="0"/>
                </a:spcBef>
                <a:spcAft>
                  <a:spcPts val="0"/>
                </a:spcAft>
              </a:pPr>
              <a:t>1/26/2026</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457200" eaLnBrk="1" fontAlgn="auto" hangingPunct="1">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457200" eaLnBrk="1" fontAlgn="auto" hangingPunct="1">
              <a:spcBef>
                <a:spcPts val="0"/>
              </a:spcBef>
              <a:spcAft>
                <a:spcPts val="0"/>
              </a:spcAft>
            </a:pPr>
            <a:fld id="{B6F15528-21DE-4FAA-801E-634DDDAF4B2B}" type="slidenum">
              <a:rPr lang="en-US" smtClean="0">
                <a:solidFill>
                  <a:prstClr val="black">
                    <a:tint val="75000"/>
                  </a:prstClr>
                </a:solidFill>
                <a:latin typeface="Calibri"/>
                <a:cs typeface="+mn-cs"/>
              </a:rPr>
              <a:pPr defTabSz="457200"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940797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09"/>
            <a:ext cx="38862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eaLnBrk="1" fontAlgn="auto" hangingPunct="1">
              <a:spcBef>
                <a:spcPts val="0"/>
              </a:spcBef>
              <a:spcAft>
                <a:spcPts val="0"/>
              </a:spcAft>
            </a:pPr>
            <a:fld id="{1D8BD707-D9CF-40AE-B4C6-C98DA3205C09}" type="datetimeFigureOut">
              <a:rPr lang="en-US" smtClean="0">
                <a:solidFill>
                  <a:prstClr val="black">
                    <a:tint val="75000"/>
                  </a:prstClr>
                </a:solidFill>
                <a:latin typeface="Calibri"/>
                <a:cs typeface="+mn-cs"/>
              </a:rPr>
              <a:pPr defTabSz="457200" eaLnBrk="1" fontAlgn="auto" hangingPunct="1">
                <a:spcBef>
                  <a:spcPts val="0"/>
                </a:spcBef>
                <a:spcAft>
                  <a:spcPts val="0"/>
                </a:spcAft>
              </a:pPr>
              <a:t>1/26/2026</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457200" eaLnBrk="1" fontAlgn="auto" hangingPunct="1">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457200" eaLnBrk="1" fontAlgn="auto" hangingPunct="1">
              <a:spcBef>
                <a:spcPts val="0"/>
              </a:spcBef>
              <a:spcAft>
                <a:spcPts val="0"/>
              </a:spcAft>
            </a:pPr>
            <a:fld id="{B6F15528-21DE-4FAA-801E-634DDDAF4B2B}" type="slidenum">
              <a:rPr lang="en-US" smtClean="0">
                <a:solidFill>
                  <a:prstClr val="black">
                    <a:tint val="75000"/>
                  </a:prstClr>
                </a:solidFill>
                <a:latin typeface="Calibri"/>
                <a:cs typeface="+mn-cs"/>
              </a:rPr>
              <a:pPr defTabSz="457200"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30406293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eaLnBrk="1" fontAlgn="auto" hangingPunct="1">
              <a:spcBef>
                <a:spcPts val="0"/>
              </a:spcBef>
              <a:spcAft>
                <a:spcPts val="0"/>
              </a:spcAft>
            </a:pPr>
            <a:fld id="{1D8BD707-D9CF-40AE-B4C6-C98DA3205C09}" type="datetimeFigureOut">
              <a:rPr lang="en-US" smtClean="0">
                <a:solidFill>
                  <a:prstClr val="black">
                    <a:tint val="75000"/>
                  </a:prstClr>
                </a:solidFill>
                <a:latin typeface="Calibri"/>
                <a:cs typeface="+mn-cs"/>
              </a:rPr>
              <a:pPr defTabSz="457200" eaLnBrk="1" fontAlgn="auto" hangingPunct="1">
                <a:spcBef>
                  <a:spcPts val="0"/>
                </a:spcBef>
                <a:spcAft>
                  <a:spcPts val="0"/>
                </a:spcAft>
              </a:pPr>
              <a:t>1/26/2026</a:t>
            </a:fld>
            <a:endParaRPr lang="en-US">
              <a:solidFill>
                <a:prstClr val="black">
                  <a:tint val="75000"/>
                </a:prstClr>
              </a:solidFill>
              <a:latin typeface="Calibri"/>
              <a:cs typeface="+mn-cs"/>
            </a:endParaRPr>
          </a:p>
        </p:txBody>
      </p:sp>
      <p:sp>
        <p:nvSpPr>
          <p:cNvPr id="6" name="Footer Placeholder 5"/>
          <p:cNvSpPr>
            <a:spLocks noGrp="1"/>
          </p:cNvSpPr>
          <p:nvPr>
            <p:ph type="ftr" sz="quarter" idx="11"/>
          </p:nvPr>
        </p:nvSpPr>
        <p:spPr/>
        <p:txBody>
          <a:bodyPr/>
          <a:lstStyle/>
          <a:p>
            <a:pPr defTabSz="457200" eaLnBrk="1" fontAlgn="auto" hangingPunct="1">
              <a:spcBef>
                <a:spcPts val="0"/>
              </a:spcBef>
              <a:spcAft>
                <a:spcPts val="0"/>
              </a:spcAft>
            </a:pPr>
            <a:endParaRPr lang="en-US">
              <a:solidFill>
                <a:prstClr val="black">
                  <a:tint val="75000"/>
                </a:prstClr>
              </a:solidFill>
              <a:latin typeface="Calibri"/>
              <a:cs typeface="+mn-cs"/>
            </a:endParaRPr>
          </a:p>
        </p:txBody>
      </p:sp>
      <p:sp>
        <p:nvSpPr>
          <p:cNvPr id="7" name="Slide Number Placeholder 6"/>
          <p:cNvSpPr>
            <a:spLocks noGrp="1"/>
          </p:cNvSpPr>
          <p:nvPr>
            <p:ph type="sldNum" sz="quarter" idx="12"/>
          </p:nvPr>
        </p:nvSpPr>
        <p:spPr/>
        <p:txBody>
          <a:bodyPr/>
          <a:lstStyle/>
          <a:p>
            <a:pPr defTabSz="457200" eaLnBrk="1" fontAlgn="auto" hangingPunct="1">
              <a:spcBef>
                <a:spcPts val="0"/>
              </a:spcBef>
              <a:spcAft>
                <a:spcPts val="0"/>
              </a:spcAft>
            </a:pPr>
            <a:fld id="{B6F15528-21DE-4FAA-801E-634DDDAF4B2B}" type="slidenum">
              <a:rPr lang="en-US" smtClean="0">
                <a:solidFill>
                  <a:prstClr val="black">
                    <a:tint val="75000"/>
                  </a:prstClr>
                </a:solidFill>
                <a:latin typeface="Calibri"/>
                <a:cs typeface="+mn-cs"/>
              </a:rPr>
              <a:pPr defTabSz="457200"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34524233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023409"/>
            <a:ext cx="2020094"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8"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8"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eaLnBrk="1" fontAlgn="auto" hangingPunct="1">
              <a:spcBef>
                <a:spcPts val="0"/>
              </a:spcBef>
              <a:spcAft>
                <a:spcPts val="0"/>
              </a:spcAft>
            </a:pPr>
            <a:fld id="{1D8BD707-D9CF-40AE-B4C6-C98DA3205C09}" type="datetimeFigureOut">
              <a:rPr lang="en-US" smtClean="0">
                <a:solidFill>
                  <a:prstClr val="black">
                    <a:tint val="75000"/>
                  </a:prstClr>
                </a:solidFill>
                <a:latin typeface="Calibri"/>
                <a:cs typeface="+mn-cs"/>
              </a:rPr>
              <a:pPr defTabSz="457200" eaLnBrk="1" fontAlgn="auto" hangingPunct="1">
                <a:spcBef>
                  <a:spcPts val="0"/>
                </a:spcBef>
                <a:spcAft>
                  <a:spcPts val="0"/>
                </a:spcAft>
              </a:pPr>
              <a:t>1/26/2026</a:t>
            </a:fld>
            <a:endParaRPr lang="en-US">
              <a:solidFill>
                <a:prstClr val="black">
                  <a:tint val="75000"/>
                </a:prstClr>
              </a:solidFill>
              <a:latin typeface="Calibri"/>
              <a:cs typeface="+mn-cs"/>
            </a:endParaRPr>
          </a:p>
        </p:txBody>
      </p:sp>
      <p:sp>
        <p:nvSpPr>
          <p:cNvPr id="8" name="Footer Placeholder 7"/>
          <p:cNvSpPr>
            <a:spLocks noGrp="1"/>
          </p:cNvSpPr>
          <p:nvPr>
            <p:ph type="ftr" sz="quarter" idx="11"/>
          </p:nvPr>
        </p:nvSpPr>
        <p:spPr/>
        <p:txBody>
          <a:bodyPr/>
          <a:lstStyle/>
          <a:p>
            <a:pPr defTabSz="457200" eaLnBrk="1" fontAlgn="auto" hangingPunct="1">
              <a:spcBef>
                <a:spcPts val="0"/>
              </a:spcBef>
              <a:spcAft>
                <a:spcPts val="0"/>
              </a:spcAft>
            </a:pPr>
            <a:endParaRPr lang="en-US">
              <a:solidFill>
                <a:prstClr val="black">
                  <a:tint val="75000"/>
                </a:prstClr>
              </a:solidFill>
              <a:latin typeface="Calibri"/>
              <a:cs typeface="+mn-cs"/>
            </a:endParaRPr>
          </a:p>
        </p:txBody>
      </p:sp>
      <p:sp>
        <p:nvSpPr>
          <p:cNvPr id="9" name="Slide Number Placeholder 8"/>
          <p:cNvSpPr>
            <a:spLocks noGrp="1"/>
          </p:cNvSpPr>
          <p:nvPr>
            <p:ph type="sldNum" sz="quarter" idx="12"/>
          </p:nvPr>
        </p:nvSpPr>
        <p:spPr/>
        <p:txBody>
          <a:bodyPr/>
          <a:lstStyle/>
          <a:p>
            <a:pPr defTabSz="457200" eaLnBrk="1" fontAlgn="auto" hangingPunct="1">
              <a:spcBef>
                <a:spcPts val="0"/>
              </a:spcBef>
              <a:spcAft>
                <a:spcPts val="0"/>
              </a:spcAft>
            </a:pPr>
            <a:fld id="{B6F15528-21DE-4FAA-801E-634DDDAF4B2B}" type="slidenum">
              <a:rPr lang="en-US" smtClean="0">
                <a:solidFill>
                  <a:prstClr val="black">
                    <a:tint val="75000"/>
                  </a:prstClr>
                </a:solidFill>
                <a:latin typeface="Calibri"/>
                <a:cs typeface="+mn-cs"/>
              </a:rPr>
              <a:pPr defTabSz="457200"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6727043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eaLnBrk="1" fontAlgn="auto" hangingPunct="1">
              <a:spcBef>
                <a:spcPts val="0"/>
              </a:spcBef>
              <a:spcAft>
                <a:spcPts val="0"/>
              </a:spcAft>
            </a:pPr>
            <a:fld id="{1D8BD707-D9CF-40AE-B4C6-C98DA3205C09}" type="datetimeFigureOut">
              <a:rPr lang="en-US" smtClean="0">
                <a:solidFill>
                  <a:prstClr val="black">
                    <a:tint val="75000"/>
                  </a:prstClr>
                </a:solidFill>
                <a:latin typeface="Calibri"/>
                <a:cs typeface="+mn-cs"/>
              </a:rPr>
              <a:pPr defTabSz="457200" eaLnBrk="1" fontAlgn="auto" hangingPunct="1">
                <a:spcBef>
                  <a:spcPts val="0"/>
                </a:spcBef>
                <a:spcAft>
                  <a:spcPts val="0"/>
                </a:spcAft>
              </a:pPr>
              <a:t>1/26/2026</a:t>
            </a:fld>
            <a:endParaRPr lang="en-US">
              <a:solidFill>
                <a:prstClr val="black">
                  <a:tint val="75000"/>
                </a:prstClr>
              </a:solidFill>
              <a:latin typeface="Calibri"/>
              <a:cs typeface="+mn-cs"/>
            </a:endParaRPr>
          </a:p>
        </p:txBody>
      </p:sp>
      <p:sp>
        <p:nvSpPr>
          <p:cNvPr id="4" name="Footer Placeholder 3"/>
          <p:cNvSpPr>
            <a:spLocks noGrp="1"/>
          </p:cNvSpPr>
          <p:nvPr>
            <p:ph type="ftr" sz="quarter" idx="11"/>
          </p:nvPr>
        </p:nvSpPr>
        <p:spPr/>
        <p:txBody>
          <a:bodyPr/>
          <a:lstStyle/>
          <a:p>
            <a:pPr defTabSz="457200" eaLnBrk="1" fontAlgn="auto" hangingPunct="1">
              <a:spcBef>
                <a:spcPts val="0"/>
              </a:spcBef>
              <a:spcAft>
                <a:spcPts val="0"/>
              </a:spcAft>
            </a:pPr>
            <a:endParaRPr lang="en-US">
              <a:solidFill>
                <a:prstClr val="black">
                  <a:tint val="75000"/>
                </a:prstClr>
              </a:solidFill>
              <a:latin typeface="Calibri"/>
              <a:cs typeface="+mn-cs"/>
            </a:endParaRPr>
          </a:p>
        </p:txBody>
      </p:sp>
      <p:sp>
        <p:nvSpPr>
          <p:cNvPr id="5" name="Slide Number Placeholder 4"/>
          <p:cNvSpPr>
            <a:spLocks noGrp="1"/>
          </p:cNvSpPr>
          <p:nvPr>
            <p:ph type="sldNum" sz="quarter" idx="12"/>
          </p:nvPr>
        </p:nvSpPr>
        <p:spPr/>
        <p:txBody>
          <a:bodyPr/>
          <a:lstStyle/>
          <a:p>
            <a:pPr defTabSz="457200" eaLnBrk="1" fontAlgn="auto" hangingPunct="1">
              <a:spcBef>
                <a:spcPts val="0"/>
              </a:spcBef>
              <a:spcAft>
                <a:spcPts val="0"/>
              </a:spcAft>
            </a:pPr>
            <a:fld id="{B6F15528-21DE-4FAA-801E-634DDDAF4B2B}" type="slidenum">
              <a:rPr lang="en-US" smtClean="0">
                <a:solidFill>
                  <a:prstClr val="black">
                    <a:tint val="75000"/>
                  </a:prstClr>
                </a:solidFill>
                <a:latin typeface="Calibri"/>
                <a:cs typeface="+mn-cs"/>
              </a:rPr>
              <a:pPr defTabSz="457200"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965712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eaLnBrk="1" fontAlgn="auto" hangingPunct="1">
              <a:spcBef>
                <a:spcPts val="0"/>
              </a:spcBef>
              <a:spcAft>
                <a:spcPts val="0"/>
              </a:spcAft>
            </a:pPr>
            <a:fld id="{1D8BD707-D9CF-40AE-B4C6-C98DA3205C09}" type="datetimeFigureOut">
              <a:rPr lang="en-US" smtClean="0">
                <a:solidFill>
                  <a:prstClr val="black">
                    <a:tint val="75000"/>
                  </a:prstClr>
                </a:solidFill>
                <a:latin typeface="Calibri"/>
                <a:cs typeface="+mn-cs"/>
              </a:rPr>
              <a:pPr defTabSz="457200" eaLnBrk="1" fontAlgn="auto" hangingPunct="1">
                <a:spcBef>
                  <a:spcPts val="0"/>
                </a:spcBef>
                <a:spcAft>
                  <a:spcPts val="0"/>
                </a:spcAft>
              </a:pPr>
              <a:t>1/26/2026</a:t>
            </a:fld>
            <a:endParaRPr lang="en-US">
              <a:solidFill>
                <a:prstClr val="black">
                  <a:tint val="75000"/>
                </a:prstClr>
              </a:solidFill>
              <a:latin typeface="Calibri"/>
              <a:cs typeface="+mn-cs"/>
            </a:endParaRPr>
          </a:p>
        </p:txBody>
      </p:sp>
      <p:sp>
        <p:nvSpPr>
          <p:cNvPr id="3" name="Footer Placeholder 2"/>
          <p:cNvSpPr>
            <a:spLocks noGrp="1"/>
          </p:cNvSpPr>
          <p:nvPr>
            <p:ph type="ftr" sz="quarter" idx="11"/>
          </p:nvPr>
        </p:nvSpPr>
        <p:spPr/>
        <p:txBody>
          <a:bodyPr/>
          <a:lstStyle/>
          <a:p>
            <a:pPr defTabSz="457200" eaLnBrk="1" fontAlgn="auto" hangingPunct="1">
              <a:spcBef>
                <a:spcPts val="0"/>
              </a:spcBef>
              <a:spcAft>
                <a:spcPts val="0"/>
              </a:spcAft>
            </a:pPr>
            <a:endParaRPr lang="en-US">
              <a:solidFill>
                <a:prstClr val="black">
                  <a:tint val="75000"/>
                </a:prstClr>
              </a:solidFill>
              <a:latin typeface="Calibri"/>
              <a:cs typeface="+mn-cs"/>
            </a:endParaRPr>
          </a:p>
        </p:txBody>
      </p:sp>
      <p:sp>
        <p:nvSpPr>
          <p:cNvPr id="4" name="Slide Number Placeholder 3"/>
          <p:cNvSpPr>
            <a:spLocks noGrp="1"/>
          </p:cNvSpPr>
          <p:nvPr>
            <p:ph type="sldNum" sz="quarter" idx="12"/>
          </p:nvPr>
        </p:nvSpPr>
        <p:spPr/>
        <p:txBody>
          <a:bodyPr/>
          <a:lstStyle/>
          <a:p>
            <a:pPr defTabSz="457200" eaLnBrk="1" fontAlgn="auto" hangingPunct="1">
              <a:spcBef>
                <a:spcPts val="0"/>
              </a:spcBef>
              <a:spcAft>
                <a:spcPts val="0"/>
              </a:spcAft>
            </a:pPr>
            <a:fld id="{B6F15528-21DE-4FAA-801E-634DDDAF4B2B}" type="slidenum">
              <a:rPr lang="en-US" smtClean="0">
                <a:solidFill>
                  <a:prstClr val="black">
                    <a:tint val="75000"/>
                  </a:prstClr>
                </a:solidFill>
                <a:latin typeface="Calibri"/>
                <a:cs typeface="+mn-cs"/>
              </a:rPr>
              <a:pPr defTabSz="457200"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5532356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82034"/>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4"/>
            <a:ext cx="1504157"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eaLnBrk="1" fontAlgn="auto" hangingPunct="1">
              <a:spcBef>
                <a:spcPts val="0"/>
              </a:spcBef>
              <a:spcAft>
                <a:spcPts val="0"/>
              </a:spcAft>
            </a:pPr>
            <a:fld id="{1D8BD707-D9CF-40AE-B4C6-C98DA3205C09}" type="datetimeFigureOut">
              <a:rPr lang="en-US" smtClean="0">
                <a:solidFill>
                  <a:prstClr val="black">
                    <a:tint val="75000"/>
                  </a:prstClr>
                </a:solidFill>
                <a:latin typeface="Calibri"/>
                <a:cs typeface="+mn-cs"/>
              </a:rPr>
              <a:pPr defTabSz="457200" eaLnBrk="1" fontAlgn="auto" hangingPunct="1">
                <a:spcBef>
                  <a:spcPts val="0"/>
                </a:spcBef>
                <a:spcAft>
                  <a:spcPts val="0"/>
                </a:spcAft>
              </a:pPr>
              <a:t>1/26/2026</a:t>
            </a:fld>
            <a:endParaRPr lang="en-US">
              <a:solidFill>
                <a:prstClr val="black">
                  <a:tint val="75000"/>
                </a:prstClr>
              </a:solidFill>
              <a:latin typeface="Calibri"/>
              <a:cs typeface="+mn-cs"/>
            </a:endParaRPr>
          </a:p>
        </p:txBody>
      </p:sp>
      <p:sp>
        <p:nvSpPr>
          <p:cNvPr id="6" name="Footer Placeholder 5"/>
          <p:cNvSpPr>
            <a:spLocks noGrp="1"/>
          </p:cNvSpPr>
          <p:nvPr>
            <p:ph type="ftr" sz="quarter" idx="11"/>
          </p:nvPr>
        </p:nvSpPr>
        <p:spPr/>
        <p:txBody>
          <a:bodyPr/>
          <a:lstStyle/>
          <a:p>
            <a:pPr defTabSz="457200" eaLnBrk="1" fontAlgn="auto" hangingPunct="1">
              <a:spcBef>
                <a:spcPts val="0"/>
              </a:spcBef>
              <a:spcAft>
                <a:spcPts val="0"/>
              </a:spcAft>
            </a:pPr>
            <a:endParaRPr lang="en-US">
              <a:solidFill>
                <a:prstClr val="black">
                  <a:tint val="75000"/>
                </a:prstClr>
              </a:solidFill>
              <a:latin typeface="Calibri"/>
              <a:cs typeface="+mn-cs"/>
            </a:endParaRPr>
          </a:p>
        </p:txBody>
      </p:sp>
      <p:sp>
        <p:nvSpPr>
          <p:cNvPr id="7" name="Slide Number Placeholder 6"/>
          <p:cNvSpPr>
            <a:spLocks noGrp="1"/>
          </p:cNvSpPr>
          <p:nvPr>
            <p:ph type="sldNum" sz="quarter" idx="12"/>
          </p:nvPr>
        </p:nvSpPr>
        <p:spPr/>
        <p:txBody>
          <a:bodyPr/>
          <a:lstStyle/>
          <a:p>
            <a:pPr defTabSz="457200" eaLnBrk="1" fontAlgn="auto" hangingPunct="1">
              <a:spcBef>
                <a:spcPts val="0"/>
              </a:spcBef>
              <a:spcAft>
                <a:spcPts val="0"/>
              </a:spcAft>
            </a:pPr>
            <a:fld id="{B6F15528-21DE-4FAA-801E-634DDDAF4B2B}" type="slidenum">
              <a:rPr lang="en-US" smtClean="0">
                <a:solidFill>
                  <a:prstClr val="black">
                    <a:tint val="75000"/>
                  </a:prstClr>
                </a:solidFill>
                <a:latin typeface="Calibri"/>
                <a:cs typeface="+mn-cs"/>
              </a:rPr>
              <a:pPr defTabSz="457200"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9326538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eaLnBrk="1" fontAlgn="auto" hangingPunct="1">
              <a:spcBef>
                <a:spcPts val="0"/>
              </a:spcBef>
              <a:spcAft>
                <a:spcPts val="0"/>
              </a:spcAft>
            </a:pPr>
            <a:fld id="{1D8BD707-D9CF-40AE-B4C6-C98DA3205C09}" type="datetimeFigureOut">
              <a:rPr lang="en-US" smtClean="0">
                <a:solidFill>
                  <a:prstClr val="black">
                    <a:tint val="75000"/>
                  </a:prstClr>
                </a:solidFill>
                <a:latin typeface="Calibri"/>
                <a:cs typeface="+mn-cs"/>
              </a:rPr>
              <a:pPr defTabSz="457200" eaLnBrk="1" fontAlgn="auto" hangingPunct="1">
                <a:spcBef>
                  <a:spcPts val="0"/>
                </a:spcBef>
                <a:spcAft>
                  <a:spcPts val="0"/>
                </a:spcAft>
              </a:pPr>
              <a:t>1/26/2026</a:t>
            </a:fld>
            <a:endParaRPr lang="en-US">
              <a:solidFill>
                <a:prstClr val="black">
                  <a:tint val="75000"/>
                </a:prstClr>
              </a:solidFill>
              <a:latin typeface="Calibri"/>
              <a:cs typeface="+mn-cs"/>
            </a:endParaRPr>
          </a:p>
        </p:txBody>
      </p:sp>
      <p:sp>
        <p:nvSpPr>
          <p:cNvPr id="6" name="Footer Placeholder 5"/>
          <p:cNvSpPr>
            <a:spLocks noGrp="1"/>
          </p:cNvSpPr>
          <p:nvPr>
            <p:ph type="ftr" sz="quarter" idx="11"/>
          </p:nvPr>
        </p:nvSpPr>
        <p:spPr/>
        <p:txBody>
          <a:bodyPr/>
          <a:lstStyle/>
          <a:p>
            <a:pPr defTabSz="457200" eaLnBrk="1" fontAlgn="auto" hangingPunct="1">
              <a:spcBef>
                <a:spcPts val="0"/>
              </a:spcBef>
              <a:spcAft>
                <a:spcPts val="0"/>
              </a:spcAft>
            </a:pPr>
            <a:endParaRPr lang="en-US">
              <a:solidFill>
                <a:prstClr val="black">
                  <a:tint val="75000"/>
                </a:prstClr>
              </a:solidFill>
              <a:latin typeface="Calibri"/>
              <a:cs typeface="+mn-cs"/>
            </a:endParaRPr>
          </a:p>
        </p:txBody>
      </p:sp>
      <p:sp>
        <p:nvSpPr>
          <p:cNvPr id="7" name="Slide Number Placeholder 6"/>
          <p:cNvSpPr>
            <a:spLocks noGrp="1"/>
          </p:cNvSpPr>
          <p:nvPr>
            <p:ph type="sldNum" sz="quarter" idx="12"/>
          </p:nvPr>
        </p:nvSpPr>
        <p:spPr/>
        <p:txBody>
          <a:bodyPr/>
          <a:lstStyle/>
          <a:p>
            <a:pPr defTabSz="457200" eaLnBrk="1" fontAlgn="auto" hangingPunct="1">
              <a:spcBef>
                <a:spcPts val="0"/>
              </a:spcBef>
              <a:spcAft>
                <a:spcPts val="0"/>
              </a:spcAft>
            </a:pPr>
            <a:fld id="{B6F15528-21DE-4FAA-801E-634DDDAF4B2B}" type="slidenum">
              <a:rPr lang="en-US" smtClean="0">
                <a:solidFill>
                  <a:prstClr val="black">
                    <a:tint val="75000"/>
                  </a:prstClr>
                </a:solidFill>
                <a:latin typeface="Calibri"/>
                <a:cs typeface="+mn-cs"/>
              </a:rPr>
              <a:pPr defTabSz="457200"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6084668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eaLnBrk="1" fontAlgn="auto" hangingPunct="1">
              <a:spcBef>
                <a:spcPts val="0"/>
              </a:spcBef>
              <a:spcAft>
                <a:spcPts val="0"/>
              </a:spcAft>
            </a:pPr>
            <a:fld id="{1D8BD707-D9CF-40AE-B4C6-C98DA3205C09}" type="datetimeFigureOut">
              <a:rPr lang="en-US" smtClean="0">
                <a:solidFill>
                  <a:prstClr val="black">
                    <a:tint val="75000"/>
                  </a:prstClr>
                </a:solidFill>
                <a:latin typeface="Calibri"/>
                <a:cs typeface="+mn-cs"/>
              </a:rPr>
              <a:pPr defTabSz="457200" eaLnBrk="1" fontAlgn="auto" hangingPunct="1">
                <a:spcBef>
                  <a:spcPts val="0"/>
                </a:spcBef>
                <a:spcAft>
                  <a:spcPts val="0"/>
                </a:spcAft>
              </a:pPr>
              <a:t>1/26/2026</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457200" eaLnBrk="1" fontAlgn="auto" hangingPunct="1">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457200" eaLnBrk="1" fontAlgn="auto" hangingPunct="1">
              <a:spcBef>
                <a:spcPts val="0"/>
              </a:spcBef>
              <a:spcAft>
                <a:spcPts val="0"/>
              </a:spcAft>
            </a:pPr>
            <a:fld id="{B6F15528-21DE-4FAA-801E-634DDDAF4B2B}" type="slidenum">
              <a:rPr lang="en-US" smtClean="0">
                <a:solidFill>
                  <a:prstClr val="black">
                    <a:tint val="75000"/>
                  </a:prstClr>
                </a:solidFill>
                <a:latin typeface="Calibri"/>
                <a:cs typeface="+mn-cs"/>
              </a:rPr>
              <a:pPr defTabSz="457200"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6748966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2"/>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2"/>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eaLnBrk="1" fontAlgn="auto" hangingPunct="1">
              <a:spcBef>
                <a:spcPts val="0"/>
              </a:spcBef>
              <a:spcAft>
                <a:spcPts val="0"/>
              </a:spcAft>
            </a:pPr>
            <a:fld id="{1D8BD707-D9CF-40AE-B4C6-C98DA3205C09}" type="datetimeFigureOut">
              <a:rPr lang="en-US" smtClean="0">
                <a:solidFill>
                  <a:prstClr val="black">
                    <a:tint val="75000"/>
                  </a:prstClr>
                </a:solidFill>
                <a:latin typeface="Calibri"/>
                <a:cs typeface="+mn-cs"/>
              </a:rPr>
              <a:pPr defTabSz="457200" eaLnBrk="1" fontAlgn="auto" hangingPunct="1">
                <a:spcBef>
                  <a:spcPts val="0"/>
                </a:spcBef>
                <a:spcAft>
                  <a:spcPts val="0"/>
                </a:spcAft>
              </a:pPr>
              <a:t>1/26/2026</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457200" eaLnBrk="1" fontAlgn="auto" hangingPunct="1">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457200" eaLnBrk="1" fontAlgn="auto" hangingPunct="1">
              <a:spcBef>
                <a:spcPts val="0"/>
              </a:spcBef>
              <a:spcAft>
                <a:spcPts val="0"/>
              </a:spcAft>
            </a:pPr>
            <a:fld id="{B6F15528-21DE-4FAA-801E-634DDDAF4B2B}" type="slidenum">
              <a:rPr lang="en-US" smtClean="0">
                <a:solidFill>
                  <a:prstClr val="black">
                    <a:tint val="75000"/>
                  </a:prstClr>
                </a:solidFill>
                <a:latin typeface="Calibri"/>
                <a:cs typeface="+mn-cs"/>
              </a:rPr>
              <a:pPr defTabSz="457200"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801128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3EA31D1-C0D8-478E-9B22-A43C830B2593}" type="datetimeFigureOut">
              <a:rPr lang="en-US"/>
              <a:pPr>
                <a:defRPr/>
              </a:pPr>
              <a:t>1/26/2026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4110232C-104A-461A-8C40-B0B8E0C1123B}" type="slidenum">
              <a:rPr lang="en-US"/>
              <a:pPr/>
              <a:t>‹#›</a:t>
            </a:fld>
            <a:endParaRPr lang="en-US"/>
          </a:p>
        </p:txBody>
      </p:sp>
    </p:spTree>
    <p:extLst>
      <p:ext uri="{BB962C8B-B14F-4D97-AF65-F5344CB8AC3E}">
        <p14:creationId xmlns:p14="http://schemas.microsoft.com/office/powerpoint/2010/main" val="22319230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39B20D6-7038-4965-84BC-3EF8D6FE562F}"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865878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EB0ECE2-EF8B-49A4-8D38-1F2683401482}"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494956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C4574F7-6324-4804-8094-1DBBA9018209}"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00668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33FFB47-B838-4E38-918F-B6392310B2CA}"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760881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 name="Footer Placeholder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C3B0B1C-6950-433B-8FD6-6C09B3820B5B}"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368287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D5A5A76-5FD6-4659-9939-0927DBA81434}"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767997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2476395-3884-4447-A3AA-1F0ECCF3C8B4}"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4042333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4D6B23A-A74C-4C34-A8B0-5358C1589044}"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3864252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2545497-D249-4E6C-818F-82C22E5B3D73}"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5883478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AD707D5-7321-4965-84E4-C57BE0830F45}"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30812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D2F3826-C31A-4582-A0A4-301775E3FE5A}" type="datetimeFigureOut">
              <a:rPr lang="en-US"/>
              <a:pPr>
                <a:defRPr/>
              </a:pPr>
              <a:t>1/26/2026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22C6295-038F-4AF0-B853-68BE58D09273}" type="slidenum">
              <a:rPr lang="en-US"/>
              <a:pPr/>
              <a:t>‹#›</a:t>
            </a:fld>
            <a:endParaRPr lang="en-US"/>
          </a:p>
        </p:txBody>
      </p:sp>
    </p:spTree>
    <p:extLst>
      <p:ext uri="{BB962C8B-B14F-4D97-AF65-F5344CB8AC3E}">
        <p14:creationId xmlns:p14="http://schemas.microsoft.com/office/powerpoint/2010/main" val="31368711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3B86807-E624-4BA2-B88B-AB1C56DF48A6}"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841343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DDB44EB-EB72-48D3-BD17-816CFBF2A906}"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97835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A87D80C-A28D-4AE8-9C0F-25E16104C264}" type="datetimeFigureOut">
              <a:rPr lang="en-US"/>
              <a:pPr>
                <a:defRPr/>
              </a:pPr>
              <a:t>1/26/2026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F80B45F-BA07-4C3E-AE84-B4096527DB24}" type="slidenum">
              <a:rPr lang="en-US"/>
              <a:pPr/>
              <a:t>‹#›</a:t>
            </a:fld>
            <a:endParaRPr lang="en-US"/>
          </a:p>
        </p:txBody>
      </p:sp>
    </p:spTree>
    <p:extLst>
      <p:ext uri="{BB962C8B-B14F-4D97-AF65-F5344CB8AC3E}">
        <p14:creationId xmlns:p14="http://schemas.microsoft.com/office/powerpoint/2010/main" val="1807377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9B339CC4-DA47-428D-923A-EA5D06B3DFFA}" type="datetimeFigureOut">
              <a:rPr lang="en-US"/>
              <a:pPr>
                <a:defRPr/>
              </a:pPr>
              <a:t>1/26/2026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9566446F-86C0-4476-B2AF-46EBEA714A7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mn-lt"/>
              </a:defRPr>
            </a:lvl1pPr>
          </a:lstStyle>
          <a:p>
            <a:pPr eaLnBrk="1" hangingPunct="1">
              <a:defRPr/>
            </a:pPr>
            <a:endParaRPr lang="en-US">
              <a:solidFill>
                <a:srgbClr val="000000"/>
              </a:solidFill>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latin typeface="+mn-lt"/>
              </a:defRPr>
            </a:lvl1pPr>
          </a:lstStyle>
          <a:p>
            <a:pPr eaLnBrk="1" hangingPunct="1">
              <a:defRPr/>
            </a:pPr>
            <a:endParaRPr lang="en-US">
              <a:solidFill>
                <a:srgbClr val="000000"/>
              </a:solidFill>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mn-lt"/>
              </a:defRPr>
            </a:lvl1pPr>
          </a:lstStyle>
          <a:p>
            <a:pPr eaLnBrk="1" hangingPunct="1">
              <a:defRPr/>
            </a:pPr>
            <a:fld id="{7C89D996-2FBC-4969-A017-A107177ABEBD}" type="slidenum">
              <a:rPr lang="en-US">
                <a:solidFill>
                  <a:srgbClr val="000000"/>
                </a:solidFill>
                <a:cs typeface="+mn-cs"/>
              </a:rPr>
              <a:pPr eaLnBrk="1" hangingPunct="1">
                <a:defRPr/>
              </a:pPr>
              <a:t>‹#›</a:t>
            </a:fld>
            <a:endParaRPr lang="en-US">
              <a:solidFill>
                <a:srgbClr val="000000"/>
              </a:solidFill>
              <a:cs typeface="+mn-cs"/>
            </a:endParaRPr>
          </a:p>
        </p:txBody>
      </p:sp>
    </p:spTree>
    <p:extLst>
      <p:ext uri="{BB962C8B-B14F-4D97-AF65-F5344CB8AC3E}">
        <p14:creationId xmlns:p14="http://schemas.microsoft.com/office/powerpoint/2010/main" val="299203430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eaLnBrk="1" hangingPunct="1">
              <a:defRPr/>
            </a:pPr>
            <a:endParaRPr lang="en-US">
              <a:solidFill>
                <a:srgbClr val="000000"/>
              </a:solidFill>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ctr" eaLnBrk="1" hangingPunct="1">
              <a:defRPr/>
            </a:pPr>
            <a:endParaRPr lang="en-US">
              <a:solidFill>
                <a:srgbClr val="000000"/>
              </a:solidFill>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EB7603E0-0877-4C43-8923-F53847A0B405}" type="slidenum">
              <a:rPr lang="en-US">
                <a:solidFill>
                  <a:srgbClr val="000000"/>
                </a:solidFill>
                <a:cs typeface="+mn-cs"/>
              </a:rPr>
              <a:pPr eaLnBrk="1" hangingPunct="1">
                <a:defRPr/>
              </a:pPr>
              <a:t>‹#›</a:t>
            </a:fld>
            <a:endParaRPr lang="en-US">
              <a:solidFill>
                <a:srgbClr val="000000"/>
              </a:solidFill>
              <a:cs typeface="+mn-cs"/>
            </a:endParaRPr>
          </a:p>
        </p:txBody>
      </p:sp>
    </p:spTree>
    <p:extLst>
      <p:ext uri="{BB962C8B-B14F-4D97-AF65-F5344CB8AC3E}">
        <p14:creationId xmlns:p14="http://schemas.microsoft.com/office/powerpoint/2010/main" val="79993583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95A6BC6-3923-4B2B-A214-AF86C709E263}"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635122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6"/>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eaLnBrk="1" fontAlgn="auto" hangingPunct="1">
              <a:spcBef>
                <a:spcPts val="0"/>
              </a:spcBef>
              <a:spcAft>
                <a:spcPts val="0"/>
              </a:spcAft>
            </a:pPr>
            <a:fld id="{2C0D35C4-19B7-475D-BF63-671254AF7C2C}" type="datetimeFigureOut">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1/26/2026</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eaLnBrk="1" fontAlgn="auto" hangingPunct="1">
              <a:spcBef>
                <a:spcPts val="0"/>
              </a:spcBef>
              <a:spcAft>
                <a:spcPts val="0"/>
              </a:spcAft>
            </a:pPr>
            <a:fld id="{2D4CE732-10B9-4DDE-B388-AC0913D43242}" type="slidenum">
              <a:rPr lang="en-US" smtClean="0">
                <a:solidFill>
                  <a:prstClr val="black">
                    <a:tint val="75000"/>
                  </a:prstClr>
                </a:solidFill>
                <a:latin typeface="Calibri" panose="020F0502020204030204"/>
                <a:cs typeface="+mn-cs"/>
              </a:rPr>
              <a:pPr defTabSz="685800"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858925196"/>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0"/>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7"/>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eaLnBrk="1" fontAlgn="auto" hangingPunct="1">
              <a:spcBef>
                <a:spcPts val="0"/>
              </a:spcBef>
              <a:spcAft>
                <a:spcPts val="0"/>
              </a:spcAft>
            </a:pPr>
            <a:fld id="{1D8BD707-D9CF-40AE-B4C6-C98DA3205C09}" type="datetimeFigureOut">
              <a:rPr lang="en-US" smtClean="0">
                <a:solidFill>
                  <a:prstClr val="black">
                    <a:tint val="75000"/>
                  </a:prstClr>
                </a:solidFill>
                <a:latin typeface="Calibri"/>
                <a:cs typeface="+mn-cs"/>
              </a:rPr>
              <a:pPr defTabSz="457200" eaLnBrk="1" fontAlgn="auto" hangingPunct="1">
                <a:spcBef>
                  <a:spcPts val="0"/>
                </a:spcBef>
                <a:spcAft>
                  <a:spcPts val="0"/>
                </a:spcAft>
              </a:pPr>
              <a:t>1/26/2026</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1562100" y="4237567"/>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3276600" y="4237567"/>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eaLnBrk="1" fontAlgn="auto" hangingPunct="1">
              <a:spcBef>
                <a:spcPts val="0"/>
              </a:spcBef>
              <a:spcAft>
                <a:spcPts val="0"/>
              </a:spcAft>
            </a:pPr>
            <a:fld id="{B6F15528-21DE-4FAA-801E-634DDDAF4B2B}" type="slidenum">
              <a:rPr lang="en-US" smtClean="0">
                <a:solidFill>
                  <a:prstClr val="black">
                    <a:tint val="75000"/>
                  </a:prstClr>
                </a:solidFill>
                <a:latin typeface="Calibri"/>
                <a:cs typeface="+mn-cs"/>
              </a:rPr>
              <a:pPr defTabSz="457200"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16403023"/>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59701B3-441B-4313-BE02-1A3D8BA0627F}"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1318134"/>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8.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gif"/><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13.png"/><Relationship Id="rId5" Type="http://schemas.openxmlformats.org/officeDocument/2006/relationships/image" Target="../media/image34.gif"/><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2.gif"/><Relationship Id="rId7"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13.png"/><Relationship Id="rId5" Type="http://schemas.openxmlformats.org/officeDocument/2006/relationships/image" Target="../media/image46.png"/><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3.png"/><Relationship Id="rId7" Type="http://schemas.openxmlformats.org/officeDocument/2006/relationships/image" Target="../media/image62.pn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5.xml"/></Relationships>
</file>

<file path=ppt/slides/_rels/slide25.xml.rels><?xml version="1.0" encoding="UTF-8" standalone="yes"?>
<Relationships xmlns="http://schemas.openxmlformats.org/package/2006/relationships"><Relationship Id="rId3" Type="http://schemas.openxmlformats.org/officeDocument/2006/relationships/image" Target="../media/image69.svg"/><Relationship Id="rId7" Type="http://schemas.openxmlformats.org/officeDocument/2006/relationships/image" Target="../media/image73.svg"/><Relationship Id="rId2" Type="http://schemas.openxmlformats.org/officeDocument/2006/relationships/image" Target="../media/image68.png"/><Relationship Id="rId1" Type="http://schemas.openxmlformats.org/officeDocument/2006/relationships/slideLayout" Target="../slideLayouts/slideLayout65.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5.xml"/></Relationships>
</file>

<file path=ppt/slides/_rels/slide2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5.xml"/></Relationships>
</file>

<file path=ppt/slides/_rels/slide2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5.xml"/></Relationships>
</file>

<file path=ppt/slides/_rels/slide2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5.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65.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4.jpeg"/><Relationship Id="rId1" Type="http://schemas.openxmlformats.org/officeDocument/2006/relationships/slideLayout" Target="../slideLayouts/slideLayout65.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4.jpeg"/><Relationship Id="rId1" Type="http://schemas.openxmlformats.org/officeDocument/2006/relationships/slideLayout" Target="../slideLayouts/slideLayout65.xml"/></Relationships>
</file>

<file path=ppt/slides/_rels/slide3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5.xml"/></Relationships>
</file>

<file path=ppt/slides/_rels/slide3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5.xml"/></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4.jpeg"/><Relationship Id="rId1" Type="http://schemas.openxmlformats.org/officeDocument/2006/relationships/slideLayout" Target="../slideLayouts/slideLayout65.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1.svg"/><Relationship Id="rId2" Type="http://schemas.openxmlformats.org/officeDocument/2006/relationships/image" Target="../media/image74.jpeg"/><Relationship Id="rId1" Type="http://schemas.openxmlformats.org/officeDocument/2006/relationships/slideLayout" Target="../slideLayouts/slideLayout65.xml"/><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4.jpeg"/><Relationship Id="rId1" Type="http://schemas.openxmlformats.org/officeDocument/2006/relationships/slideLayout" Target="../slideLayouts/slideLayout65.xml"/><Relationship Id="rId4" Type="http://schemas.openxmlformats.org/officeDocument/2006/relationships/image" Target="../media/image81.svg"/></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4.jpeg"/><Relationship Id="rId1" Type="http://schemas.openxmlformats.org/officeDocument/2006/relationships/slideLayout" Target="../slideLayouts/slideLayout65.xml"/><Relationship Id="rId5" Type="http://schemas.openxmlformats.org/officeDocument/2006/relationships/image" Target="../media/image85.png"/><Relationship Id="rId4" Type="http://schemas.openxmlformats.org/officeDocument/2006/relationships/image" Target="../media/image84.sv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4.jpeg"/><Relationship Id="rId1" Type="http://schemas.openxmlformats.org/officeDocument/2006/relationships/slideLayout" Target="../slideLayouts/slideLayout65.xml"/><Relationship Id="rId5" Type="http://schemas.openxmlformats.org/officeDocument/2006/relationships/image" Target="../media/image87.svg"/><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5.xml"/></Relationships>
</file>

<file path=ppt/slides/_rels/slide42.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svg"/><Relationship Id="rId7" Type="http://schemas.openxmlformats.org/officeDocument/2006/relationships/image" Target="../media/image93.svg"/><Relationship Id="rId2" Type="http://schemas.openxmlformats.org/officeDocument/2006/relationships/image" Target="../media/image88.png"/><Relationship Id="rId1" Type="http://schemas.openxmlformats.org/officeDocument/2006/relationships/slideLayout" Target="../slideLayouts/slideLayout65.xml"/><Relationship Id="rId6" Type="http://schemas.openxmlformats.org/officeDocument/2006/relationships/image" Target="../media/image92.png"/><Relationship Id="rId5" Type="http://schemas.openxmlformats.org/officeDocument/2006/relationships/image" Target="../media/image91.svg"/><Relationship Id="rId4" Type="http://schemas.openxmlformats.org/officeDocument/2006/relationships/image" Target="../media/image90.png"/><Relationship Id="rId9" Type="http://schemas.openxmlformats.org/officeDocument/2006/relationships/image" Target="../media/image95.svg"/></Relationships>
</file>

<file path=ppt/slides/_rels/slide4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59.xml"/></Relationships>
</file>

<file path=ppt/slides/_rels/slide44.xml.rels><?xml version="1.0" encoding="UTF-8" standalone="yes"?>
<Relationships xmlns="http://schemas.openxmlformats.org/package/2006/relationships"><Relationship Id="rId3" Type="http://schemas.openxmlformats.org/officeDocument/2006/relationships/image" Target="../media/image69.svg"/><Relationship Id="rId7" Type="http://schemas.openxmlformats.org/officeDocument/2006/relationships/image" Target="../media/image100.svg"/><Relationship Id="rId2" Type="http://schemas.openxmlformats.org/officeDocument/2006/relationships/image" Target="../media/image68.png"/><Relationship Id="rId1" Type="http://schemas.openxmlformats.org/officeDocument/2006/relationships/slideLayout" Target="../slideLayouts/slideLayout65.xml"/><Relationship Id="rId6" Type="http://schemas.openxmlformats.org/officeDocument/2006/relationships/image" Target="../media/image99.png"/><Relationship Id="rId5" Type="http://schemas.openxmlformats.org/officeDocument/2006/relationships/image" Target="../media/image98.svg"/><Relationship Id="rId4" Type="http://schemas.openxmlformats.org/officeDocument/2006/relationships/image" Target="../media/image97.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8.gif"/><Relationship Id="rId2" Type="http://schemas.openxmlformats.org/officeDocument/2006/relationships/image" Target="../media/image14.jpeg"/><Relationship Id="rId1" Type="http://schemas.openxmlformats.org/officeDocument/2006/relationships/slideLayout" Target="../slideLayouts/slideLayout81.xml"/><Relationship Id="rId6" Type="http://schemas.openxmlformats.org/officeDocument/2006/relationships/image" Target="../media/image17.png"/><Relationship Id="rId5" Type="http://schemas.openxmlformats.org/officeDocument/2006/relationships/oleObject" Target="../embeddings/oleObject1.bin"/><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1.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13.png"/><Relationship Id="rId2" Type="http://schemas.openxmlformats.org/officeDocument/2006/relationships/image" Target="../media/image22.jpeg"/><Relationship Id="rId1" Type="http://schemas.openxmlformats.org/officeDocument/2006/relationships/slideLayout" Target="../slideLayouts/slideLayout71.xml"/><Relationship Id="rId6" Type="http://schemas.openxmlformats.org/officeDocument/2006/relationships/image" Target="../media/image25.jpeg"/><Relationship Id="rId5" Type="http://schemas.openxmlformats.org/officeDocument/2006/relationships/hyperlink" Target="http://images.google.com.vn/imgres?imgurl=http://images3.kenh14.vn/Images/Uploaded/baophuong/2008/0808/080822/080822CL1/080822CL1-contrung1.jpg&amp;imgrefurl=http://kenh14.vn/20080821065325244_tm,11cat44/loai-con-trung-chua-tung-duoc-biet-den.chn&amp;usg=__oH3jTD3lA17PC45MyMNKNd8JsAk=&amp;h=287&amp;w=310&amp;sz=20&amp;hl=vi&amp;start=21&amp;tbnid=Ag0yuPlWNzj_2M:&amp;tbnh=108&amp;tbnw=117&amp;prev=/images?q=ho%C3%A1+th%E1%BA%A1ch+%E1%BB%9F+Vi%E1%BB%87t+Nam&amp;start=20&amp;gbv=2&amp;ndsp=20&amp;hl=vi&amp;sa=N" TargetMode="Externa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jpeg"/><Relationship Id="rId1" Type="http://schemas.openxmlformats.org/officeDocument/2006/relationships/slideLayout" Target="../slideLayouts/slideLayout71.xml"/><Relationship Id="rId6" Type="http://schemas.openxmlformats.org/officeDocument/2006/relationships/image" Target="../media/image13.png"/><Relationship Id="rId5" Type="http://schemas.openxmlformats.org/officeDocument/2006/relationships/image" Target="../media/image26.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71.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Rung Chuông Vàng 2018 - Power Point">
            <a:hlinkClick r:id="" action="ppaction://media"/>
            <a:extLst>
              <a:ext uri="{FF2B5EF4-FFF2-40B4-BE49-F238E27FC236}">
                <a16:creationId xmlns:a16="http://schemas.microsoft.com/office/drawing/2014/main" id="{CF1B246F-A187-48EF-A2DF-F1CCD38D52BD}"/>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587039" y="953087"/>
            <a:ext cx="457200" cy="457200"/>
          </a:xfrm>
          <a:prstGeom prst="rect">
            <a:avLst/>
          </a:prstGeom>
        </p:spPr>
      </p:pic>
      <p:pic>
        <p:nvPicPr>
          <p:cNvPr id="7" name="Picture 6"/>
          <p:cNvPicPr>
            <a:picLocks noChangeAspect="1"/>
          </p:cNvPicPr>
          <p:nvPr/>
        </p:nvPicPr>
        <p:blipFill rotWithShape="1">
          <a:blip r:embed="rId6"/>
          <a:srcRect t="1155"/>
          <a:stretch/>
        </p:blipFill>
        <p:spPr>
          <a:xfrm>
            <a:off x="1371600" y="348963"/>
            <a:ext cx="5981700" cy="856663"/>
          </a:xfrm>
          <a:prstGeom prst="rect">
            <a:avLst/>
          </a:prstGeom>
          <a:ln>
            <a:noFill/>
          </a:ln>
          <a:effectLst>
            <a:softEdge rad="112500"/>
          </a:effectLst>
        </p:spPr>
      </p:pic>
      <p:pic>
        <p:nvPicPr>
          <p:cNvPr id="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4778" t="27669" r="2838" b="17184"/>
          <a:stretch/>
        </p:blipFill>
        <p:spPr bwMode="auto">
          <a:xfrm>
            <a:off x="1485900" y="2044473"/>
            <a:ext cx="6553200" cy="1246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747671" y="2179195"/>
            <a:ext cx="1781257" cy="553998"/>
          </a:xfrm>
          <a:prstGeom prst="rect">
            <a:avLst/>
          </a:prstGeom>
        </p:spPr>
        <p:txBody>
          <a:bodyPr wrap="none">
            <a:spAutoFit/>
          </a:bodyPr>
          <a:lstStyle/>
          <a:p>
            <a:pPr defTabSz="457200" eaLnBrk="1" fontAlgn="auto" hangingPunct="1">
              <a:spcBef>
                <a:spcPts val="0"/>
              </a:spcBef>
              <a:spcAft>
                <a:spcPts val="0"/>
              </a:spcAft>
            </a:pPr>
            <a:r>
              <a:rPr lang="en-US" sz="3000" b="1" u="sng" dirty="0" err="1">
                <a:ln>
                  <a:solidFill>
                    <a:srgbClr val="FF0000"/>
                  </a:solidFill>
                </a:ln>
                <a:solidFill>
                  <a:srgbClr val="FF0000"/>
                </a:solidFill>
                <a:latin typeface="Candara" panose="020E0502030303020204" pitchFamily="34" charset="0"/>
                <a:cs typeface="Times New Roman" pitchFamily="18" charset="0"/>
              </a:rPr>
              <a:t>Chủ</a:t>
            </a:r>
            <a:r>
              <a:rPr lang="en-US" sz="3000" b="1" u="sng" dirty="0">
                <a:ln>
                  <a:solidFill>
                    <a:srgbClr val="FF0000"/>
                  </a:solidFill>
                </a:ln>
                <a:solidFill>
                  <a:srgbClr val="FF0000"/>
                </a:solidFill>
                <a:latin typeface="Candara" panose="020E0502030303020204" pitchFamily="34" charset="0"/>
                <a:cs typeface="Times New Roman" pitchFamily="18" charset="0"/>
              </a:rPr>
              <a:t> </a:t>
            </a:r>
            <a:r>
              <a:rPr lang="en-US" sz="3000" b="1" u="sng" dirty="0" err="1">
                <a:ln>
                  <a:solidFill>
                    <a:srgbClr val="FF0000"/>
                  </a:solidFill>
                </a:ln>
                <a:solidFill>
                  <a:srgbClr val="FF0000"/>
                </a:solidFill>
                <a:latin typeface="Candara" panose="020E0502030303020204" pitchFamily="34" charset="0"/>
                <a:cs typeface="Times New Roman" pitchFamily="18" charset="0"/>
              </a:rPr>
              <a:t>đề</a:t>
            </a:r>
            <a:r>
              <a:rPr lang="en-US" sz="3000" b="1" u="sng" dirty="0">
                <a:ln>
                  <a:solidFill>
                    <a:srgbClr val="FF0000"/>
                  </a:solidFill>
                </a:ln>
                <a:solidFill>
                  <a:srgbClr val="FF0000"/>
                </a:solidFill>
                <a:latin typeface="Candara" panose="020E0502030303020204" pitchFamily="34" charset="0"/>
                <a:cs typeface="Times New Roman" pitchFamily="18" charset="0"/>
              </a:rPr>
              <a:t> </a:t>
            </a:r>
            <a:r>
              <a:rPr lang="en-US" sz="3000" b="1" dirty="0">
                <a:ln>
                  <a:solidFill>
                    <a:srgbClr val="FF0000"/>
                  </a:solidFill>
                </a:ln>
                <a:solidFill>
                  <a:srgbClr val="FF0000"/>
                </a:solidFill>
                <a:latin typeface="Candara" panose="020E0502030303020204" pitchFamily="34" charset="0"/>
                <a:cs typeface="Times New Roman" pitchFamily="18" charset="0"/>
              </a:rPr>
              <a:t>4. </a:t>
            </a:r>
            <a:endParaRPr lang="en-US" sz="3000" b="1" dirty="0">
              <a:ln>
                <a:solidFill>
                  <a:srgbClr val="FF0000"/>
                </a:solidFill>
              </a:ln>
              <a:solidFill>
                <a:srgbClr val="FF0000"/>
              </a:solidFill>
              <a:latin typeface="Calibri" panose="020F0502020204030204"/>
              <a:cs typeface="+mn-cs"/>
            </a:endParaRPr>
          </a:p>
        </p:txBody>
      </p:sp>
      <p:pic>
        <p:nvPicPr>
          <p:cNvPr id="11" name="Picture 10"/>
          <p:cNvPicPr>
            <a:picLocks noChangeAspect="1"/>
          </p:cNvPicPr>
          <p:nvPr/>
        </p:nvPicPr>
        <p:blipFill>
          <a:blip r:embed="rId8"/>
          <a:stretch>
            <a:fillRect/>
          </a:stretch>
        </p:blipFill>
        <p:spPr>
          <a:xfrm>
            <a:off x="1337186" y="4038600"/>
            <a:ext cx="6892413" cy="1123226"/>
          </a:xfrm>
          <a:prstGeom prst="rect">
            <a:avLst/>
          </a:prstGeom>
        </p:spPr>
      </p:pic>
    </p:spTree>
    <p:extLst>
      <p:ext uri="{BB962C8B-B14F-4D97-AF65-F5344CB8AC3E}">
        <p14:creationId xmlns:p14="http://schemas.microsoft.com/office/powerpoint/2010/main" val="22162283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5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74" name="Picture 18" descr="cau truc xuong chi"/>
          <p:cNvPicPr>
            <a:picLocks noChangeAspect="1" noChangeArrowheads="1"/>
          </p:cNvPicPr>
          <p:nvPr/>
        </p:nvPicPr>
        <p:blipFill rotWithShape="1">
          <a:blip r:embed="rId2">
            <a:extLst>
              <a:ext uri="{28A0092B-C50C-407E-A947-70E740481C1C}">
                <a14:useLocalDpi xmlns:a14="http://schemas.microsoft.com/office/drawing/2010/main" val="0"/>
              </a:ext>
            </a:extLst>
          </a:blip>
          <a:srcRect t="1662"/>
          <a:stretch/>
        </p:blipFill>
        <p:spPr bwMode="auto">
          <a:xfrm>
            <a:off x="126642" y="901521"/>
            <a:ext cx="8762999" cy="3655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bwMode="auto">
          <a:xfrm>
            <a:off x="904461" y="4707836"/>
            <a:ext cx="7706139" cy="925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b="1">
                <a:solidFill>
                  <a:srgbClr val="C00000"/>
                </a:solidFill>
                <a:latin typeface="Times New Roman" pitchFamily="18" charset="0"/>
                <a:cs typeface="Times New Roman" pitchFamily="18" charset="0"/>
              </a:rPr>
              <a:t>Tìm điểm giống nhau và khác nhau về cấu tạo, hình thái </a:t>
            </a:r>
            <a:r>
              <a:rPr lang="en-US" sz="2800" b="1">
                <a:solidFill>
                  <a:srgbClr val="C00000"/>
                </a:solidFill>
                <a:latin typeface="Times New Roman" pitchFamily="18" charset="0"/>
                <a:cs typeface="Times New Roman" pitchFamily="18" charset="0"/>
                <a:sym typeface="Wingdings" pitchFamily="2" charset="2"/>
              </a:rPr>
              <a:t> Nhận xét ? </a:t>
            </a:r>
            <a:r>
              <a:rPr lang="en-US" sz="2800" b="1">
                <a:solidFill>
                  <a:srgbClr val="C00000"/>
                </a:solidFill>
                <a:latin typeface="Times New Roman" pitchFamily="18" charset="0"/>
                <a:cs typeface="Times New Roman" pitchFamily="18" charset="0"/>
              </a:rPr>
              <a:t> </a:t>
            </a:r>
            <a:endParaRPr lang="en-US" sz="2800" b="1" dirty="0">
              <a:solidFill>
                <a:srgbClr val="C00000"/>
              </a:solidFill>
              <a:latin typeface="Times New Roman" pitchFamily="18" charset="0"/>
              <a:cs typeface="Times New Roman" pitchFamily="18" charset="0"/>
            </a:endParaRPr>
          </a:p>
        </p:txBody>
      </p:sp>
      <p:grpSp>
        <p:nvGrpSpPr>
          <p:cNvPr id="13" name="Group 2"/>
          <p:cNvGrpSpPr>
            <a:grpSpLocks/>
          </p:cNvGrpSpPr>
          <p:nvPr/>
        </p:nvGrpSpPr>
        <p:grpSpPr bwMode="auto">
          <a:xfrm>
            <a:off x="228600" y="920749"/>
            <a:ext cx="8686800" cy="5080006"/>
            <a:chOff x="192" y="576"/>
            <a:chExt cx="5472" cy="3200"/>
          </a:xfrm>
        </p:grpSpPr>
        <p:sp>
          <p:nvSpPr>
            <p:cNvPr id="14" name="Rectangle 3"/>
            <p:cNvSpPr>
              <a:spLocks noChangeArrowheads="1"/>
            </p:cNvSpPr>
            <p:nvPr/>
          </p:nvSpPr>
          <p:spPr bwMode="auto">
            <a:xfrm>
              <a:off x="4656" y="3100"/>
              <a:ext cx="1008" cy="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20000"/>
                </a:spcBef>
              </a:pPr>
              <a:endParaRPr lang="en-US" sz="2800">
                <a:solidFill>
                  <a:srgbClr val="000000"/>
                </a:solidFill>
                <a:latin typeface="Times New Roman" pitchFamily="18" charset="0"/>
                <a:cs typeface="+mn-cs"/>
              </a:endParaRPr>
            </a:p>
          </p:txBody>
        </p:sp>
        <p:sp>
          <p:nvSpPr>
            <p:cNvPr id="15" name="Rectangle 4"/>
            <p:cNvSpPr>
              <a:spLocks noChangeArrowheads="1"/>
            </p:cNvSpPr>
            <p:nvPr/>
          </p:nvSpPr>
          <p:spPr bwMode="auto">
            <a:xfrm>
              <a:off x="3600" y="3100"/>
              <a:ext cx="1056" cy="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20000"/>
                </a:spcBef>
              </a:pPr>
              <a:endParaRPr lang="en-US" sz="2800">
                <a:solidFill>
                  <a:srgbClr val="000000"/>
                </a:solidFill>
                <a:latin typeface="Times New Roman" pitchFamily="18" charset="0"/>
                <a:cs typeface="+mn-cs"/>
              </a:endParaRPr>
            </a:p>
          </p:txBody>
        </p:sp>
        <p:sp>
          <p:nvSpPr>
            <p:cNvPr id="16" name="Rectangle 5"/>
            <p:cNvSpPr>
              <a:spLocks noChangeArrowheads="1"/>
            </p:cNvSpPr>
            <p:nvPr/>
          </p:nvSpPr>
          <p:spPr bwMode="auto">
            <a:xfrm>
              <a:off x="2592" y="3100"/>
              <a:ext cx="1008" cy="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20000"/>
                </a:spcBef>
              </a:pPr>
              <a:endParaRPr lang="en-US" sz="2800">
                <a:solidFill>
                  <a:srgbClr val="000000"/>
                </a:solidFill>
                <a:latin typeface="Times New Roman" pitchFamily="18" charset="0"/>
                <a:cs typeface="+mn-cs"/>
              </a:endParaRPr>
            </a:p>
          </p:txBody>
        </p:sp>
        <p:sp>
          <p:nvSpPr>
            <p:cNvPr id="17" name="Rectangle 6"/>
            <p:cNvSpPr>
              <a:spLocks noChangeArrowheads="1"/>
            </p:cNvSpPr>
            <p:nvPr/>
          </p:nvSpPr>
          <p:spPr bwMode="auto">
            <a:xfrm>
              <a:off x="1611" y="3100"/>
              <a:ext cx="981" cy="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20000"/>
                </a:spcBef>
              </a:pPr>
              <a:endParaRPr lang="en-US" sz="2800">
                <a:solidFill>
                  <a:srgbClr val="000000"/>
                </a:solidFill>
                <a:latin typeface="Times New Roman" pitchFamily="18" charset="0"/>
                <a:cs typeface="+mn-cs"/>
              </a:endParaRPr>
            </a:p>
          </p:txBody>
        </p:sp>
        <p:sp>
          <p:nvSpPr>
            <p:cNvPr id="18" name="Rectangle 7"/>
            <p:cNvSpPr>
              <a:spLocks noChangeArrowheads="1"/>
            </p:cNvSpPr>
            <p:nvPr/>
          </p:nvSpPr>
          <p:spPr bwMode="auto">
            <a:xfrm>
              <a:off x="192" y="3100"/>
              <a:ext cx="1419" cy="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spcBef>
                  <a:spcPct val="20000"/>
                </a:spcBef>
              </a:pPr>
              <a:r>
                <a:rPr lang="en-US" sz="2800">
                  <a:solidFill>
                    <a:srgbClr val="000000"/>
                  </a:solidFill>
                  <a:latin typeface="Times New Roman" pitchFamily="18" charset="0"/>
                  <a:cs typeface="+mn-cs"/>
                </a:rPr>
                <a:t>Chức năng</a:t>
              </a:r>
            </a:p>
          </p:txBody>
        </p:sp>
        <p:sp>
          <p:nvSpPr>
            <p:cNvPr id="20" name="Rectangle 8"/>
            <p:cNvSpPr>
              <a:spLocks noChangeArrowheads="1"/>
            </p:cNvSpPr>
            <p:nvPr/>
          </p:nvSpPr>
          <p:spPr bwMode="auto">
            <a:xfrm>
              <a:off x="4656" y="2423"/>
              <a:ext cx="1008" cy="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20000"/>
                </a:spcBef>
              </a:pPr>
              <a:endParaRPr lang="en-US" sz="2800">
                <a:solidFill>
                  <a:srgbClr val="000000"/>
                </a:solidFill>
                <a:latin typeface="Times New Roman" pitchFamily="18" charset="0"/>
                <a:cs typeface="+mn-cs"/>
              </a:endParaRPr>
            </a:p>
          </p:txBody>
        </p:sp>
        <p:sp>
          <p:nvSpPr>
            <p:cNvPr id="22" name="Rectangle 9"/>
            <p:cNvSpPr>
              <a:spLocks noChangeArrowheads="1"/>
            </p:cNvSpPr>
            <p:nvPr/>
          </p:nvSpPr>
          <p:spPr bwMode="auto">
            <a:xfrm>
              <a:off x="3600" y="2423"/>
              <a:ext cx="1056" cy="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20000"/>
                </a:spcBef>
              </a:pPr>
              <a:endParaRPr lang="en-US" sz="2800">
                <a:solidFill>
                  <a:srgbClr val="000000"/>
                </a:solidFill>
                <a:latin typeface="Times New Roman" pitchFamily="18" charset="0"/>
                <a:cs typeface="+mn-cs"/>
              </a:endParaRPr>
            </a:p>
          </p:txBody>
        </p:sp>
        <p:sp>
          <p:nvSpPr>
            <p:cNvPr id="23" name="Rectangle 10"/>
            <p:cNvSpPr>
              <a:spLocks noChangeArrowheads="1"/>
            </p:cNvSpPr>
            <p:nvPr/>
          </p:nvSpPr>
          <p:spPr bwMode="auto">
            <a:xfrm>
              <a:off x="2592" y="2423"/>
              <a:ext cx="1008" cy="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20000"/>
                </a:spcBef>
              </a:pPr>
              <a:endParaRPr lang="en-US" sz="2800">
                <a:solidFill>
                  <a:srgbClr val="000000"/>
                </a:solidFill>
                <a:latin typeface="Times New Roman" pitchFamily="18" charset="0"/>
                <a:cs typeface="+mn-cs"/>
              </a:endParaRPr>
            </a:p>
          </p:txBody>
        </p:sp>
        <p:sp>
          <p:nvSpPr>
            <p:cNvPr id="24" name="Rectangle 11"/>
            <p:cNvSpPr>
              <a:spLocks noChangeArrowheads="1"/>
            </p:cNvSpPr>
            <p:nvPr/>
          </p:nvSpPr>
          <p:spPr bwMode="auto">
            <a:xfrm>
              <a:off x="1611" y="2423"/>
              <a:ext cx="981" cy="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20000"/>
                </a:spcBef>
              </a:pPr>
              <a:endParaRPr lang="en-US" sz="2800">
                <a:solidFill>
                  <a:srgbClr val="000000"/>
                </a:solidFill>
                <a:latin typeface="Times New Roman" pitchFamily="18" charset="0"/>
                <a:cs typeface="+mn-cs"/>
              </a:endParaRPr>
            </a:p>
          </p:txBody>
        </p:sp>
        <p:sp>
          <p:nvSpPr>
            <p:cNvPr id="28" name="Rectangle 12"/>
            <p:cNvSpPr>
              <a:spLocks noChangeArrowheads="1"/>
            </p:cNvSpPr>
            <p:nvPr/>
          </p:nvSpPr>
          <p:spPr bwMode="auto">
            <a:xfrm>
              <a:off x="192" y="2423"/>
              <a:ext cx="1419" cy="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spcBef>
                  <a:spcPct val="20000"/>
                </a:spcBef>
              </a:pPr>
              <a:r>
                <a:rPr lang="en-US" sz="2800">
                  <a:solidFill>
                    <a:srgbClr val="000000"/>
                  </a:solidFill>
                  <a:latin typeface="Times New Roman" pitchFamily="18" charset="0"/>
                  <a:cs typeface="+mn-cs"/>
                </a:rPr>
                <a:t>Nguồn gốc cơ quan</a:t>
              </a:r>
            </a:p>
          </p:txBody>
        </p:sp>
        <p:sp>
          <p:nvSpPr>
            <p:cNvPr id="29" name="Rectangle 13"/>
            <p:cNvSpPr>
              <a:spLocks noChangeArrowheads="1"/>
            </p:cNvSpPr>
            <p:nvPr/>
          </p:nvSpPr>
          <p:spPr bwMode="auto">
            <a:xfrm>
              <a:off x="4656" y="1747"/>
              <a:ext cx="1008" cy="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20000"/>
                </a:spcBef>
              </a:pPr>
              <a:endParaRPr lang="en-US" sz="2800">
                <a:solidFill>
                  <a:srgbClr val="000000"/>
                </a:solidFill>
                <a:latin typeface="Times New Roman" pitchFamily="18" charset="0"/>
                <a:cs typeface="+mn-cs"/>
              </a:endParaRPr>
            </a:p>
          </p:txBody>
        </p:sp>
        <p:sp>
          <p:nvSpPr>
            <p:cNvPr id="30" name="Rectangle 14"/>
            <p:cNvSpPr>
              <a:spLocks noChangeArrowheads="1"/>
            </p:cNvSpPr>
            <p:nvPr/>
          </p:nvSpPr>
          <p:spPr bwMode="auto">
            <a:xfrm>
              <a:off x="3600" y="1747"/>
              <a:ext cx="1056" cy="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20000"/>
                </a:spcBef>
              </a:pPr>
              <a:endParaRPr lang="en-US" sz="2800">
                <a:solidFill>
                  <a:srgbClr val="000000"/>
                </a:solidFill>
                <a:latin typeface="Times New Roman" pitchFamily="18" charset="0"/>
                <a:cs typeface="+mn-cs"/>
              </a:endParaRPr>
            </a:p>
          </p:txBody>
        </p:sp>
        <p:sp>
          <p:nvSpPr>
            <p:cNvPr id="31" name="Rectangle 15"/>
            <p:cNvSpPr>
              <a:spLocks noChangeArrowheads="1"/>
            </p:cNvSpPr>
            <p:nvPr/>
          </p:nvSpPr>
          <p:spPr bwMode="auto">
            <a:xfrm>
              <a:off x="2592" y="1747"/>
              <a:ext cx="1008" cy="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20000"/>
                </a:spcBef>
              </a:pPr>
              <a:endParaRPr lang="en-US" sz="2800">
                <a:solidFill>
                  <a:srgbClr val="000000"/>
                </a:solidFill>
                <a:latin typeface="Times New Roman" pitchFamily="18" charset="0"/>
                <a:cs typeface="+mn-cs"/>
              </a:endParaRPr>
            </a:p>
          </p:txBody>
        </p:sp>
        <p:sp>
          <p:nvSpPr>
            <p:cNvPr id="32" name="Rectangle 16"/>
            <p:cNvSpPr>
              <a:spLocks noChangeArrowheads="1"/>
            </p:cNvSpPr>
            <p:nvPr/>
          </p:nvSpPr>
          <p:spPr bwMode="auto">
            <a:xfrm>
              <a:off x="1611" y="1747"/>
              <a:ext cx="981" cy="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20000"/>
                </a:spcBef>
              </a:pPr>
              <a:endParaRPr lang="en-US" sz="2800">
                <a:solidFill>
                  <a:srgbClr val="000000"/>
                </a:solidFill>
                <a:latin typeface="Times New Roman" pitchFamily="18" charset="0"/>
                <a:cs typeface="+mn-cs"/>
              </a:endParaRPr>
            </a:p>
          </p:txBody>
        </p:sp>
        <p:sp>
          <p:nvSpPr>
            <p:cNvPr id="33" name="Rectangle 17"/>
            <p:cNvSpPr>
              <a:spLocks noChangeArrowheads="1"/>
            </p:cNvSpPr>
            <p:nvPr/>
          </p:nvSpPr>
          <p:spPr bwMode="auto">
            <a:xfrm>
              <a:off x="192" y="1747"/>
              <a:ext cx="1419" cy="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spcBef>
                  <a:spcPct val="20000"/>
                </a:spcBef>
              </a:pPr>
              <a:r>
                <a:rPr lang="en-US" sz="2800">
                  <a:solidFill>
                    <a:srgbClr val="000000"/>
                  </a:solidFill>
                  <a:latin typeface="Times New Roman" pitchFamily="18" charset="0"/>
                  <a:cs typeface="+mn-cs"/>
                </a:rPr>
                <a:t>Tên thường gọi</a:t>
              </a:r>
            </a:p>
          </p:txBody>
        </p:sp>
        <p:sp>
          <p:nvSpPr>
            <p:cNvPr id="34" name="Rectangle 18"/>
            <p:cNvSpPr>
              <a:spLocks noChangeArrowheads="1"/>
            </p:cNvSpPr>
            <p:nvPr/>
          </p:nvSpPr>
          <p:spPr bwMode="auto">
            <a:xfrm>
              <a:off x="4656" y="576"/>
              <a:ext cx="1008" cy="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20000"/>
                </a:spcBef>
              </a:pPr>
              <a:endParaRPr lang="en-US" sz="2800">
                <a:solidFill>
                  <a:srgbClr val="000000"/>
                </a:solidFill>
                <a:latin typeface="Times New Roman" pitchFamily="18" charset="0"/>
                <a:cs typeface="+mn-cs"/>
              </a:endParaRPr>
            </a:p>
          </p:txBody>
        </p:sp>
        <p:sp>
          <p:nvSpPr>
            <p:cNvPr id="35" name="Rectangle 19"/>
            <p:cNvSpPr>
              <a:spLocks noChangeArrowheads="1"/>
            </p:cNvSpPr>
            <p:nvPr/>
          </p:nvSpPr>
          <p:spPr bwMode="auto">
            <a:xfrm>
              <a:off x="3600" y="576"/>
              <a:ext cx="1056" cy="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20000"/>
                </a:spcBef>
              </a:pPr>
              <a:endParaRPr lang="en-US" sz="2800">
                <a:solidFill>
                  <a:srgbClr val="000000"/>
                </a:solidFill>
                <a:latin typeface="Times New Roman" pitchFamily="18" charset="0"/>
                <a:cs typeface="+mn-cs"/>
              </a:endParaRPr>
            </a:p>
          </p:txBody>
        </p:sp>
        <p:sp>
          <p:nvSpPr>
            <p:cNvPr id="36" name="Rectangle 20"/>
            <p:cNvSpPr>
              <a:spLocks noChangeArrowheads="1"/>
            </p:cNvSpPr>
            <p:nvPr/>
          </p:nvSpPr>
          <p:spPr bwMode="auto">
            <a:xfrm>
              <a:off x="2592" y="576"/>
              <a:ext cx="1008" cy="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20000"/>
                </a:spcBef>
              </a:pPr>
              <a:endParaRPr lang="en-US" sz="2800">
                <a:solidFill>
                  <a:srgbClr val="000000"/>
                </a:solidFill>
                <a:latin typeface="Times New Roman" pitchFamily="18" charset="0"/>
                <a:cs typeface="+mn-cs"/>
              </a:endParaRPr>
            </a:p>
          </p:txBody>
        </p:sp>
        <p:sp>
          <p:nvSpPr>
            <p:cNvPr id="37" name="Rectangle 21"/>
            <p:cNvSpPr>
              <a:spLocks noChangeArrowheads="1"/>
            </p:cNvSpPr>
            <p:nvPr/>
          </p:nvSpPr>
          <p:spPr bwMode="auto">
            <a:xfrm>
              <a:off x="1611" y="576"/>
              <a:ext cx="981" cy="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20000"/>
                </a:spcBef>
              </a:pPr>
              <a:endParaRPr lang="en-US" sz="2800">
                <a:solidFill>
                  <a:srgbClr val="000000"/>
                </a:solidFill>
                <a:latin typeface="Times New Roman" pitchFamily="18" charset="0"/>
                <a:cs typeface="+mn-cs"/>
              </a:endParaRPr>
            </a:p>
          </p:txBody>
        </p:sp>
        <p:sp>
          <p:nvSpPr>
            <p:cNvPr id="38" name="Rectangle 22"/>
            <p:cNvSpPr>
              <a:spLocks noChangeArrowheads="1"/>
            </p:cNvSpPr>
            <p:nvPr/>
          </p:nvSpPr>
          <p:spPr bwMode="auto">
            <a:xfrm>
              <a:off x="192" y="576"/>
              <a:ext cx="1419" cy="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20000"/>
                </a:spcBef>
              </a:pPr>
              <a:r>
                <a:rPr lang="en-US" sz="2800" dirty="0">
                  <a:solidFill>
                    <a:srgbClr val="000000"/>
                  </a:solidFill>
                  <a:latin typeface="Times New Roman" pitchFamily="18" charset="0"/>
                  <a:cs typeface="+mn-cs"/>
                </a:rPr>
                <a:t>       </a:t>
              </a:r>
              <a:r>
                <a:rPr lang="en-US" sz="2800" dirty="0" err="1">
                  <a:solidFill>
                    <a:srgbClr val="000000"/>
                  </a:solidFill>
                  <a:latin typeface="Times New Roman" pitchFamily="18" charset="0"/>
                  <a:cs typeface="+mn-cs"/>
                </a:rPr>
                <a:t>Cơ</a:t>
              </a:r>
              <a:r>
                <a:rPr lang="en-US" sz="2800" dirty="0">
                  <a:solidFill>
                    <a:srgbClr val="000000"/>
                  </a:solidFill>
                  <a:latin typeface="Times New Roman" pitchFamily="18" charset="0"/>
                  <a:cs typeface="+mn-cs"/>
                </a:rPr>
                <a:t> </a:t>
              </a:r>
            </a:p>
            <a:p>
              <a:pPr eaLnBrk="1" hangingPunct="1">
                <a:spcBef>
                  <a:spcPct val="20000"/>
                </a:spcBef>
              </a:pPr>
              <a:r>
                <a:rPr lang="en-US" sz="2800" dirty="0" err="1">
                  <a:solidFill>
                    <a:srgbClr val="000000"/>
                  </a:solidFill>
                  <a:latin typeface="Times New Roman" pitchFamily="18" charset="0"/>
                  <a:cs typeface="+mn-cs"/>
                </a:rPr>
                <a:t>Tiêu</a:t>
              </a:r>
              <a:r>
                <a:rPr lang="en-US" sz="2800" dirty="0">
                  <a:solidFill>
                    <a:srgbClr val="000000"/>
                  </a:solidFill>
                  <a:latin typeface="Times New Roman" pitchFamily="18" charset="0"/>
                  <a:cs typeface="+mn-cs"/>
                </a:rPr>
                <a:t>      </a:t>
              </a:r>
              <a:r>
                <a:rPr lang="en-US" sz="2800" dirty="0" err="1">
                  <a:solidFill>
                    <a:srgbClr val="000000"/>
                  </a:solidFill>
                  <a:latin typeface="Times New Roman" pitchFamily="18" charset="0"/>
                  <a:cs typeface="+mn-cs"/>
                </a:rPr>
                <a:t>quan</a:t>
              </a:r>
              <a:endParaRPr lang="en-US" sz="2800" dirty="0">
                <a:solidFill>
                  <a:srgbClr val="000000"/>
                </a:solidFill>
                <a:latin typeface="Times New Roman" pitchFamily="18" charset="0"/>
                <a:cs typeface="+mn-cs"/>
              </a:endParaRPr>
            </a:p>
            <a:p>
              <a:pPr eaLnBrk="1" hangingPunct="1">
                <a:spcBef>
                  <a:spcPct val="20000"/>
                </a:spcBef>
              </a:pPr>
              <a:r>
                <a:rPr lang="en-US" sz="2800" dirty="0" err="1">
                  <a:solidFill>
                    <a:srgbClr val="000000"/>
                  </a:solidFill>
                  <a:latin typeface="Times New Roman" pitchFamily="18" charset="0"/>
                  <a:cs typeface="+mn-cs"/>
                </a:rPr>
                <a:t>chí</a:t>
              </a:r>
              <a:endParaRPr lang="en-US" sz="2800" dirty="0">
                <a:solidFill>
                  <a:srgbClr val="000000"/>
                </a:solidFill>
                <a:latin typeface="Times New Roman" pitchFamily="18" charset="0"/>
                <a:cs typeface="+mn-cs"/>
              </a:endParaRPr>
            </a:p>
          </p:txBody>
        </p:sp>
        <p:sp>
          <p:nvSpPr>
            <p:cNvPr id="39" name="Line 23"/>
            <p:cNvSpPr>
              <a:spLocks noChangeShapeType="1"/>
            </p:cNvSpPr>
            <p:nvPr/>
          </p:nvSpPr>
          <p:spPr bwMode="auto">
            <a:xfrm>
              <a:off x="192" y="576"/>
              <a:ext cx="1419"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endParaRPr lang="en-US">
                <a:solidFill>
                  <a:srgbClr val="000000"/>
                </a:solidFill>
                <a:cs typeface="+mn-cs"/>
              </a:endParaRPr>
            </a:p>
          </p:txBody>
        </p:sp>
        <p:sp>
          <p:nvSpPr>
            <p:cNvPr id="40" name="Line 24"/>
            <p:cNvSpPr>
              <a:spLocks noChangeShapeType="1"/>
            </p:cNvSpPr>
            <p:nvPr/>
          </p:nvSpPr>
          <p:spPr bwMode="auto">
            <a:xfrm>
              <a:off x="192" y="1747"/>
              <a:ext cx="547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endParaRPr lang="en-US">
                <a:solidFill>
                  <a:srgbClr val="000000"/>
                </a:solidFill>
                <a:cs typeface="+mn-cs"/>
              </a:endParaRPr>
            </a:p>
          </p:txBody>
        </p:sp>
        <p:sp>
          <p:nvSpPr>
            <p:cNvPr id="41" name="Line 25"/>
            <p:cNvSpPr>
              <a:spLocks noChangeShapeType="1"/>
            </p:cNvSpPr>
            <p:nvPr/>
          </p:nvSpPr>
          <p:spPr bwMode="auto">
            <a:xfrm>
              <a:off x="192" y="2423"/>
              <a:ext cx="547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endParaRPr lang="en-US">
                <a:solidFill>
                  <a:srgbClr val="000000"/>
                </a:solidFill>
                <a:cs typeface="+mn-cs"/>
              </a:endParaRPr>
            </a:p>
          </p:txBody>
        </p:sp>
        <p:sp>
          <p:nvSpPr>
            <p:cNvPr id="42" name="Line 26"/>
            <p:cNvSpPr>
              <a:spLocks noChangeShapeType="1"/>
            </p:cNvSpPr>
            <p:nvPr/>
          </p:nvSpPr>
          <p:spPr bwMode="auto">
            <a:xfrm>
              <a:off x="192" y="3100"/>
              <a:ext cx="547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endParaRPr lang="en-US">
                <a:solidFill>
                  <a:srgbClr val="000000"/>
                </a:solidFill>
                <a:cs typeface="+mn-cs"/>
              </a:endParaRPr>
            </a:p>
          </p:txBody>
        </p:sp>
        <p:sp>
          <p:nvSpPr>
            <p:cNvPr id="43" name="Line 27"/>
            <p:cNvSpPr>
              <a:spLocks noChangeShapeType="1"/>
            </p:cNvSpPr>
            <p:nvPr/>
          </p:nvSpPr>
          <p:spPr bwMode="auto">
            <a:xfrm>
              <a:off x="192" y="3776"/>
              <a:ext cx="5472"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endParaRPr lang="en-US">
                <a:solidFill>
                  <a:srgbClr val="000000"/>
                </a:solidFill>
                <a:cs typeface="+mn-cs"/>
              </a:endParaRPr>
            </a:p>
          </p:txBody>
        </p:sp>
        <p:sp>
          <p:nvSpPr>
            <p:cNvPr id="44" name="Line 28"/>
            <p:cNvSpPr>
              <a:spLocks noChangeShapeType="1"/>
            </p:cNvSpPr>
            <p:nvPr/>
          </p:nvSpPr>
          <p:spPr bwMode="auto">
            <a:xfrm>
              <a:off x="192" y="576"/>
              <a:ext cx="0" cy="117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endParaRPr lang="en-US">
                <a:solidFill>
                  <a:srgbClr val="000000"/>
                </a:solidFill>
                <a:cs typeface="+mn-cs"/>
              </a:endParaRPr>
            </a:p>
          </p:txBody>
        </p:sp>
        <p:sp>
          <p:nvSpPr>
            <p:cNvPr id="45" name="Line 29"/>
            <p:cNvSpPr>
              <a:spLocks noChangeShapeType="1"/>
            </p:cNvSpPr>
            <p:nvPr/>
          </p:nvSpPr>
          <p:spPr bwMode="auto">
            <a:xfrm>
              <a:off x="1611" y="576"/>
              <a:ext cx="0" cy="3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endParaRPr lang="en-US">
                <a:solidFill>
                  <a:srgbClr val="000000"/>
                </a:solidFill>
                <a:cs typeface="+mn-cs"/>
              </a:endParaRPr>
            </a:p>
          </p:txBody>
        </p:sp>
        <p:sp>
          <p:nvSpPr>
            <p:cNvPr id="46" name="Line 30"/>
            <p:cNvSpPr>
              <a:spLocks noChangeShapeType="1"/>
            </p:cNvSpPr>
            <p:nvPr/>
          </p:nvSpPr>
          <p:spPr bwMode="auto">
            <a:xfrm>
              <a:off x="2592" y="576"/>
              <a:ext cx="0" cy="3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endParaRPr lang="en-US">
                <a:solidFill>
                  <a:srgbClr val="000000"/>
                </a:solidFill>
                <a:cs typeface="+mn-cs"/>
              </a:endParaRPr>
            </a:p>
          </p:txBody>
        </p:sp>
        <p:sp>
          <p:nvSpPr>
            <p:cNvPr id="47" name="Line 31"/>
            <p:cNvSpPr>
              <a:spLocks noChangeShapeType="1"/>
            </p:cNvSpPr>
            <p:nvPr/>
          </p:nvSpPr>
          <p:spPr bwMode="auto">
            <a:xfrm>
              <a:off x="3600" y="576"/>
              <a:ext cx="0" cy="3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endParaRPr lang="en-US">
                <a:solidFill>
                  <a:srgbClr val="000000"/>
                </a:solidFill>
                <a:cs typeface="+mn-cs"/>
              </a:endParaRPr>
            </a:p>
          </p:txBody>
        </p:sp>
        <p:sp>
          <p:nvSpPr>
            <p:cNvPr id="48" name="Line 32"/>
            <p:cNvSpPr>
              <a:spLocks noChangeShapeType="1"/>
            </p:cNvSpPr>
            <p:nvPr/>
          </p:nvSpPr>
          <p:spPr bwMode="auto">
            <a:xfrm>
              <a:off x="4656" y="576"/>
              <a:ext cx="0" cy="3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endParaRPr lang="en-US">
                <a:solidFill>
                  <a:srgbClr val="000000"/>
                </a:solidFill>
                <a:cs typeface="+mn-cs"/>
              </a:endParaRPr>
            </a:p>
          </p:txBody>
        </p:sp>
        <p:sp>
          <p:nvSpPr>
            <p:cNvPr id="49" name="Line 33"/>
            <p:cNvSpPr>
              <a:spLocks noChangeShapeType="1"/>
            </p:cNvSpPr>
            <p:nvPr/>
          </p:nvSpPr>
          <p:spPr bwMode="auto">
            <a:xfrm>
              <a:off x="5664" y="576"/>
              <a:ext cx="0" cy="320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endParaRPr lang="en-US">
                <a:solidFill>
                  <a:srgbClr val="000000"/>
                </a:solidFill>
                <a:cs typeface="+mn-cs"/>
              </a:endParaRPr>
            </a:p>
          </p:txBody>
        </p:sp>
        <p:sp>
          <p:nvSpPr>
            <p:cNvPr id="50" name="Line 34"/>
            <p:cNvSpPr>
              <a:spLocks noChangeShapeType="1"/>
            </p:cNvSpPr>
            <p:nvPr/>
          </p:nvSpPr>
          <p:spPr bwMode="auto">
            <a:xfrm>
              <a:off x="1611" y="576"/>
              <a:ext cx="4053"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endParaRPr lang="en-US">
                <a:solidFill>
                  <a:srgbClr val="000000"/>
                </a:solidFill>
                <a:cs typeface="+mn-cs"/>
              </a:endParaRPr>
            </a:p>
          </p:txBody>
        </p:sp>
        <p:sp>
          <p:nvSpPr>
            <p:cNvPr id="51" name="Line 35"/>
            <p:cNvSpPr>
              <a:spLocks noChangeShapeType="1"/>
            </p:cNvSpPr>
            <p:nvPr/>
          </p:nvSpPr>
          <p:spPr bwMode="auto">
            <a:xfrm>
              <a:off x="192" y="576"/>
              <a:ext cx="1419" cy="1171"/>
            </a:xfrm>
            <a:prstGeom prst="line">
              <a:avLst/>
            </a:prstGeom>
            <a:noFill/>
            <a:ln w="1270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endParaRPr lang="en-US">
                <a:solidFill>
                  <a:srgbClr val="000000"/>
                </a:solidFill>
                <a:cs typeface="+mn-cs"/>
              </a:endParaRPr>
            </a:p>
          </p:txBody>
        </p:sp>
        <p:sp>
          <p:nvSpPr>
            <p:cNvPr id="52" name="Line 36"/>
            <p:cNvSpPr>
              <a:spLocks noChangeShapeType="1"/>
            </p:cNvSpPr>
            <p:nvPr/>
          </p:nvSpPr>
          <p:spPr bwMode="auto">
            <a:xfrm>
              <a:off x="192" y="1728"/>
              <a:ext cx="0" cy="2029"/>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endParaRPr lang="en-US">
                <a:solidFill>
                  <a:srgbClr val="000000"/>
                </a:solidFill>
                <a:cs typeface="+mn-cs"/>
              </a:endParaRPr>
            </a:p>
          </p:txBody>
        </p:sp>
        <p:pic>
          <p:nvPicPr>
            <p:cNvPr id="53" name="Picture 18" descr="cau truc xuong chi"/>
            <p:cNvPicPr>
              <a:picLocks noChangeAspect="1" noChangeArrowheads="1"/>
            </p:cNvPicPr>
            <p:nvPr/>
          </p:nvPicPr>
          <p:blipFill>
            <a:blip r:embed="rId2">
              <a:extLst>
                <a:ext uri="{28A0092B-C50C-407E-A947-70E740481C1C}">
                  <a14:useLocalDpi xmlns:a14="http://schemas.microsoft.com/office/drawing/2010/main" val="0"/>
                </a:ext>
              </a:extLst>
            </a:blip>
            <a:srcRect l="3801" t="19853" r="78485" b="20589"/>
            <a:stretch>
              <a:fillRect/>
            </a:stretch>
          </p:blipFill>
          <p:spPr bwMode="auto">
            <a:xfrm>
              <a:off x="1920" y="600"/>
              <a:ext cx="384" cy="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18" descr="cau truc xuong chi"/>
            <p:cNvPicPr>
              <a:picLocks noChangeAspect="1" noChangeArrowheads="1"/>
            </p:cNvPicPr>
            <p:nvPr/>
          </p:nvPicPr>
          <p:blipFill>
            <a:blip r:embed="rId2">
              <a:extLst>
                <a:ext uri="{28A0092B-C50C-407E-A947-70E740481C1C}">
                  <a14:useLocalDpi xmlns:a14="http://schemas.microsoft.com/office/drawing/2010/main" val="0"/>
                </a:ext>
              </a:extLst>
            </a:blip>
            <a:srcRect l="25609" t="19853" r="50198" b="20589"/>
            <a:stretch>
              <a:fillRect/>
            </a:stretch>
          </p:blipFill>
          <p:spPr bwMode="auto">
            <a:xfrm>
              <a:off x="2832" y="603"/>
              <a:ext cx="473" cy="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8" descr="cau truc xuong chi"/>
            <p:cNvPicPr>
              <a:picLocks noChangeAspect="1" noChangeArrowheads="1"/>
            </p:cNvPicPr>
            <p:nvPr/>
          </p:nvPicPr>
          <p:blipFill>
            <a:blip r:embed="rId2">
              <a:extLst>
                <a:ext uri="{28A0092B-C50C-407E-A947-70E740481C1C}">
                  <a14:useLocalDpi xmlns:a14="http://schemas.microsoft.com/office/drawing/2010/main" val="0"/>
                </a:ext>
              </a:extLst>
            </a:blip>
            <a:srcRect l="48308" t="21013" r="26001" b="23157"/>
            <a:stretch>
              <a:fillRect/>
            </a:stretch>
          </p:blipFill>
          <p:spPr bwMode="auto">
            <a:xfrm>
              <a:off x="3888" y="600"/>
              <a:ext cx="422" cy="1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8" descr="cau truc xuong chi"/>
            <p:cNvPicPr>
              <a:picLocks noChangeAspect="1" noChangeArrowheads="1"/>
            </p:cNvPicPr>
            <p:nvPr/>
          </p:nvPicPr>
          <p:blipFill>
            <a:blip r:embed="rId2">
              <a:extLst>
                <a:ext uri="{28A0092B-C50C-407E-A947-70E740481C1C}">
                  <a14:useLocalDpi xmlns:a14="http://schemas.microsoft.com/office/drawing/2010/main" val="0"/>
                </a:ext>
              </a:extLst>
            </a:blip>
            <a:srcRect l="81390" t="22433" r="4718" b="20589"/>
            <a:stretch>
              <a:fillRect/>
            </a:stretch>
          </p:blipFill>
          <p:spPr bwMode="auto">
            <a:xfrm>
              <a:off x="5040" y="608"/>
              <a:ext cx="300" cy="1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8" name="Rectangle 43"/>
          <p:cNvSpPr>
            <a:spLocks noChangeArrowheads="1"/>
          </p:cNvSpPr>
          <p:nvPr/>
        </p:nvSpPr>
        <p:spPr bwMode="auto">
          <a:xfrm>
            <a:off x="7589838" y="4705350"/>
            <a:ext cx="1706562"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ct val="20000"/>
              </a:spcBef>
            </a:pPr>
            <a:endParaRPr lang="en-US" sz="2800">
              <a:solidFill>
                <a:srgbClr val="000000"/>
              </a:solidFill>
              <a:cs typeface="+mn-cs"/>
            </a:endParaRPr>
          </a:p>
        </p:txBody>
      </p:sp>
      <p:sp>
        <p:nvSpPr>
          <p:cNvPr id="59" name="Rectangle 44"/>
          <p:cNvSpPr>
            <a:spLocks noChangeArrowheads="1"/>
          </p:cNvSpPr>
          <p:nvPr/>
        </p:nvSpPr>
        <p:spPr bwMode="auto">
          <a:xfrm>
            <a:off x="5883275" y="4705350"/>
            <a:ext cx="1706563"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ct val="20000"/>
              </a:spcBef>
            </a:pPr>
            <a:endParaRPr lang="en-US" sz="2800">
              <a:solidFill>
                <a:srgbClr val="000000"/>
              </a:solidFill>
              <a:cs typeface="+mn-cs"/>
            </a:endParaRPr>
          </a:p>
        </p:txBody>
      </p:sp>
      <p:sp>
        <p:nvSpPr>
          <p:cNvPr id="60" name="Rectangle 45"/>
          <p:cNvSpPr>
            <a:spLocks noChangeArrowheads="1"/>
          </p:cNvSpPr>
          <p:nvPr/>
        </p:nvSpPr>
        <p:spPr bwMode="auto">
          <a:xfrm>
            <a:off x="4175125" y="4705350"/>
            <a:ext cx="1708150"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ct val="20000"/>
              </a:spcBef>
            </a:pPr>
            <a:endParaRPr lang="en-US" sz="2800">
              <a:solidFill>
                <a:srgbClr val="000000"/>
              </a:solidFill>
              <a:cs typeface="+mn-cs"/>
            </a:endParaRPr>
          </a:p>
        </p:txBody>
      </p:sp>
      <p:sp>
        <p:nvSpPr>
          <p:cNvPr id="61" name="Rectangle 46"/>
          <p:cNvSpPr>
            <a:spLocks noChangeArrowheads="1"/>
          </p:cNvSpPr>
          <p:nvPr/>
        </p:nvSpPr>
        <p:spPr bwMode="auto">
          <a:xfrm>
            <a:off x="2468563" y="4705350"/>
            <a:ext cx="1706562"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ct val="20000"/>
              </a:spcBef>
            </a:pPr>
            <a:endParaRPr lang="en-US" sz="2800">
              <a:solidFill>
                <a:srgbClr val="000000"/>
              </a:solidFill>
              <a:cs typeface="+mn-cs"/>
            </a:endParaRPr>
          </a:p>
        </p:txBody>
      </p:sp>
      <p:sp>
        <p:nvSpPr>
          <p:cNvPr id="62" name="Rectangle 47"/>
          <p:cNvSpPr>
            <a:spLocks noChangeArrowheads="1"/>
          </p:cNvSpPr>
          <p:nvPr/>
        </p:nvSpPr>
        <p:spPr bwMode="auto">
          <a:xfrm>
            <a:off x="7589838" y="3689350"/>
            <a:ext cx="1706562"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ct val="20000"/>
              </a:spcBef>
            </a:pPr>
            <a:endParaRPr lang="en-US" sz="2800">
              <a:solidFill>
                <a:srgbClr val="000000"/>
              </a:solidFill>
              <a:cs typeface="+mn-cs"/>
            </a:endParaRPr>
          </a:p>
        </p:txBody>
      </p:sp>
      <p:sp>
        <p:nvSpPr>
          <p:cNvPr id="63" name="Rectangle 48"/>
          <p:cNvSpPr>
            <a:spLocks noChangeArrowheads="1"/>
          </p:cNvSpPr>
          <p:nvPr/>
        </p:nvSpPr>
        <p:spPr bwMode="auto">
          <a:xfrm>
            <a:off x="5883275" y="3689350"/>
            <a:ext cx="1706563"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ct val="20000"/>
              </a:spcBef>
            </a:pPr>
            <a:endParaRPr lang="en-US" sz="2800">
              <a:solidFill>
                <a:srgbClr val="000000"/>
              </a:solidFill>
              <a:cs typeface="+mn-cs"/>
            </a:endParaRPr>
          </a:p>
        </p:txBody>
      </p:sp>
      <p:sp>
        <p:nvSpPr>
          <p:cNvPr id="64" name="Rectangle 49"/>
          <p:cNvSpPr>
            <a:spLocks noChangeArrowheads="1"/>
          </p:cNvSpPr>
          <p:nvPr/>
        </p:nvSpPr>
        <p:spPr bwMode="auto">
          <a:xfrm>
            <a:off x="4175125" y="3689350"/>
            <a:ext cx="1708150"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ct val="20000"/>
              </a:spcBef>
            </a:pPr>
            <a:endParaRPr lang="en-US" sz="2800">
              <a:solidFill>
                <a:srgbClr val="000000"/>
              </a:solidFill>
              <a:cs typeface="+mn-cs"/>
            </a:endParaRPr>
          </a:p>
        </p:txBody>
      </p:sp>
      <p:sp>
        <p:nvSpPr>
          <p:cNvPr id="65" name="Rectangle 50"/>
          <p:cNvSpPr>
            <a:spLocks noChangeArrowheads="1"/>
          </p:cNvSpPr>
          <p:nvPr/>
        </p:nvSpPr>
        <p:spPr bwMode="auto">
          <a:xfrm>
            <a:off x="2468563" y="3689350"/>
            <a:ext cx="1706562"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ct val="20000"/>
              </a:spcBef>
            </a:pPr>
            <a:endParaRPr lang="en-US" sz="2800">
              <a:solidFill>
                <a:srgbClr val="000000"/>
              </a:solidFill>
              <a:cs typeface="+mn-cs"/>
            </a:endParaRPr>
          </a:p>
        </p:txBody>
      </p:sp>
      <p:sp>
        <p:nvSpPr>
          <p:cNvPr id="66" name="Rectangle 51"/>
          <p:cNvSpPr>
            <a:spLocks noChangeArrowheads="1"/>
          </p:cNvSpPr>
          <p:nvPr/>
        </p:nvSpPr>
        <p:spPr bwMode="auto">
          <a:xfrm>
            <a:off x="7543800" y="2978150"/>
            <a:ext cx="1219200" cy="71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ct val="20000"/>
              </a:spcBef>
            </a:pPr>
            <a:endParaRPr lang="en-US" sz="2800">
              <a:solidFill>
                <a:srgbClr val="000000"/>
              </a:solidFill>
              <a:cs typeface="+mn-cs"/>
            </a:endParaRPr>
          </a:p>
        </p:txBody>
      </p:sp>
      <p:sp>
        <p:nvSpPr>
          <p:cNvPr id="67" name="Rectangle 52"/>
          <p:cNvSpPr>
            <a:spLocks noChangeArrowheads="1"/>
          </p:cNvSpPr>
          <p:nvPr/>
        </p:nvSpPr>
        <p:spPr bwMode="auto">
          <a:xfrm>
            <a:off x="5883275" y="2673350"/>
            <a:ext cx="1706563"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ct val="20000"/>
              </a:spcBef>
            </a:pPr>
            <a:endParaRPr lang="en-US" sz="2800">
              <a:solidFill>
                <a:srgbClr val="000000"/>
              </a:solidFill>
              <a:cs typeface="+mn-cs"/>
            </a:endParaRPr>
          </a:p>
        </p:txBody>
      </p:sp>
      <p:sp>
        <p:nvSpPr>
          <p:cNvPr id="68" name="Rectangle 53"/>
          <p:cNvSpPr>
            <a:spLocks noChangeArrowheads="1"/>
          </p:cNvSpPr>
          <p:nvPr/>
        </p:nvSpPr>
        <p:spPr bwMode="auto">
          <a:xfrm>
            <a:off x="4175125" y="2673350"/>
            <a:ext cx="1708150"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ct val="20000"/>
              </a:spcBef>
            </a:pPr>
            <a:endParaRPr lang="en-US" sz="2800">
              <a:solidFill>
                <a:srgbClr val="000000"/>
              </a:solidFill>
              <a:cs typeface="+mn-cs"/>
            </a:endParaRPr>
          </a:p>
        </p:txBody>
      </p:sp>
      <p:sp>
        <p:nvSpPr>
          <p:cNvPr id="69" name="Rectangle 54"/>
          <p:cNvSpPr>
            <a:spLocks noChangeArrowheads="1"/>
          </p:cNvSpPr>
          <p:nvPr/>
        </p:nvSpPr>
        <p:spPr bwMode="auto">
          <a:xfrm>
            <a:off x="2468563" y="2673350"/>
            <a:ext cx="1706562"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ct val="20000"/>
              </a:spcBef>
            </a:pPr>
            <a:endParaRPr lang="en-US" sz="2800">
              <a:solidFill>
                <a:srgbClr val="000000"/>
              </a:solidFill>
              <a:cs typeface="+mn-cs"/>
            </a:endParaRPr>
          </a:p>
        </p:txBody>
      </p:sp>
      <p:sp>
        <p:nvSpPr>
          <p:cNvPr id="70" name="Text Box 85"/>
          <p:cNvSpPr txBox="1">
            <a:spLocks noChangeArrowheads="1"/>
          </p:cNvSpPr>
          <p:nvPr/>
        </p:nvSpPr>
        <p:spPr bwMode="auto">
          <a:xfrm>
            <a:off x="2667000" y="3028950"/>
            <a:ext cx="1143000" cy="567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471" tIns="52237" rIns="104471" bIns="52237">
            <a:spAutoFit/>
          </a:bodyPr>
          <a:lstStyle>
            <a:lvl1pPr defTabSz="1044575" eaLnBrk="0" hangingPunct="0">
              <a:defRPr>
                <a:solidFill>
                  <a:schemeClr val="tx1"/>
                </a:solidFill>
                <a:latin typeface="Arial" charset="0"/>
              </a:defRPr>
            </a:lvl1pPr>
            <a:lvl2pPr marL="742950" indent="-285750" defTabSz="1044575" eaLnBrk="0" hangingPunct="0">
              <a:defRPr>
                <a:solidFill>
                  <a:schemeClr val="tx1"/>
                </a:solidFill>
                <a:latin typeface="Arial" charset="0"/>
              </a:defRPr>
            </a:lvl2pPr>
            <a:lvl3pPr marL="1143000" indent="-228600" defTabSz="1044575" eaLnBrk="0" hangingPunct="0">
              <a:defRPr>
                <a:solidFill>
                  <a:schemeClr val="tx1"/>
                </a:solidFill>
                <a:latin typeface="Arial" charset="0"/>
              </a:defRPr>
            </a:lvl3pPr>
            <a:lvl4pPr marL="1600200" indent="-228600" defTabSz="1044575" eaLnBrk="0" hangingPunct="0">
              <a:defRPr>
                <a:solidFill>
                  <a:schemeClr val="tx1"/>
                </a:solidFill>
                <a:latin typeface="Arial" charset="0"/>
              </a:defRPr>
            </a:lvl4pPr>
            <a:lvl5pPr marL="2057400" indent="-228600" defTabSz="1044575" eaLnBrk="0" hangingPunct="0">
              <a:defRPr>
                <a:solidFill>
                  <a:schemeClr val="tx1"/>
                </a:solidFill>
                <a:latin typeface="Arial" charset="0"/>
              </a:defRPr>
            </a:lvl5pPr>
            <a:lvl6pPr marL="2514600" indent="-228600" algn="ctr" defTabSz="1044575" eaLnBrk="0" fontAlgn="base" hangingPunct="0">
              <a:spcBef>
                <a:spcPct val="0"/>
              </a:spcBef>
              <a:spcAft>
                <a:spcPct val="0"/>
              </a:spcAft>
              <a:defRPr>
                <a:solidFill>
                  <a:schemeClr val="tx1"/>
                </a:solidFill>
                <a:latin typeface="Arial" charset="0"/>
              </a:defRPr>
            </a:lvl6pPr>
            <a:lvl7pPr marL="2971800" indent="-228600" algn="ctr" defTabSz="1044575" eaLnBrk="0" fontAlgn="base" hangingPunct="0">
              <a:spcBef>
                <a:spcPct val="0"/>
              </a:spcBef>
              <a:spcAft>
                <a:spcPct val="0"/>
              </a:spcAft>
              <a:defRPr>
                <a:solidFill>
                  <a:schemeClr val="tx1"/>
                </a:solidFill>
                <a:latin typeface="Arial" charset="0"/>
              </a:defRPr>
            </a:lvl7pPr>
            <a:lvl8pPr marL="3429000" indent="-228600" algn="ctr" defTabSz="1044575" eaLnBrk="0" fontAlgn="base" hangingPunct="0">
              <a:spcBef>
                <a:spcPct val="0"/>
              </a:spcBef>
              <a:spcAft>
                <a:spcPct val="0"/>
              </a:spcAft>
              <a:defRPr>
                <a:solidFill>
                  <a:schemeClr val="tx1"/>
                </a:solidFill>
                <a:latin typeface="Arial" charset="0"/>
              </a:defRPr>
            </a:lvl8pPr>
            <a:lvl9pPr marL="3886200" indent="-228600" algn="ctr" defTabSz="1044575"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000" b="1">
                <a:solidFill>
                  <a:srgbClr val="800000"/>
                </a:solidFill>
                <a:latin typeface="Times New Roman" pitchFamily="18" charset="0"/>
                <a:cs typeface="Times New Roman" pitchFamily="18" charset="0"/>
              </a:rPr>
              <a:t>Chân</a:t>
            </a:r>
          </a:p>
        </p:txBody>
      </p:sp>
      <p:sp>
        <p:nvSpPr>
          <p:cNvPr id="71" name="Text Box 85"/>
          <p:cNvSpPr txBox="1">
            <a:spLocks noChangeArrowheads="1"/>
          </p:cNvSpPr>
          <p:nvPr/>
        </p:nvSpPr>
        <p:spPr bwMode="auto">
          <a:xfrm>
            <a:off x="4419600" y="3021013"/>
            <a:ext cx="1143000" cy="567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471" tIns="52237" rIns="104471" bIns="52237">
            <a:spAutoFit/>
          </a:bodyPr>
          <a:lstStyle>
            <a:lvl1pPr defTabSz="1044575" eaLnBrk="0" hangingPunct="0">
              <a:defRPr>
                <a:solidFill>
                  <a:schemeClr val="tx1"/>
                </a:solidFill>
                <a:latin typeface="Arial" charset="0"/>
              </a:defRPr>
            </a:lvl1pPr>
            <a:lvl2pPr marL="742950" indent="-285750" defTabSz="1044575" eaLnBrk="0" hangingPunct="0">
              <a:defRPr>
                <a:solidFill>
                  <a:schemeClr val="tx1"/>
                </a:solidFill>
                <a:latin typeface="Arial" charset="0"/>
              </a:defRPr>
            </a:lvl2pPr>
            <a:lvl3pPr marL="1143000" indent="-228600" defTabSz="1044575" eaLnBrk="0" hangingPunct="0">
              <a:defRPr>
                <a:solidFill>
                  <a:schemeClr val="tx1"/>
                </a:solidFill>
                <a:latin typeface="Arial" charset="0"/>
              </a:defRPr>
            </a:lvl3pPr>
            <a:lvl4pPr marL="1600200" indent="-228600" defTabSz="1044575" eaLnBrk="0" hangingPunct="0">
              <a:defRPr>
                <a:solidFill>
                  <a:schemeClr val="tx1"/>
                </a:solidFill>
                <a:latin typeface="Arial" charset="0"/>
              </a:defRPr>
            </a:lvl4pPr>
            <a:lvl5pPr marL="2057400" indent="-228600" defTabSz="1044575" eaLnBrk="0" hangingPunct="0">
              <a:defRPr>
                <a:solidFill>
                  <a:schemeClr val="tx1"/>
                </a:solidFill>
                <a:latin typeface="Arial" charset="0"/>
              </a:defRPr>
            </a:lvl5pPr>
            <a:lvl6pPr marL="2514600" indent="-228600" algn="ctr" defTabSz="1044575" eaLnBrk="0" fontAlgn="base" hangingPunct="0">
              <a:spcBef>
                <a:spcPct val="0"/>
              </a:spcBef>
              <a:spcAft>
                <a:spcPct val="0"/>
              </a:spcAft>
              <a:defRPr>
                <a:solidFill>
                  <a:schemeClr val="tx1"/>
                </a:solidFill>
                <a:latin typeface="Arial" charset="0"/>
              </a:defRPr>
            </a:lvl6pPr>
            <a:lvl7pPr marL="2971800" indent="-228600" algn="ctr" defTabSz="1044575" eaLnBrk="0" fontAlgn="base" hangingPunct="0">
              <a:spcBef>
                <a:spcPct val="0"/>
              </a:spcBef>
              <a:spcAft>
                <a:spcPct val="0"/>
              </a:spcAft>
              <a:defRPr>
                <a:solidFill>
                  <a:schemeClr val="tx1"/>
                </a:solidFill>
                <a:latin typeface="Arial" charset="0"/>
              </a:defRPr>
            </a:lvl7pPr>
            <a:lvl8pPr marL="3429000" indent="-228600" algn="ctr" defTabSz="1044575" eaLnBrk="0" fontAlgn="base" hangingPunct="0">
              <a:spcBef>
                <a:spcPct val="0"/>
              </a:spcBef>
              <a:spcAft>
                <a:spcPct val="0"/>
              </a:spcAft>
              <a:defRPr>
                <a:solidFill>
                  <a:schemeClr val="tx1"/>
                </a:solidFill>
                <a:latin typeface="Arial" charset="0"/>
              </a:defRPr>
            </a:lvl8pPr>
            <a:lvl9pPr marL="3886200" indent="-228600" algn="ctr" defTabSz="1044575"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000" b="1">
                <a:solidFill>
                  <a:srgbClr val="800000"/>
                </a:solidFill>
                <a:latin typeface="Times New Roman" pitchFamily="18" charset="0"/>
                <a:cs typeface="Times New Roman" pitchFamily="18" charset="0"/>
              </a:rPr>
              <a:t>Vây </a:t>
            </a:r>
          </a:p>
        </p:txBody>
      </p:sp>
      <p:sp>
        <p:nvSpPr>
          <p:cNvPr id="72" name="Text Box 85"/>
          <p:cNvSpPr txBox="1">
            <a:spLocks noChangeArrowheads="1"/>
          </p:cNvSpPr>
          <p:nvPr/>
        </p:nvSpPr>
        <p:spPr bwMode="auto">
          <a:xfrm>
            <a:off x="6172200" y="3021013"/>
            <a:ext cx="1143000" cy="567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471" tIns="52237" rIns="104471" bIns="52237">
            <a:spAutoFit/>
          </a:bodyPr>
          <a:lstStyle>
            <a:lvl1pPr defTabSz="1044575" eaLnBrk="0" hangingPunct="0">
              <a:defRPr>
                <a:solidFill>
                  <a:schemeClr val="tx1"/>
                </a:solidFill>
                <a:latin typeface="Arial" charset="0"/>
              </a:defRPr>
            </a:lvl1pPr>
            <a:lvl2pPr marL="742950" indent="-285750" defTabSz="1044575" eaLnBrk="0" hangingPunct="0">
              <a:defRPr>
                <a:solidFill>
                  <a:schemeClr val="tx1"/>
                </a:solidFill>
                <a:latin typeface="Arial" charset="0"/>
              </a:defRPr>
            </a:lvl2pPr>
            <a:lvl3pPr marL="1143000" indent="-228600" defTabSz="1044575" eaLnBrk="0" hangingPunct="0">
              <a:defRPr>
                <a:solidFill>
                  <a:schemeClr val="tx1"/>
                </a:solidFill>
                <a:latin typeface="Arial" charset="0"/>
              </a:defRPr>
            </a:lvl3pPr>
            <a:lvl4pPr marL="1600200" indent="-228600" defTabSz="1044575" eaLnBrk="0" hangingPunct="0">
              <a:defRPr>
                <a:solidFill>
                  <a:schemeClr val="tx1"/>
                </a:solidFill>
                <a:latin typeface="Arial" charset="0"/>
              </a:defRPr>
            </a:lvl4pPr>
            <a:lvl5pPr marL="2057400" indent="-228600" defTabSz="1044575" eaLnBrk="0" hangingPunct="0">
              <a:defRPr>
                <a:solidFill>
                  <a:schemeClr val="tx1"/>
                </a:solidFill>
                <a:latin typeface="Arial" charset="0"/>
              </a:defRPr>
            </a:lvl5pPr>
            <a:lvl6pPr marL="2514600" indent="-228600" algn="ctr" defTabSz="1044575" eaLnBrk="0" fontAlgn="base" hangingPunct="0">
              <a:spcBef>
                <a:spcPct val="0"/>
              </a:spcBef>
              <a:spcAft>
                <a:spcPct val="0"/>
              </a:spcAft>
              <a:defRPr>
                <a:solidFill>
                  <a:schemeClr val="tx1"/>
                </a:solidFill>
                <a:latin typeface="Arial" charset="0"/>
              </a:defRPr>
            </a:lvl6pPr>
            <a:lvl7pPr marL="2971800" indent="-228600" algn="ctr" defTabSz="1044575" eaLnBrk="0" fontAlgn="base" hangingPunct="0">
              <a:spcBef>
                <a:spcPct val="0"/>
              </a:spcBef>
              <a:spcAft>
                <a:spcPct val="0"/>
              </a:spcAft>
              <a:defRPr>
                <a:solidFill>
                  <a:schemeClr val="tx1"/>
                </a:solidFill>
                <a:latin typeface="Arial" charset="0"/>
              </a:defRPr>
            </a:lvl7pPr>
            <a:lvl8pPr marL="3429000" indent="-228600" algn="ctr" defTabSz="1044575" eaLnBrk="0" fontAlgn="base" hangingPunct="0">
              <a:spcBef>
                <a:spcPct val="0"/>
              </a:spcBef>
              <a:spcAft>
                <a:spcPct val="0"/>
              </a:spcAft>
              <a:defRPr>
                <a:solidFill>
                  <a:schemeClr val="tx1"/>
                </a:solidFill>
                <a:latin typeface="Arial" charset="0"/>
              </a:defRPr>
            </a:lvl8pPr>
            <a:lvl9pPr marL="3886200" indent="-228600" algn="ctr" defTabSz="1044575"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000" b="1">
                <a:solidFill>
                  <a:srgbClr val="800000"/>
                </a:solidFill>
                <a:latin typeface="Times New Roman" pitchFamily="18" charset="0"/>
                <a:cs typeface="Times New Roman" pitchFamily="18" charset="0"/>
              </a:rPr>
              <a:t>Cánh </a:t>
            </a:r>
          </a:p>
        </p:txBody>
      </p:sp>
      <p:sp>
        <p:nvSpPr>
          <p:cNvPr id="73" name="Text Box 85"/>
          <p:cNvSpPr txBox="1">
            <a:spLocks noChangeArrowheads="1"/>
          </p:cNvSpPr>
          <p:nvPr/>
        </p:nvSpPr>
        <p:spPr bwMode="auto">
          <a:xfrm>
            <a:off x="7620000" y="3021013"/>
            <a:ext cx="1143000" cy="567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471" tIns="52237" rIns="104471" bIns="52237">
            <a:spAutoFit/>
          </a:bodyPr>
          <a:lstStyle>
            <a:lvl1pPr defTabSz="1044575" eaLnBrk="0" hangingPunct="0">
              <a:defRPr>
                <a:solidFill>
                  <a:schemeClr val="tx1"/>
                </a:solidFill>
                <a:latin typeface="Arial" charset="0"/>
              </a:defRPr>
            </a:lvl1pPr>
            <a:lvl2pPr marL="742950" indent="-285750" defTabSz="1044575" eaLnBrk="0" hangingPunct="0">
              <a:defRPr>
                <a:solidFill>
                  <a:schemeClr val="tx1"/>
                </a:solidFill>
                <a:latin typeface="Arial" charset="0"/>
              </a:defRPr>
            </a:lvl2pPr>
            <a:lvl3pPr marL="1143000" indent="-228600" defTabSz="1044575" eaLnBrk="0" hangingPunct="0">
              <a:defRPr>
                <a:solidFill>
                  <a:schemeClr val="tx1"/>
                </a:solidFill>
                <a:latin typeface="Arial" charset="0"/>
              </a:defRPr>
            </a:lvl3pPr>
            <a:lvl4pPr marL="1600200" indent="-228600" defTabSz="1044575" eaLnBrk="0" hangingPunct="0">
              <a:defRPr>
                <a:solidFill>
                  <a:schemeClr val="tx1"/>
                </a:solidFill>
                <a:latin typeface="Arial" charset="0"/>
              </a:defRPr>
            </a:lvl4pPr>
            <a:lvl5pPr marL="2057400" indent="-228600" defTabSz="1044575" eaLnBrk="0" hangingPunct="0">
              <a:defRPr>
                <a:solidFill>
                  <a:schemeClr val="tx1"/>
                </a:solidFill>
                <a:latin typeface="Arial" charset="0"/>
              </a:defRPr>
            </a:lvl5pPr>
            <a:lvl6pPr marL="2514600" indent="-228600" algn="ctr" defTabSz="1044575" eaLnBrk="0" fontAlgn="base" hangingPunct="0">
              <a:spcBef>
                <a:spcPct val="0"/>
              </a:spcBef>
              <a:spcAft>
                <a:spcPct val="0"/>
              </a:spcAft>
              <a:defRPr>
                <a:solidFill>
                  <a:schemeClr val="tx1"/>
                </a:solidFill>
                <a:latin typeface="Arial" charset="0"/>
              </a:defRPr>
            </a:lvl6pPr>
            <a:lvl7pPr marL="2971800" indent="-228600" algn="ctr" defTabSz="1044575" eaLnBrk="0" fontAlgn="base" hangingPunct="0">
              <a:spcBef>
                <a:spcPct val="0"/>
              </a:spcBef>
              <a:spcAft>
                <a:spcPct val="0"/>
              </a:spcAft>
              <a:defRPr>
                <a:solidFill>
                  <a:schemeClr val="tx1"/>
                </a:solidFill>
                <a:latin typeface="Arial" charset="0"/>
              </a:defRPr>
            </a:lvl7pPr>
            <a:lvl8pPr marL="3429000" indent="-228600" algn="ctr" defTabSz="1044575" eaLnBrk="0" fontAlgn="base" hangingPunct="0">
              <a:spcBef>
                <a:spcPct val="0"/>
              </a:spcBef>
              <a:spcAft>
                <a:spcPct val="0"/>
              </a:spcAft>
              <a:defRPr>
                <a:solidFill>
                  <a:schemeClr val="tx1"/>
                </a:solidFill>
                <a:latin typeface="Arial" charset="0"/>
              </a:defRPr>
            </a:lvl8pPr>
            <a:lvl9pPr marL="3886200" indent="-228600" algn="ctr" defTabSz="1044575"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000" b="1">
                <a:solidFill>
                  <a:srgbClr val="800000"/>
                </a:solidFill>
                <a:latin typeface="Times New Roman" pitchFamily="18" charset="0"/>
                <a:cs typeface="Times New Roman" pitchFamily="18" charset="0"/>
              </a:rPr>
              <a:t>Tay</a:t>
            </a:r>
          </a:p>
        </p:txBody>
      </p:sp>
      <p:sp>
        <p:nvSpPr>
          <p:cNvPr id="74" name="Text Box 85"/>
          <p:cNvSpPr txBox="1">
            <a:spLocks noChangeArrowheads="1"/>
          </p:cNvSpPr>
          <p:nvPr/>
        </p:nvSpPr>
        <p:spPr bwMode="auto">
          <a:xfrm>
            <a:off x="2629437" y="3904713"/>
            <a:ext cx="1371600" cy="1028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471" tIns="52237" rIns="104471" bIns="52237">
            <a:spAutoFit/>
          </a:bodyPr>
          <a:lstStyle>
            <a:lvl1pPr defTabSz="1044575" eaLnBrk="0" hangingPunct="0">
              <a:defRPr>
                <a:solidFill>
                  <a:schemeClr val="tx1"/>
                </a:solidFill>
                <a:latin typeface="Arial" charset="0"/>
              </a:defRPr>
            </a:lvl1pPr>
            <a:lvl2pPr marL="742950" indent="-285750" defTabSz="1044575" eaLnBrk="0" hangingPunct="0">
              <a:defRPr>
                <a:solidFill>
                  <a:schemeClr val="tx1"/>
                </a:solidFill>
                <a:latin typeface="Arial" charset="0"/>
              </a:defRPr>
            </a:lvl2pPr>
            <a:lvl3pPr marL="1143000" indent="-228600" defTabSz="1044575" eaLnBrk="0" hangingPunct="0">
              <a:defRPr>
                <a:solidFill>
                  <a:schemeClr val="tx1"/>
                </a:solidFill>
                <a:latin typeface="Arial" charset="0"/>
              </a:defRPr>
            </a:lvl3pPr>
            <a:lvl4pPr marL="1600200" indent="-228600" defTabSz="1044575" eaLnBrk="0" hangingPunct="0">
              <a:defRPr>
                <a:solidFill>
                  <a:schemeClr val="tx1"/>
                </a:solidFill>
                <a:latin typeface="Arial" charset="0"/>
              </a:defRPr>
            </a:lvl4pPr>
            <a:lvl5pPr marL="2057400" indent="-228600" defTabSz="1044575" eaLnBrk="0" hangingPunct="0">
              <a:defRPr>
                <a:solidFill>
                  <a:schemeClr val="tx1"/>
                </a:solidFill>
                <a:latin typeface="Arial" charset="0"/>
              </a:defRPr>
            </a:lvl5pPr>
            <a:lvl6pPr marL="2514600" indent="-228600" algn="ctr" defTabSz="1044575" eaLnBrk="0" fontAlgn="base" hangingPunct="0">
              <a:spcBef>
                <a:spcPct val="0"/>
              </a:spcBef>
              <a:spcAft>
                <a:spcPct val="0"/>
              </a:spcAft>
              <a:defRPr>
                <a:solidFill>
                  <a:schemeClr val="tx1"/>
                </a:solidFill>
                <a:latin typeface="Arial" charset="0"/>
              </a:defRPr>
            </a:lvl6pPr>
            <a:lvl7pPr marL="2971800" indent="-228600" algn="ctr" defTabSz="1044575" eaLnBrk="0" fontAlgn="base" hangingPunct="0">
              <a:spcBef>
                <a:spcPct val="0"/>
              </a:spcBef>
              <a:spcAft>
                <a:spcPct val="0"/>
              </a:spcAft>
              <a:defRPr>
                <a:solidFill>
                  <a:schemeClr val="tx1"/>
                </a:solidFill>
                <a:latin typeface="Arial" charset="0"/>
              </a:defRPr>
            </a:lvl7pPr>
            <a:lvl8pPr marL="3429000" indent="-228600" algn="ctr" defTabSz="1044575" eaLnBrk="0" fontAlgn="base" hangingPunct="0">
              <a:spcBef>
                <a:spcPct val="0"/>
              </a:spcBef>
              <a:spcAft>
                <a:spcPct val="0"/>
              </a:spcAft>
              <a:defRPr>
                <a:solidFill>
                  <a:schemeClr val="tx1"/>
                </a:solidFill>
                <a:latin typeface="Arial" charset="0"/>
              </a:defRPr>
            </a:lvl8pPr>
            <a:lvl9pPr marL="3886200" indent="-228600" algn="ctr" defTabSz="1044575"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000" b="1" dirty="0">
                <a:ln>
                  <a:solidFill>
                    <a:schemeClr val="tx1"/>
                  </a:solidFill>
                </a:ln>
                <a:latin typeface="Times New Roman" pitchFamily="18" charset="0"/>
                <a:cs typeface="Times New Roman" pitchFamily="18" charset="0"/>
              </a:rPr>
              <a:t>Chi </a:t>
            </a:r>
            <a:r>
              <a:rPr lang="en-US" sz="3000" b="1" dirty="0" err="1">
                <a:ln>
                  <a:solidFill>
                    <a:schemeClr val="tx1"/>
                  </a:solidFill>
                </a:ln>
                <a:latin typeface="Times New Roman" pitchFamily="18" charset="0"/>
                <a:cs typeface="Times New Roman" pitchFamily="18" charset="0"/>
              </a:rPr>
              <a:t>trước</a:t>
            </a:r>
            <a:r>
              <a:rPr lang="en-US" sz="3000" b="1" dirty="0">
                <a:ln>
                  <a:solidFill>
                    <a:schemeClr val="tx1"/>
                  </a:solidFill>
                </a:ln>
                <a:latin typeface="Times New Roman" pitchFamily="18" charset="0"/>
                <a:cs typeface="Times New Roman" pitchFamily="18" charset="0"/>
              </a:rPr>
              <a:t> </a:t>
            </a:r>
          </a:p>
        </p:txBody>
      </p:sp>
      <p:sp>
        <p:nvSpPr>
          <p:cNvPr id="75" name="Text Box 85"/>
          <p:cNvSpPr txBox="1">
            <a:spLocks noChangeArrowheads="1"/>
          </p:cNvSpPr>
          <p:nvPr/>
        </p:nvSpPr>
        <p:spPr bwMode="auto">
          <a:xfrm>
            <a:off x="4153437" y="3904713"/>
            <a:ext cx="1371600" cy="1028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471" tIns="52237" rIns="104471" bIns="52237">
            <a:spAutoFit/>
          </a:bodyPr>
          <a:lstStyle>
            <a:lvl1pPr defTabSz="1044575" eaLnBrk="0" hangingPunct="0">
              <a:defRPr>
                <a:solidFill>
                  <a:schemeClr val="tx1"/>
                </a:solidFill>
                <a:latin typeface="Arial" charset="0"/>
              </a:defRPr>
            </a:lvl1pPr>
            <a:lvl2pPr marL="742950" indent="-285750" defTabSz="1044575" eaLnBrk="0" hangingPunct="0">
              <a:defRPr>
                <a:solidFill>
                  <a:schemeClr val="tx1"/>
                </a:solidFill>
                <a:latin typeface="Arial" charset="0"/>
              </a:defRPr>
            </a:lvl2pPr>
            <a:lvl3pPr marL="1143000" indent="-228600" defTabSz="1044575" eaLnBrk="0" hangingPunct="0">
              <a:defRPr>
                <a:solidFill>
                  <a:schemeClr val="tx1"/>
                </a:solidFill>
                <a:latin typeface="Arial" charset="0"/>
              </a:defRPr>
            </a:lvl3pPr>
            <a:lvl4pPr marL="1600200" indent="-228600" defTabSz="1044575" eaLnBrk="0" hangingPunct="0">
              <a:defRPr>
                <a:solidFill>
                  <a:schemeClr val="tx1"/>
                </a:solidFill>
                <a:latin typeface="Arial" charset="0"/>
              </a:defRPr>
            </a:lvl4pPr>
            <a:lvl5pPr marL="2057400" indent="-228600" defTabSz="1044575" eaLnBrk="0" hangingPunct="0">
              <a:defRPr>
                <a:solidFill>
                  <a:schemeClr val="tx1"/>
                </a:solidFill>
                <a:latin typeface="Arial" charset="0"/>
              </a:defRPr>
            </a:lvl5pPr>
            <a:lvl6pPr marL="2514600" indent="-228600" algn="ctr" defTabSz="1044575" eaLnBrk="0" fontAlgn="base" hangingPunct="0">
              <a:spcBef>
                <a:spcPct val="0"/>
              </a:spcBef>
              <a:spcAft>
                <a:spcPct val="0"/>
              </a:spcAft>
              <a:defRPr>
                <a:solidFill>
                  <a:schemeClr val="tx1"/>
                </a:solidFill>
                <a:latin typeface="Arial" charset="0"/>
              </a:defRPr>
            </a:lvl6pPr>
            <a:lvl7pPr marL="2971800" indent="-228600" algn="ctr" defTabSz="1044575" eaLnBrk="0" fontAlgn="base" hangingPunct="0">
              <a:spcBef>
                <a:spcPct val="0"/>
              </a:spcBef>
              <a:spcAft>
                <a:spcPct val="0"/>
              </a:spcAft>
              <a:defRPr>
                <a:solidFill>
                  <a:schemeClr val="tx1"/>
                </a:solidFill>
                <a:latin typeface="Arial" charset="0"/>
              </a:defRPr>
            </a:lvl7pPr>
            <a:lvl8pPr marL="3429000" indent="-228600" algn="ctr" defTabSz="1044575" eaLnBrk="0" fontAlgn="base" hangingPunct="0">
              <a:spcBef>
                <a:spcPct val="0"/>
              </a:spcBef>
              <a:spcAft>
                <a:spcPct val="0"/>
              </a:spcAft>
              <a:defRPr>
                <a:solidFill>
                  <a:schemeClr val="tx1"/>
                </a:solidFill>
                <a:latin typeface="Arial" charset="0"/>
              </a:defRPr>
            </a:lvl8pPr>
            <a:lvl9pPr marL="3886200" indent="-228600" algn="ctr" defTabSz="1044575"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000" b="1">
                <a:ln>
                  <a:solidFill>
                    <a:schemeClr val="tx1"/>
                  </a:solidFill>
                </a:ln>
                <a:latin typeface="Times New Roman" pitchFamily="18" charset="0"/>
                <a:cs typeface="Times New Roman" pitchFamily="18" charset="0"/>
              </a:rPr>
              <a:t>Chi trước </a:t>
            </a:r>
          </a:p>
        </p:txBody>
      </p:sp>
      <p:sp>
        <p:nvSpPr>
          <p:cNvPr id="76" name="Text Box 85"/>
          <p:cNvSpPr txBox="1">
            <a:spLocks noChangeArrowheads="1"/>
          </p:cNvSpPr>
          <p:nvPr/>
        </p:nvSpPr>
        <p:spPr bwMode="auto">
          <a:xfrm>
            <a:off x="5753637" y="3904713"/>
            <a:ext cx="1371600" cy="1028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471" tIns="52237" rIns="104471" bIns="52237">
            <a:spAutoFit/>
          </a:bodyPr>
          <a:lstStyle>
            <a:lvl1pPr defTabSz="1044575" eaLnBrk="0" hangingPunct="0">
              <a:defRPr>
                <a:solidFill>
                  <a:schemeClr val="tx1"/>
                </a:solidFill>
                <a:latin typeface="Arial" charset="0"/>
              </a:defRPr>
            </a:lvl1pPr>
            <a:lvl2pPr marL="742950" indent="-285750" defTabSz="1044575" eaLnBrk="0" hangingPunct="0">
              <a:defRPr>
                <a:solidFill>
                  <a:schemeClr val="tx1"/>
                </a:solidFill>
                <a:latin typeface="Arial" charset="0"/>
              </a:defRPr>
            </a:lvl2pPr>
            <a:lvl3pPr marL="1143000" indent="-228600" defTabSz="1044575" eaLnBrk="0" hangingPunct="0">
              <a:defRPr>
                <a:solidFill>
                  <a:schemeClr val="tx1"/>
                </a:solidFill>
                <a:latin typeface="Arial" charset="0"/>
              </a:defRPr>
            </a:lvl3pPr>
            <a:lvl4pPr marL="1600200" indent="-228600" defTabSz="1044575" eaLnBrk="0" hangingPunct="0">
              <a:defRPr>
                <a:solidFill>
                  <a:schemeClr val="tx1"/>
                </a:solidFill>
                <a:latin typeface="Arial" charset="0"/>
              </a:defRPr>
            </a:lvl4pPr>
            <a:lvl5pPr marL="2057400" indent="-228600" defTabSz="1044575" eaLnBrk="0" hangingPunct="0">
              <a:defRPr>
                <a:solidFill>
                  <a:schemeClr val="tx1"/>
                </a:solidFill>
                <a:latin typeface="Arial" charset="0"/>
              </a:defRPr>
            </a:lvl5pPr>
            <a:lvl6pPr marL="2514600" indent="-228600" algn="ctr" defTabSz="1044575" eaLnBrk="0" fontAlgn="base" hangingPunct="0">
              <a:spcBef>
                <a:spcPct val="0"/>
              </a:spcBef>
              <a:spcAft>
                <a:spcPct val="0"/>
              </a:spcAft>
              <a:defRPr>
                <a:solidFill>
                  <a:schemeClr val="tx1"/>
                </a:solidFill>
                <a:latin typeface="Arial" charset="0"/>
              </a:defRPr>
            </a:lvl6pPr>
            <a:lvl7pPr marL="2971800" indent="-228600" algn="ctr" defTabSz="1044575" eaLnBrk="0" fontAlgn="base" hangingPunct="0">
              <a:spcBef>
                <a:spcPct val="0"/>
              </a:spcBef>
              <a:spcAft>
                <a:spcPct val="0"/>
              </a:spcAft>
              <a:defRPr>
                <a:solidFill>
                  <a:schemeClr val="tx1"/>
                </a:solidFill>
                <a:latin typeface="Arial" charset="0"/>
              </a:defRPr>
            </a:lvl7pPr>
            <a:lvl8pPr marL="3429000" indent="-228600" algn="ctr" defTabSz="1044575" eaLnBrk="0" fontAlgn="base" hangingPunct="0">
              <a:spcBef>
                <a:spcPct val="0"/>
              </a:spcBef>
              <a:spcAft>
                <a:spcPct val="0"/>
              </a:spcAft>
              <a:defRPr>
                <a:solidFill>
                  <a:schemeClr val="tx1"/>
                </a:solidFill>
                <a:latin typeface="Arial" charset="0"/>
              </a:defRPr>
            </a:lvl8pPr>
            <a:lvl9pPr marL="3886200" indent="-228600" algn="ctr" defTabSz="1044575"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000" b="1">
                <a:ln>
                  <a:solidFill>
                    <a:schemeClr val="tx1"/>
                  </a:solidFill>
                </a:ln>
                <a:latin typeface="Times New Roman" pitchFamily="18" charset="0"/>
                <a:cs typeface="Times New Roman" pitchFamily="18" charset="0"/>
              </a:rPr>
              <a:t>Chi trước </a:t>
            </a:r>
          </a:p>
        </p:txBody>
      </p:sp>
      <p:sp>
        <p:nvSpPr>
          <p:cNvPr id="77" name="Text Box 85"/>
          <p:cNvSpPr txBox="1">
            <a:spLocks noChangeArrowheads="1"/>
          </p:cNvSpPr>
          <p:nvPr/>
        </p:nvSpPr>
        <p:spPr bwMode="auto">
          <a:xfrm>
            <a:off x="7506237" y="3904713"/>
            <a:ext cx="1371600" cy="1028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471" tIns="52237" rIns="104471" bIns="52237">
            <a:spAutoFit/>
          </a:bodyPr>
          <a:lstStyle>
            <a:lvl1pPr defTabSz="1044575" eaLnBrk="0" hangingPunct="0">
              <a:defRPr>
                <a:solidFill>
                  <a:schemeClr val="tx1"/>
                </a:solidFill>
                <a:latin typeface="Arial" charset="0"/>
              </a:defRPr>
            </a:lvl1pPr>
            <a:lvl2pPr marL="742950" indent="-285750" defTabSz="1044575" eaLnBrk="0" hangingPunct="0">
              <a:defRPr>
                <a:solidFill>
                  <a:schemeClr val="tx1"/>
                </a:solidFill>
                <a:latin typeface="Arial" charset="0"/>
              </a:defRPr>
            </a:lvl2pPr>
            <a:lvl3pPr marL="1143000" indent="-228600" defTabSz="1044575" eaLnBrk="0" hangingPunct="0">
              <a:defRPr>
                <a:solidFill>
                  <a:schemeClr val="tx1"/>
                </a:solidFill>
                <a:latin typeface="Arial" charset="0"/>
              </a:defRPr>
            </a:lvl3pPr>
            <a:lvl4pPr marL="1600200" indent="-228600" defTabSz="1044575" eaLnBrk="0" hangingPunct="0">
              <a:defRPr>
                <a:solidFill>
                  <a:schemeClr val="tx1"/>
                </a:solidFill>
                <a:latin typeface="Arial" charset="0"/>
              </a:defRPr>
            </a:lvl4pPr>
            <a:lvl5pPr marL="2057400" indent="-228600" defTabSz="1044575" eaLnBrk="0" hangingPunct="0">
              <a:defRPr>
                <a:solidFill>
                  <a:schemeClr val="tx1"/>
                </a:solidFill>
                <a:latin typeface="Arial" charset="0"/>
              </a:defRPr>
            </a:lvl5pPr>
            <a:lvl6pPr marL="2514600" indent="-228600" algn="ctr" defTabSz="1044575" eaLnBrk="0" fontAlgn="base" hangingPunct="0">
              <a:spcBef>
                <a:spcPct val="0"/>
              </a:spcBef>
              <a:spcAft>
                <a:spcPct val="0"/>
              </a:spcAft>
              <a:defRPr>
                <a:solidFill>
                  <a:schemeClr val="tx1"/>
                </a:solidFill>
                <a:latin typeface="Arial" charset="0"/>
              </a:defRPr>
            </a:lvl6pPr>
            <a:lvl7pPr marL="2971800" indent="-228600" algn="ctr" defTabSz="1044575" eaLnBrk="0" fontAlgn="base" hangingPunct="0">
              <a:spcBef>
                <a:spcPct val="0"/>
              </a:spcBef>
              <a:spcAft>
                <a:spcPct val="0"/>
              </a:spcAft>
              <a:defRPr>
                <a:solidFill>
                  <a:schemeClr val="tx1"/>
                </a:solidFill>
                <a:latin typeface="Arial" charset="0"/>
              </a:defRPr>
            </a:lvl7pPr>
            <a:lvl8pPr marL="3429000" indent="-228600" algn="ctr" defTabSz="1044575" eaLnBrk="0" fontAlgn="base" hangingPunct="0">
              <a:spcBef>
                <a:spcPct val="0"/>
              </a:spcBef>
              <a:spcAft>
                <a:spcPct val="0"/>
              </a:spcAft>
              <a:defRPr>
                <a:solidFill>
                  <a:schemeClr val="tx1"/>
                </a:solidFill>
                <a:latin typeface="Arial" charset="0"/>
              </a:defRPr>
            </a:lvl8pPr>
            <a:lvl9pPr marL="3886200" indent="-228600" algn="ctr" defTabSz="1044575"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000" b="1">
                <a:ln>
                  <a:solidFill>
                    <a:schemeClr val="tx1"/>
                  </a:solidFill>
                </a:ln>
                <a:latin typeface="Times New Roman" pitchFamily="18" charset="0"/>
                <a:cs typeface="Times New Roman" pitchFamily="18" charset="0"/>
              </a:rPr>
              <a:t>Chi trước </a:t>
            </a:r>
          </a:p>
        </p:txBody>
      </p:sp>
      <p:sp>
        <p:nvSpPr>
          <p:cNvPr id="78" name="Text Box 85"/>
          <p:cNvSpPr txBox="1">
            <a:spLocks noChangeArrowheads="1"/>
          </p:cNvSpPr>
          <p:nvPr/>
        </p:nvSpPr>
        <p:spPr bwMode="auto">
          <a:xfrm>
            <a:off x="7163874" y="4962398"/>
            <a:ext cx="1993542" cy="96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471" tIns="52237" rIns="104471" bIns="52237">
            <a:spAutoFit/>
          </a:bodyPr>
          <a:lstStyle>
            <a:lvl1pPr defTabSz="1044575" eaLnBrk="0" hangingPunct="0">
              <a:defRPr>
                <a:solidFill>
                  <a:schemeClr val="tx1"/>
                </a:solidFill>
                <a:latin typeface="Arial" charset="0"/>
              </a:defRPr>
            </a:lvl1pPr>
            <a:lvl2pPr marL="742950" indent="-285750" defTabSz="1044575" eaLnBrk="0" hangingPunct="0">
              <a:defRPr>
                <a:solidFill>
                  <a:schemeClr val="tx1"/>
                </a:solidFill>
                <a:latin typeface="Arial" charset="0"/>
              </a:defRPr>
            </a:lvl2pPr>
            <a:lvl3pPr marL="1143000" indent="-228600" defTabSz="1044575" eaLnBrk="0" hangingPunct="0">
              <a:defRPr>
                <a:solidFill>
                  <a:schemeClr val="tx1"/>
                </a:solidFill>
                <a:latin typeface="Arial" charset="0"/>
              </a:defRPr>
            </a:lvl3pPr>
            <a:lvl4pPr marL="1600200" indent="-228600" defTabSz="1044575" eaLnBrk="0" hangingPunct="0">
              <a:defRPr>
                <a:solidFill>
                  <a:schemeClr val="tx1"/>
                </a:solidFill>
                <a:latin typeface="Arial" charset="0"/>
              </a:defRPr>
            </a:lvl4pPr>
            <a:lvl5pPr marL="2057400" indent="-228600" defTabSz="1044575" eaLnBrk="0" hangingPunct="0">
              <a:defRPr>
                <a:solidFill>
                  <a:schemeClr val="tx1"/>
                </a:solidFill>
                <a:latin typeface="Arial" charset="0"/>
              </a:defRPr>
            </a:lvl5pPr>
            <a:lvl6pPr marL="2514600" indent="-228600" algn="ctr" defTabSz="1044575" eaLnBrk="0" fontAlgn="base" hangingPunct="0">
              <a:spcBef>
                <a:spcPct val="0"/>
              </a:spcBef>
              <a:spcAft>
                <a:spcPct val="0"/>
              </a:spcAft>
              <a:defRPr>
                <a:solidFill>
                  <a:schemeClr val="tx1"/>
                </a:solidFill>
                <a:latin typeface="Arial" charset="0"/>
              </a:defRPr>
            </a:lvl6pPr>
            <a:lvl7pPr marL="2971800" indent="-228600" algn="ctr" defTabSz="1044575" eaLnBrk="0" fontAlgn="base" hangingPunct="0">
              <a:spcBef>
                <a:spcPct val="0"/>
              </a:spcBef>
              <a:spcAft>
                <a:spcPct val="0"/>
              </a:spcAft>
              <a:defRPr>
                <a:solidFill>
                  <a:schemeClr val="tx1"/>
                </a:solidFill>
                <a:latin typeface="Arial" charset="0"/>
              </a:defRPr>
            </a:lvl7pPr>
            <a:lvl8pPr marL="3429000" indent="-228600" algn="ctr" defTabSz="1044575" eaLnBrk="0" fontAlgn="base" hangingPunct="0">
              <a:spcBef>
                <a:spcPct val="0"/>
              </a:spcBef>
              <a:spcAft>
                <a:spcPct val="0"/>
              </a:spcAft>
              <a:defRPr>
                <a:solidFill>
                  <a:schemeClr val="tx1"/>
                </a:solidFill>
                <a:latin typeface="Arial" charset="0"/>
              </a:defRPr>
            </a:lvl8pPr>
            <a:lvl9pPr marL="3886200" indent="-228600" algn="ctr" defTabSz="1044575"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800" b="1" dirty="0" err="1">
                <a:ln>
                  <a:solidFill>
                    <a:srgbClr val="0000CC"/>
                  </a:solidFill>
                </a:ln>
                <a:solidFill>
                  <a:srgbClr val="0000CC"/>
                </a:solidFill>
                <a:latin typeface="Times New Roman" pitchFamily="18" charset="0"/>
                <a:cs typeface="+mn-cs"/>
              </a:rPr>
              <a:t>Cầm</a:t>
            </a:r>
            <a:r>
              <a:rPr lang="en-US" sz="2800" b="1" dirty="0">
                <a:ln>
                  <a:solidFill>
                    <a:srgbClr val="0000CC"/>
                  </a:solidFill>
                </a:ln>
                <a:solidFill>
                  <a:srgbClr val="0000CC"/>
                </a:solidFill>
                <a:latin typeface="Times New Roman" pitchFamily="18" charset="0"/>
                <a:cs typeface="+mn-cs"/>
              </a:rPr>
              <a:t> </a:t>
            </a:r>
            <a:r>
              <a:rPr lang="en-US" sz="2800" b="1" dirty="0" err="1">
                <a:ln>
                  <a:solidFill>
                    <a:srgbClr val="0000CC"/>
                  </a:solidFill>
                </a:ln>
                <a:solidFill>
                  <a:srgbClr val="0000CC"/>
                </a:solidFill>
                <a:latin typeface="Times New Roman" pitchFamily="18" charset="0"/>
                <a:cs typeface="+mn-cs"/>
              </a:rPr>
              <a:t>nắm</a:t>
            </a:r>
            <a:r>
              <a:rPr lang="en-US" sz="2800" b="1" dirty="0">
                <a:ln>
                  <a:solidFill>
                    <a:srgbClr val="0000CC"/>
                  </a:solidFill>
                </a:ln>
                <a:solidFill>
                  <a:srgbClr val="0000CC"/>
                </a:solidFill>
                <a:latin typeface="Times New Roman" pitchFamily="18" charset="0"/>
                <a:cs typeface="+mn-cs"/>
              </a:rPr>
              <a:t>, </a:t>
            </a:r>
            <a:r>
              <a:rPr lang="en-US" sz="2800" b="1" dirty="0" err="1">
                <a:ln>
                  <a:solidFill>
                    <a:srgbClr val="0000CC"/>
                  </a:solidFill>
                </a:ln>
                <a:solidFill>
                  <a:srgbClr val="0000CC"/>
                </a:solidFill>
                <a:latin typeface="Times New Roman" pitchFamily="18" charset="0"/>
                <a:cs typeface="+mn-cs"/>
              </a:rPr>
              <a:t>lao</a:t>
            </a:r>
            <a:r>
              <a:rPr lang="en-US" sz="2800" b="1" dirty="0">
                <a:ln>
                  <a:solidFill>
                    <a:srgbClr val="0000CC"/>
                  </a:solidFill>
                </a:ln>
                <a:solidFill>
                  <a:srgbClr val="0000CC"/>
                </a:solidFill>
                <a:latin typeface="Times New Roman" pitchFamily="18" charset="0"/>
                <a:cs typeface="+mn-cs"/>
              </a:rPr>
              <a:t> </a:t>
            </a:r>
            <a:r>
              <a:rPr lang="en-US" sz="2800" b="1" dirty="0" err="1">
                <a:ln>
                  <a:solidFill>
                    <a:srgbClr val="0000CC"/>
                  </a:solidFill>
                </a:ln>
                <a:solidFill>
                  <a:srgbClr val="0000CC"/>
                </a:solidFill>
                <a:latin typeface="Times New Roman" pitchFamily="18" charset="0"/>
                <a:cs typeface="+mn-cs"/>
              </a:rPr>
              <a:t>động</a:t>
            </a:r>
            <a:endParaRPr lang="en-US" sz="2800" b="1" dirty="0">
              <a:ln>
                <a:solidFill>
                  <a:srgbClr val="0000CC"/>
                </a:solidFill>
              </a:ln>
              <a:solidFill>
                <a:srgbClr val="0000CC"/>
              </a:solidFill>
              <a:latin typeface="Times New Roman" pitchFamily="18" charset="0"/>
              <a:cs typeface="+mn-cs"/>
            </a:endParaRPr>
          </a:p>
        </p:txBody>
      </p:sp>
      <p:sp>
        <p:nvSpPr>
          <p:cNvPr id="79" name="Text Box 85"/>
          <p:cNvSpPr txBox="1">
            <a:spLocks noChangeArrowheads="1"/>
          </p:cNvSpPr>
          <p:nvPr/>
        </p:nvSpPr>
        <p:spPr bwMode="auto">
          <a:xfrm>
            <a:off x="4191000" y="5189538"/>
            <a:ext cx="1219200" cy="536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471" tIns="52237" rIns="104471" bIns="52237">
            <a:spAutoFit/>
          </a:bodyPr>
          <a:lstStyle>
            <a:lvl1pPr defTabSz="1044575" eaLnBrk="0" hangingPunct="0">
              <a:defRPr>
                <a:solidFill>
                  <a:schemeClr val="tx1"/>
                </a:solidFill>
                <a:latin typeface="Arial" charset="0"/>
              </a:defRPr>
            </a:lvl1pPr>
            <a:lvl2pPr marL="742950" indent="-285750" defTabSz="1044575" eaLnBrk="0" hangingPunct="0">
              <a:defRPr>
                <a:solidFill>
                  <a:schemeClr val="tx1"/>
                </a:solidFill>
                <a:latin typeface="Arial" charset="0"/>
              </a:defRPr>
            </a:lvl2pPr>
            <a:lvl3pPr marL="1143000" indent="-228600" defTabSz="1044575" eaLnBrk="0" hangingPunct="0">
              <a:defRPr>
                <a:solidFill>
                  <a:schemeClr val="tx1"/>
                </a:solidFill>
                <a:latin typeface="Arial" charset="0"/>
              </a:defRPr>
            </a:lvl3pPr>
            <a:lvl4pPr marL="1600200" indent="-228600" defTabSz="1044575" eaLnBrk="0" hangingPunct="0">
              <a:defRPr>
                <a:solidFill>
                  <a:schemeClr val="tx1"/>
                </a:solidFill>
                <a:latin typeface="Arial" charset="0"/>
              </a:defRPr>
            </a:lvl4pPr>
            <a:lvl5pPr marL="2057400" indent="-228600" defTabSz="1044575" eaLnBrk="0" hangingPunct="0">
              <a:defRPr>
                <a:solidFill>
                  <a:schemeClr val="tx1"/>
                </a:solidFill>
                <a:latin typeface="Arial" charset="0"/>
              </a:defRPr>
            </a:lvl5pPr>
            <a:lvl6pPr marL="2514600" indent="-228600" algn="ctr" defTabSz="1044575" eaLnBrk="0" fontAlgn="base" hangingPunct="0">
              <a:spcBef>
                <a:spcPct val="0"/>
              </a:spcBef>
              <a:spcAft>
                <a:spcPct val="0"/>
              </a:spcAft>
              <a:defRPr>
                <a:solidFill>
                  <a:schemeClr val="tx1"/>
                </a:solidFill>
                <a:latin typeface="Arial" charset="0"/>
              </a:defRPr>
            </a:lvl6pPr>
            <a:lvl7pPr marL="2971800" indent="-228600" algn="ctr" defTabSz="1044575" eaLnBrk="0" fontAlgn="base" hangingPunct="0">
              <a:spcBef>
                <a:spcPct val="0"/>
              </a:spcBef>
              <a:spcAft>
                <a:spcPct val="0"/>
              </a:spcAft>
              <a:defRPr>
                <a:solidFill>
                  <a:schemeClr val="tx1"/>
                </a:solidFill>
                <a:latin typeface="Arial" charset="0"/>
              </a:defRPr>
            </a:lvl7pPr>
            <a:lvl8pPr marL="3429000" indent="-228600" algn="ctr" defTabSz="1044575" eaLnBrk="0" fontAlgn="base" hangingPunct="0">
              <a:spcBef>
                <a:spcPct val="0"/>
              </a:spcBef>
              <a:spcAft>
                <a:spcPct val="0"/>
              </a:spcAft>
              <a:defRPr>
                <a:solidFill>
                  <a:schemeClr val="tx1"/>
                </a:solidFill>
                <a:latin typeface="Arial" charset="0"/>
              </a:defRPr>
            </a:lvl8pPr>
            <a:lvl9pPr marL="3886200" indent="-228600" algn="ctr" defTabSz="1044575"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800" b="1" dirty="0" err="1">
                <a:ln>
                  <a:solidFill>
                    <a:srgbClr val="800000"/>
                  </a:solidFill>
                </a:ln>
                <a:solidFill>
                  <a:srgbClr val="660033"/>
                </a:solidFill>
                <a:latin typeface="Times New Roman" pitchFamily="18" charset="0"/>
                <a:cs typeface="+mn-cs"/>
              </a:rPr>
              <a:t>Bơi</a:t>
            </a:r>
            <a:r>
              <a:rPr lang="en-US" sz="2800" b="1" dirty="0">
                <a:ln>
                  <a:solidFill>
                    <a:srgbClr val="800000"/>
                  </a:solidFill>
                </a:ln>
                <a:solidFill>
                  <a:srgbClr val="660033"/>
                </a:solidFill>
                <a:latin typeface="Times New Roman" pitchFamily="18" charset="0"/>
                <a:cs typeface="+mn-cs"/>
              </a:rPr>
              <a:t> </a:t>
            </a:r>
          </a:p>
        </p:txBody>
      </p:sp>
      <p:sp>
        <p:nvSpPr>
          <p:cNvPr id="80" name="Text Box 85"/>
          <p:cNvSpPr txBox="1">
            <a:spLocks noChangeArrowheads="1"/>
          </p:cNvSpPr>
          <p:nvPr/>
        </p:nvSpPr>
        <p:spPr bwMode="auto">
          <a:xfrm>
            <a:off x="2312833" y="4983594"/>
            <a:ext cx="1981200" cy="96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471" tIns="52237" rIns="104471" bIns="52237">
            <a:spAutoFit/>
          </a:bodyPr>
          <a:lstStyle>
            <a:lvl1pPr defTabSz="1044575" eaLnBrk="0" hangingPunct="0">
              <a:defRPr>
                <a:solidFill>
                  <a:schemeClr val="tx1"/>
                </a:solidFill>
                <a:latin typeface="Arial" charset="0"/>
              </a:defRPr>
            </a:lvl1pPr>
            <a:lvl2pPr marL="742950" indent="-285750" defTabSz="1044575" eaLnBrk="0" hangingPunct="0">
              <a:defRPr>
                <a:solidFill>
                  <a:schemeClr val="tx1"/>
                </a:solidFill>
                <a:latin typeface="Arial" charset="0"/>
              </a:defRPr>
            </a:lvl2pPr>
            <a:lvl3pPr marL="1143000" indent="-228600" defTabSz="1044575" eaLnBrk="0" hangingPunct="0">
              <a:defRPr>
                <a:solidFill>
                  <a:schemeClr val="tx1"/>
                </a:solidFill>
                <a:latin typeface="Arial" charset="0"/>
              </a:defRPr>
            </a:lvl3pPr>
            <a:lvl4pPr marL="1600200" indent="-228600" defTabSz="1044575" eaLnBrk="0" hangingPunct="0">
              <a:defRPr>
                <a:solidFill>
                  <a:schemeClr val="tx1"/>
                </a:solidFill>
                <a:latin typeface="Arial" charset="0"/>
              </a:defRPr>
            </a:lvl4pPr>
            <a:lvl5pPr marL="2057400" indent="-228600" defTabSz="1044575" eaLnBrk="0" hangingPunct="0">
              <a:defRPr>
                <a:solidFill>
                  <a:schemeClr val="tx1"/>
                </a:solidFill>
                <a:latin typeface="Arial" charset="0"/>
              </a:defRPr>
            </a:lvl5pPr>
            <a:lvl6pPr marL="2514600" indent="-228600" algn="ctr" defTabSz="1044575" eaLnBrk="0" fontAlgn="base" hangingPunct="0">
              <a:spcBef>
                <a:spcPct val="0"/>
              </a:spcBef>
              <a:spcAft>
                <a:spcPct val="0"/>
              </a:spcAft>
              <a:defRPr>
                <a:solidFill>
                  <a:schemeClr val="tx1"/>
                </a:solidFill>
                <a:latin typeface="Arial" charset="0"/>
              </a:defRPr>
            </a:lvl6pPr>
            <a:lvl7pPr marL="2971800" indent="-228600" algn="ctr" defTabSz="1044575" eaLnBrk="0" fontAlgn="base" hangingPunct="0">
              <a:spcBef>
                <a:spcPct val="0"/>
              </a:spcBef>
              <a:spcAft>
                <a:spcPct val="0"/>
              </a:spcAft>
              <a:defRPr>
                <a:solidFill>
                  <a:schemeClr val="tx1"/>
                </a:solidFill>
                <a:latin typeface="Arial" charset="0"/>
              </a:defRPr>
            </a:lvl7pPr>
            <a:lvl8pPr marL="3429000" indent="-228600" algn="ctr" defTabSz="1044575" eaLnBrk="0" fontAlgn="base" hangingPunct="0">
              <a:spcBef>
                <a:spcPct val="0"/>
              </a:spcBef>
              <a:spcAft>
                <a:spcPct val="0"/>
              </a:spcAft>
              <a:defRPr>
                <a:solidFill>
                  <a:schemeClr val="tx1"/>
                </a:solidFill>
                <a:latin typeface="Arial" charset="0"/>
              </a:defRPr>
            </a:lvl8pPr>
            <a:lvl9pPr marL="3886200" indent="-228600" algn="ctr" defTabSz="1044575" eaLnBrk="0" fontAlgn="base" hangingPunct="0">
              <a:spcBef>
                <a:spcPct val="0"/>
              </a:spcBef>
              <a:spcAft>
                <a:spcPct val="0"/>
              </a:spcAft>
              <a:defRPr>
                <a:solidFill>
                  <a:schemeClr val="tx1"/>
                </a:solidFill>
                <a:latin typeface="Arial" charset="0"/>
              </a:defRPr>
            </a:lvl9pPr>
          </a:lstStyle>
          <a:p>
            <a:pPr algn="ctr" eaLnBrk="1" hangingPunct="1"/>
            <a:r>
              <a:rPr lang="en-US" sz="2800" b="1" dirty="0">
                <a:ln>
                  <a:solidFill>
                    <a:srgbClr val="006600"/>
                  </a:solidFill>
                </a:ln>
                <a:solidFill>
                  <a:srgbClr val="006600"/>
                </a:solidFill>
                <a:latin typeface="Times New Roman" pitchFamily="18" charset="0"/>
                <a:cs typeface="+mn-cs"/>
              </a:rPr>
              <a:t>Di </a:t>
            </a:r>
            <a:r>
              <a:rPr lang="en-US" sz="2800" b="1" dirty="0" err="1">
                <a:ln>
                  <a:solidFill>
                    <a:srgbClr val="006600"/>
                  </a:solidFill>
                </a:ln>
                <a:solidFill>
                  <a:srgbClr val="006600"/>
                </a:solidFill>
                <a:latin typeface="Times New Roman" pitchFamily="18" charset="0"/>
                <a:cs typeface="+mn-cs"/>
              </a:rPr>
              <a:t>chuyển</a:t>
            </a:r>
            <a:r>
              <a:rPr lang="en-US" sz="2800" b="1" dirty="0">
                <a:ln>
                  <a:solidFill>
                    <a:srgbClr val="006600"/>
                  </a:solidFill>
                </a:ln>
                <a:solidFill>
                  <a:srgbClr val="006600"/>
                </a:solidFill>
                <a:latin typeface="Times New Roman" pitchFamily="18" charset="0"/>
                <a:cs typeface="+mn-cs"/>
              </a:rPr>
              <a:t>, </a:t>
            </a:r>
            <a:r>
              <a:rPr lang="en-US" sz="2800" b="1" dirty="0" err="1">
                <a:ln>
                  <a:solidFill>
                    <a:srgbClr val="006600"/>
                  </a:solidFill>
                </a:ln>
                <a:solidFill>
                  <a:srgbClr val="006600"/>
                </a:solidFill>
                <a:latin typeface="Times New Roman" pitchFamily="18" charset="0"/>
                <a:cs typeface="+mn-cs"/>
              </a:rPr>
              <a:t>bắt</a:t>
            </a:r>
            <a:r>
              <a:rPr lang="en-US" sz="2800" b="1" dirty="0">
                <a:ln>
                  <a:solidFill>
                    <a:srgbClr val="006600"/>
                  </a:solidFill>
                </a:ln>
                <a:solidFill>
                  <a:srgbClr val="006600"/>
                </a:solidFill>
                <a:latin typeface="Times New Roman" pitchFamily="18" charset="0"/>
                <a:cs typeface="+mn-cs"/>
              </a:rPr>
              <a:t> </a:t>
            </a:r>
            <a:r>
              <a:rPr lang="en-US" sz="2800" b="1" dirty="0" err="1">
                <a:ln>
                  <a:solidFill>
                    <a:srgbClr val="006600"/>
                  </a:solidFill>
                </a:ln>
                <a:solidFill>
                  <a:srgbClr val="006600"/>
                </a:solidFill>
                <a:latin typeface="Times New Roman" pitchFamily="18" charset="0"/>
                <a:cs typeface="+mn-cs"/>
              </a:rPr>
              <a:t>mồi</a:t>
            </a:r>
            <a:endParaRPr lang="en-US" sz="2800" b="1" dirty="0">
              <a:ln>
                <a:solidFill>
                  <a:srgbClr val="006600"/>
                </a:solidFill>
              </a:ln>
              <a:solidFill>
                <a:srgbClr val="006600"/>
              </a:solidFill>
              <a:latin typeface="Times New Roman" pitchFamily="18" charset="0"/>
              <a:cs typeface="+mn-cs"/>
            </a:endParaRPr>
          </a:p>
        </p:txBody>
      </p:sp>
      <p:sp>
        <p:nvSpPr>
          <p:cNvPr id="81" name="Text Box 85"/>
          <p:cNvSpPr txBox="1">
            <a:spLocks noChangeArrowheads="1"/>
          </p:cNvSpPr>
          <p:nvPr/>
        </p:nvSpPr>
        <p:spPr bwMode="auto">
          <a:xfrm>
            <a:off x="5867400" y="4958705"/>
            <a:ext cx="1219200" cy="96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471" tIns="52237" rIns="104471" bIns="52237">
            <a:spAutoFit/>
          </a:bodyPr>
          <a:lstStyle>
            <a:lvl1pPr defTabSz="1044575" eaLnBrk="0" hangingPunct="0">
              <a:defRPr>
                <a:solidFill>
                  <a:schemeClr val="tx1"/>
                </a:solidFill>
                <a:latin typeface="Arial" charset="0"/>
              </a:defRPr>
            </a:lvl1pPr>
            <a:lvl2pPr marL="742950" indent="-285750" defTabSz="1044575" eaLnBrk="0" hangingPunct="0">
              <a:defRPr>
                <a:solidFill>
                  <a:schemeClr val="tx1"/>
                </a:solidFill>
                <a:latin typeface="Arial" charset="0"/>
              </a:defRPr>
            </a:lvl2pPr>
            <a:lvl3pPr marL="1143000" indent="-228600" defTabSz="1044575" eaLnBrk="0" hangingPunct="0">
              <a:defRPr>
                <a:solidFill>
                  <a:schemeClr val="tx1"/>
                </a:solidFill>
                <a:latin typeface="Arial" charset="0"/>
              </a:defRPr>
            </a:lvl3pPr>
            <a:lvl4pPr marL="1600200" indent="-228600" defTabSz="1044575" eaLnBrk="0" hangingPunct="0">
              <a:defRPr>
                <a:solidFill>
                  <a:schemeClr val="tx1"/>
                </a:solidFill>
                <a:latin typeface="Arial" charset="0"/>
              </a:defRPr>
            </a:lvl4pPr>
            <a:lvl5pPr marL="2057400" indent="-228600" defTabSz="1044575" eaLnBrk="0" hangingPunct="0">
              <a:defRPr>
                <a:solidFill>
                  <a:schemeClr val="tx1"/>
                </a:solidFill>
                <a:latin typeface="Arial" charset="0"/>
              </a:defRPr>
            </a:lvl5pPr>
            <a:lvl6pPr marL="2514600" indent="-228600" algn="ctr" defTabSz="1044575" eaLnBrk="0" fontAlgn="base" hangingPunct="0">
              <a:spcBef>
                <a:spcPct val="0"/>
              </a:spcBef>
              <a:spcAft>
                <a:spcPct val="0"/>
              </a:spcAft>
              <a:defRPr>
                <a:solidFill>
                  <a:schemeClr val="tx1"/>
                </a:solidFill>
                <a:latin typeface="Arial" charset="0"/>
              </a:defRPr>
            </a:lvl6pPr>
            <a:lvl7pPr marL="2971800" indent="-228600" algn="ctr" defTabSz="1044575" eaLnBrk="0" fontAlgn="base" hangingPunct="0">
              <a:spcBef>
                <a:spcPct val="0"/>
              </a:spcBef>
              <a:spcAft>
                <a:spcPct val="0"/>
              </a:spcAft>
              <a:defRPr>
                <a:solidFill>
                  <a:schemeClr val="tx1"/>
                </a:solidFill>
                <a:latin typeface="Arial" charset="0"/>
              </a:defRPr>
            </a:lvl7pPr>
            <a:lvl8pPr marL="3429000" indent="-228600" algn="ctr" defTabSz="1044575" eaLnBrk="0" fontAlgn="base" hangingPunct="0">
              <a:spcBef>
                <a:spcPct val="0"/>
              </a:spcBef>
              <a:spcAft>
                <a:spcPct val="0"/>
              </a:spcAft>
              <a:defRPr>
                <a:solidFill>
                  <a:schemeClr val="tx1"/>
                </a:solidFill>
                <a:latin typeface="Arial" charset="0"/>
              </a:defRPr>
            </a:lvl8pPr>
            <a:lvl9pPr marL="3886200" indent="-228600" algn="ctr" defTabSz="1044575"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800" b="1" dirty="0">
                <a:ln>
                  <a:solidFill>
                    <a:srgbClr val="C00000"/>
                  </a:solidFill>
                </a:ln>
                <a:solidFill>
                  <a:srgbClr val="C00000"/>
                </a:solidFill>
                <a:latin typeface="Times New Roman" pitchFamily="18" charset="0"/>
                <a:cs typeface="+mn-cs"/>
              </a:rPr>
              <a:t>Bay </a:t>
            </a:r>
            <a:r>
              <a:rPr lang="en-US" sz="2800" b="1" dirty="0" err="1">
                <a:ln>
                  <a:solidFill>
                    <a:srgbClr val="C00000"/>
                  </a:solidFill>
                </a:ln>
                <a:solidFill>
                  <a:srgbClr val="C00000"/>
                </a:solidFill>
                <a:latin typeface="Times New Roman" pitchFamily="18" charset="0"/>
                <a:cs typeface="+mn-cs"/>
              </a:rPr>
              <a:t>lượn</a:t>
            </a:r>
            <a:endParaRPr lang="en-US" sz="2800" b="1" dirty="0">
              <a:ln>
                <a:solidFill>
                  <a:srgbClr val="C00000"/>
                </a:solidFill>
              </a:ln>
              <a:solidFill>
                <a:srgbClr val="C00000"/>
              </a:solidFill>
              <a:latin typeface="Times New Roman" pitchFamily="18" charset="0"/>
              <a:cs typeface="+mn-cs"/>
            </a:endParaRPr>
          </a:p>
        </p:txBody>
      </p:sp>
      <p:pic>
        <p:nvPicPr>
          <p:cNvPr id="82" name="Picture 68" descr="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3401" y="6099400"/>
            <a:ext cx="1436686" cy="553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Rectangle 69"/>
          <p:cNvSpPr>
            <a:spLocks noChangeArrowheads="1"/>
          </p:cNvSpPr>
          <p:nvPr/>
        </p:nvSpPr>
        <p:spPr bwMode="auto">
          <a:xfrm>
            <a:off x="1970088" y="6105525"/>
            <a:ext cx="640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1" hangingPunct="1"/>
            <a:r>
              <a:rPr lang="en-US" sz="2800" b="1">
                <a:solidFill>
                  <a:srgbClr val="FF3300"/>
                </a:solidFill>
                <a:latin typeface="Times New Roman" pitchFamily="18" charset="0"/>
                <a:cs typeface="+mn-cs"/>
              </a:rPr>
              <a:t>Thế nào là cơ quan tương đồng? </a:t>
            </a:r>
          </a:p>
        </p:txBody>
      </p:sp>
      <p:sp>
        <p:nvSpPr>
          <p:cNvPr id="84" name="Text Box 2"/>
          <p:cNvSpPr txBox="1">
            <a:spLocks noChangeArrowheads="1"/>
          </p:cNvSpPr>
          <p:nvPr/>
        </p:nvSpPr>
        <p:spPr bwMode="auto">
          <a:xfrm>
            <a:off x="22818" y="4176439"/>
            <a:ext cx="8855019" cy="263149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just" eaLnBrk="1" fontAlgn="auto" hangingPunct="1">
              <a:spcBef>
                <a:spcPts val="300"/>
              </a:spcBef>
              <a:spcAft>
                <a:spcPts val="0"/>
              </a:spcAft>
              <a:defRPr/>
            </a:pPr>
            <a:r>
              <a:rPr lang="en-US" sz="3200" b="1" dirty="0">
                <a:latin typeface="Times New Roman" pitchFamily="18" charset="0"/>
                <a:cs typeface="Times New Roman" pitchFamily="18" charset="0"/>
                <a:sym typeface="Wingdings" pitchFamily="2" charset="2"/>
              </a:rPr>
              <a:t>* </a:t>
            </a:r>
            <a:r>
              <a:rPr lang="en-US" sz="3200" b="1" u="sng" dirty="0" err="1">
                <a:solidFill>
                  <a:srgbClr val="FF0066"/>
                </a:solidFill>
                <a:latin typeface="Times New Roman" pitchFamily="18" charset="0"/>
                <a:cs typeface="Times New Roman" pitchFamily="18" charset="0"/>
              </a:rPr>
              <a:t>Cơ</a:t>
            </a:r>
            <a:r>
              <a:rPr lang="en-US" sz="3200" b="1" u="sng" dirty="0">
                <a:solidFill>
                  <a:srgbClr val="FF0066"/>
                </a:solidFill>
                <a:latin typeface="Times New Roman" pitchFamily="18" charset="0"/>
                <a:cs typeface="Times New Roman" pitchFamily="18" charset="0"/>
              </a:rPr>
              <a:t> </a:t>
            </a:r>
            <a:r>
              <a:rPr lang="en-US" sz="3200" b="1" u="sng" dirty="0" err="1">
                <a:solidFill>
                  <a:srgbClr val="FF0066"/>
                </a:solidFill>
                <a:latin typeface="Times New Roman" pitchFamily="18" charset="0"/>
                <a:cs typeface="Times New Roman" pitchFamily="18" charset="0"/>
              </a:rPr>
              <a:t>quan</a:t>
            </a:r>
            <a:r>
              <a:rPr lang="en-US" sz="3200" b="1" u="sng" dirty="0">
                <a:solidFill>
                  <a:srgbClr val="FF0066"/>
                </a:solidFill>
                <a:latin typeface="Times New Roman" pitchFamily="18" charset="0"/>
                <a:cs typeface="Times New Roman" pitchFamily="18" charset="0"/>
              </a:rPr>
              <a:t> </a:t>
            </a:r>
            <a:r>
              <a:rPr lang="en-US" sz="3200" b="1" u="sng" dirty="0" err="1">
                <a:solidFill>
                  <a:srgbClr val="FF0066"/>
                </a:solidFill>
                <a:latin typeface="Times New Roman" pitchFamily="18" charset="0"/>
                <a:cs typeface="Times New Roman" pitchFamily="18" charset="0"/>
              </a:rPr>
              <a:t>tương</a:t>
            </a:r>
            <a:r>
              <a:rPr lang="en-US" sz="3200" b="1" u="sng" dirty="0">
                <a:solidFill>
                  <a:srgbClr val="FF0066"/>
                </a:solidFill>
                <a:latin typeface="Times New Roman" pitchFamily="18" charset="0"/>
                <a:cs typeface="Times New Roman" pitchFamily="18" charset="0"/>
              </a:rPr>
              <a:t> </a:t>
            </a:r>
            <a:r>
              <a:rPr lang="en-US" sz="3200" b="1" u="sng" dirty="0" err="1">
                <a:solidFill>
                  <a:srgbClr val="FF0066"/>
                </a:solidFill>
                <a:latin typeface="Times New Roman" pitchFamily="18" charset="0"/>
                <a:cs typeface="Times New Roman" pitchFamily="18" charset="0"/>
              </a:rPr>
              <a:t>đồng</a:t>
            </a:r>
            <a:r>
              <a:rPr lang="en-US" sz="3200" b="1" dirty="0">
                <a:solidFill>
                  <a:srgbClr val="FF0066"/>
                </a:solidFill>
                <a:latin typeface="Times New Roman" pitchFamily="18" charset="0"/>
                <a:cs typeface="Times New Roman" pitchFamily="18" charset="0"/>
              </a:rPr>
              <a:t>:</a:t>
            </a:r>
            <a:r>
              <a:rPr lang="vi-VN" sz="3200" dirty="0">
                <a:latin typeface="Times New Roman" pitchFamily="18" charset="0"/>
                <a:cs typeface="Times New Roman" pitchFamily="18" charset="0"/>
              </a:rPr>
              <a:t> </a:t>
            </a:r>
          </a:p>
          <a:p>
            <a:pPr algn="just" eaLnBrk="1" fontAlgn="auto" hangingPunct="1">
              <a:spcBef>
                <a:spcPts val="300"/>
              </a:spcBef>
              <a:spcAft>
                <a:spcPts val="0"/>
              </a:spcAft>
              <a:defRPr/>
            </a:pPr>
            <a:r>
              <a:rPr lang="vi-VN"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nguồn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từ</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loài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tổ</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sym typeface="Wingdings" pitchFamily="2" charset="2"/>
              </a:rPr>
              <a:t>thực</a:t>
            </a:r>
            <a:r>
              <a:rPr lang="en-US" sz="3200" dirty="0">
                <a:latin typeface="Times New Roman" pitchFamily="18" charset="0"/>
                <a:cs typeface="Times New Roman" pitchFamily="18" charset="0"/>
                <a:sym typeface="Wingdings" pitchFamily="2" charset="2"/>
              </a:rPr>
              <a:t> </a:t>
            </a:r>
            <a:r>
              <a:rPr lang="en-US" sz="3200" dirty="0" err="1">
                <a:latin typeface="Times New Roman" pitchFamily="18" charset="0"/>
                <a:cs typeface="Times New Roman" pitchFamily="18" charset="0"/>
                <a:sym typeface="Wingdings" pitchFamily="2" charset="2"/>
              </a:rPr>
              <a:t>hiện</a:t>
            </a:r>
            <a:r>
              <a:rPr lang="en-US" sz="3200" dirty="0">
                <a:latin typeface="Times New Roman" pitchFamily="18" charset="0"/>
                <a:cs typeface="Times New Roman" pitchFamily="18" charset="0"/>
                <a:sym typeface="Wingdings" pitchFamily="2" charset="2"/>
              </a:rPr>
              <a:t> </a:t>
            </a:r>
            <a:r>
              <a:rPr lang="en-US" sz="3200" dirty="0" err="1">
                <a:latin typeface="Times New Roman" pitchFamily="18" charset="0"/>
                <a:cs typeface="Times New Roman" pitchFamily="18" charset="0"/>
                <a:sym typeface="Wingdings" pitchFamily="2" charset="2"/>
              </a:rPr>
              <a:t>những</a:t>
            </a:r>
            <a:r>
              <a:rPr lang="en-US" sz="3200" dirty="0">
                <a:latin typeface="Times New Roman" pitchFamily="18" charset="0"/>
                <a:cs typeface="Times New Roman" pitchFamily="18" charset="0"/>
                <a:sym typeface="Wingdings" pitchFamily="2" charset="2"/>
              </a:rPr>
              <a:t> </a:t>
            </a:r>
            <a:r>
              <a:rPr lang="en-US" sz="3200" dirty="0" err="1">
                <a:latin typeface="Times New Roman" pitchFamily="18" charset="0"/>
                <a:cs typeface="Times New Roman" pitchFamily="18" charset="0"/>
                <a:sym typeface="Wingdings" pitchFamily="2" charset="2"/>
              </a:rPr>
              <a:t>chức</a:t>
            </a:r>
            <a:r>
              <a:rPr lang="en-US" sz="3200" dirty="0">
                <a:latin typeface="Times New Roman" pitchFamily="18" charset="0"/>
                <a:cs typeface="Times New Roman" pitchFamily="18" charset="0"/>
                <a:sym typeface="Wingdings" pitchFamily="2" charset="2"/>
              </a:rPr>
              <a:t> </a:t>
            </a:r>
            <a:r>
              <a:rPr lang="en-US" sz="3200" dirty="0" err="1">
                <a:latin typeface="Times New Roman" pitchFamily="18" charset="0"/>
                <a:cs typeface="Times New Roman" pitchFamily="18" charset="0"/>
                <a:sym typeface="Wingdings" pitchFamily="2" charset="2"/>
              </a:rPr>
              <a:t>năng</a:t>
            </a:r>
            <a:r>
              <a:rPr lang="en-US" sz="3200" dirty="0">
                <a:latin typeface="Times New Roman" pitchFamily="18" charset="0"/>
                <a:cs typeface="Times New Roman" pitchFamily="18" charset="0"/>
                <a:sym typeface="Wingdings" pitchFamily="2" charset="2"/>
              </a:rPr>
              <a:t> </a:t>
            </a:r>
            <a:r>
              <a:rPr lang="en-US" sz="3200" dirty="0" err="1">
                <a:latin typeface="Times New Roman" pitchFamily="18" charset="0"/>
                <a:cs typeface="Times New Roman" pitchFamily="18" charset="0"/>
                <a:sym typeface="Wingdings" pitchFamily="2" charset="2"/>
              </a:rPr>
              <a:t>khác</a:t>
            </a:r>
            <a:r>
              <a:rPr lang="en-US" sz="3200" dirty="0">
                <a:latin typeface="Times New Roman" pitchFamily="18" charset="0"/>
                <a:cs typeface="Times New Roman" pitchFamily="18" charset="0"/>
                <a:sym typeface="Wingdings" pitchFamily="2" charset="2"/>
              </a:rPr>
              <a:t> </a:t>
            </a:r>
            <a:r>
              <a:rPr lang="en-US" sz="3200" dirty="0" err="1">
                <a:latin typeface="Times New Roman" pitchFamily="18" charset="0"/>
                <a:cs typeface="Times New Roman" pitchFamily="18" charset="0"/>
                <a:sym typeface="Wingdings" pitchFamily="2" charset="2"/>
              </a:rPr>
              <a:t>nhau</a:t>
            </a:r>
            <a:endParaRPr lang="en-US" sz="3200" dirty="0">
              <a:latin typeface="Times New Roman" pitchFamily="18" charset="0"/>
              <a:cs typeface="Times New Roman" pitchFamily="18" charset="0"/>
              <a:sym typeface="Wingdings" pitchFamily="2" charset="2"/>
            </a:endParaRPr>
          </a:p>
          <a:p>
            <a:pPr algn="just" eaLnBrk="1" fontAlgn="auto" hangingPunct="1">
              <a:spcBef>
                <a:spcPts val="300"/>
              </a:spcBef>
              <a:spcAft>
                <a:spcPts val="0"/>
              </a:spcAft>
              <a:defRPr/>
            </a:pP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Cơ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đồng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phản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hóa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phân</a:t>
            </a:r>
            <a:r>
              <a:rPr lang="en-US" sz="3200" dirty="0">
                <a:latin typeface="Times New Roman" pitchFamily="18" charset="0"/>
                <a:cs typeface="Times New Roman" pitchFamily="18" charset="0"/>
              </a:rPr>
              <a:t> li </a:t>
            </a:r>
            <a:r>
              <a:rPr lang="en-US" sz="3200" dirty="0">
                <a:latin typeface="Times New Roman" pitchFamily="18" charset="0"/>
                <a:cs typeface="Times New Roman" pitchFamily="18" charset="0"/>
                <a:sym typeface="Wingdings" pitchFamily="2" charset="2"/>
              </a:rPr>
              <a:t> </a:t>
            </a:r>
            <a:r>
              <a:rPr lang="en-US" sz="3200" dirty="0" err="1">
                <a:latin typeface="Times New Roman" pitchFamily="18" charset="0"/>
                <a:cs typeface="Times New Roman" pitchFamily="18" charset="0"/>
                <a:sym typeface="Wingdings" pitchFamily="2" charset="2"/>
              </a:rPr>
              <a:t>góp</a:t>
            </a:r>
            <a:r>
              <a:rPr lang="en-US" sz="3200" dirty="0">
                <a:latin typeface="Times New Roman" pitchFamily="18" charset="0"/>
                <a:cs typeface="Times New Roman" pitchFamily="18" charset="0"/>
                <a:sym typeface="Wingdings" pitchFamily="2" charset="2"/>
              </a:rPr>
              <a:t> </a:t>
            </a:r>
            <a:r>
              <a:rPr lang="en-US" sz="3200" dirty="0" err="1">
                <a:latin typeface="Times New Roman" pitchFamily="18" charset="0"/>
                <a:cs typeface="Times New Roman" pitchFamily="18" charset="0"/>
                <a:sym typeface="Wingdings" pitchFamily="2" charset="2"/>
              </a:rPr>
              <a:t>phần</a:t>
            </a:r>
            <a:r>
              <a:rPr lang="en-US" sz="3200" dirty="0">
                <a:latin typeface="Times New Roman" pitchFamily="18" charset="0"/>
                <a:cs typeface="Times New Roman" pitchFamily="18" charset="0"/>
                <a:sym typeface="Wingdings" pitchFamily="2" charset="2"/>
              </a:rPr>
              <a:t> </a:t>
            </a:r>
            <a:r>
              <a:rPr lang="en-US" sz="3200" dirty="0" err="1">
                <a:latin typeface="Times New Roman" pitchFamily="18" charset="0"/>
                <a:cs typeface="Times New Roman" pitchFamily="18" charset="0"/>
                <a:sym typeface="Wingdings" pitchFamily="2" charset="2"/>
              </a:rPr>
              <a:t>giải</a:t>
            </a:r>
            <a:r>
              <a:rPr lang="en-US" sz="3200" dirty="0">
                <a:latin typeface="Times New Roman" pitchFamily="18" charset="0"/>
                <a:cs typeface="Times New Roman" pitchFamily="18" charset="0"/>
                <a:sym typeface="Wingdings" pitchFamily="2" charset="2"/>
              </a:rPr>
              <a:t> </a:t>
            </a:r>
            <a:r>
              <a:rPr lang="en-US" sz="3200" dirty="0" err="1">
                <a:latin typeface="Times New Roman" pitchFamily="18" charset="0"/>
                <a:cs typeface="Times New Roman" pitchFamily="18" charset="0"/>
                <a:sym typeface="Wingdings" pitchFamily="2" charset="2"/>
              </a:rPr>
              <a:t>thích</a:t>
            </a:r>
            <a:r>
              <a:rPr lang="en-US" sz="3200" dirty="0">
                <a:latin typeface="Times New Roman" pitchFamily="18" charset="0"/>
                <a:cs typeface="Times New Roman" pitchFamily="18" charset="0"/>
                <a:sym typeface="Wingdings" pitchFamily="2" charset="2"/>
              </a:rPr>
              <a:t> </a:t>
            </a:r>
            <a:r>
              <a:rPr lang="en-US" sz="3200" dirty="0" err="1">
                <a:latin typeface="Times New Roman" pitchFamily="18" charset="0"/>
                <a:cs typeface="Times New Roman" pitchFamily="18" charset="0"/>
                <a:sym typeface="Wingdings" pitchFamily="2" charset="2"/>
              </a:rPr>
              <a:t>sự</a:t>
            </a:r>
            <a:r>
              <a:rPr lang="en-US" sz="3200" dirty="0">
                <a:latin typeface="Times New Roman" pitchFamily="18" charset="0"/>
                <a:cs typeface="Times New Roman" pitchFamily="18" charset="0"/>
                <a:sym typeface="Wingdings" pitchFamily="2" charset="2"/>
              </a:rPr>
              <a:t> </a:t>
            </a:r>
            <a:r>
              <a:rPr lang="en-US" sz="3200" dirty="0" err="1">
                <a:latin typeface="Times New Roman" pitchFamily="18" charset="0"/>
                <a:cs typeface="Times New Roman" pitchFamily="18" charset="0"/>
                <a:sym typeface="Wingdings" pitchFamily="2" charset="2"/>
              </a:rPr>
              <a:t>đa</a:t>
            </a:r>
            <a:r>
              <a:rPr lang="en-US" sz="3200" dirty="0">
                <a:latin typeface="Times New Roman" pitchFamily="18" charset="0"/>
                <a:cs typeface="Times New Roman" pitchFamily="18" charset="0"/>
                <a:sym typeface="Wingdings" pitchFamily="2" charset="2"/>
              </a:rPr>
              <a:t> </a:t>
            </a:r>
            <a:r>
              <a:rPr lang="en-US" sz="3200" dirty="0" err="1">
                <a:latin typeface="Times New Roman" pitchFamily="18" charset="0"/>
                <a:cs typeface="Times New Roman" pitchFamily="18" charset="0"/>
                <a:sym typeface="Wingdings" pitchFamily="2" charset="2"/>
              </a:rPr>
              <a:t>dạng</a:t>
            </a:r>
            <a:r>
              <a:rPr lang="en-US" sz="3200" dirty="0">
                <a:latin typeface="Times New Roman" pitchFamily="18" charset="0"/>
                <a:cs typeface="Times New Roman" pitchFamily="18" charset="0"/>
                <a:sym typeface="Wingdings" pitchFamily="2" charset="2"/>
              </a:rPr>
              <a:t> </a:t>
            </a:r>
            <a:r>
              <a:rPr lang="en-US" sz="3200" dirty="0" err="1">
                <a:latin typeface="Times New Roman" pitchFamily="18" charset="0"/>
                <a:cs typeface="Times New Roman" pitchFamily="18" charset="0"/>
                <a:sym typeface="Wingdings" pitchFamily="2" charset="2"/>
              </a:rPr>
              <a:t>sinh</a:t>
            </a:r>
            <a:r>
              <a:rPr lang="en-US" sz="3200" dirty="0">
                <a:latin typeface="Times New Roman" pitchFamily="18" charset="0"/>
                <a:cs typeface="Times New Roman" pitchFamily="18" charset="0"/>
                <a:sym typeface="Wingdings" pitchFamily="2" charset="2"/>
              </a:rPr>
              <a:t> </a:t>
            </a:r>
            <a:r>
              <a:rPr lang="en-US" sz="3200" dirty="0" err="1">
                <a:latin typeface="Times New Roman" pitchFamily="18" charset="0"/>
                <a:cs typeface="Times New Roman" pitchFamily="18" charset="0"/>
                <a:sym typeface="Wingdings" pitchFamily="2" charset="2"/>
              </a:rPr>
              <a:t>giới</a:t>
            </a:r>
            <a:r>
              <a:rPr lang="en-US" sz="3200" dirty="0">
                <a:latin typeface="Times New Roman" pitchFamily="18" charset="0"/>
                <a:cs typeface="Times New Roman" pitchFamily="18" charset="0"/>
                <a:sym typeface="Wingdings" pitchFamily="2" charset="2"/>
              </a:rPr>
              <a:t>.</a:t>
            </a:r>
            <a:endParaRPr lang="en-US" sz="3200" dirty="0">
              <a:latin typeface="Times New Roman" pitchFamily="18" charset="0"/>
              <a:cs typeface="Times New Roman" pitchFamily="18" charset="0"/>
            </a:endParaRPr>
          </a:p>
        </p:txBody>
      </p:sp>
      <p:pic>
        <p:nvPicPr>
          <p:cNvPr id="85" name="Picture 8" descr="C:\Users\Le Quang Tri\Desktop\coquantuong-dong.jpg"/>
          <p:cNvPicPr>
            <a:picLocks noChangeAspect="1" noChangeArrowheads="1"/>
          </p:cNvPicPr>
          <p:nvPr/>
        </p:nvPicPr>
        <p:blipFill rotWithShape="1">
          <a:blip r:embed="rId4">
            <a:extLst>
              <a:ext uri="{28A0092B-C50C-407E-A947-70E740481C1C}">
                <a14:useLocalDpi xmlns:a14="http://schemas.microsoft.com/office/drawing/2010/main" val="0"/>
              </a:ext>
            </a:extLst>
          </a:blip>
          <a:srcRect l="3725" r="8792" b="6856"/>
          <a:stretch/>
        </p:blipFill>
        <p:spPr bwMode="auto">
          <a:xfrm>
            <a:off x="338067" y="816145"/>
            <a:ext cx="8913953" cy="31241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6" name="TextBox 5"/>
          <p:cNvSpPr txBox="1">
            <a:spLocks noChangeArrowheads="1"/>
          </p:cNvSpPr>
          <p:nvPr/>
        </p:nvSpPr>
        <p:spPr bwMode="auto">
          <a:xfrm>
            <a:off x="2844950" y="3131739"/>
            <a:ext cx="3752550" cy="461698"/>
          </a:xfrm>
          <a:prstGeom prst="rect">
            <a:avLst/>
          </a:prstGeom>
          <a:ln>
            <a:solidFill>
              <a:srgbClr val="C00000"/>
            </a:solidFill>
          </a:ln>
        </p:spPr>
        <p:style>
          <a:lnRef idx="1">
            <a:schemeClr val="accent3"/>
          </a:lnRef>
          <a:fillRef idx="2">
            <a:schemeClr val="accent3"/>
          </a:fillRef>
          <a:effectRef idx="1">
            <a:schemeClr val="accent3"/>
          </a:effectRef>
          <a:fontRef idx="minor">
            <a:schemeClr val="dk1"/>
          </a:fontRef>
        </p:style>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r>
              <a:rPr lang="en-US" sz="2400" b="1" dirty="0">
                <a:solidFill>
                  <a:srgbClr val="C00000"/>
                </a:solidFill>
                <a:latin typeface="Times New Roman" pitchFamily="18" charset="0"/>
                <a:cs typeface="Times New Roman" pitchFamily="18" charset="0"/>
              </a:rPr>
              <a:t>SỰ  TIẾN HÓA PHÂN LI</a:t>
            </a:r>
          </a:p>
        </p:txBody>
      </p:sp>
      <p:pic>
        <p:nvPicPr>
          <p:cNvPr id="87" name="Picture 15" descr="viet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58325" y="4131736"/>
            <a:ext cx="87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Hình ảnh 1">
            <a:extLst>
              <a:ext uri="{FF2B5EF4-FFF2-40B4-BE49-F238E27FC236}">
                <a16:creationId xmlns:a16="http://schemas.microsoft.com/office/drawing/2014/main" id="{DF0E82B9-3839-151C-087E-EC4B0D378AAB}"/>
              </a:ext>
            </a:extLst>
          </p:cNvPr>
          <p:cNvPicPr>
            <a:picLocks noChangeAspect="1"/>
          </p:cNvPicPr>
          <p:nvPr/>
        </p:nvPicPr>
        <p:blipFill>
          <a:blip r:embed="rId6"/>
          <a:stretch>
            <a:fillRect/>
          </a:stretch>
        </p:blipFill>
        <p:spPr>
          <a:xfrm>
            <a:off x="228140" y="901520"/>
            <a:ext cx="8961897" cy="5650356"/>
          </a:xfrm>
          <a:prstGeom prst="rect">
            <a:avLst/>
          </a:prstGeom>
        </p:spPr>
      </p:pic>
      <p:sp>
        <p:nvSpPr>
          <p:cNvPr id="88" name="Text Box 26"/>
          <p:cNvSpPr txBox="1">
            <a:spLocks noChangeArrowheads="1"/>
          </p:cNvSpPr>
          <p:nvPr/>
        </p:nvSpPr>
        <p:spPr bwMode="auto">
          <a:xfrm>
            <a:off x="680285" y="5129992"/>
            <a:ext cx="8075349" cy="144432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lIns="104471" tIns="52237" rIns="104471" bIns="52237">
            <a:spAutoFit/>
          </a:bodyPr>
          <a:lstStyle>
            <a:lvl1pPr defTabSz="1044575" eaLnBrk="0" hangingPunct="0">
              <a:defRPr>
                <a:solidFill>
                  <a:schemeClr val="tx1"/>
                </a:solidFill>
                <a:latin typeface="Arial" panose="020B0604020202020204" pitchFamily="34" charset="0"/>
              </a:defRPr>
            </a:lvl1pPr>
            <a:lvl2pPr marL="742950" indent="-285750" defTabSz="1044575" eaLnBrk="0" hangingPunct="0">
              <a:defRPr>
                <a:solidFill>
                  <a:schemeClr val="tx1"/>
                </a:solidFill>
                <a:latin typeface="Arial" panose="020B0604020202020204" pitchFamily="34" charset="0"/>
              </a:defRPr>
            </a:lvl2pPr>
            <a:lvl3pPr marL="1143000" indent="-228600" defTabSz="1044575" eaLnBrk="0" hangingPunct="0">
              <a:defRPr>
                <a:solidFill>
                  <a:schemeClr val="tx1"/>
                </a:solidFill>
                <a:latin typeface="Arial" panose="020B0604020202020204" pitchFamily="34" charset="0"/>
              </a:defRPr>
            </a:lvl3pPr>
            <a:lvl4pPr marL="1600200" indent="-228600" defTabSz="1044575" eaLnBrk="0" hangingPunct="0">
              <a:defRPr>
                <a:solidFill>
                  <a:schemeClr val="tx1"/>
                </a:solidFill>
                <a:latin typeface="Arial" panose="020B0604020202020204" pitchFamily="34" charset="0"/>
              </a:defRPr>
            </a:lvl4pPr>
            <a:lvl5pPr marL="2057400" indent="-228600" defTabSz="1044575" eaLnBrk="0" hangingPunct="0">
              <a:defRPr>
                <a:solidFill>
                  <a:schemeClr val="tx1"/>
                </a:solidFill>
                <a:latin typeface="Arial" panose="020B0604020202020204" pitchFamily="34" charset="0"/>
              </a:defRPr>
            </a:lvl5pPr>
            <a:lvl6pPr marL="2514600" indent="-228600" algn="ctr" defTabSz="1044575" eaLnBrk="0" fontAlgn="base" hangingPunct="0">
              <a:spcBef>
                <a:spcPct val="0"/>
              </a:spcBef>
              <a:spcAft>
                <a:spcPct val="0"/>
              </a:spcAft>
              <a:defRPr>
                <a:solidFill>
                  <a:schemeClr val="tx1"/>
                </a:solidFill>
                <a:latin typeface="Arial" panose="020B0604020202020204" pitchFamily="34" charset="0"/>
              </a:defRPr>
            </a:lvl6pPr>
            <a:lvl7pPr marL="2971800" indent="-228600" algn="ctr" defTabSz="1044575" eaLnBrk="0" fontAlgn="base" hangingPunct="0">
              <a:spcBef>
                <a:spcPct val="0"/>
              </a:spcBef>
              <a:spcAft>
                <a:spcPct val="0"/>
              </a:spcAft>
              <a:defRPr>
                <a:solidFill>
                  <a:schemeClr val="tx1"/>
                </a:solidFill>
                <a:latin typeface="Arial" panose="020B0604020202020204" pitchFamily="34" charset="0"/>
              </a:defRPr>
            </a:lvl7pPr>
            <a:lvl8pPr marL="3429000" indent="-228600" algn="ctr" defTabSz="1044575" eaLnBrk="0" fontAlgn="base" hangingPunct="0">
              <a:spcBef>
                <a:spcPct val="0"/>
              </a:spcBef>
              <a:spcAft>
                <a:spcPct val="0"/>
              </a:spcAft>
              <a:defRPr>
                <a:solidFill>
                  <a:schemeClr val="tx1"/>
                </a:solidFill>
                <a:latin typeface="Arial" panose="020B0604020202020204" pitchFamily="34" charset="0"/>
              </a:defRPr>
            </a:lvl8pPr>
            <a:lvl9pPr marL="3886200" indent="-228600" algn="ctr" defTabSz="1044575"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900" b="1" dirty="0" err="1">
                <a:solidFill>
                  <a:srgbClr val="0000CC"/>
                </a:solidFill>
                <a:latin typeface="Times New Roman" panose="02020603050405020304" pitchFamily="18" charset="0"/>
              </a:rPr>
              <a:t>Giống</a:t>
            </a:r>
            <a:r>
              <a:rPr lang="en-US" altLang="en-US" sz="2900" b="1" dirty="0">
                <a:solidFill>
                  <a:srgbClr val="0000CC"/>
                </a:solidFill>
                <a:latin typeface="Times New Roman" panose="02020603050405020304" pitchFamily="18" charset="0"/>
              </a:rPr>
              <a:t> </a:t>
            </a:r>
            <a:r>
              <a:rPr lang="en-US" altLang="en-US" sz="2900" b="1" dirty="0" err="1">
                <a:solidFill>
                  <a:srgbClr val="0000CC"/>
                </a:solidFill>
                <a:latin typeface="Times New Roman" panose="02020603050405020304" pitchFamily="18" charset="0"/>
              </a:rPr>
              <a:t>nhau</a:t>
            </a:r>
            <a:r>
              <a:rPr lang="en-US" altLang="en-US" sz="2900" b="1" dirty="0">
                <a:solidFill>
                  <a:srgbClr val="FF00FF"/>
                </a:solidFill>
                <a:latin typeface="Times New Roman" panose="02020603050405020304" pitchFamily="18" charset="0"/>
              </a:rPr>
              <a:t> </a:t>
            </a:r>
            <a:r>
              <a:rPr lang="en-US" altLang="en-US" sz="2900" b="1" dirty="0" err="1">
                <a:solidFill>
                  <a:srgbClr val="660033"/>
                </a:solidFill>
                <a:latin typeface="Times New Roman" panose="02020603050405020304" pitchFamily="18" charset="0"/>
              </a:rPr>
              <a:t>về</a:t>
            </a:r>
            <a:r>
              <a:rPr lang="en-US" altLang="en-US" sz="2900" b="1" dirty="0">
                <a:solidFill>
                  <a:srgbClr val="660033"/>
                </a:solidFill>
                <a:latin typeface="Times New Roman" panose="02020603050405020304" pitchFamily="18" charset="0"/>
              </a:rPr>
              <a:t> </a:t>
            </a:r>
            <a:r>
              <a:rPr lang="en-US" altLang="en-US" sz="2900" b="1" dirty="0" err="1">
                <a:solidFill>
                  <a:srgbClr val="660033"/>
                </a:solidFill>
                <a:latin typeface="Times New Roman" panose="02020603050405020304" pitchFamily="18" charset="0"/>
              </a:rPr>
              <a:t>tổng</a:t>
            </a:r>
            <a:r>
              <a:rPr lang="en-US" altLang="en-US" sz="2900" b="1" dirty="0">
                <a:solidFill>
                  <a:srgbClr val="660033"/>
                </a:solidFill>
                <a:latin typeface="Times New Roman" panose="02020603050405020304" pitchFamily="18" charset="0"/>
              </a:rPr>
              <a:t> </a:t>
            </a:r>
            <a:r>
              <a:rPr lang="en-US" altLang="en-US" sz="2900" b="1" dirty="0" err="1">
                <a:solidFill>
                  <a:srgbClr val="660033"/>
                </a:solidFill>
                <a:latin typeface="Times New Roman" panose="02020603050405020304" pitchFamily="18" charset="0"/>
              </a:rPr>
              <a:t>thể</a:t>
            </a:r>
            <a:r>
              <a:rPr lang="en-US" altLang="en-US" sz="2900" b="1" dirty="0">
                <a:solidFill>
                  <a:srgbClr val="660033"/>
                </a:solidFill>
                <a:latin typeface="Times New Roman" panose="02020603050405020304" pitchFamily="18" charset="0"/>
              </a:rPr>
              <a:t>, </a:t>
            </a:r>
            <a:r>
              <a:rPr lang="en-US" altLang="en-US" sz="2900" b="1" dirty="0" err="1">
                <a:solidFill>
                  <a:srgbClr val="660033"/>
                </a:solidFill>
                <a:latin typeface="Times New Roman" panose="02020603050405020304" pitchFamily="18" charset="0"/>
              </a:rPr>
              <a:t>đều</a:t>
            </a:r>
            <a:r>
              <a:rPr lang="en-US" altLang="en-US" sz="2900" b="1" dirty="0">
                <a:solidFill>
                  <a:srgbClr val="660033"/>
                </a:solidFill>
                <a:latin typeface="Times New Roman" panose="02020603050405020304" pitchFamily="18" charset="0"/>
              </a:rPr>
              <a:t> </a:t>
            </a:r>
            <a:r>
              <a:rPr lang="en-US" altLang="en-US" sz="2900" b="1" dirty="0" err="1">
                <a:solidFill>
                  <a:srgbClr val="660033"/>
                </a:solidFill>
                <a:latin typeface="Times New Roman" panose="02020603050405020304" pitchFamily="18" charset="0"/>
              </a:rPr>
              <a:t>gồm</a:t>
            </a:r>
            <a:r>
              <a:rPr lang="en-US" altLang="en-US" sz="2900" b="1" dirty="0">
                <a:solidFill>
                  <a:srgbClr val="660033"/>
                </a:solidFill>
                <a:latin typeface="Times New Roman" panose="02020603050405020304" pitchFamily="18" charset="0"/>
              </a:rPr>
              <a:t> </a:t>
            </a:r>
            <a:r>
              <a:rPr lang="en-US" altLang="en-US" sz="2900" b="1" dirty="0" err="1">
                <a:solidFill>
                  <a:srgbClr val="660033"/>
                </a:solidFill>
                <a:latin typeface="Times New Roman" panose="02020603050405020304" pitchFamily="18" charset="0"/>
              </a:rPr>
              <a:t>có</a:t>
            </a:r>
            <a:r>
              <a:rPr lang="en-US" altLang="en-US" sz="2900" b="1" dirty="0">
                <a:solidFill>
                  <a:srgbClr val="660033"/>
                </a:solidFill>
                <a:latin typeface="Times New Roman" panose="02020603050405020304" pitchFamily="18" charset="0"/>
              </a:rPr>
              <a:t> </a:t>
            </a:r>
            <a:r>
              <a:rPr lang="en-US" altLang="en-US" sz="2900" b="1" dirty="0" err="1">
                <a:solidFill>
                  <a:srgbClr val="660033"/>
                </a:solidFill>
                <a:latin typeface="Times New Roman" panose="02020603050405020304" pitchFamily="18" charset="0"/>
              </a:rPr>
              <a:t>các</a:t>
            </a:r>
            <a:r>
              <a:rPr lang="en-US" altLang="en-US" sz="2900" b="1" dirty="0">
                <a:solidFill>
                  <a:srgbClr val="660033"/>
                </a:solidFill>
                <a:latin typeface="Times New Roman" panose="02020603050405020304" pitchFamily="18" charset="0"/>
              </a:rPr>
              <a:t> </a:t>
            </a:r>
            <a:r>
              <a:rPr lang="en-US" altLang="en-US" sz="2900" b="1" dirty="0" err="1">
                <a:solidFill>
                  <a:srgbClr val="660033"/>
                </a:solidFill>
                <a:latin typeface="Times New Roman" panose="02020603050405020304" pitchFamily="18" charset="0"/>
              </a:rPr>
              <a:t>xương</a:t>
            </a:r>
            <a:r>
              <a:rPr lang="en-US" altLang="en-US" sz="2900" b="1" dirty="0">
                <a:solidFill>
                  <a:srgbClr val="660033"/>
                </a:solidFill>
                <a:latin typeface="Times New Roman" panose="02020603050405020304" pitchFamily="18" charset="0"/>
              </a:rPr>
              <a:t> </a:t>
            </a:r>
            <a:r>
              <a:rPr lang="en-US" altLang="en-US" sz="2900" b="1" dirty="0" err="1">
                <a:solidFill>
                  <a:srgbClr val="660033"/>
                </a:solidFill>
                <a:latin typeface="Times New Roman" panose="02020603050405020304" pitchFamily="18" charset="0"/>
              </a:rPr>
              <a:t>cánh</a:t>
            </a:r>
            <a:r>
              <a:rPr lang="en-US" altLang="en-US" sz="2900" b="1" dirty="0">
                <a:solidFill>
                  <a:srgbClr val="660033"/>
                </a:solidFill>
                <a:latin typeface="Times New Roman" panose="02020603050405020304" pitchFamily="18" charset="0"/>
              </a:rPr>
              <a:t>, </a:t>
            </a:r>
            <a:r>
              <a:rPr lang="en-US" altLang="en-US" sz="2900" b="1" dirty="0" err="1">
                <a:solidFill>
                  <a:srgbClr val="660033"/>
                </a:solidFill>
                <a:latin typeface="Times New Roman" panose="02020603050405020304" pitchFamily="18" charset="0"/>
              </a:rPr>
              <a:t>cẳng</a:t>
            </a:r>
            <a:r>
              <a:rPr lang="en-US" altLang="en-US" sz="2900" b="1" dirty="0">
                <a:solidFill>
                  <a:srgbClr val="660033"/>
                </a:solidFill>
                <a:latin typeface="Times New Roman" panose="02020603050405020304" pitchFamily="18" charset="0"/>
              </a:rPr>
              <a:t> (</a:t>
            </a:r>
            <a:r>
              <a:rPr lang="en-US" altLang="en-US" sz="2900" b="1" dirty="0" err="1">
                <a:solidFill>
                  <a:srgbClr val="660033"/>
                </a:solidFill>
                <a:latin typeface="Times New Roman" panose="02020603050405020304" pitchFamily="18" charset="0"/>
              </a:rPr>
              <a:t>trụ</a:t>
            </a:r>
            <a:r>
              <a:rPr lang="en-US" altLang="en-US" sz="2900" b="1" dirty="0">
                <a:solidFill>
                  <a:srgbClr val="660033"/>
                </a:solidFill>
                <a:latin typeface="Times New Roman" panose="02020603050405020304" pitchFamily="18" charset="0"/>
              </a:rPr>
              <a:t>, quay), </a:t>
            </a:r>
            <a:r>
              <a:rPr lang="en-US" altLang="en-US" sz="2900" b="1" dirty="0" err="1">
                <a:solidFill>
                  <a:srgbClr val="660033"/>
                </a:solidFill>
                <a:latin typeface="Times New Roman" panose="02020603050405020304" pitchFamily="18" charset="0"/>
              </a:rPr>
              <a:t>cổ</a:t>
            </a:r>
            <a:r>
              <a:rPr lang="en-US" altLang="en-US" sz="2900" b="1" dirty="0">
                <a:solidFill>
                  <a:srgbClr val="660033"/>
                </a:solidFill>
                <a:latin typeface="Times New Roman" panose="02020603050405020304" pitchFamily="18" charset="0"/>
              </a:rPr>
              <a:t>, </a:t>
            </a:r>
            <a:r>
              <a:rPr lang="en-US" altLang="en-US" sz="2900" b="1" dirty="0" err="1">
                <a:solidFill>
                  <a:srgbClr val="660033"/>
                </a:solidFill>
                <a:latin typeface="Times New Roman" panose="02020603050405020304" pitchFamily="18" charset="0"/>
              </a:rPr>
              <a:t>bàn</a:t>
            </a:r>
            <a:r>
              <a:rPr lang="en-US" altLang="en-US" sz="2900" b="1" dirty="0">
                <a:solidFill>
                  <a:srgbClr val="660033"/>
                </a:solidFill>
                <a:latin typeface="Times New Roman" panose="02020603050405020304" pitchFamily="18" charset="0"/>
              </a:rPr>
              <a:t>, </a:t>
            </a:r>
            <a:r>
              <a:rPr lang="en-US" altLang="en-US" sz="2900" b="1" dirty="0" err="1">
                <a:solidFill>
                  <a:srgbClr val="660033"/>
                </a:solidFill>
                <a:latin typeface="Times New Roman" panose="02020603050405020304" pitchFamily="18" charset="0"/>
              </a:rPr>
              <a:t>ngón</a:t>
            </a:r>
            <a:r>
              <a:rPr lang="en-US" altLang="en-US" sz="2900" b="1" dirty="0">
                <a:solidFill>
                  <a:srgbClr val="660033"/>
                </a:solidFill>
                <a:latin typeface="Times New Roman" panose="02020603050405020304" pitchFamily="18" charset="0"/>
              </a:rPr>
              <a:t> (</a:t>
            </a:r>
            <a:r>
              <a:rPr lang="en-US" altLang="en-US" sz="2900" b="1" dirty="0" err="1">
                <a:solidFill>
                  <a:srgbClr val="660033"/>
                </a:solidFill>
                <a:latin typeface="Times New Roman" panose="02020603050405020304" pitchFamily="18" charset="0"/>
              </a:rPr>
              <a:t>theo</a:t>
            </a:r>
            <a:r>
              <a:rPr lang="en-US" altLang="en-US" sz="2900" b="1" dirty="0">
                <a:solidFill>
                  <a:srgbClr val="660033"/>
                </a:solidFill>
                <a:latin typeface="Times New Roman" panose="02020603050405020304" pitchFamily="18" charset="0"/>
              </a:rPr>
              <a:t> </a:t>
            </a:r>
            <a:r>
              <a:rPr lang="en-US" altLang="en-US" sz="2900" b="1" dirty="0" err="1">
                <a:solidFill>
                  <a:srgbClr val="660033"/>
                </a:solidFill>
                <a:latin typeface="Times New Roman" panose="02020603050405020304" pitchFamily="18" charset="0"/>
              </a:rPr>
              <a:t>thứ</a:t>
            </a:r>
            <a:r>
              <a:rPr lang="en-US" altLang="en-US" sz="2900" b="1" dirty="0">
                <a:solidFill>
                  <a:srgbClr val="660033"/>
                </a:solidFill>
                <a:latin typeface="Times New Roman" panose="02020603050405020304" pitchFamily="18" charset="0"/>
              </a:rPr>
              <a:t> </a:t>
            </a:r>
            <a:r>
              <a:rPr lang="en-US" altLang="en-US" sz="2900" b="1" dirty="0" err="1">
                <a:solidFill>
                  <a:srgbClr val="660033"/>
                </a:solidFill>
                <a:latin typeface="Times New Roman" panose="02020603050405020304" pitchFamily="18" charset="0"/>
              </a:rPr>
              <a:t>tự</a:t>
            </a:r>
            <a:r>
              <a:rPr lang="en-US" altLang="en-US" sz="2900" b="1" dirty="0">
                <a:solidFill>
                  <a:srgbClr val="660033"/>
                </a:solidFill>
                <a:latin typeface="Times New Roman" panose="02020603050405020304" pitchFamily="18" charset="0"/>
              </a:rPr>
              <a:t> </a:t>
            </a:r>
            <a:r>
              <a:rPr lang="en-US" altLang="en-US" sz="2900" b="1" dirty="0" err="1">
                <a:solidFill>
                  <a:srgbClr val="660033"/>
                </a:solidFill>
                <a:latin typeface="Times New Roman" panose="02020603050405020304" pitchFamily="18" charset="0"/>
              </a:rPr>
              <a:t>từ</a:t>
            </a:r>
            <a:r>
              <a:rPr lang="en-US" altLang="en-US" sz="2900" b="1" dirty="0">
                <a:solidFill>
                  <a:srgbClr val="660033"/>
                </a:solidFill>
                <a:latin typeface="Times New Roman" panose="02020603050405020304" pitchFamily="18" charset="0"/>
              </a:rPr>
              <a:t> </a:t>
            </a:r>
            <a:r>
              <a:rPr lang="en-US" altLang="en-US" sz="2900" b="1" dirty="0" err="1">
                <a:solidFill>
                  <a:srgbClr val="660033"/>
                </a:solidFill>
                <a:latin typeface="Times New Roman" panose="02020603050405020304" pitchFamily="18" charset="0"/>
              </a:rPr>
              <a:t>trong</a:t>
            </a:r>
            <a:r>
              <a:rPr lang="en-US" altLang="en-US" sz="2900" b="1" dirty="0">
                <a:solidFill>
                  <a:srgbClr val="660033"/>
                </a:solidFill>
                <a:latin typeface="Times New Roman" panose="02020603050405020304" pitchFamily="18" charset="0"/>
              </a:rPr>
              <a:t> </a:t>
            </a:r>
            <a:r>
              <a:rPr lang="en-US" altLang="en-US" sz="2900" b="1" dirty="0" err="1">
                <a:solidFill>
                  <a:srgbClr val="660033"/>
                </a:solidFill>
                <a:latin typeface="Times New Roman" panose="02020603050405020304" pitchFamily="18" charset="0"/>
              </a:rPr>
              <a:t>ra</a:t>
            </a:r>
            <a:r>
              <a:rPr lang="en-US" altLang="en-US" sz="2900" b="1" dirty="0">
                <a:solidFill>
                  <a:srgbClr val="660033"/>
                </a:solidFill>
                <a:latin typeface="Times New Roman" panose="02020603050405020304" pitchFamily="18" charset="0"/>
              </a:rPr>
              <a:t> </a:t>
            </a:r>
            <a:r>
              <a:rPr lang="en-US" altLang="en-US" sz="2900" b="1" dirty="0" err="1">
                <a:solidFill>
                  <a:srgbClr val="660033"/>
                </a:solidFill>
                <a:latin typeface="Times New Roman" panose="02020603050405020304" pitchFamily="18" charset="0"/>
              </a:rPr>
              <a:t>ngoài</a:t>
            </a:r>
            <a:r>
              <a:rPr lang="en-US" altLang="en-US" sz="2900" b="1" dirty="0">
                <a:solidFill>
                  <a:srgbClr val="660033"/>
                </a:solidFill>
                <a:latin typeface="Times New Roman" panose="02020603050405020304" pitchFamily="18" charset="0"/>
              </a:rPr>
              <a:t>)</a:t>
            </a:r>
          </a:p>
        </p:txBody>
      </p:sp>
      <p:sp>
        <p:nvSpPr>
          <p:cNvPr id="89" name="Rectangle 19"/>
          <p:cNvSpPr>
            <a:spLocks noChangeArrowheads="1"/>
          </p:cNvSpPr>
          <p:nvPr/>
        </p:nvSpPr>
        <p:spPr bwMode="auto">
          <a:xfrm>
            <a:off x="1302213" y="5092163"/>
            <a:ext cx="6910633"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900" b="1" dirty="0" err="1">
                <a:solidFill>
                  <a:srgbClr val="0000CC"/>
                </a:solidFill>
                <a:latin typeface="Times New Roman" panose="02020603050405020304" pitchFamily="18" charset="0"/>
              </a:rPr>
              <a:t>Khác</a:t>
            </a:r>
            <a:r>
              <a:rPr lang="en-US" altLang="en-US" sz="2900" b="1" dirty="0">
                <a:solidFill>
                  <a:srgbClr val="0000CC"/>
                </a:solidFill>
                <a:latin typeface="Times New Roman" panose="02020603050405020304" pitchFamily="18" charset="0"/>
              </a:rPr>
              <a:t> </a:t>
            </a:r>
            <a:r>
              <a:rPr lang="en-US" altLang="en-US" sz="2900" b="1" dirty="0" err="1">
                <a:solidFill>
                  <a:srgbClr val="0000CC"/>
                </a:solidFill>
                <a:latin typeface="Times New Roman" panose="02020603050405020304" pitchFamily="18" charset="0"/>
              </a:rPr>
              <a:t>nhau</a:t>
            </a:r>
            <a:r>
              <a:rPr lang="en-US" altLang="en-US" sz="2900" b="1" dirty="0">
                <a:solidFill>
                  <a:srgbClr val="FF00FF"/>
                </a:solidFill>
                <a:latin typeface="Times New Roman" panose="02020603050405020304" pitchFamily="18" charset="0"/>
              </a:rPr>
              <a:t> </a:t>
            </a:r>
            <a:r>
              <a:rPr lang="en-US" altLang="en-US" sz="2900" b="1" dirty="0" err="1">
                <a:solidFill>
                  <a:srgbClr val="660033"/>
                </a:solidFill>
                <a:latin typeface="Times New Roman" panose="02020603050405020304" pitchFamily="18" charset="0"/>
              </a:rPr>
              <a:t>về</a:t>
            </a:r>
            <a:r>
              <a:rPr lang="en-US" altLang="en-US" sz="2900" b="1" dirty="0">
                <a:solidFill>
                  <a:srgbClr val="660033"/>
                </a:solidFill>
                <a:latin typeface="Times New Roman" panose="02020603050405020304" pitchFamily="18" charset="0"/>
              </a:rPr>
              <a:t> chi </a:t>
            </a:r>
            <a:r>
              <a:rPr lang="en-US" altLang="en-US" sz="2900" b="1" dirty="0" err="1">
                <a:solidFill>
                  <a:srgbClr val="660033"/>
                </a:solidFill>
                <a:latin typeface="Times New Roman" panose="02020603050405020304" pitchFamily="18" charset="0"/>
              </a:rPr>
              <a:t>tiết</a:t>
            </a:r>
            <a:r>
              <a:rPr lang="en-US" altLang="en-US" sz="2900" b="1" dirty="0">
                <a:solidFill>
                  <a:srgbClr val="660033"/>
                </a:solidFill>
                <a:latin typeface="Times New Roman" panose="02020603050405020304" pitchFamily="18" charset="0"/>
              </a:rPr>
              <a:t> </a:t>
            </a:r>
            <a:r>
              <a:rPr lang="en-US" altLang="en-US" sz="2900" b="1" dirty="0" err="1">
                <a:solidFill>
                  <a:srgbClr val="660033"/>
                </a:solidFill>
                <a:latin typeface="Times New Roman" panose="02020603050405020304" pitchFamily="18" charset="0"/>
              </a:rPr>
              <a:t>cấu</a:t>
            </a:r>
            <a:r>
              <a:rPr lang="en-US" altLang="en-US" sz="2900" b="1" dirty="0">
                <a:solidFill>
                  <a:srgbClr val="660033"/>
                </a:solidFill>
                <a:latin typeface="Times New Roman" panose="02020603050405020304" pitchFamily="18" charset="0"/>
              </a:rPr>
              <a:t> </a:t>
            </a:r>
            <a:r>
              <a:rPr lang="en-US" altLang="en-US" sz="2900" b="1" dirty="0" err="1">
                <a:solidFill>
                  <a:srgbClr val="660033"/>
                </a:solidFill>
                <a:latin typeface="Times New Roman" panose="02020603050405020304" pitchFamily="18" charset="0"/>
              </a:rPr>
              <a:t>tạo</a:t>
            </a:r>
            <a:r>
              <a:rPr lang="en-US" altLang="en-US" sz="2900" b="1" dirty="0">
                <a:solidFill>
                  <a:srgbClr val="660033"/>
                </a:solidFill>
                <a:latin typeface="Times New Roman" panose="02020603050405020304" pitchFamily="18" charset="0"/>
              </a:rPr>
              <a:t> </a:t>
            </a:r>
            <a:r>
              <a:rPr lang="en-US" altLang="en-US" sz="2900" b="1" dirty="0" err="1">
                <a:solidFill>
                  <a:srgbClr val="660033"/>
                </a:solidFill>
                <a:latin typeface="Times New Roman" panose="02020603050405020304" pitchFamily="18" charset="0"/>
              </a:rPr>
              <a:t>từng</a:t>
            </a:r>
            <a:r>
              <a:rPr lang="en-US" altLang="en-US" sz="2900" b="1" dirty="0">
                <a:solidFill>
                  <a:srgbClr val="660033"/>
                </a:solidFill>
                <a:latin typeface="Times New Roman" panose="02020603050405020304" pitchFamily="18" charset="0"/>
              </a:rPr>
              <a:t> </a:t>
            </a:r>
            <a:r>
              <a:rPr lang="en-US" altLang="en-US" sz="2900" b="1" dirty="0" err="1">
                <a:solidFill>
                  <a:srgbClr val="660033"/>
                </a:solidFill>
                <a:latin typeface="Times New Roman" panose="02020603050405020304" pitchFamily="18" charset="0"/>
              </a:rPr>
              <a:t>xương</a:t>
            </a:r>
            <a:r>
              <a:rPr lang="en-US" altLang="en-US" sz="2900" b="1" dirty="0">
                <a:solidFill>
                  <a:srgbClr val="660033"/>
                </a:solidFill>
                <a:latin typeface="Times New Roman" panose="02020603050405020304" pitchFamily="18" charset="0"/>
              </a:rPr>
              <a:t> (</a:t>
            </a:r>
            <a:r>
              <a:rPr lang="en-US" altLang="en-US" sz="2900" b="1" dirty="0" err="1">
                <a:solidFill>
                  <a:srgbClr val="660033"/>
                </a:solidFill>
                <a:latin typeface="Times New Roman" panose="02020603050405020304" pitchFamily="18" charset="0"/>
              </a:rPr>
              <a:t>rõ</a:t>
            </a:r>
            <a:r>
              <a:rPr lang="en-US" altLang="en-US" sz="2900" b="1" dirty="0">
                <a:solidFill>
                  <a:srgbClr val="660033"/>
                </a:solidFill>
                <a:latin typeface="Times New Roman" panose="02020603050405020304" pitchFamily="18" charset="0"/>
              </a:rPr>
              <a:t> </a:t>
            </a:r>
            <a:r>
              <a:rPr lang="en-US" altLang="en-US" sz="2900" b="1" dirty="0" err="1">
                <a:solidFill>
                  <a:srgbClr val="660033"/>
                </a:solidFill>
                <a:latin typeface="Times New Roman" panose="02020603050405020304" pitchFamily="18" charset="0"/>
              </a:rPr>
              <a:t>nhất</a:t>
            </a:r>
            <a:r>
              <a:rPr lang="en-US" altLang="en-US" sz="2900" b="1" dirty="0">
                <a:solidFill>
                  <a:srgbClr val="660033"/>
                </a:solidFill>
                <a:latin typeface="Times New Roman" panose="02020603050405020304" pitchFamily="18" charset="0"/>
              </a:rPr>
              <a:t> ở </a:t>
            </a:r>
            <a:r>
              <a:rPr lang="en-US" altLang="en-US" sz="2900" b="1" dirty="0" err="1">
                <a:solidFill>
                  <a:srgbClr val="660033"/>
                </a:solidFill>
                <a:latin typeface="Times New Roman" panose="02020603050405020304" pitchFamily="18" charset="0"/>
              </a:rPr>
              <a:t>xương</a:t>
            </a:r>
            <a:r>
              <a:rPr lang="en-US" altLang="en-US" sz="2900" b="1" dirty="0">
                <a:solidFill>
                  <a:srgbClr val="660033"/>
                </a:solidFill>
                <a:latin typeface="Times New Roman" panose="02020603050405020304" pitchFamily="18" charset="0"/>
              </a:rPr>
              <a:t> </a:t>
            </a:r>
            <a:r>
              <a:rPr lang="en-US" altLang="en-US" sz="2900" b="1" dirty="0" err="1">
                <a:solidFill>
                  <a:srgbClr val="660033"/>
                </a:solidFill>
                <a:latin typeface="Times New Roman" panose="02020603050405020304" pitchFamily="18" charset="0"/>
              </a:rPr>
              <a:t>bàn</a:t>
            </a:r>
            <a:r>
              <a:rPr lang="en-US" altLang="en-US" sz="2900" b="1" dirty="0">
                <a:solidFill>
                  <a:srgbClr val="660033"/>
                </a:solidFill>
                <a:latin typeface="Times New Roman" panose="02020603050405020304" pitchFamily="18" charset="0"/>
              </a:rPr>
              <a:t> </a:t>
            </a:r>
            <a:r>
              <a:rPr lang="en-US" altLang="en-US" sz="2900" b="1" dirty="0" err="1">
                <a:solidFill>
                  <a:srgbClr val="660033"/>
                </a:solidFill>
                <a:latin typeface="Times New Roman" panose="02020603050405020304" pitchFamily="18" charset="0"/>
              </a:rPr>
              <a:t>và</a:t>
            </a:r>
            <a:r>
              <a:rPr lang="en-US" altLang="en-US" sz="2900" b="1" dirty="0">
                <a:solidFill>
                  <a:srgbClr val="660033"/>
                </a:solidFill>
                <a:latin typeface="Times New Roman" panose="02020603050405020304" pitchFamily="18" charset="0"/>
              </a:rPr>
              <a:t> </a:t>
            </a:r>
            <a:r>
              <a:rPr lang="en-US" altLang="en-US" sz="2900" b="1" dirty="0" err="1">
                <a:solidFill>
                  <a:srgbClr val="660033"/>
                </a:solidFill>
                <a:latin typeface="Times New Roman" panose="02020603050405020304" pitchFamily="18" charset="0"/>
              </a:rPr>
              <a:t>xương</a:t>
            </a:r>
            <a:r>
              <a:rPr lang="en-US" altLang="en-US" sz="2900" b="1" dirty="0">
                <a:solidFill>
                  <a:srgbClr val="660033"/>
                </a:solidFill>
                <a:latin typeface="Times New Roman" panose="02020603050405020304" pitchFamily="18" charset="0"/>
              </a:rPr>
              <a:t> </a:t>
            </a:r>
            <a:r>
              <a:rPr lang="en-US" altLang="en-US" sz="2900" b="1" dirty="0" err="1">
                <a:solidFill>
                  <a:srgbClr val="660033"/>
                </a:solidFill>
                <a:latin typeface="Times New Roman" panose="02020603050405020304" pitchFamily="18" charset="0"/>
              </a:rPr>
              <a:t>ngón</a:t>
            </a:r>
            <a:r>
              <a:rPr lang="en-US" altLang="en-US" sz="2900" b="1" dirty="0">
                <a:solidFill>
                  <a:srgbClr val="660033"/>
                </a:solidFill>
                <a:latin typeface="Times New Roman" panose="02020603050405020304" pitchFamily="18" charset="0"/>
              </a:rPr>
              <a:t>).</a:t>
            </a:r>
          </a:p>
        </p:txBody>
      </p:sp>
      <p:sp>
        <p:nvSpPr>
          <p:cNvPr id="105" name="TextBox 11"/>
          <p:cNvSpPr txBox="1">
            <a:spLocks noChangeArrowheads="1"/>
          </p:cNvSpPr>
          <p:nvPr/>
        </p:nvSpPr>
        <p:spPr bwMode="auto">
          <a:xfrm>
            <a:off x="3317300" y="5118287"/>
            <a:ext cx="21193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50000"/>
              </a:lnSpc>
            </a:pPr>
            <a:r>
              <a:rPr lang="en-US" altLang="en-US" sz="2400" b="1" dirty="0" err="1">
                <a:ln>
                  <a:solidFill>
                    <a:srgbClr val="000000"/>
                  </a:solidFill>
                </a:ln>
                <a:solidFill>
                  <a:srgbClr val="000000"/>
                </a:solidFill>
                <a:latin typeface="Times New Roman" panose="02020603050405020304" pitchFamily="18" charset="0"/>
                <a:cs typeface="Times New Roman" panose="02020603050405020304" pitchFamily="18" charset="0"/>
              </a:rPr>
              <a:t>Cơ</a:t>
            </a:r>
            <a:r>
              <a:rPr lang="en-US" altLang="en-US" sz="2400" b="1" dirty="0">
                <a:ln>
                  <a:solidFill>
                    <a:srgbClr val="000000"/>
                  </a:solidFill>
                </a:ln>
                <a:solidFill>
                  <a:srgbClr val="000000"/>
                </a:solidFill>
                <a:latin typeface="Times New Roman" panose="02020603050405020304" pitchFamily="18" charset="0"/>
                <a:cs typeface="Times New Roman" panose="02020603050405020304" pitchFamily="18" charset="0"/>
              </a:rPr>
              <a:t> </a:t>
            </a:r>
            <a:r>
              <a:rPr lang="en-US" altLang="en-US" sz="2400" b="1" dirty="0" err="1">
                <a:ln>
                  <a:solidFill>
                    <a:srgbClr val="000000"/>
                  </a:solidFill>
                </a:ln>
                <a:solidFill>
                  <a:srgbClr val="000000"/>
                </a:solidFill>
                <a:latin typeface="Times New Roman" panose="02020603050405020304" pitchFamily="18" charset="0"/>
                <a:cs typeface="Times New Roman" panose="02020603050405020304" pitchFamily="18" charset="0"/>
              </a:rPr>
              <a:t>quan</a:t>
            </a:r>
            <a:r>
              <a:rPr lang="en-US" altLang="en-US" sz="2400" b="1" dirty="0">
                <a:ln>
                  <a:solidFill>
                    <a:srgbClr val="000000"/>
                  </a:solidFill>
                </a:ln>
                <a:solidFill>
                  <a:srgbClr val="000000"/>
                </a:solidFill>
                <a:latin typeface="Times New Roman" panose="02020603050405020304" pitchFamily="18" charset="0"/>
                <a:cs typeface="Times New Roman" panose="02020603050405020304" pitchFamily="18" charset="0"/>
              </a:rPr>
              <a:t> </a:t>
            </a:r>
          </a:p>
          <a:p>
            <a:pPr algn="ctr" eaLnBrk="1" hangingPunct="1">
              <a:lnSpc>
                <a:spcPct val="150000"/>
              </a:lnSpc>
            </a:pPr>
            <a:r>
              <a:rPr lang="en-US" altLang="en-US" sz="2400" b="1" dirty="0" err="1">
                <a:ln>
                  <a:solidFill>
                    <a:srgbClr val="000000"/>
                  </a:solidFill>
                </a:ln>
                <a:solidFill>
                  <a:srgbClr val="000000"/>
                </a:solidFill>
                <a:latin typeface="Times New Roman" panose="02020603050405020304" pitchFamily="18" charset="0"/>
                <a:cs typeface="Times New Roman" panose="02020603050405020304" pitchFamily="18" charset="0"/>
              </a:rPr>
              <a:t>tương</a:t>
            </a:r>
            <a:r>
              <a:rPr lang="en-US" altLang="en-US" sz="2400" b="1" dirty="0">
                <a:ln>
                  <a:solidFill>
                    <a:srgbClr val="000000"/>
                  </a:solidFill>
                </a:ln>
                <a:solidFill>
                  <a:srgbClr val="000000"/>
                </a:solidFill>
                <a:latin typeface="Times New Roman" panose="02020603050405020304" pitchFamily="18" charset="0"/>
                <a:cs typeface="Times New Roman" panose="02020603050405020304" pitchFamily="18" charset="0"/>
              </a:rPr>
              <a:t> </a:t>
            </a:r>
            <a:r>
              <a:rPr lang="en-US" altLang="en-US" sz="2400" b="1" dirty="0" err="1">
                <a:ln>
                  <a:solidFill>
                    <a:srgbClr val="000000"/>
                  </a:solidFill>
                </a:ln>
                <a:solidFill>
                  <a:srgbClr val="000000"/>
                </a:solidFill>
                <a:latin typeface="Times New Roman" panose="02020603050405020304" pitchFamily="18" charset="0"/>
                <a:cs typeface="Times New Roman" panose="02020603050405020304" pitchFamily="18" charset="0"/>
              </a:rPr>
              <a:t>đồng</a:t>
            </a:r>
            <a:endParaRPr lang="en-US" altLang="en-US" sz="2400" b="1" dirty="0">
              <a:ln>
                <a:solidFill>
                  <a:srgbClr val="000000"/>
                </a:solidFill>
              </a:ln>
              <a:solidFill>
                <a:srgbClr val="000000"/>
              </a:solidFill>
              <a:latin typeface="Times New Roman" panose="02020603050405020304" pitchFamily="18" charset="0"/>
              <a:cs typeface="Times New Roman" panose="02020603050405020304" pitchFamily="18" charset="0"/>
            </a:endParaRPr>
          </a:p>
        </p:txBody>
      </p:sp>
      <p:pic>
        <p:nvPicPr>
          <p:cNvPr id="106" name="Picture 7" descr="C:\Users\Admin\Downloads\104-139946768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1437672"/>
            <a:ext cx="3927475" cy="380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 name="Picture 9" descr="C:\Users\Admin\Downloads\nuocbot42213.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3400" y="1408690"/>
            <a:ext cx="4648200" cy="383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 name="Rounded Rectangle 107"/>
          <p:cNvSpPr/>
          <p:nvPr/>
        </p:nvSpPr>
        <p:spPr>
          <a:xfrm>
            <a:off x="228600" y="5492750"/>
            <a:ext cx="3101975" cy="533400"/>
          </a:xfrm>
          <a:prstGeom prst="roundRect">
            <a:avLst/>
          </a:prstGeom>
          <a:solidFill>
            <a:srgbClr val="C00000"/>
          </a:solidFill>
          <a:ln w="25400" cap="flat" cmpd="sng" algn="ctr">
            <a:solidFill>
              <a:srgbClr val="BBE0E3">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FFFFFF"/>
                </a:solidFill>
                <a:effectLst/>
                <a:uLnTx/>
                <a:uFillTx/>
                <a:latin typeface="Times New Roman" pitchFamily="18" charset="0"/>
                <a:ea typeface="+mn-ea"/>
                <a:cs typeface="Times New Roman" pitchFamily="18" charset="0"/>
              </a:rPr>
              <a:t>Tuyến</a:t>
            </a:r>
            <a:r>
              <a:rPr kumimoji="0" lang="en-US" sz="2800" b="0" i="0" u="none" strike="noStrike" kern="0" cap="none" spc="0" normalizeH="0" baseline="0" noProof="0" dirty="0">
                <a:ln>
                  <a:noFill/>
                </a:ln>
                <a:solidFill>
                  <a:srgbClr val="FFFFFF"/>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rgbClr val="FFFFFF"/>
                </a:solidFill>
                <a:effectLst/>
                <a:uLnTx/>
                <a:uFillTx/>
                <a:latin typeface="Times New Roman" pitchFamily="18" charset="0"/>
                <a:ea typeface="+mn-ea"/>
                <a:cs typeface="Times New Roman" pitchFamily="18" charset="0"/>
              </a:rPr>
              <a:t>nọc</a:t>
            </a:r>
            <a:r>
              <a:rPr kumimoji="0" lang="en-US" sz="2800" b="0" i="0" u="none" strike="noStrike" kern="0" cap="none" spc="0" normalizeH="0" baseline="0" noProof="0" dirty="0">
                <a:ln>
                  <a:noFill/>
                </a:ln>
                <a:solidFill>
                  <a:srgbClr val="FFFFFF"/>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rgbClr val="FFFFFF"/>
                </a:solidFill>
                <a:effectLst/>
                <a:uLnTx/>
                <a:uFillTx/>
                <a:latin typeface="Times New Roman" pitchFamily="18" charset="0"/>
                <a:ea typeface="+mn-ea"/>
                <a:cs typeface="Times New Roman" pitchFamily="18" charset="0"/>
              </a:rPr>
              <a:t>độc</a:t>
            </a:r>
            <a:endParaRPr kumimoji="0" lang="en-US" sz="2800" b="0" i="0" u="none" strike="noStrike" kern="0" cap="none" spc="0" normalizeH="0" baseline="0" noProof="0" dirty="0">
              <a:ln>
                <a:noFill/>
              </a:ln>
              <a:solidFill>
                <a:srgbClr val="FFFFFF"/>
              </a:solidFill>
              <a:effectLst/>
              <a:uLnTx/>
              <a:uFillTx/>
              <a:latin typeface="Times New Roman" pitchFamily="18" charset="0"/>
              <a:ea typeface="+mn-ea"/>
              <a:cs typeface="Times New Roman" pitchFamily="18" charset="0"/>
            </a:endParaRPr>
          </a:p>
        </p:txBody>
      </p:sp>
      <p:sp>
        <p:nvSpPr>
          <p:cNvPr id="109" name="Rounded Rectangle 108"/>
          <p:cNvSpPr/>
          <p:nvPr/>
        </p:nvSpPr>
        <p:spPr>
          <a:xfrm>
            <a:off x="5367338" y="5487988"/>
            <a:ext cx="3124200" cy="495300"/>
          </a:xfrm>
          <a:prstGeom prst="roundRect">
            <a:avLst/>
          </a:prstGeom>
          <a:solidFill>
            <a:srgbClr val="C00000"/>
          </a:solidFill>
          <a:ln w="25400" cap="flat" cmpd="sng" algn="ctr">
            <a:solidFill>
              <a:srgbClr val="BBE0E3">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FFFFFF"/>
                </a:solidFill>
                <a:effectLst/>
                <a:uLnTx/>
                <a:uFillTx/>
                <a:latin typeface="Times New Roman" pitchFamily="18" charset="0"/>
                <a:ea typeface="+mn-ea"/>
                <a:cs typeface="Times New Roman" pitchFamily="18" charset="0"/>
              </a:rPr>
              <a:t>Tuyến</a:t>
            </a:r>
            <a:r>
              <a:rPr kumimoji="0" lang="en-US" sz="2800" b="0" i="0" u="none" strike="noStrike" kern="0" cap="none" spc="0" normalizeH="0" baseline="0" noProof="0" dirty="0">
                <a:ln>
                  <a:noFill/>
                </a:ln>
                <a:solidFill>
                  <a:srgbClr val="FFFFFF"/>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rgbClr val="FFFFFF"/>
                </a:solidFill>
                <a:effectLst/>
                <a:uLnTx/>
                <a:uFillTx/>
                <a:latin typeface="Times New Roman" pitchFamily="18" charset="0"/>
                <a:ea typeface="+mn-ea"/>
                <a:cs typeface="Times New Roman" pitchFamily="18" charset="0"/>
              </a:rPr>
              <a:t>nước</a:t>
            </a:r>
            <a:r>
              <a:rPr kumimoji="0" lang="en-US" sz="2800" b="0" i="0" u="none" strike="noStrike" kern="0" cap="none" spc="0" normalizeH="0" baseline="0" noProof="0" dirty="0">
                <a:ln>
                  <a:noFill/>
                </a:ln>
                <a:solidFill>
                  <a:srgbClr val="FFFFFF"/>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rgbClr val="FFFFFF"/>
                </a:solidFill>
                <a:effectLst/>
                <a:uLnTx/>
                <a:uFillTx/>
                <a:latin typeface="Times New Roman" pitchFamily="18" charset="0"/>
                <a:ea typeface="+mn-ea"/>
                <a:cs typeface="Times New Roman" pitchFamily="18" charset="0"/>
              </a:rPr>
              <a:t>bọt</a:t>
            </a:r>
            <a:r>
              <a:rPr kumimoji="0" lang="en-US" sz="2800" b="0" i="0" u="none" strike="noStrike" kern="0" cap="none" spc="0" normalizeH="0" baseline="0" noProof="0" dirty="0">
                <a:ln>
                  <a:noFill/>
                </a:ln>
                <a:solidFill>
                  <a:srgbClr val="FFFFFF"/>
                </a:solidFill>
                <a:effectLst/>
                <a:uLnTx/>
                <a:uFillTx/>
                <a:latin typeface="Times New Roman" pitchFamily="18" charset="0"/>
                <a:ea typeface="+mn-ea"/>
                <a:cs typeface="Times New Roman" pitchFamily="18" charset="0"/>
              </a:rPr>
              <a:t> </a:t>
            </a:r>
          </a:p>
        </p:txBody>
      </p:sp>
      <p:sp>
        <p:nvSpPr>
          <p:cNvPr id="110" name="Left-Right Arrow 109"/>
          <p:cNvSpPr/>
          <p:nvPr/>
        </p:nvSpPr>
        <p:spPr>
          <a:xfrm>
            <a:off x="3399851" y="5699125"/>
            <a:ext cx="1912938" cy="166688"/>
          </a:xfrm>
          <a:prstGeom prst="leftRightArrow">
            <a:avLst/>
          </a:prstGeom>
          <a:solidFill>
            <a:srgbClr val="000000"/>
          </a:solidFill>
          <a:ln w="25400" cap="flat" cmpd="sng" algn="ctr">
            <a:solidFill>
              <a:srgbClr val="000000">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11" name="Rectangle 65"/>
          <p:cNvSpPr>
            <a:spLocks noChangeArrowheads="1"/>
          </p:cNvSpPr>
          <p:nvPr/>
        </p:nvSpPr>
        <p:spPr bwMode="auto">
          <a:xfrm>
            <a:off x="1093788" y="1007176"/>
            <a:ext cx="7277100" cy="487362"/>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dirty="0">
                <a:ln>
                  <a:solidFill>
                    <a:schemeClr val="tx1"/>
                  </a:solidFill>
                </a:ln>
                <a:solidFill>
                  <a:srgbClr val="000000"/>
                </a:solidFill>
                <a:latin typeface="Constantia" panose="02030602050306030303" pitchFamily="18" charset="0"/>
                <a:cs typeface="+mn-cs"/>
              </a:rPr>
              <a:t>MỘT SỐ VÍ DỤ VỀ CƠ QUAN TƯƠNG ĐỒNG</a:t>
            </a:r>
            <a:endParaRPr lang="vi-VN" altLang="en-US" sz="2400" b="1" dirty="0">
              <a:ln>
                <a:solidFill>
                  <a:schemeClr val="tx1"/>
                </a:solidFill>
              </a:ln>
              <a:solidFill>
                <a:srgbClr val="000000"/>
              </a:solidFill>
              <a:latin typeface="Constantia" panose="02030602050306030303" pitchFamily="18" charset="0"/>
              <a:cs typeface="+mn-cs"/>
            </a:endParaRPr>
          </a:p>
        </p:txBody>
      </p:sp>
      <p:pic>
        <p:nvPicPr>
          <p:cNvPr id="11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40236" y="1454149"/>
            <a:ext cx="4551364" cy="381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932" y="1450254"/>
            <a:ext cx="3990679" cy="376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Line 6"/>
          <p:cNvSpPr>
            <a:spLocks noChangeShapeType="1"/>
          </p:cNvSpPr>
          <p:nvPr/>
        </p:nvSpPr>
        <p:spPr bwMode="auto">
          <a:xfrm flipH="1">
            <a:off x="2043906" y="5000626"/>
            <a:ext cx="773331" cy="395288"/>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lIns="80010" tIns="40005" rIns="80010" bIns="40005"/>
          <a:lstStyle/>
          <a:p>
            <a:pPr algn="ctr" eaLnBrk="1" hangingPunct="1"/>
            <a:endParaRPr lang="en-US">
              <a:solidFill>
                <a:srgbClr val="000000"/>
              </a:solidFill>
              <a:latin typeface="Arial" panose="020B0604020202020204" pitchFamily="34" charset="0"/>
              <a:cs typeface="+mn-cs"/>
            </a:endParaRPr>
          </a:p>
        </p:txBody>
      </p:sp>
      <p:sp>
        <p:nvSpPr>
          <p:cNvPr id="115" name="Text Box 8"/>
          <p:cNvSpPr txBox="1">
            <a:spLocks noChangeArrowheads="1"/>
          </p:cNvSpPr>
          <p:nvPr/>
        </p:nvSpPr>
        <p:spPr bwMode="auto">
          <a:xfrm>
            <a:off x="4959779" y="5521326"/>
            <a:ext cx="4495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2" tIns="45707" rIns="91412" bIns="45707">
            <a:spAutoFit/>
          </a:bodyPr>
          <a:lstStyle>
            <a:lvl1pPr defTabSz="1044575" eaLnBrk="0" hangingPunct="0">
              <a:defRPr>
                <a:solidFill>
                  <a:schemeClr val="tx1"/>
                </a:solidFill>
                <a:latin typeface="Arial" panose="020B0604020202020204" pitchFamily="34" charset="0"/>
              </a:defRPr>
            </a:lvl1pPr>
            <a:lvl2pPr marL="742950" indent="-285750" defTabSz="1044575" eaLnBrk="0" hangingPunct="0">
              <a:defRPr>
                <a:solidFill>
                  <a:schemeClr val="tx1"/>
                </a:solidFill>
                <a:latin typeface="Arial" panose="020B0604020202020204" pitchFamily="34" charset="0"/>
              </a:defRPr>
            </a:lvl2pPr>
            <a:lvl3pPr marL="1143000" indent="-228600" defTabSz="1044575" eaLnBrk="0" hangingPunct="0">
              <a:defRPr>
                <a:solidFill>
                  <a:schemeClr val="tx1"/>
                </a:solidFill>
                <a:latin typeface="Arial" panose="020B0604020202020204" pitchFamily="34" charset="0"/>
              </a:defRPr>
            </a:lvl3pPr>
            <a:lvl4pPr marL="1600200" indent="-228600" defTabSz="1044575" eaLnBrk="0" hangingPunct="0">
              <a:defRPr>
                <a:solidFill>
                  <a:schemeClr val="tx1"/>
                </a:solidFill>
                <a:latin typeface="Arial" panose="020B0604020202020204" pitchFamily="34" charset="0"/>
              </a:defRPr>
            </a:lvl4pPr>
            <a:lvl5pPr marL="2057400" indent="-228600" defTabSz="1044575" eaLnBrk="0" hangingPunct="0">
              <a:defRPr>
                <a:solidFill>
                  <a:schemeClr val="tx1"/>
                </a:solidFill>
                <a:latin typeface="Arial" panose="020B0604020202020204" pitchFamily="34" charset="0"/>
              </a:defRPr>
            </a:lvl5pPr>
            <a:lvl6pPr marL="2514600" indent="-228600" algn="ctr" defTabSz="1044575" eaLnBrk="0" fontAlgn="base" hangingPunct="0">
              <a:spcBef>
                <a:spcPct val="0"/>
              </a:spcBef>
              <a:spcAft>
                <a:spcPct val="0"/>
              </a:spcAft>
              <a:defRPr>
                <a:solidFill>
                  <a:schemeClr val="tx1"/>
                </a:solidFill>
                <a:latin typeface="Arial" panose="020B0604020202020204" pitchFamily="34" charset="0"/>
              </a:defRPr>
            </a:lvl6pPr>
            <a:lvl7pPr marL="2971800" indent="-228600" algn="ctr" defTabSz="1044575" eaLnBrk="0" fontAlgn="base" hangingPunct="0">
              <a:spcBef>
                <a:spcPct val="0"/>
              </a:spcBef>
              <a:spcAft>
                <a:spcPct val="0"/>
              </a:spcAft>
              <a:defRPr>
                <a:solidFill>
                  <a:schemeClr val="tx1"/>
                </a:solidFill>
                <a:latin typeface="Arial" panose="020B0604020202020204" pitchFamily="34" charset="0"/>
              </a:defRPr>
            </a:lvl7pPr>
            <a:lvl8pPr marL="3429000" indent="-228600" algn="ctr" defTabSz="1044575" eaLnBrk="0" fontAlgn="base" hangingPunct="0">
              <a:spcBef>
                <a:spcPct val="0"/>
              </a:spcBef>
              <a:spcAft>
                <a:spcPct val="0"/>
              </a:spcAft>
              <a:defRPr>
                <a:solidFill>
                  <a:schemeClr val="tx1"/>
                </a:solidFill>
                <a:latin typeface="Arial" panose="020B0604020202020204" pitchFamily="34" charset="0"/>
              </a:defRPr>
            </a:lvl8pPr>
            <a:lvl9pPr marL="3886200" indent="-228600" algn="ctr" defTabSz="1044575"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dirty="0">
                <a:solidFill>
                  <a:srgbClr val="0000CC"/>
                </a:solidFill>
                <a:latin typeface="Times New Roman" panose="02020603050405020304" pitchFamily="18" charset="0"/>
                <a:cs typeface="Times New Roman" panose="02020603050405020304" pitchFamily="18" charset="0"/>
              </a:rPr>
              <a:t>TUA CUỐN ĐẬU HÀ LAN</a:t>
            </a:r>
          </a:p>
        </p:txBody>
      </p:sp>
      <p:sp>
        <p:nvSpPr>
          <p:cNvPr id="116" name="Line 9"/>
          <p:cNvSpPr>
            <a:spLocks noChangeShapeType="1"/>
          </p:cNvSpPr>
          <p:nvPr/>
        </p:nvSpPr>
        <p:spPr bwMode="auto">
          <a:xfrm>
            <a:off x="5749925" y="5000625"/>
            <a:ext cx="528639" cy="422275"/>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lIns="80010" tIns="40005" rIns="80010" bIns="40005"/>
          <a:lstStyle/>
          <a:p>
            <a:pPr algn="ctr" eaLnBrk="1" hangingPunct="1"/>
            <a:endParaRPr lang="en-US">
              <a:solidFill>
                <a:srgbClr val="000000"/>
              </a:solidFill>
              <a:latin typeface="Arial" panose="020B0604020202020204" pitchFamily="34" charset="0"/>
              <a:cs typeface="+mn-cs"/>
            </a:endParaRPr>
          </a:p>
        </p:txBody>
      </p:sp>
      <p:sp>
        <p:nvSpPr>
          <p:cNvPr id="117" name="Oval 27"/>
          <p:cNvSpPr>
            <a:spLocks noChangeArrowheads="1"/>
          </p:cNvSpPr>
          <p:nvPr/>
        </p:nvSpPr>
        <p:spPr bwMode="auto">
          <a:xfrm>
            <a:off x="5052437" y="4343400"/>
            <a:ext cx="1038802" cy="657225"/>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1436" tIns="45718" rIns="91436" bIns="45718" anchor="ctr"/>
          <a:lstStyle>
            <a:lvl1pPr defTabSz="912813" eaLnBrk="0" hangingPunct="0">
              <a:defRPr>
                <a:solidFill>
                  <a:schemeClr val="tx1"/>
                </a:solidFill>
                <a:latin typeface="Arial" panose="020B0604020202020204" pitchFamily="34" charset="0"/>
              </a:defRPr>
            </a:lvl1pPr>
            <a:lvl2pPr marL="742950" indent="-285750" defTabSz="912813" eaLnBrk="0" hangingPunct="0">
              <a:defRPr>
                <a:solidFill>
                  <a:schemeClr val="tx1"/>
                </a:solidFill>
                <a:latin typeface="Arial" panose="020B0604020202020204" pitchFamily="34" charset="0"/>
              </a:defRPr>
            </a:lvl2pPr>
            <a:lvl3pPr marL="1143000" indent="-228600" defTabSz="912813" eaLnBrk="0" hangingPunct="0">
              <a:defRPr>
                <a:solidFill>
                  <a:schemeClr val="tx1"/>
                </a:solidFill>
                <a:latin typeface="Arial" panose="020B0604020202020204" pitchFamily="34" charset="0"/>
              </a:defRPr>
            </a:lvl3pPr>
            <a:lvl4pPr marL="1600200" indent="-228600" defTabSz="912813" eaLnBrk="0" hangingPunct="0">
              <a:defRPr>
                <a:solidFill>
                  <a:schemeClr val="tx1"/>
                </a:solidFill>
                <a:latin typeface="Arial" panose="020B0604020202020204" pitchFamily="34" charset="0"/>
              </a:defRPr>
            </a:lvl4pPr>
            <a:lvl5pPr marL="2057400" indent="-228600" defTabSz="912813" eaLnBrk="0" hangingPunct="0">
              <a:defRPr>
                <a:solidFill>
                  <a:schemeClr val="tx1"/>
                </a:solidFill>
                <a:latin typeface="Arial" panose="020B0604020202020204" pitchFamily="34" charset="0"/>
              </a:defRPr>
            </a:lvl5pPr>
            <a:lvl6pPr marL="2514600" indent="-228600" algn="ctr"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algn="ctr"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algn="ctr"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algn="ctr"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sz="2800">
              <a:solidFill>
                <a:srgbClr val="FF0000"/>
              </a:solidFill>
              <a:latin typeface="Calibri" panose="020F0502020204030204" pitchFamily="34" charset="0"/>
              <a:cs typeface="Arial" panose="020B0604020202020204" pitchFamily="34" charset="0"/>
            </a:endParaRPr>
          </a:p>
        </p:txBody>
      </p:sp>
      <p:sp>
        <p:nvSpPr>
          <p:cNvPr id="118" name="Oval 27"/>
          <p:cNvSpPr>
            <a:spLocks noChangeArrowheads="1"/>
          </p:cNvSpPr>
          <p:nvPr/>
        </p:nvSpPr>
        <p:spPr bwMode="auto">
          <a:xfrm>
            <a:off x="2043906" y="4003862"/>
            <a:ext cx="1444625" cy="885825"/>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1436" tIns="45718" rIns="91436" bIns="45718" anchor="ctr"/>
          <a:lstStyle>
            <a:lvl1pPr defTabSz="912813" eaLnBrk="0" hangingPunct="0">
              <a:defRPr>
                <a:solidFill>
                  <a:schemeClr val="tx1"/>
                </a:solidFill>
                <a:latin typeface="Arial" panose="020B0604020202020204" pitchFamily="34" charset="0"/>
              </a:defRPr>
            </a:lvl1pPr>
            <a:lvl2pPr marL="742950" indent="-285750" defTabSz="912813" eaLnBrk="0" hangingPunct="0">
              <a:defRPr>
                <a:solidFill>
                  <a:schemeClr val="tx1"/>
                </a:solidFill>
                <a:latin typeface="Arial" panose="020B0604020202020204" pitchFamily="34" charset="0"/>
              </a:defRPr>
            </a:lvl2pPr>
            <a:lvl3pPr marL="1143000" indent="-228600" defTabSz="912813" eaLnBrk="0" hangingPunct="0">
              <a:defRPr>
                <a:solidFill>
                  <a:schemeClr val="tx1"/>
                </a:solidFill>
                <a:latin typeface="Arial" panose="020B0604020202020204" pitchFamily="34" charset="0"/>
              </a:defRPr>
            </a:lvl3pPr>
            <a:lvl4pPr marL="1600200" indent="-228600" defTabSz="912813" eaLnBrk="0" hangingPunct="0">
              <a:defRPr>
                <a:solidFill>
                  <a:schemeClr val="tx1"/>
                </a:solidFill>
                <a:latin typeface="Arial" panose="020B0604020202020204" pitchFamily="34" charset="0"/>
              </a:defRPr>
            </a:lvl4pPr>
            <a:lvl5pPr marL="2057400" indent="-228600" defTabSz="912813" eaLnBrk="0" hangingPunct="0">
              <a:defRPr>
                <a:solidFill>
                  <a:schemeClr val="tx1"/>
                </a:solidFill>
                <a:latin typeface="Arial" panose="020B0604020202020204" pitchFamily="34" charset="0"/>
              </a:defRPr>
            </a:lvl5pPr>
            <a:lvl6pPr marL="2514600" indent="-228600" algn="ctr"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algn="ctr"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algn="ctr"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algn="ctr"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sz="2800">
              <a:solidFill>
                <a:srgbClr val="FF0000"/>
              </a:solidFill>
              <a:latin typeface="Calibri" panose="020F0502020204030204" pitchFamily="34" charset="0"/>
              <a:cs typeface="Arial" panose="020B0604020202020204" pitchFamily="34" charset="0"/>
            </a:endParaRPr>
          </a:p>
        </p:txBody>
      </p:sp>
      <p:sp>
        <p:nvSpPr>
          <p:cNvPr id="119" name="Text Box 7"/>
          <p:cNvSpPr txBox="1">
            <a:spLocks noChangeArrowheads="1"/>
          </p:cNvSpPr>
          <p:nvPr/>
        </p:nvSpPr>
        <p:spPr bwMode="auto">
          <a:xfrm>
            <a:off x="130969" y="5493328"/>
            <a:ext cx="3324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2" tIns="45707" rIns="91412" bIns="45707">
            <a:spAutoFit/>
          </a:bodyPr>
          <a:lstStyle>
            <a:lvl1pPr defTabSz="1044575" eaLnBrk="0" hangingPunct="0">
              <a:defRPr>
                <a:solidFill>
                  <a:schemeClr val="tx1"/>
                </a:solidFill>
                <a:latin typeface="Arial" panose="020B0604020202020204" pitchFamily="34" charset="0"/>
              </a:defRPr>
            </a:lvl1pPr>
            <a:lvl2pPr marL="742950" indent="-285750" defTabSz="1044575" eaLnBrk="0" hangingPunct="0">
              <a:defRPr>
                <a:solidFill>
                  <a:schemeClr val="tx1"/>
                </a:solidFill>
                <a:latin typeface="Arial" panose="020B0604020202020204" pitchFamily="34" charset="0"/>
              </a:defRPr>
            </a:lvl2pPr>
            <a:lvl3pPr marL="1143000" indent="-228600" defTabSz="1044575" eaLnBrk="0" hangingPunct="0">
              <a:defRPr>
                <a:solidFill>
                  <a:schemeClr val="tx1"/>
                </a:solidFill>
                <a:latin typeface="Arial" panose="020B0604020202020204" pitchFamily="34" charset="0"/>
              </a:defRPr>
            </a:lvl3pPr>
            <a:lvl4pPr marL="1600200" indent="-228600" defTabSz="1044575" eaLnBrk="0" hangingPunct="0">
              <a:defRPr>
                <a:solidFill>
                  <a:schemeClr val="tx1"/>
                </a:solidFill>
                <a:latin typeface="Arial" panose="020B0604020202020204" pitchFamily="34" charset="0"/>
              </a:defRPr>
            </a:lvl4pPr>
            <a:lvl5pPr marL="2057400" indent="-228600" defTabSz="1044575" eaLnBrk="0" hangingPunct="0">
              <a:defRPr>
                <a:solidFill>
                  <a:schemeClr val="tx1"/>
                </a:solidFill>
                <a:latin typeface="Arial" panose="020B0604020202020204" pitchFamily="34" charset="0"/>
              </a:defRPr>
            </a:lvl5pPr>
            <a:lvl6pPr marL="2514600" indent="-228600" algn="ctr" defTabSz="1044575" eaLnBrk="0" fontAlgn="base" hangingPunct="0">
              <a:spcBef>
                <a:spcPct val="0"/>
              </a:spcBef>
              <a:spcAft>
                <a:spcPct val="0"/>
              </a:spcAft>
              <a:defRPr>
                <a:solidFill>
                  <a:schemeClr val="tx1"/>
                </a:solidFill>
                <a:latin typeface="Arial" panose="020B0604020202020204" pitchFamily="34" charset="0"/>
              </a:defRPr>
            </a:lvl6pPr>
            <a:lvl7pPr marL="2971800" indent="-228600" algn="ctr" defTabSz="1044575" eaLnBrk="0" fontAlgn="base" hangingPunct="0">
              <a:spcBef>
                <a:spcPct val="0"/>
              </a:spcBef>
              <a:spcAft>
                <a:spcPct val="0"/>
              </a:spcAft>
              <a:defRPr>
                <a:solidFill>
                  <a:schemeClr val="tx1"/>
                </a:solidFill>
                <a:latin typeface="Arial" panose="020B0604020202020204" pitchFamily="34" charset="0"/>
              </a:defRPr>
            </a:lvl7pPr>
            <a:lvl8pPr marL="3429000" indent="-228600" algn="ctr" defTabSz="1044575" eaLnBrk="0" fontAlgn="base" hangingPunct="0">
              <a:spcBef>
                <a:spcPct val="0"/>
              </a:spcBef>
              <a:spcAft>
                <a:spcPct val="0"/>
              </a:spcAft>
              <a:defRPr>
                <a:solidFill>
                  <a:schemeClr val="tx1"/>
                </a:solidFill>
                <a:latin typeface="Arial" panose="020B0604020202020204" pitchFamily="34" charset="0"/>
              </a:defRPr>
            </a:lvl8pPr>
            <a:lvl9pPr marL="3886200" indent="-228600" algn="ctr" defTabSz="1044575"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dirty="0">
                <a:solidFill>
                  <a:srgbClr val="0000CC"/>
                </a:solidFill>
                <a:latin typeface="Times New Roman" panose="02020603050405020304" pitchFamily="18" charset="0"/>
                <a:cs typeface="Times New Roman" panose="02020603050405020304" pitchFamily="18" charset="0"/>
              </a:rPr>
              <a:t>GAI XƯƠNG RỒNG</a:t>
            </a:r>
            <a:endParaRPr lang="en-US" altLang="en-US" sz="2800" b="1" dirty="0">
              <a:solidFill>
                <a:srgbClr val="0000CC"/>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11"/>
          <a:srcRect r="3333" b="7293"/>
          <a:stretch/>
        </p:blipFill>
        <p:spPr>
          <a:xfrm>
            <a:off x="181896" y="30737"/>
            <a:ext cx="8839200" cy="35386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5" name="Rectangle 7"/>
          <p:cNvSpPr>
            <a:spLocks noChangeArrowheads="1"/>
          </p:cNvSpPr>
          <p:nvPr/>
        </p:nvSpPr>
        <p:spPr bwMode="auto">
          <a:xfrm>
            <a:off x="533401" y="345279"/>
            <a:ext cx="6370637"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eaLnBrk="1" hangingPunct="1"/>
            <a:r>
              <a:rPr lang="vi-VN" sz="2600" b="1" dirty="0">
                <a:ln>
                  <a:solidFill>
                    <a:srgbClr val="0000CC"/>
                  </a:solidFill>
                </a:ln>
                <a:solidFill>
                  <a:srgbClr val="0000CC"/>
                </a:solidFill>
                <a:latin typeface="Candara" panose="020E0502030303020204" pitchFamily="34" charset="0"/>
                <a:cs typeface="Times New Roman" pitchFamily="18" charset="0"/>
              </a:rPr>
              <a:t>I</a:t>
            </a:r>
            <a:r>
              <a:rPr lang="en-US" sz="2600" b="1" dirty="0">
                <a:ln>
                  <a:solidFill>
                    <a:srgbClr val="0000CC"/>
                  </a:solidFill>
                </a:ln>
                <a:solidFill>
                  <a:srgbClr val="0000CC"/>
                </a:solidFill>
                <a:latin typeface="Candara" panose="020E0502030303020204" pitchFamily="34" charset="0"/>
                <a:cs typeface="Times New Roman" pitchFamily="18" charset="0"/>
              </a:rPr>
              <a:t>I</a:t>
            </a:r>
            <a:r>
              <a:rPr lang="vi-VN" sz="2600" b="1" dirty="0">
                <a:ln>
                  <a:solidFill>
                    <a:srgbClr val="0000CC"/>
                  </a:solidFill>
                </a:ln>
                <a:solidFill>
                  <a:srgbClr val="0000CC"/>
                </a:solidFill>
                <a:latin typeface="Candara" panose="020E0502030303020204" pitchFamily="34" charset="0"/>
                <a:cs typeface="Times New Roman" pitchFamily="18" charset="0"/>
              </a:rPr>
              <a:t>. </a:t>
            </a:r>
            <a:r>
              <a:rPr lang="en-US" sz="2600" b="1" dirty="0" err="1">
                <a:ln>
                  <a:solidFill>
                    <a:srgbClr val="0000CC"/>
                  </a:solidFill>
                </a:ln>
                <a:solidFill>
                  <a:srgbClr val="0000CC"/>
                </a:solidFill>
                <a:latin typeface="Candara" panose="020E0502030303020204" pitchFamily="34" charset="0"/>
                <a:cs typeface="Times New Roman" pitchFamily="18" charset="0"/>
              </a:rPr>
              <a:t>Bằng</a:t>
            </a:r>
            <a:r>
              <a:rPr lang="en-US" sz="2600" b="1" dirty="0">
                <a:ln>
                  <a:solidFill>
                    <a:srgbClr val="0000CC"/>
                  </a:solidFill>
                </a:ln>
                <a:solidFill>
                  <a:srgbClr val="0000CC"/>
                </a:solidFill>
                <a:latin typeface="Candara" panose="020E0502030303020204" pitchFamily="34" charset="0"/>
                <a:cs typeface="Times New Roman" pitchFamily="18" charset="0"/>
              </a:rPr>
              <a:t> </a:t>
            </a:r>
            <a:r>
              <a:rPr lang="en-US" sz="2600" b="1" dirty="0" err="1">
                <a:ln>
                  <a:solidFill>
                    <a:srgbClr val="0000CC"/>
                  </a:solidFill>
                </a:ln>
                <a:solidFill>
                  <a:srgbClr val="0000CC"/>
                </a:solidFill>
                <a:latin typeface="Candara" panose="020E0502030303020204" pitchFamily="34" charset="0"/>
                <a:cs typeface="Times New Roman" pitchFamily="18" charset="0"/>
              </a:rPr>
              <a:t>chứng</a:t>
            </a:r>
            <a:r>
              <a:rPr lang="en-US" sz="2600" b="1" dirty="0">
                <a:ln>
                  <a:solidFill>
                    <a:srgbClr val="0000CC"/>
                  </a:solidFill>
                </a:ln>
                <a:solidFill>
                  <a:srgbClr val="0000CC"/>
                </a:solidFill>
                <a:latin typeface="Candara" panose="020E0502030303020204" pitchFamily="34" charset="0"/>
                <a:cs typeface="Times New Roman" pitchFamily="18" charset="0"/>
              </a:rPr>
              <a:t> </a:t>
            </a:r>
            <a:r>
              <a:rPr lang="en-US" sz="2600" b="1" dirty="0" err="1">
                <a:ln>
                  <a:solidFill>
                    <a:srgbClr val="0000CC"/>
                  </a:solidFill>
                </a:ln>
                <a:solidFill>
                  <a:srgbClr val="0000CC"/>
                </a:solidFill>
                <a:latin typeface="Candara" panose="020E0502030303020204" pitchFamily="34" charset="0"/>
                <a:cs typeface="Times New Roman" pitchFamily="18" charset="0"/>
              </a:rPr>
              <a:t>giải</a:t>
            </a:r>
            <a:r>
              <a:rPr lang="en-US" sz="2600" b="1" dirty="0">
                <a:ln>
                  <a:solidFill>
                    <a:srgbClr val="0000CC"/>
                  </a:solidFill>
                </a:ln>
                <a:solidFill>
                  <a:srgbClr val="0000CC"/>
                </a:solidFill>
                <a:latin typeface="Candara" panose="020E0502030303020204" pitchFamily="34" charset="0"/>
                <a:cs typeface="Times New Roman" pitchFamily="18" charset="0"/>
              </a:rPr>
              <a:t> </a:t>
            </a:r>
            <a:r>
              <a:rPr lang="en-US" sz="2600" b="1" dirty="0" err="1">
                <a:ln>
                  <a:solidFill>
                    <a:srgbClr val="0000CC"/>
                  </a:solidFill>
                </a:ln>
                <a:solidFill>
                  <a:srgbClr val="0000CC"/>
                </a:solidFill>
                <a:latin typeface="Candara" panose="020E0502030303020204" pitchFamily="34" charset="0"/>
                <a:cs typeface="Times New Roman" pitchFamily="18" charset="0"/>
              </a:rPr>
              <a:t>phẫu</a:t>
            </a:r>
            <a:r>
              <a:rPr lang="en-US" sz="2600" b="1" dirty="0">
                <a:ln>
                  <a:solidFill>
                    <a:srgbClr val="0000CC"/>
                  </a:solidFill>
                </a:ln>
                <a:solidFill>
                  <a:srgbClr val="0000CC"/>
                </a:solidFill>
                <a:latin typeface="Candara" panose="020E0502030303020204" pitchFamily="34" charset="0"/>
                <a:cs typeface="Times New Roman" pitchFamily="18" charset="0"/>
              </a:rPr>
              <a:t> so </a:t>
            </a:r>
            <a:r>
              <a:rPr lang="en-US" sz="2600" b="1" dirty="0" err="1">
                <a:ln>
                  <a:solidFill>
                    <a:srgbClr val="0000CC"/>
                  </a:solidFill>
                </a:ln>
                <a:solidFill>
                  <a:srgbClr val="0000CC"/>
                </a:solidFill>
                <a:latin typeface="Candara" panose="020E0502030303020204" pitchFamily="34" charset="0"/>
                <a:cs typeface="Times New Roman" pitchFamily="18" charset="0"/>
              </a:rPr>
              <a:t>sánh</a:t>
            </a:r>
            <a:endParaRPr lang="vi-VN" sz="2600" b="1" dirty="0">
              <a:ln>
                <a:solidFill>
                  <a:srgbClr val="0000CC"/>
                </a:solidFill>
              </a:ln>
              <a:solidFill>
                <a:srgbClr val="0000CC"/>
              </a:solidFill>
              <a:latin typeface="Candara" panose="020E0502030303020204" pitchFamily="34" charset="0"/>
              <a:cs typeface="Times New Roman" pitchFamily="18" charset="0"/>
            </a:endParaRPr>
          </a:p>
        </p:txBody>
      </p:sp>
    </p:spTree>
    <p:extLst>
      <p:ext uri="{BB962C8B-B14F-4D97-AF65-F5344CB8AC3E}">
        <p14:creationId xmlns:p14="http://schemas.microsoft.com/office/powerpoint/2010/main" val="2989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37" fill="hold" nodeType="clickEffect">
                                  <p:stCondLst>
                                    <p:cond delay="0"/>
                                  </p:stCondLst>
                                  <p:childTnLst>
                                    <p:animEffect transition="out" filter="barn(outVertic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174"/>
                                        </p:tgtEl>
                                        <p:attrNameLst>
                                          <p:attrName>style.visibility</p:attrName>
                                        </p:attrNameLst>
                                      </p:cBhvr>
                                      <p:to>
                                        <p:strVal val="visible"/>
                                      </p:to>
                                    </p:set>
                                    <p:animEffect transition="in" filter="barn(inVertical)">
                                      <p:cBhvr>
                                        <p:cTn id="17" dur="500"/>
                                        <p:tgtEl>
                                          <p:spTgt spid="617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xit" presetSubtype="0" fill="hold" grpId="1" nodeType="clickEffect">
                                  <p:stCondLst>
                                    <p:cond delay="0"/>
                                  </p:stCondLst>
                                  <p:childTnLst>
                                    <p:animEffect transition="out" filter="fade">
                                      <p:cBhvr>
                                        <p:cTn id="26" dur="1000"/>
                                        <p:tgtEl>
                                          <p:spTgt spid="19"/>
                                        </p:tgtEl>
                                      </p:cBhvr>
                                    </p:animEffect>
                                    <p:anim calcmode="lin" valueType="num">
                                      <p:cBhvr>
                                        <p:cTn id="27" dur="1000"/>
                                        <p:tgtEl>
                                          <p:spTgt spid="19"/>
                                        </p:tgtEl>
                                        <p:attrNameLst>
                                          <p:attrName>ppt_x</p:attrName>
                                        </p:attrNameLst>
                                      </p:cBhvr>
                                      <p:tavLst>
                                        <p:tav tm="0">
                                          <p:val>
                                            <p:strVal val="ppt_x"/>
                                          </p:val>
                                        </p:tav>
                                        <p:tav tm="100000">
                                          <p:val>
                                            <p:strVal val="ppt_x"/>
                                          </p:val>
                                        </p:tav>
                                      </p:tavLst>
                                    </p:anim>
                                    <p:anim calcmode="lin" valueType="num">
                                      <p:cBhvr>
                                        <p:cTn id="28" dur="1000"/>
                                        <p:tgtEl>
                                          <p:spTgt spid="19"/>
                                        </p:tgtEl>
                                        <p:attrNameLst>
                                          <p:attrName>ppt_y</p:attrName>
                                        </p:attrNameLst>
                                      </p:cBhvr>
                                      <p:tavLst>
                                        <p:tav tm="0">
                                          <p:val>
                                            <p:strVal val="ppt_y"/>
                                          </p:val>
                                        </p:tav>
                                        <p:tav tm="100000">
                                          <p:val>
                                            <p:strVal val="ppt_y+.1"/>
                                          </p:val>
                                        </p:tav>
                                      </p:tavLst>
                                    </p:anim>
                                    <p:set>
                                      <p:cBhvr>
                                        <p:cTn id="29" dur="1" fill="hold">
                                          <p:stCondLst>
                                            <p:cond delay="999"/>
                                          </p:stCondLst>
                                        </p:cTn>
                                        <p:tgtEl>
                                          <p:spTgt spid="1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8"/>
                                        </p:tgtEl>
                                        <p:attrNameLst>
                                          <p:attrName>style.visibility</p:attrName>
                                        </p:attrNameLst>
                                      </p:cBhvr>
                                      <p:to>
                                        <p:strVal val="visible"/>
                                      </p:to>
                                    </p:set>
                                    <p:anim calcmode="lin" valueType="num">
                                      <p:cBhvr additive="base">
                                        <p:cTn id="34" dur="500" fill="hold"/>
                                        <p:tgtEl>
                                          <p:spTgt spid="88"/>
                                        </p:tgtEl>
                                        <p:attrNameLst>
                                          <p:attrName>ppt_x</p:attrName>
                                        </p:attrNameLst>
                                      </p:cBhvr>
                                      <p:tavLst>
                                        <p:tav tm="0">
                                          <p:val>
                                            <p:strVal val="#ppt_x"/>
                                          </p:val>
                                        </p:tav>
                                        <p:tav tm="100000">
                                          <p:val>
                                            <p:strVal val="#ppt_x"/>
                                          </p:val>
                                        </p:tav>
                                      </p:tavLst>
                                    </p:anim>
                                    <p:anim calcmode="lin" valueType="num">
                                      <p:cBhvr additive="base">
                                        <p:cTn id="35"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1" nodeType="clickEffect">
                                  <p:stCondLst>
                                    <p:cond delay="0"/>
                                  </p:stCondLst>
                                  <p:childTnLst>
                                    <p:anim calcmode="lin" valueType="num">
                                      <p:cBhvr>
                                        <p:cTn id="39" dur="500"/>
                                        <p:tgtEl>
                                          <p:spTgt spid="88"/>
                                        </p:tgtEl>
                                        <p:attrNameLst>
                                          <p:attrName>ppt_w</p:attrName>
                                        </p:attrNameLst>
                                      </p:cBhvr>
                                      <p:tavLst>
                                        <p:tav tm="0">
                                          <p:val>
                                            <p:strVal val="ppt_w"/>
                                          </p:val>
                                        </p:tav>
                                        <p:tav tm="100000">
                                          <p:val>
                                            <p:fltVal val="0"/>
                                          </p:val>
                                        </p:tav>
                                      </p:tavLst>
                                    </p:anim>
                                    <p:anim calcmode="lin" valueType="num">
                                      <p:cBhvr>
                                        <p:cTn id="40" dur="500"/>
                                        <p:tgtEl>
                                          <p:spTgt spid="88"/>
                                        </p:tgtEl>
                                        <p:attrNameLst>
                                          <p:attrName>ppt_h</p:attrName>
                                        </p:attrNameLst>
                                      </p:cBhvr>
                                      <p:tavLst>
                                        <p:tav tm="0">
                                          <p:val>
                                            <p:strVal val="ppt_h"/>
                                          </p:val>
                                        </p:tav>
                                        <p:tav tm="100000">
                                          <p:val>
                                            <p:fltVal val="0"/>
                                          </p:val>
                                        </p:tav>
                                      </p:tavLst>
                                    </p:anim>
                                    <p:animEffect transition="out" filter="fade">
                                      <p:cBhvr>
                                        <p:cTn id="41" dur="500"/>
                                        <p:tgtEl>
                                          <p:spTgt spid="88"/>
                                        </p:tgtEl>
                                      </p:cBhvr>
                                    </p:animEffect>
                                    <p:set>
                                      <p:cBhvr>
                                        <p:cTn id="42" dur="1" fill="hold">
                                          <p:stCondLst>
                                            <p:cond delay="499"/>
                                          </p:stCondLst>
                                        </p:cTn>
                                        <p:tgtEl>
                                          <p:spTgt spid="8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89"/>
                                        </p:tgtEl>
                                        <p:attrNameLst>
                                          <p:attrName>style.visibility</p:attrName>
                                        </p:attrNameLst>
                                      </p:cBhvr>
                                      <p:to>
                                        <p:strVal val="visible"/>
                                      </p:to>
                                    </p:set>
                                    <p:anim calcmode="lin" valueType="num">
                                      <p:cBhvr additive="base">
                                        <p:cTn id="47" dur="500" fill="hold"/>
                                        <p:tgtEl>
                                          <p:spTgt spid="89"/>
                                        </p:tgtEl>
                                        <p:attrNameLst>
                                          <p:attrName>ppt_x</p:attrName>
                                        </p:attrNameLst>
                                      </p:cBhvr>
                                      <p:tavLst>
                                        <p:tav tm="0">
                                          <p:val>
                                            <p:strVal val="#ppt_x"/>
                                          </p:val>
                                        </p:tav>
                                        <p:tav tm="100000">
                                          <p:val>
                                            <p:strVal val="#ppt_x"/>
                                          </p:val>
                                        </p:tav>
                                      </p:tavLst>
                                    </p:anim>
                                    <p:anim calcmode="lin" valueType="num">
                                      <p:cBhvr additive="base">
                                        <p:cTn id="48"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xit" presetSubtype="32" fill="hold" grpId="1" nodeType="clickEffect">
                                  <p:stCondLst>
                                    <p:cond delay="0"/>
                                  </p:stCondLst>
                                  <p:childTnLst>
                                    <p:anim calcmode="lin" valueType="num">
                                      <p:cBhvr>
                                        <p:cTn id="52" dur="500"/>
                                        <p:tgtEl>
                                          <p:spTgt spid="89"/>
                                        </p:tgtEl>
                                        <p:attrNameLst>
                                          <p:attrName>ppt_w</p:attrName>
                                        </p:attrNameLst>
                                      </p:cBhvr>
                                      <p:tavLst>
                                        <p:tav tm="0">
                                          <p:val>
                                            <p:strVal val="ppt_w"/>
                                          </p:val>
                                        </p:tav>
                                        <p:tav tm="100000">
                                          <p:val>
                                            <p:fltVal val="0"/>
                                          </p:val>
                                        </p:tav>
                                      </p:tavLst>
                                    </p:anim>
                                    <p:anim calcmode="lin" valueType="num">
                                      <p:cBhvr>
                                        <p:cTn id="53" dur="500"/>
                                        <p:tgtEl>
                                          <p:spTgt spid="89"/>
                                        </p:tgtEl>
                                        <p:attrNameLst>
                                          <p:attrName>ppt_h</p:attrName>
                                        </p:attrNameLst>
                                      </p:cBhvr>
                                      <p:tavLst>
                                        <p:tav tm="0">
                                          <p:val>
                                            <p:strVal val="ppt_h"/>
                                          </p:val>
                                        </p:tav>
                                        <p:tav tm="100000">
                                          <p:val>
                                            <p:fltVal val="0"/>
                                          </p:val>
                                        </p:tav>
                                      </p:tavLst>
                                    </p:anim>
                                    <p:animEffect transition="out" filter="fade">
                                      <p:cBhvr>
                                        <p:cTn id="54" dur="500"/>
                                        <p:tgtEl>
                                          <p:spTgt spid="89"/>
                                        </p:tgtEl>
                                      </p:cBhvr>
                                    </p:animEffect>
                                    <p:set>
                                      <p:cBhvr>
                                        <p:cTn id="55" dur="1" fill="hold">
                                          <p:stCondLst>
                                            <p:cond delay="499"/>
                                          </p:stCondLst>
                                        </p:cTn>
                                        <p:tgtEl>
                                          <p:spTgt spid="89"/>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2" presetClass="exit" presetSubtype="0" fill="hold" nodeType="clickEffect">
                                  <p:stCondLst>
                                    <p:cond delay="0"/>
                                  </p:stCondLst>
                                  <p:childTnLst>
                                    <p:animEffect transition="out" filter="fade">
                                      <p:cBhvr>
                                        <p:cTn id="59" dur="1000"/>
                                        <p:tgtEl>
                                          <p:spTgt spid="6174"/>
                                        </p:tgtEl>
                                      </p:cBhvr>
                                    </p:animEffect>
                                    <p:anim calcmode="lin" valueType="num">
                                      <p:cBhvr>
                                        <p:cTn id="60" dur="1000"/>
                                        <p:tgtEl>
                                          <p:spTgt spid="6174"/>
                                        </p:tgtEl>
                                        <p:attrNameLst>
                                          <p:attrName>ppt_x</p:attrName>
                                        </p:attrNameLst>
                                      </p:cBhvr>
                                      <p:tavLst>
                                        <p:tav tm="0">
                                          <p:val>
                                            <p:strVal val="ppt_x"/>
                                          </p:val>
                                        </p:tav>
                                        <p:tav tm="100000">
                                          <p:val>
                                            <p:strVal val="ppt_x"/>
                                          </p:val>
                                        </p:tav>
                                      </p:tavLst>
                                    </p:anim>
                                    <p:anim calcmode="lin" valueType="num">
                                      <p:cBhvr>
                                        <p:cTn id="61" dur="1000"/>
                                        <p:tgtEl>
                                          <p:spTgt spid="6174"/>
                                        </p:tgtEl>
                                        <p:attrNameLst>
                                          <p:attrName>ppt_y</p:attrName>
                                        </p:attrNameLst>
                                      </p:cBhvr>
                                      <p:tavLst>
                                        <p:tav tm="0">
                                          <p:val>
                                            <p:strVal val="ppt_y"/>
                                          </p:val>
                                        </p:tav>
                                        <p:tav tm="100000">
                                          <p:val>
                                            <p:strVal val="ppt_y+.1"/>
                                          </p:val>
                                        </p:tav>
                                      </p:tavLst>
                                    </p:anim>
                                    <p:set>
                                      <p:cBhvr>
                                        <p:cTn id="62" dur="1" fill="hold">
                                          <p:stCondLst>
                                            <p:cond delay="999"/>
                                          </p:stCondLst>
                                        </p:cTn>
                                        <p:tgtEl>
                                          <p:spTgt spid="617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barn(inVertical)">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70"/>
                                        </p:tgtEl>
                                        <p:attrNameLst>
                                          <p:attrName>style.visibility</p:attrName>
                                        </p:attrNameLst>
                                      </p:cBhvr>
                                      <p:to>
                                        <p:strVal val="visible"/>
                                      </p:to>
                                    </p:set>
                                    <p:animEffect transition="in" filter="blinds(horizontal)">
                                      <p:cBhvr>
                                        <p:cTn id="72" dur="500"/>
                                        <p:tgtEl>
                                          <p:spTgt spid="70"/>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71"/>
                                        </p:tgtEl>
                                        <p:attrNameLst>
                                          <p:attrName>style.visibility</p:attrName>
                                        </p:attrNameLst>
                                      </p:cBhvr>
                                      <p:to>
                                        <p:strVal val="visible"/>
                                      </p:to>
                                    </p:set>
                                    <p:animEffect transition="in" filter="blinds(horizontal)">
                                      <p:cBhvr>
                                        <p:cTn id="77" dur="500"/>
                                        <p:tgtEl>
                                          <p:spTgt spid="71"/>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72"/>
                                        </p:tgtEl>
                                        <p:attrNameLst>
                                          <p:attrName>style.visibility</p:attrName>
                                        </p:attrNameLst>
                                      </p:cBhvr>
                                      <p:to>
                                        <p:strVal val="visible"/>
                                      </p:to>
                                    </p:set>
                                    <p:animEffect transition="in" filter="blinds(horizontal)">
                                      <p:cBhvr>
                                        <p:cTn id="82" dur="500"/>
                                        <p:tgtEl>
                                          <p:spTgt spid="72"/>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73"/>
                                        </p:tgtEl>
                                        <p:attrNameLst>
                                          <p:attrName>style.visibility</p:attrName>
                                        </p:attrNameLst>
                                      </p:cBhvr>
                                      <p:to>
                                        <p:strVal val="visible"/>
                                      </p:to>
                                    </p:set>
                                    <p:animEffect transition="in" filter="blinds(horizontal)">
                                      <p:cBhvr>
                                        <p:cTn id="87" dur="500"/>
                                        <p:tgtEl>
                                          <p:spTgt spid="73"/>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74"/>
                                        </p:tgtEl>
                                        <p:attrNameLst>
                                          <p:attrName>style.visibility</p:attrName>
                                        </p:attrNameLst>
                                      </p:cBhvr>
                                      <p:to>
                                        <p:strVal val="visible"/>
                                      </p:to>
                                    </p:set>
                                    <p:animEffect transition="in" filter="blinds(horizontal)">
                                      <p:cBhvr>
                                        <p:cTn id="92" dur="500"/>
                                        <p:tgtEl>
                                          <p:spTgt spid="74"/>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grpId="0" nodeType="clickEffect">
                                  <p:stCondLst>
                                    <p:cond delay="0"/>
                                  </p:stCondLst>
                                  <p:childTnLst>
                                    <p:set>
                                      <p:cBhvr>
                                        <p:cTn id="96" dur="1" fill="hold">
                                          <p:stCondLst>
                                            <p:cond delay="0"/>
                                          </p:stCondLst>
                                        </p:cTn>
                                        <p:tgtEl>
                                          <p:spTgt spid="75"/>
                                        </p:tgtEl>
                                        <p:attrNameLst>
                                          <p:attrName>style.visibility</p:attrName>
                                        </p:attrNameLst>
                                      </p:cBhvr>
                                      <p:to>
                                        <p:strVal val="visible"/>
                                      </p:to>
                                    </p:set>
                                    <p:animEffect transition="in" filter="blinds(horizontal)">
                                      <p:cBhvr>
                                        <p:cTn id="97" dur="500"/>
                                        <p:tgtEl>
                                          <p:spTgt spid="75"/>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grpId="0" nodeType="clickEffect">
                                  <p:stCondLst>
                                    <p:cond delay="0"/>
                                  </p:stCondLst>
                                  <p:childTnLst>
                                    <p:set>
                                      <p:cBhvr>
                                        <p:cTn id="101" dur="1" fill="hold">
                                          <p:stCondLst>
                                            <p:cond delay="0"/>
                                          </p:stCondLst>
                                        </p:cTn>
                                        <p:tgtEl>
                                          <p:spTgt spid="76"/>
                                        </p:tgtEl>
                                        <p:attrNameLst>
                                          <p:attrName>style.visibility</p:attrName>
                                        </p:attrNameLst>
                                      </p:cBhvr>
                                      <p:to>
                                        <p:strVal val="visible"/>
                                      </p:to>
                                    </p:set>
                                    <p:animEffect transition="in" filter="blinds(horizontal)">
                                      <p:cBhvr>
                                        <p:cTn id="102" dur="500"/>
                                        <p:tgtEl>
                                          <p:spTgt spid="76"/>
                                        </p:tgtEl>
                                      </p:cBhvr>
                                    </p:animEffect>
                                  </p:childTnLst>
                                </p:cTn>
                              </p:par>
                            </p:childTnLst>
                          </p:cTn>
                        </p:par>
                      </p:childTnLst>
                    </p:cTn>
                  </p:par>
                  <p:par>
                    <p:cTn id="103" fill="hold">
                      <p:stCondLst>
                        <p:cond delay="indefinite"/>
                      </p:stCondLst>
                      <p:childTnLst>
                        <p:par>
                          <p:cTn id="104" fill="hold">
                            <p:stCondLst>
                              <p:cond delay="0"/>
                            </p:stCondLst>
                            <p:childTnLst>
                              <p:par>
                                <p:cTn id="105" presetID="3" presetClass="entr" presetSubtype="10" fill="hold" grpId="0" nodeType="clickEffect">
                                  <p:stCondLst>
                                    <p:cond delay="0"/>
                                  </p:stCondLst>
                                  <p:childTnLst>
                                    <p:set>
                                      <p:cBhvr>
                                        <p:cTn id="106" dur="1" fill="hold">
                                          <p:stCondLst>
                                            <p:cond delay="0"/>
                                          </p:stCondLst>
                                        </p:cTn>
                                        <p:tgtEl>
                                          <p:spTgt spid="77"/>
                                        </p:tgtEl>
                                        <p:attrNameLst>
                                          <p:attrName>style.visibility</p:attrName>
                                        </p:attrNameLst>
                                      </p:cBhvr>
                                      <p:to>
                                        <p:strVal val="visible"/>
                                      </p:to>
                                    </p:set>
                                    <p:animEffect transition="in" filter="blinds(horizontal)">
                                      <p:cBhvr>
                                        <p:cTn id="107" dur="500"/>
                                        <p:tgtEl>
                                          <p:spTgt spid="77"/>
                                        </p:tgtEl>
                                      </p:cBhvr>
                                    </p:animEffect>
                                  </p:childTnLst>
                                </p:cTn>
                              </p:par>
                            </p:childTnLst>
                          </p:cTn>
                        </p:par>
                      </p:childTnLst>
                    </p:cTn>
                  </p:par>
                  <p:par>
                    <p:cTn id="108" fill="hold">
                      <p:stCondLst>
                        <p:cond delay="indefinite"/>
                      </p:stCondLst>
                      <p:childTnLst>
                        <p:par>
                          <p:cTn id="109" fill="hold">
                            <p:stCondLst>
                              <p:cond delay="0"/>
                            </p:stCondLst>
                            <p:childTnLst>
                              <p:par>
                                <p:cTn id="110" presetID="3" presetClass="entr" presetSubtype="10" fill="hold" grpId="0" nodeType="clickEffect">
                                  <p:stCondLst>
                                    <p:cond delay="0"/>
                                  </p:stCondLst>
                                  <p:childTnLst>
                                    <p:set>
                                      <p:cBhvr>
                                        <p:cTn id="111" dur="1" fill="hold">
                                          <p:stCondLst>
                                            <p:cond delay="0"/>
                                          </p:stCondLst>
                                        </p:cTn>
                                        <p:tgtEl>
                                          <p:spTgt spid="80"/>
                                        </p:tgtEl>
                                        <p:attrNameLst>
                                          <p:attrName>style.visibility</p:attrName>
                                        </p:attrNameLst>
                                      </p:cBhvr>
                                      <p:to>
                                        <p:strVal val="visible"/>
                                      </p:to>
                                    </p:set>
                                    <p:animEffect transition="in" filter="blinds(horizontal)">
                                      <p:cBhvr>
                                        <p:cTn id="112" dur="500"/>
                                        <p:tgtEl>
                                          <p:spTgt spid="80"/>
                                        </p:tgtEl>
                                      </p:cBhvr>
                                    </p:animEffect>
                                  </p:childTnLst>
                                </p:cTn>
                              </p:par>
                            </p:childTnLst>
                          </p:cTn>
                        </p:par>
                      </p:childTnLst>
                    </p:cTn>
                  </p:par>
                  <p:par>
                    <p:cTn id="113" fill="hold">
                      <p:stCondLst>
                        <p:cond delay="indefinite"/>
                      </p:stCondLst>
                      <p:childTnLst>
                        <p:par>
                          <p:cTn id="114" fill="hold">
                            <p:stCondLst>
                              <p:cond delay="0"/>
                            </p:stCondLst>
                            <p:childTnLst>
                              <p:par>
                                <p:cTn id="115" presetID="3" presetClass="entr" presetSubtype="10" fill="hold" grpId="0" nodeType="clickEffect">
                                  <p:stCondLst>
                                    <p:cond delay="0"/>
                                  </p:stCondLst>
                                  <p:childTnLst>
                                    <p:set>
                                      <p:cBhvr>
                                        <p:cTn id="116" dur="1" fill="hold">
                                          <p:stCondLst>
                                            <p:cond delay="0"/>
                                          </p:stCondLst>
                                        </p:cTn>
                                        <p:tgtEl>
                                          <p:spTgt spid="79"/>
                                        </p:tgtEl>
                                        <p:attrNameLst>
                                          <p:attrName>style.visibility</p:attrName>
                                        </p:attrNameLst>
                                      </p:cBhvr>
                                      <p:to>
                                        <p:strVal val="visible"/>
                                      </p:to>
                                    </p:set>
                                    <p:animEffect transition="in" filter="blinds(horizontal)">
                                      <p:cBhvr>
                                        <p:cTn id="117" dur="500"/>
                                        <p:tgtEl>
                                          <p:spTgt spid="79"/>
                                        </p:tgtEl>
                                      </p:cBhvr>
                                    </p:animEffect>
                                  </p:childTnLst>
                                </p:cTn>
                              </p:par>
                            </p:childTnLst>
                          </p:cTn>
                        </p:par>
                      </p:childTnLst>
                    </p:cTn>
                  </p:par>
                  <p:par>
                    <p:cTn id="118" fill="hold">
                      <p:stCondLst>
                        <p:cond delay="indefinite"/>
                      </p:stCondLst>
                      <p:childTnLst>
                        <p:par>
                          <p:cTn id="119" fill="hold">
                            <p:stCondLst>
                              <p:cond delay="0"/>
                            </p:stCondLst>
                            <p:childTnLst>
                              <p:par>
                                <p:cTn id="120" presetID="3" presetClass="entr" presetSubtype="10" fill="hold" grpId="0" nodeType="clickEffect">
                                  <p:stCondLst>
                                    <p:cond delay="0"/>
                                  </p:stCondLst>
                                  <p:childTnLst>
                                    <p:set>
                                      <p:cBhvr>
                                        <p:cTn id="121" dur="1" fill="hold">
                                          <p:stCondLst>
                                            <p:cond delay="0"/>
                                          </p:stCondLst>
                                        </p:cTn>
                                        <p:tgtEl>
                                          <p:spTgt spid="81"/>
                                        </p:tgtEl>
                                        <p:attrNameLst>
                                          <p:attrName>style.visibility</p:attrName>
                                        </p:attrNameLst>
                                      </p:cBhvr>
                                      <p:to>
                                        <p:strVal val="visible"/>
                                      </p:to>
                                    </p:set>
                                    <p:animEffect transition="in" filter="blinds(horizontal)">
                                      <p:cBhvr>
                                        <p:cTn id="122" dur="500"/>
                                        <p:tgtEl>
                                          <p:spTgt spid="81"/>
                                        </p:tgtEl>
                                      </p:cBhvr>
                                    </p:animEffect>
                                  </p:childTnLst>
                                </p:cTn>
                              </p:par>
                            </p:childTnLst>
                          </p:cTn>
                        </p:par>
                      </p:childTnLst>
                    </p:cTn>
                  </p:par>
                  <p:par>
                    <p:cTn id="123" fill="hold">
                      <p:stCondLst>
                        <p:cond delay="indefinite"/>
                      </p:stCondLst>
                      <p:childTnLst>
                        <p:par>
                          <p:cTn id="124" fill="hold">
                            <p:stCondLst>
                              <p:cond delay="0"/>
                            </p:stCondLst>
                            <p:childTnLst>
                              <p:par>
                                <p:cTn id="125" presetID="3" presetClass="entr" presetSubtype="10" fill="hold" grpId="0" nodeType="clickEffect">
                                  <p:stCondLst>
                                    <p:cond delay="0"/>
                                  </p:stCondLst>
                                  <p:childTnLst>
                                    <p:set>
                                      <p:cBhvr>
                                        <p:cTn id="126" dur="1" fill="hold">
                                          <p:stCondLst>
                                            <p:cond delay="0"/>
                                          </p:stCondLst>
                                        </p:cTn>
                                        <p:tgtEl>
                                          <p:spTgt spid="78"/>
                                        </p:tgtEl>
                                        <p:attrNameLst>
                                          <p:attrName>style.visibility</p:attrName>
                                        </p:attrNameLst>
                                      </p:cBhvr>
                                      <p:to>
                                        <p:strVal val="visible"/>
                                      </p:to>
                                    </p:set>
                                    <p:animEffect transition="in" filter="blinds(horizontal)">
                                      <p:cBhvr>
                                        <p:cTn id="127" dur="500"/>
                                        <p:tgtEl>
                                          <p:spTgt spid="78"/>
                                        </p:tgtEl>
                                      </p:cBhvr>
                                    </p:animEffect>
                                  </p:childTnLst>
                                </p:cTn>
                              </p:par>
                            </p:childTnLst>
                          </p:cTn>
                        </p:par>
                      </p:childTnLst>
                    </p:cTn>
                  </p:par>
                  <p:par>
                    <p:cTn id="128" fill="hold">
                      <p:stCondLst>
                        <p:cond delay="indefinite"/>
                      </p:stCondLst>
                      <p:childTnLst>
                        <p:par>
                          <p:cTn id="129" fill="hold">
                            <p:stCondLst>
                              <p:cond delay="0"/>
                            </p:stCondLst>
                            <p:childTnLst>
                              <p:par>
                                <p:cTn id="130" presetID="20" presetClass="entr" presetSubtype="0" fill="hold" nodeType="clickEffect">
                                  <p:stCondLst>
                                    <p:cond delay="0"/>
                                  </p:stCondLst>
                                  <p:childTnLst>
                                    <p:set>
                                      <p:cBhvr>
                                        <p:cTn id="131" dur="1" fill="hold">
                                          <p:stCondLst>
                                            <p:cond delay="0"/>
                                          </p:stCondLst>
                                        </p:cTn>
                                        <p:tgtEl>
                                          <p:spTgt spid="82"/>
                                        </p:tgtEl>
                                        <p:attrNameLst>
                                          <p:attrName>style.visibility</p:attrName>
                                        </p:attrNameLst>
                                      </p:cBhvr>
                                      <p:to>
                                        <p:strVal val="visible"/>
                                      </p:to>
                                    </p:set>
                                    <p:animEffect transition="in" filter="wedge">
                                      <p:cBhvr>
                                        <p:cTn id="132" dur="500"/>
                                        <p:tgtEl>
                                          <p:spTgt spid="82"/>
                                        </p:tgtEl>
                                      </p:cBhvr>
                                    </p:animEffect>
                                  </p:childTnLst>
                                </p:cTn>
                              </p:par>
                              <p:par>
                                <p:cTn id="133" presetID="3" presetClass="entr" presetSubtype="10" fill="hold" grpId="0" nodeType="withEffect">
                                  <p:stCondLst>
                                    <p:cond delay="0"/>
                                  </p:stCondLst>
                                  <p:childTnLst>
                                    <p:set>
                                      <p:cBhvr>
                                        <p:cTn id="134" dur="1" fill="hold">
                                          <p:stCondLst>
                                            <p:cond delay="0"/>
                                          </p:stCondLst>
                                        </p:cTn>
                                        <p:tgtEl>
                                          <p:spTgt spid="83"/>
                                        </p:tgtEl>
                                        <p:attrNameLst>
                                          <p:attrName>style.visibility</p:attrName>
                                        </p:attrNameLst>
                                      </p:cBhvr>
                                      <p:to>
                                        <p:strVal val="visible"/>
                                      </p:to>
                                    </p:set>
                                    <p:animEffect transition="in" filter="blinds(horizontal)">
                                      <p:cBhvr>
                                        <p:cTn id="135" dur="500"/>
                                        <p:tgtEl>
                                          <p:spTgt spid="83"/>
                                        </p:tgtEl>
                                      </p:cBhvr>
                                    </p:animEffect>
                                  </p:childTnLst>
                                </p:cTn>
                              </p:par>
                            </p:childTnLst>
                          </p:cTn>
                        </p:par>
                      </p:childTnLst>
                    </p:cTn>
                  </p:par>
                  <p:par>
                    <p:cTn id="136" fill="hold">
                      <p:stCondLst>
                        <p:cond delay="indefinite"/>
                      </p:stCondLst>
                      <p:childTnLst>
                        <p:par>
                          <p:cTn id="137" fill="hold">
                            <p:stCondLst>
                              <p:cond delay="0"/>
                            </p:stCondLst>
                            <p:childTnLst>
                              <p:par>
                                <p:cTn id="138" presetID="16" presetClass="exit" presetSubtype="21" fill="hold" nodeType="clickEffect">
                                  <p:stCondLst>
                                    <p:cond delay="0"/>
                                  </p:stCondLst>
                                  <p:childTnLst>
                                    <p:animEffect transition="out" filter="barn(inVertical)">
                                      <p:cBhvr>
                                        <p:cTn id="139" dur="500"/>
                                        <p:tgtEl>
                                          <p:spTgt spid="13"/>
                                        </p:tgtEl>
                                      </p:cBhvr>
                                    </p:animEffect>
                                    <p:set>
                                      <p:cBhvr>
                                        <p:cTn id="140" dur="1" fill="hold">
                                          <p:stCondLst>
                                            <p:cond delay="499"/>
                                          </p:stCondLst>
                                        </p:cTn>
                                        <p:tgtEl>
                                          <p:spTgt spid="13"/>
                                        </p:tgtEl>
                                        <p:attrNameLst>
                                          <p:attrName>style.visibility</p:attrName>
                                        </p:attrNameLst>
                                      </p:cBhvr>
                                      <p:to>
                                        <p:strVal val="hidden"/>
                                      </p:to>
                                    </p:set>
                                  </p:childTnLst>
                                </p:cTn>
                              </p:par>
                              <p:par>
                                <p:cTn id="141" presetID="16" presetClass="exit" presetSubtype="21" fill="hold" grpId="1" nodeType="withEffect">
                                  <p:stCondLst>
                                    <p:cond delay="0"/>
                                  </p:stCondLst>
                                  <p:childTnLst>
                                    <p:animEffect transition="out" filter="barn(inVertical)">
                                      <p:cBhvr>
                                        <p:cTn id="142" dur="500"/>
                                        <p:tgtEl>
                                          <p:spTgt spid="70"/>
                                        </p:tgtEl>
                                      </p:cBhvr>
                                    </p:animEffect>
                                    <p:set>
                                      <p:cBhvr>
                                        <p:cTn id="143" dur="1" fill="hold">
                                          <p:stCondLst>
                                            <p:cond delay="499"/>
                                          </p:stCondLst>
                                        </p:cTn>
                                        <p:tgtEl>
                                          <p:spTgt spid="70"/>
                                        </p:tgtEl>
                                        <p:attrNameLst>
                                          <p:attrName>style.visibility</p:attrName>
                                        </p:attrNameLst>
                                      </p:cBhvr>
                                      <p:to>
                                        <p:strVal val="hidden"/>
                                      </p:to>
                                    </p:set>
                                  </p:childTnLst>
                                </p:cTn>
                              </p:par>
                              <p:par>
                                <p:cTn id="144" presetID="16" presetClass="exit" presetSubtype="21" fill="hold" grpId="1" nodeType="withEffect">
                                  <p:stCondLst>
                                    <p:cond delay="0"/>
                                  </p:stCondLst>
                                  <p:childTnLst>
                                    <p:animEffect transition="out" filter="barn(inVertical)">
                                      <p:cBhvr>
                                        <p:cTn id="145" dur="500"/>
                                        <p:tgtEl>
                                          <p:spTgt spid="71"/>
                                        </p:tgtEl>
                                      </p:cBhvr>
                                    </p:animEffect>
                                    <p:set>
                                      <p:cBhvr>
                                        <p:cTn id="146" dur="1" fill="hold">
                                          <p:stCondLst>
                                            <p:cond delay="499"/>
                                          </p:stCondLst>
                                        </p:cTn>
                                        <p:tgtEl>
                                          <p:spTgt spid="71"/>
                                        </p:tgtEl>
                                        <p:attrNameLst>
                                          <p:attrName>style.visibility</p:attrName>
                                        </p:attrNameLst>
                                      </p:cBhvr>
                                      <p:to>
                                        <p:strVal val="hidden"/>
                                      </p:to>
                                    </p:set>
                                  </p:childTnLst>
                                </p:cTn>
                              </p:par>
                              <p:par>
                                <p:cTn id="147" presetID="16" presetClass="exit" presetSubtype="21" fill="hold" grpId="1" nodeType="withEffect">
                                  <p:stCondLst>
                                    <p:cond delay="0"/>
                                  </p:stCondLst>
                                  <p:childTnLst>
                                    <p:animEffect transition="out" filter="barn(inVertical)">
                                      <p:cBhvr>
                                        <p:cTn id="148" dur="500"/>
                                        <p:tgtEl>
                                          <p:spTgt spid="72"/>
                                        </p:tgtEl>
                                      </p:cBhvr>
                                    </p:animEffect>
                                    <p:set>
                                      <p:cBhvr>
                                        <p:cTn id="149" dur="1" fill="hold">
                                          <p:stCondLst>
                                            <p:cond delay="499"/>
                                          </p:stCondLst>
                                        </p:cTn>
                                        <p:tgtEl>
                                          <p:spTgt spid="72"/>
                                        </p:tgtEl>
                                        <p:attrNameLst>
                                          <p:attrName>style.visibility</p:attrName>
                                        </p:attrNameLst>
                                      </p:cBhvr>
                                      <p:to>
                                        <p:strVal val="hidden"/>
                                      </p:to>
                                    </p:set>
                                  </p:childTnLst>
                                </p:cTn>
                              </p:par>
                              <p:par>
                                <p:cTn id="150" presetID="16" presetClass="exit" presetSubtype="21" fill="hold" grpId="1" nodeType="withEffect">
                                  <p:stCondLst>
                                    <p:cond delay="0"/>
                                  </p:stCondLst>
                                  <p:childTnLst>
                                    <p:animEffect transition="out" filter="barn(inVertical)">
                                      <p:cBhvr>
                                        <p:cTn id="151" dur="500"/>
                                        <p:tgtEl>
                                          <p:spTgt spid="73"/>
                                        </p:tgtEl>
                                      </p:cBhvr>
                                    </p:animEffect>
                                    <p:set>
                                      <p:cBhvr>
                                        <p:cTn id="152" dur="1" fill="hold">
                                          <p:stCondLst>
                                            <p:cond delay="499"/>
                                          </p:stCondLst>
                                        </p:cTn>
                                        <p:tgtEl>
                                          <p:spTgt spid="73"/>
                                        </p:tgtEl>
                                        <p:attrNameLst>
                                          <p:attrName>style.visibility</p:attrName>
                                        </p:attrNameLst>
                                      </p:cBhvr>
                                      <p:to>
                                        <p:strVal val="hidden"/>
                                      </p:to>
                                    </p:set>
                                  </p:childTnLst>
                                </p:cTn>
                              </p:par>
                              <p:par>
                                <p:cTn id="153" presetID="16" presetClass="exit" presetSubtype="21" fill="hold" grpId="1" nodeType="withEffect">
                                  <p:stCondLst>
                                    <p:cond delay="0"/>
                                  </p:stCondLst>
                                  <p:childTnLst>
                                    <p:animEffect transition="out" filter="barn(inVertical)">
                                      <p:cBhvr>
                                        <p:cTn id="154" dur="500"/>
                                        <p:tgtEl>
                                          <p:spTgt spid="74"/>
                                        </p:tgtEl>
                                      </p:cBhvr>
                                    </p:animEffect>
                                    <p:set>
                                      <p:cBhvr>
                                        <p:cTn id="155" dur="1" fill="hold">
                                          <p:stCondLst>
                                            <p:cond delay="499"/>
                                          </p:stCondLst>
                                        </p:cTn>
                                        <p:tgtEl>
                                          <p:spTgt spid="74"/>
                                        </p:tgtEl>
                                        <p:attrNameLst>
                                          <p:attrName>style.visibility</p:attrName>
                                        </p:attrNameLst>
                                      </p:cBhvr>
                                      <p:to>
                                        <p:strVal val="hidden"/>
                                      </p:to>
                                    </p:set>
                                  </p:childTnLst>
                                </p:cTn>
                              </p:par>
                              <p:par>
                                <p:cTn id="156" presetID="16" presetClass="exit" presetSubtype="21" fill="hold" grpId="1" nodeType="withEffect">
                                  <p:stCondLst>
                                    <p:cond delay="0"/>
                                  </p:stCondLst>
                                  <p:childTnLst>
                                    <p:animEffect transition="out" filter="barn(inVertical)">
                                      <p:cBhvr>
                                        <p:cTn id="157" dur="500"/>
                                        <p:tgtEl>
                                          <p:spTgt spid="75"/>
                                        </p:tgtEl>
                                      </p:cBhvr>
                                    </p:animEffect>
                                    <p:set>
                                      <p:cBhvr>
                                        <p:cTn id="158" dur="1" fill="hold">
                                          <p:stCondLst>
                                            <p:cond delay="499"/>
                                          </p:stCondLst>
                                        </p:cTn>
                                        <p:tgtEl>
                                          <p:spTgt spid="75"/>
                                        </p:tgtEl>
                                        <p:attrNameLst>
                                          <p:attrName>style.visibility</p:attrName>
                                        </p:attrNameLst>
                                      </p:cBhvr>
                                      <p:to>
                                        <p:strVal val="hidden"/>
                                      </p:to>
                                    </p:set>
                                  </p:childTnLst>
                                </p:cTn>
                              </p:par>
                              <p:par>
                                <p:cTn id="159" presetID="16" presetClass="exit" presetSubtype="21" fill="hold" grpId="1" nodeType="withEffect">
                                  <p:stCondLst>
                                    <p:cond delay="0"/>
                                  </p:stCondLst>
                                  <p:childTnLst>
                                    <p:animEffect transition="out" filter="barn(inVertical)">
                                      <p:cBhvr>
                                        <p:cTn id="160" dur="500"/>
                                        <p:tgtEl>
                                          <p:spTgt spid="76"/>
                                        </p:tgtEl>
                                      </p:cBhvr>
                                    </p:animEffect>
                                    <p:set>
                                      <p:cBhvr>
                                        <p:cTn id="161" dur="1" fill="hold">
                                          <p:stCondLst>
                                            <p:cond delay="499"/>
                                          </p:stCondLst>
                                        </p:cTn>
                                        <p:tgtEl>
                                          <p:spTgt spid="76"/>
                                        </p:tgtEl>
                                        <p:attrNameLst>
                                          <p:attrName>style.visibility</p:attrName>
                                        </p:attrNameLst>
                                      </p:cBhvr>
                                      <p:to>
                                        <p:strVal val="hidden"/>
                                      </p:to>
                                    </p:set>
                                  </p:childTnLst>
                                </p:cTn>
                              </p:par>
                              <p:par>
                                <p:cTn id="162" presetID="16" presetClass="exit" presetSubtype="21" fill="hold" grpId="1" nodeType="withEffect">
                                  <p:stCondLst>
                                    <p:cond delay="0"/>
                                  </p:stCondLst>
                                  <p:childTnLst>
                                    <p:animEffect transition="out" filter="barn(inVertical)">
                                      <p:cBhvr>
                                        <p:cTn id="163" dur="500"/>
                                        <p:tgtEl>
                                          <p:spTgt spid="77"/>
                                        </p:tgtEl>
                                      </p:cBhvr>
                                    </p:animEffect>
                                    <p:set>
                                      <p:cBhvr>
                                        <p:cTn id="164" dur="1" fill="hold">
                                          <p:stCondLst>
                                            <p:cond delay="499"/>
                                          </p:stCondLst>
                                        </p:cTn>
                                        <p:tgtEl>
                                          <p:spTgt spid="77"/>
                                        </p:tgtEl>
                                        <p:attrNameLst>
                                          <p:attrName>style.visibility</p:attrName>
                                        </p:attrNameLst>
                                      </p:cBhvr>
                                      <p:to>
                                        <p:strVal val="hidden"/>
                                      </p:to>
                                    </p:set>
                                  </p:childTnLst>
                                </p:cTn>
                              </p:par>
                              <p:par>
                                <p:cTn id="165" presetID="16" presetClass="exit" presetSubtype="21" fill="hold" grpId="1" nodeType="withEffect">
                                  <p:stCondLst>
                                    <p:cond delay="0"/>
                                  </p:stCondLst>
                                  <p:childTnLst>
                                    <p:animEffect transition="out" filter="barn(inVertical)">
                                      <p:cBhvr>
                                        <p:cTn id="166" dur="500"/>
                                        <p:tgtEl>
                                          <p:spTgt spid="80"/>
                                        </p:tgtEl>
                                      </p:cBhvr>
                                    </p:animEffect>
                                    <p:set>
                                      <p:cBhvr>
                                        <p:cTn id="167" dur="1" fill="hold">
                                          <p:stCondLst>
                                            <p:cond delay="499"/>
                                          </p:stCondLst>
                                        </p:cTn>
                                        <p:tgtEl>
                                          <p:spTgt spid="80"/>
                                        </p:tgtEl>
                                        <p:attrNameLst>
                                          <p:attrName>style.visibility</p:attrName>
                                        </p:attrNameLst>
                                      </p:cBhvr>
                                      <p:to>
                                        <p:strVal val="hidden"/>
                                      </p:to>
                                    </p:set>
                                  </p:childTnLst>
                                </p:cTn>
                              </p:par>
                              <p:par>
                                <p:cTn id="168" presetID="16" presetClass="exit" presetSubtype="21" fill="hold" grpId="1" nodeType="withEffect">
                                  <p:stCondLst>
                                    <p:cond delay="0"/>
                                  </p:stCondLst>
                                  <p:childTnLst>
                                    <p:animEffect transition="out" filter="barn(inVertical)">
                                      <p:cBhvr>
                                        <p:cTn id="169" dur="500"/>
                                        <p:tgtEl>
                                          <p:spTgt spid="79"/>
                                        </p:tgtEl>
                                      </p:cBhvr>
                                    </p:animEffect>
                                    <p:set>
                                      <p:cBhvr>
                                        <p:cTn id="170" dur="1" fill="hold">
                                          <p:stCondLst>
                                            <p:cond delay="499"/>
                                          </p:stCondLst>
                                        </p:cTn>
                                        <p:tgtEl>
                                          <p:spTgt spid="79"/>
                                        </p:tgtEl>
                                        <p:attrNameLst>
                                          <p:attrName>style.visibility</p:attrName>
                                        </p:attrNameLst>
                                      </p:cBhvr>
                                      <p:to>
                                        <p:strVal val="hidden"/>
                                      </p:to>
                                    </p:set>
                                  </p:childTnLst>
                                </p:cTn>
                              </p:par>
                              <p:par>
                                <p:cTn id="171" presetID="16" presetClass="exit" presetSubtype="21" fill="hold" grpId="1" nodeType="withEffect">
                                  <p:stCondLst>
                                    <p:cond delay="0"/>
                                  </p:stCondLst>
                                  <p:childTnLst>
                                    <p:animEffect transition="out" filter="barn(inVertical)">
                                      <p:cBhvr>
                                        <p:cTn id="172" dur="500"/>
                                        <p:tgtEl>
                                          <p:spTgt spid="81"/>
                                        </p:tgtEl>
                                      </p:cBhvr>
                                    </p:animEffect>
                                    <p:set>
                                      <p:cBhvr>
                                        <p:cTn id="173" dur="1" fill="hold">
                                          <p:stCondLst>
                                            <p:cond delay="499"/>
                                          </p:stCondLst>
                                        </p:cTn>
                                        <p:tgtEl>
                                          <p:spTgt spid="81"/>
                                        </p:tgtEl>
                                        <p:attrNameLst>
                                          <p:attrName>style.visibility</p:attrName>
                                        </p:attrNameLst>
                                      </p:cBhvr>
                                      <p:to>
                                        <p:strVal val="hidden"/>
                                      </p:to>
                                    </p:set>
                                  </p:childTnLst>
                                </p:cTn>
                              </p:par>
                              <p:par>
                                <p:cTn id="174" presetID="16" presetClass="exit" presetSubtype="21" fill="hold" grpId="1" nodeType="withEffect">
                                  <p:stCondLst>
                                    <p:cond delay="0"/>
                                  </p:stCondLst>
                                  <p:childTnLst>
                                    <p:animEffect transition="out" filter="barn(inVertical)">
                                      <p:cBhvr>
                                        <p:cTn id="175" dur="500"/>
                                        <p:tgtEl>
                                          <p:spTgt spid="78"/>
                                        </p:tgtEl>
                                      </p:cBhvr>
                                    </p:animEffect>
                                    <p:set>
                                      <p:cBhvr>
                                        <p:cTn id="176" dur="1" fill="hold">
                                          <p:stCondLst>
                                            <p:cond delay="499"/>
                                          </p:stCondLst>
                                        </p:cTn>
                                        <p:tgtEl>
                                          <p:spTgt spid="78"/>
                                        </p:tgtEl>
                                        <p:attrNameLst>
                                          <p:attrName>style.visibility</p:attrName>
                                        </p:attrNameLst>
                                      </p:cBhvr>
                                      <p:to>
                                        <p:strVal val="hidden"/>
                                      </p:to>
                                    </p:set>
                                  </p:childTnLst>
                                </p:cTn>
                              </p:par>
                              <p:par>
                                <p:cTn id="177" presetID="16" presetClass="exit" presetSubtype="21" fill="hold" nodeType="withEffect">
                                  <p:stCondLst>
                                    <p:cond delay="0"/>
                                  </p:stCondLst>
                                  <p:childTnLst>
                                    <p:animEffect transition="out" filter="barn(inVertical)">
                                      <p:cBhvr>
                                        <p:cTn id="178" dur="500"/>
                                        <p:tgtEl>
                                          <p:spTgt spid="82"/>
                                        </p:tgtEl>
                                      </p:cBhvr>
                                    </p:animEffect>
                                    <p:set>
                                      <p:cBhvr>
                                        <p:cTn id="179" dur="1" fill="hold">
                                          <p:stCondLst>
                                            <p:cond delay="499"/>
                                          </p:stCondLst>
                                        </p:cTn>
                                        <p:tgtEl>
                                          <p:spTgt spid="82"/>
                                        </p:tgtEl>
                                        <p:attrNameLst>
                                          <p:attrName>style.visibility</p:attrName>
                                        </p:attrNameLst>
                                      </p:cBhvr>
                                      <p:to>
                                        <p:strVal val="hidden"/>
                                      </p:to>
                                    </p:set>
                                  </p:childTnLst>
                                </p:cTn>
                              </p:par>
                              <p:par>
                                <p:cTn id="180" presetID="16" presetClass="exit" presetSubtype="21" fill="hold" grpId="1" nodeType="withEffect">
                                  <p:stCondLst>
                                    <p:cond delay="0"/>
                                  </p:stCondLst>
                                  <p:childTnLst>
                                    <p:animEffect transition="out" filter="barn(inVertical)">
                                      <p:cBhvr>
                                        <p:cTn id="181" dur="500"/>
                                        <p:tgtEl>
                                          <p:spTgt spid="83"/>
                                        </p:tgtEl>
                                      </p:cBhvr>
                                    </p:animEffect>
                                    <p:set>
                                      <p:cBhvr>
                                        <p:cTn id="182" dur="1" fill="hold">
                                          <p:stCondLst>
                                            <p:cond delay="499"/>
                                          </p:stCondLst>
                                        </p:cTn>
                                        <p:tgtEl>
                                          <p:spTgt spid="83"/>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22" presetClass="entr" presetSubtype="1" fill="hold" grpId="0" nodeType="clickEffect">
                                  <p:stCondLst>
                                    <p:cond delay="0"/>
                                  </p:stCondLst>
                                  <p:childTnLst>
                                    <p:set>
                                      <p:cBhvr>
                                        <p:cTn id="186" dur="1" fill="hold">
                                          <p:stCondLst>
                                            <p:cond delay="0"/>
                                          </p:stCondLst>
                                        </p:cTn>
                                        <p:tgtEl>
                                          <p:spTgt spid="84">
                                            <p:bg/>
                                          </p:spTgt>
                                        </p:tgtEl>
                                        <p:attrNameLst>
                                          <p:attrName>style.visibility</p:attrName>
                                        </p:attrNameLst>
                                      </p:cBhvr>
                                      <p:to>
                                        <p:strVal val="visible"/>
                                      </p:to>
                                    </p:set>
                                    <p:animEffect transition="in" filter="wipe(up)">
                                      <p:cBhvr>
                                        <p:cTn id="187" dur="500"/>
                                        <p:tgtEl>
                                          <p:spTgt spid="84">
                                            <p:bg/>
                                          </p:spTgt>
                                        </p:tgtEl>
                                      </p:cBhvr>
                                    </p:animEffect>
                                  </p:childTnLst>
                                </p:cTn>
                              </p:par>
                              <p:par>
                                <p:cTn id="188" presetID="2" presetClass="entr" presetSubtype="1" fill="hold" nodeType="withEffect">
                                  <p:stCondLst>
                                    <p:cond delay="0"/>
                                  </p:stCondLst>
                                  <p:childTnLst>
                                    <p:set>
                                      <p:cBhvr>
                                        <p:cTn id="189" dur="1" fill="hold">
                                          <p:stCondLst>
                                            <p:cond delay="0"/>
                                          </p:stCondLst>
                                        </p:cTn>
                                        <p:tgtEl>
                                          <p:spTgt spid="87"/>
                                        </p:tgtEl>
                                        <p:attrNameLst>
                                          <p:attrName>style.visibility</p:attrName>
                                        </p:attrNameLst>
                                      </p:cBhvr>
                                      <p:to>
                                        <p:strVal val="visible"/>
                                      </p:to>
                                    </p:set>
                                    <p:anim calcmode="lin" valueType="num">
                                      <p:cBhvr additive="base">
                                        <p:cTn id="190" dur="500" fill="hold"/>
                                        <p:tgtEl>
                                          <p:spTgt spid="87"/>
                                        </p:tgtEl>
                                        <p:attrNameLst>
                                          <p:attrName>ppt_x</p:attrName>
                                        </p:attrNameLst>
                                      </p:cBhvr>
                                      <p:tavLst>
                                        <p:tav tm="0">
                                          <p:val>
                                            <p:strVal val="#ppt_x"/>
                                          </p:val>
                                        </p:tav>
                                        <p:tav tm="100000">
                                          <p:val>
                                            <p:strVal val="#ppt_x"/>
                                          </p:val>
                                        </p:tav>
                                      </p:tavLst>
                                    </p:anim>
                                    <p:anim calcmode="lin" valueType="num">
                                      <p:cBhvr additive="base">
                                        <p:cTn id="191" dur="500" fill="hold"/>
                                        <p:tgtEl>
                                          <p:spTgt spid="87"/>
                                        </p:tgtEl>
                                        <p:attrNameLst>
                                          <p:attrName>ppt_y</p:attrName>
                                        </p:attrNameLst>
                                      </p:cBhvr>
                                      <p:tavLst>
                                        <p:tav tm="0">
                                          <p:val>
                                            <p:strVal val="0-#ppt_h/2"/>
                                          </p:val>
                                        </p:tav>
                                        <p:tav tm="100000">
                                          <p:val>
                                            <p:strVal val="#ppt_y"/>
                                          </p:val>
                                        </p:tav>
                                      </p:tavLst>
                                    </p:anim>
                                  </p:childTnLst>
                                </p:cTn>
                              </p:par>
                            </p:childTnLst>
                          </p:cTn>
                        </p:par>
                      </p:childTnLst>
                    </p:cTn>
                  </p:par>
                  <p:par>
                    <p:cTn id="192" fill="hold">
                      <p:stCondLst>
                        <p:cond delay="indefinite"/>
                      </p:stCondLst>
                      <p:childTnLst>
                        <p:par>
                          <p:cTn id="193" fill="hold">
                            <p:stCondLst>
                              <p:cond delay="0"/>
                            </p:stCondLst>
                            <p:childTnLst>
                              <p:par>
                                <p:cTn id="194" presetID="22" presetClass="entr" presetSubtype="1" fill="hold" grpId="0" nodeType="clickEffect">
                                  <p:stCondLst>
                                    <p:cond delay="0"/>
                                  </p:stCondLst>
                                  <p:childTnLst>
                                    <p:set>
                                      <p:cBhvr>
                                        <p:cTn id="195" dur="1" fill="hold">
                                          <p:stCondLst>
                                            <p:cond delay="0"/>
                                          </p:stCondLst>
                                        </p:cTn>
                                        <p:tgtEl>
                                          <p:spTgt spid="84">
                                            <p:txEl>
                                              <p:pRg st="0" end="0"/>
                                            </p:txEl>
                                          </p:spTgt>
                                        </p:tgtEl>
                                        <p:attrNameLst>
                                          <p:attrName>style.visibility</p:attrName>
                                        </p:attrNameLst>
                                      </p:cBhvr>
                                      <p:to>
                                        <p:strVal val="visible"/>
                                      </p:to>
                                    </p:set>
                                    <p:animEffect transition="in" filter="wipe(up)">
                                      <p:cBhvr>
                                        <p:cTn id="196" dur="500"/>
                                        <p:tgtEl>
                                          <p:spTgt spid="84">
                                            <p:txEl>
                                              <p:pRg st="0" end="0"/>
                                            </p:txEl>
                                          </p:spTgt>
                                        </p:tgtEl>
                                      </p:cBhvr>
                                    </p:animEffect>
                                  </p:childTnLst>
                                </p:cTn>
                              </p:par>
                            </p:childTnLst>
                          </p:cTn>
                        </p:par>
                      </p:childTnLst>
                    </p:cTn>
                  </p:par>
                  <p:par>
                    <p:cTn id="197" fill="hold">
                      <p:stCondLst>
                        <p:cond delay="indefinite"/>
                      </p:stCondLst>
                      <p:childTnLst>
                        <p:par>
                          <p:cTn id="198" fill="hold">
                            <p:stCondLst>
                              <p:cond delay="0"/>
                            </p:stCondLst>
                            <p:childTnLst>
                              <p:par>
                                <p:cTn id="199" presetID="22" presetClass="entr" presetSubtype="1" fill="hold" grpId="0" nodeType="clickEffect">
                                  <p:stCondLst>
                                    <p:cond delay="0"/>
                                  </p:stCondLst>
                                  <p:childTnLst>
                                    <p:set>
                                      <p:cBhvr>
                                        <p:cTn id="200" dur="1" fill="hold">
                                          <p:stCondLst>
                                            <p:cond delay="0"/>
                                          </p:stCondLst>
                                        </p:cTn>
                                        <p:tgtEl>
                                          <p:spTgt spid="84">
                                            <p:txEl>
                                              <p:pRg st="1" end="1"/>
                                            </p:txEl>
                                          </p:spTgt>
                                        </p:tgtEl>
                                        <p:attrNameLst>
                                          <p:attrName>style.visibility</p:attrName>
                                        </p:attrNameLst>
                                      </p:cBhvr>
                                      <p:to>
                                        <p:strVal val="visible"/>
                                      </p:to>
                                    </p:set>
                                    <p:animEffect transition="in" filter="wipe(up)">
                                      <p:cBhvr>
                                        <p:cTn id="201" dur="500"/>
                                        <p:tgtEl>
                                          <p:spTgt spid="84">
                                            <p:txEl>
                                              <p:pRg st="1" end="1"/>
                                            </p:txEl>
                                          </p:spTgt>
                                        </p:tgtEl>
                                      </p:cBhvr>
                                    </p:animEffect>
                                  </p:childTnLst>
                                </p:cTn>
                              </p:par>
                            </p:childTnLst>
                          </p:cTn>
                        </p:par>
                      </p:childTnLst>
                    </p:cTn>
                  </p:par>
                  <p:par>
                    <p:cTn id="202" fill="hold">
                      <p:stCondLst>
                        <p:cond delay="indefinite"/>
                      </p:stCondLst>
                      <p:childTnLst>
                        <p:par>
                          <p:cTn id="203" fill="hold">
                            <p:stCondLst>
                              <p:cond delay="0"/>
                            </p:stCondLst>
                            <p:childTnLst>
                              <p:par>
                                <p:cTn id="204" presetID="16" presetClass="entr" presetSubtype="21" fill="hold" nodeType="clickEffect">
                                  <p:stCondLst>
                                    <p:cond delay="0"/>
                                  </p:stCondLst>
                                  <p:childTnLst>
                                    <p:set>
                                      <p:cBhvr>
                                        <p:cTn id="205" dur="1" fill="hold">
                                          <p:stCondLst>
                                            <p:cond delay="0"/>
                                          </p:stCondLst>
                                        </p:cTn>
                                        <p:tgtEl>
                                          <p:spTgt spid="85"/>
                                        </p:tgtEl>
                                        <p:attrNameLst>
                                          <p:attrName>style.visibility</p:attrName>
                                        </p:attrNameLst>
                                      </p:cBhvr>
                                      <p:to>
                                        <p:strVal val="visible"/>
                                      </p:to>
                                    </p:set>
                                    <p:animEffect transition="in" filter="barn(inVertical)">
                                      <p:cBhvr>
                                        <p:cTn id="206" dur="500"/>
                                        <p:tgtEl>
                                          <p:spTgt spid="85"/>
                                        </p:tgtEl>
                                      </p:cBhvr>
                                    </p:animEffect>
                                  </p:childTnLst>
                                </p:cTn>
                              </p:par>
                            </p:childTnLst>
                          </p:cTn>
                        </p:par>
                      </p:childTnLst>
                    </p:cTn>
                  </p:par>
                  <p:par>
                    <p:cTn id="207" fill="hold">
                      <p:stCondLst>
                        <p:cond delay="indefinite"/>
                      </p:stCondLst>
                      <p:childTnLst>
                        <p:par>
                          <p:cTn id="208" fill="hold">
                            <p:stCondLst>
                              <p:cond delay="0"/>
                            </p:stCondLst>
                            <p:childTnLst>
                              <p:par>
                                <p:cTn id="209" presetID="16" presetClass="entr" presetSubtype="21" fill="hold" grpId="0" nodeType="clickEffect">
                                  <p:stCondLst>
                                    <p:cond delay="0"/>
                                  </p:stCondLst>
                                  <p:childTnLst>
                                    <p:set>
                                      <p:cBhvr>
                                        <p:cTn id="210" dur="1" fill="hold">
                                          <p:stCondLst>
                                            <p:cond delay="0"/>
                                          </p:stCondLst>
                                        </p:cTn>
                                        <p:tgtEl>
                                          <p:spTgt spid="86"/>
                                        </p:tgtEl>
                                        <p:attrNameLst>
                                          <p:attrName>style.visibility</p:attrName>
                                        </p:attrNameLst>
                                      </p:cBhvr>
                                      <p:to>
                                        <p:strVal val="visible"/>
                                      </p:to>
                                    </p:set>
                                    <p:animEffect transition="in" filter="barn(inVertical)">
                                      <p:cBhvr>
                                        <p:cTn id="211" dur="500"/>
                                        <p:tgtEl>
                                          <p:spTgt spid="86"/>
                                        </p:tgtEl>
                                      </p:cBhvr>
                                    </p:animEffect>
                                  </p:childTnLst>
                                </p:cTn>
                              </p:par>
                            </p:childTnLst>
                          </p:cTn>
                        </p:par>
                      </p:childTnLst>
                    </p:cTn>
                  </p:par>
                  <p:par>
                    <p:cTn id="212" fill="hold">
                      <p:stCondLst>
                        <p:cond delay="indefinite"/>
                      </p:stCondLst>
                      <p:childTnLst>
                        <p:par>
                          <p:cTn id="213" fill="hold">
                            <p:stCondLst>
                              <p:cond delay="0"/>
                            </p:stCondLst>
                            <p:childTnLst>
                              <p:par>
                                <p:cTn id="214" presetID="22" presetClass="entr" presetSubtype="1" fill="hold" grpId="0" nodeType="clickEffect">
                                  <p:stCondLst>
                                    <p:cond delay="0"/>
                                  </p:stCondLst>
                                  <p:childTnLst>
                                    <p:set>
                                      <p:cBhvr>
                                        <p:cTn id="215" dur="1" fill="hold">
                                          <p:stCondLst>
                                            <p:cond delay="0"/>
                                          </p:stCondLst>
                                        </p:cTn>
                                        <p:tgtEl>
                                          <p:spTgt spid="84">
                                            <p:txEl>
                                              <p:pRg st="2" end="2"/>
                                            </p:txEl>
                                          </p:spTgt>
                                        </p:tgtEl>
                                        <p:attrNameLst>
                                          <p:attrName>style.visibility</p:attrName>
                                        </p:attrNameLst>
                                      </p:cBhvr>
                                      <p:to>
                                        <p:strVal val="visible"/>
                                      </p:to>
                                    </p:set>
                                    <p:animEffect transition="in" filter="wipe(up)">
                                      <p:cBhvr>
                                        <p:cTn id="216" dur="500"/>
                                        <p:tgtEl>
                                          <p:spTgt spid="84">
                                            <p:txEl>
                                              <p:pRg st="2" end="2"/>
                                            </p:txEl>
                                          </p:spTgt>
                                        </p:tgtEl>
                                      </p:cBhvr>
                                    </p:animEffect>
                                  </p:childTnLst>
                                </p:cTn>
                              </p:par>
                            </p:childTnLst>
                          </p:cTn>
                        </p:par>
                      </p:childTnLst>
                    </p:cTn>
                  </p:par>
                  <p:par>
                    <p:cTn id="217" fill="hold">
                      <p:stCondLst>
                        <p:cond delay="indefinite"/>
                      </p:stCondLst>
                      <p:childTnLst>
                        <p:par>
                          <p:cTn id="218" fill="hold">
                            <p:stCondLst>
                              <p:cond delay="0"/>
                            </p:stCondLst>
                            <p:childTnLst>
                              <p:par>
                                <p:cTn id="219" presetID="16" presetClass="exit" presetSubtype="21" fill="hold" grpId="1" nodeType="clickEffect">
                                  <p:stCondLst>
                                    <p:cond delay="0"/>
                                  </p:stCondLst>
                                  <p:childTnLst>
                                    <p:animEffect transition="out" filter="barn(inVertical)">
                                      <p:cBhvr>
                                        <p:cTn id="220" dur="500"/>
                                        <p:tgtEl>
                                          <p:spTgt spid="84">
                                            <p:txEl>
                                              <p:pRg st="0" end="0"/>
                                            </p:txEl>
                                          </p:spTgt>
                                        </p:tgtEl>
                                      </p:cBhvr>
                                    </p:animEffect>
                                    <p:set>
                                      <p:cBhvr>
                                        <p:cTn id="221" dur="1" fill="hold">
                                          <p:stCondLst>
                                            <p:cond delay="499"/>
                                          </p:stCondLst>
                                        </p:cTn>
                                        <p:tgtEl>
                                          <p:spTgt spid="84">
                                            <p:txEl>
                                              <p:pRg st="0" end="0"/>
                                            </p:txEl>
                                          </p:spTgt>
                                        </p:tgtEl>
                                        <p:attrNameLst>
                                          <p:attrName>style.visibility</p:attrName>
                                        </p:attrNameLst>
                                      </p:cBhvr>
                                      <p:to>
                                        <p:strVal val="hidden"/>
                                      </p:to>
                                    </p:set>
                                  </p:childTnLst>
                                </p:cTn>
                              </p:par>
                              <p:par>
                                <p:cTn id="222" presetID="16" presetClass="exit" presetSubtype="21" fill="hold" grpId="1" nodeType="withEffect">
                                  <p:stCondLst>
                                    <p:cond delay="0"/>
                                  </p:stCondLst>
                                  <p:childTnLst>
                                    <p:animEffect transition="out" filter="barn(inVertical)">
                                      <p:cBhvr>
                                        <p:cTn id="223" dur="500"/>
                                        <p:tgtEl>
                                          <p:spTgt spid="84">
                                            <p:txEl>
                                              <p:pRg st="1" end="1"/>
                                            </p:txEl>
                                          </p:spTgt>
                                        </p:tgtEl>
                                      </p:cBhvr>
                                    </p:animEffect>
                                    <p:set>
                                      <p:cBhvr>
                                        <p:cTn id="224" dur="1" fill="hold">
                                          <p:stCondLst>
                                            <p:cond delay="499"/>
                                          </p:stCondLst>
                                        </p:cTn>
                                        <p:tgtEl>
                                          <p:spTgt spid="84">
                                            <p:txEl>
                                              <p:pRg st="1" end="1"/>
                                            </p:txEl>
                                          </p:spTgt>
                                        </p:tgtEl>
                                        <p:attrNameLst>
                                          <p:attrName>style.visibility</p:attrName>
                                        </p:attrNameLst>
                                      </p:cBhvr>
                                      <p:to>
                                        <p:strVal val="hidden"/>
                                      </p:to>
                                    </p:set>
                                  </p:childTnLst>
                                </p:cTn>
                              </p:par>
                              <p:par>
                                <p:cTn id="225" presetID="16" presetClass="exit" presetSubtype="21" fill="hold" grpId="1" nodeType="withEffect">
                                  <p:stCondLst>
                                    <p:cond delay="0"/>
                                  </p:stCondLst>
                                  <p:childTnLst>
                                    <p:animEffect transition="out" filter="barn(inVertical)">
                                      <p:cBhvr>
                                        <p:cTn id="226" dur="500"/>
                                        <p:tgtEl>
                                          <p:spTgt spid="84">
                                            <p:txEl>
                                              <p:pRg st="2" end="2"/>
                                            </p:txEl>
                                          </p:spTgt>
                                        </p:tgtEl>
                                      </p:cBhvr>
                                    </p:animEffect>
                                    <p:set>
                                      <p:cBhvr>
                                        <p:cTn id="227" dur="1" fill="hold">
                                          <p:stCondLst>
                                            <p:cond delay="499"/>
                                          </p:stCondLst>
                                        </p:cTn>
                                        <p:tgtEl>
                                          <p:spTgt spid="84">
                                            <p:txEl>
                                              <p:pRg st="2" end="2"/>
                                            </p:txEl>
                                          </p:spTgt>
                                        </p:tgtEl>
                                        <p:attrNameLst>
                                          <p:attrName>style.visibility</p:attrName>
                                        </p:attrNameLst>
                                      </p:cBhvr>
                                      <p:to>
                                        <p:strVal val="hidden"/>
                                      </p:to>
                                    </p:set>
                                  </p:childTnLst>
                                </p:cTn>
                              </p:par>
                              <p:par>
                                <p:cTn id="228" presetID="16" presetClass="exit" presetSubtype="21" fill="hold" grpId="1" nodeType="withEffect">
                                  <p:stCondLst>
                                    <p:cond delay="0"/>
                                  </p:stCondLst>
                                  <p:childTnLst>
                                    <p:animEffect transition="out" filter="barn(inVertical)">
                                      <p:cBhvr>
                                        <p:cTn id="229" dur="500"/>
                                        <p:tgtEl>
                                          <p:spTgt spid="84">
                                            <p:bg/>
                                          </p:spTgt>
                                        </p:tgtEl>
                                      </p:cBhvr>
                                    </p:animEffect>
                                    <p:set>
                                      <p:cBhvr>
                                        <p:cTn id="230" dur="1" fill="hold">
                                          <p:stCondLst>
                                            <p:cond delay="499"/>
                                          </p:stCondLst>
                                        </p:cTn>
                                        <p:tgtEl>
                                          <p:spTgt spid="84">
                                            <p:bg/>
                                          </p:spTgt>
                                        </p:tgtEl>
                                        <p:attrNameLst>
                                          <p:attrName>style.visibility</p:attrName>
                                        </p:attrNameLst>
                                      </p:cBhvr>
                                      <p:to>
                                        <p:strVal val="hidden"/>
                                      </p:to>
                                    </p:set>
                                  </p:childTnLst>
                                </p:cTn>
                              </p:par>
                              <p:par>
                                <p:cTn id="231" presetID="16" presetClass="exit" presetSubtype="21" fill="hold" nodeType="withEffect">
                                  <p:stCondLst>
                                    <p:cond delay="0"/>
                                  </p:stCondLst>
                                  <p:childTnLst>
                                    <p:animEffect transition="out" filter="barn(inVertical)">
                                      <p:cBhvr>
                                        <p:cTn id="232" dur="500"/>
                                        <p:tgtEl>
                                          <p:spTgt spid="87"/>
                                        </p:tgtEl>
                                      </p:cBhvr>
                                    </p:animEffect>
                                    <p:set>
                                      <p:cBhvr>
                                        <p:cTn id="233" dur="1" fill="hold">
                                          <p:stCondLst>
                                            <p:cond delay="499"/>
                                          </p:stCondLst>
                                        </p:cTn>
                                        <p:tgtEl>
                                          <p:spTgt spid="87"/>
                                        </p:tgtEl>
                                        <p:attrNameLst>
                                          <p:attrName>style.visibility</p:attrName>
                                        </p:attrNameLst>
                                      </p:cBhvr>
                                      <p:to>
                                        <p:strVal val="hidden"/>
                                      </p:to>
                                    </p:set>
                                  </p:childTnLst>
                                </p:cTn>
                              </p:par>
                              <p:par>
                                <p:cTn id="234" presetID="16" presetClass="exit" presetSubtype="21" fill="hold" nodeType="withEffect">
                                  <p:stCondLst>
                                    <p:cond delay="0"/>
                                  </p:stCondLst>
                                  <p:childTnLst>
                                    <p:animEffect transition="out" filter="barn(inVertical)">
                                      <p:cBhvr>
                                        <p:cTn id="235" dur="500"/>
                                        <p:tgtEl>
                                          <p:spTgt spid="85"/>
                                        </p:tgtEl>
                                      </p:cBhvr>
                                    </p:animEffect>
                                    <p:set>
                                      <p:cBhvr>
                                        <p:cTn id="236" dur="1" fill="hold">
                                          <p:stCondLst>
                                            <p:cond delay="499"/>
                                          </p:stCondLst>
                                        </p:cTn>
                                        <p:tgtEl>
                                          <p:spTgt spid="85"/>
                                        </p:tgtEl>
                                        <p:attrNameLst>
                                          <p:attrName>style.visibility</p:attrName>
                                        </p:attrNameLst>
                                      </p:cBhvr>
                                      <p:to>
                                        <p:strVal val="hidden"/>
                                      </p:to>
                                    </p:set>
                                  </p:childTnLst>
                                </p:cTn>
                              </p:par>
                              <p:par>
                                <p:cTn id="237" presetID="16" presetClass="exit" presetSubtype="21" fill="hold" grpId="1" nodeType="withEffect">
                                  <p:stCondLst>
                                    <p:cond delay="0"/>
                                  </p:stCondLst>
                                  <p:childTnLst>
                                    <p:animEffect transition="out" filter="barn(inVertical)">
                                      <p:cBhvr>
                                        <p:cTn id="238" dur="500"/>
                                        <p:tgtEl>
                                          <p:spTgt spid="86"/>
                                        </p:tgtEl>
                                      </p:cBhvr>
                                    </p:animEffect>
                                    <p:set>
                                      <p:cBhvr>
                                        <p:cTn id="239" dur="1" fill="hold">
                                          <p:stCondLst>
                                            <p:cond delay="499"/>
                                          </p:stCondLst>
                                        </p:cTn>
                                        <p:tgtEl>
                                          <p:spTgt spid="86"/>
                                        </p:tgtEl>
                                        <p:attrNameLst>
                                          <p:attrName>style.visibility</p:attrName>
                                        </p:attrNameLst>
                                      </p:cBhvr>
                                      <p:to>
                                        <p:strVal val="hidden"/>
                                      </p:to>
                                    </p:set>
                                  </p:childTnLst>
                                </p:cTn>
                              </p:par>
                            </p:childTnLst>
                          </p:cTn>
                        </p:par>
                      </p:childTnLst>
                    </p:cTn>
                  </p:par>
                  <p:par>
                    <p:cTn id="240" fill="hold">
                      <p:stCondLst>
                        <p:cond delay="indefinite"/>
                      </p:stCondLst>
                      <p:childTnLst>
                        <p:par>
                          <p:cTn id="241" fill="hold">
                            <p:stCondLst>
                              <p:cond delay="0"/>
                            </p:stCondLst>
                            <p:childTnLst>
                              <p:par>
                                <p:cTn id="242" presetID="16" presetClass="entr" presetSubtype="21" fill="hold" grpId="0" nodeType="clickEffect">
                                  <p:stCondLst>
                                    <p:cond delay="0"/>
                                  </p:stCondLst>
                                  <p:childTnLst>
                                    <p:set>
                                      <p:cBhvr>
                                        <p:cTn id="243" dur="1" fill="hold">
                                          <p:stCondLst>
                                            <p:cond delay="0"/>
                                          </p:stCondLst>
                                        </p:cTn>
                                        <p:tgtEl>
                                          <p:spTgt spid="111"/>
                                        </p:tgtEl>
                                        <p:attrNameLst>
                                          <p:attrName>style.visibility</p:attrName>
                                        </p:attrNameLst>
                                      </p:cBhvr>
                                      <p:to>
                                        <p:strVal val="visible"/>
                                      </p:to>
                                    </p:set>
                                    <p:animEffect transition="in" filter="barn(inVertical)">
                                      <p:cBhvr>
                                        <p:cTn id="244" dur="500"/>
                                        <p:tgtEl>
                                          <p:spTgt spid="111"/>
                                        </p:tgtEl>
                                      </p:cBhvr>
                                    </p:animEffect>
                                  </p:childTnLst>
                                </p:cTn>
                              </p:par>
                            </p:childTnLst>
                          </p:cTn>
                        </p:par>
                      </p:childTnLst>
                    </p:cTn>
                  </p:par>
                  <p:par>
                    <p:cTn id="245" fill="hold">
                      <p:stCondLst>
                        <p:cond delay="indefinite"/>
                      </p:stCondLst>
                      <p:childTnLst>
                        <p:par>
                          <p:cTn id="246" fill="hold">
                            <p:stCondLst>
                              <p:cond delay="0"/>
                            </p:stCondLst>
                            <p:childTnLst>
                              <p:par>
                                <p:cTn id="247" presetID="16" presetClass="entr" presetSubtype="21" fill="hold" nodeType="clickEffect">
                                  <p:stCondLst>
                                    <p:cond delay="0"/>
                                  </p:stCondLst>
                                  <p:childTnLst>
                                    <p:set>
                                      <p:cBhvr>
                                        <p:cTn id="248" dur="1" fill="hold">
                                          <p:stCondLst>
                                            <p:cond delay="0"/>
                                          </p:stCondLst>
                                        </p:cTn>
                                        <p:tgtEl>
                                          <p:spTgt spid="106"/>
                                        </p:tgtEl>
                                        <p:attrNameLst>
                                          <p:attrName>style.visibility</p:attrName>
                                        </p:attrNameLst>
                                      </p:cBhvr>
                                      <p:to>
                                        <p:strVal val="visible"/>
                                      </p:to>
                                    </p:set>
                                    <p:animEffect transition="in" filter="barn(inVertical)">
                                      <p:cBhvr>
                                        <p:cTn id="249" dur="500"/>
                                        <p:tgtEl>
                                          <p:spTgt spid="106"/>
                                        </p:tgtEl>
                                      </p:cBhvr>
                                    </p:animEffect>
                                  </p:childTnLst>
                                </p:cTn>
                              </p:par>
                              <p:par>
                                <p:cTn id="250" presetID="16" presetClass="entr" presetSubtype="21" fill="hold" nodeType="withEffect">
                                  <p:stCondLst>
                                    <p:cond delay="0"/>
                                  </p:stCondLst>
                                  <p:childTnLst>
                                    <p:set>
                                      <p:cBhvr>
                                        <p:cTn id="251" dur="1" fill="hold">
                                          <p:stCondLst>
                                            <p:cond delay="0"/>
                                          </p:stCondLst>
                                        </p:cTn>
                                        <p:tgtEl>
                                          <p:spTgt spid="107"/>
                                        </p:tgtEl>
                                        <p:attrNameLst>
                                          <p:attrName>style.visibility</p:attrName>
                                        </p:attrNameLst>
                                      </p:cBhvr>
                                      <p:to>
                                        <p:strVal val="visible"/>
                                      </p:to>
                                    </p:set>
                                    <p:animEffect transition="in" filter="barn(inVertical)">
                                      <p:cBhvr>
                                        <p:cTn id="252" dur="500"/>
                                        <p:tgtEl>
                                          <p:spTgt spid="107"/>
                                        </p:tgtEl>
                                      </p:cBhvr>
                                    </p:animEffect>
                                  </p:childTnLst>
                                </p:cTn>
                              </p:par>
                            </p:childTnLst>
                          </p:cTn>
                        </p:par>
                      </p:childTnLst>
                    </p:cTn>
                  </p:par>
                  <p:par>
                    <p:cTn id="253" fill="hold">
                      <p:stCondLst>
                        <p:cond delay="indefinite"/>
                      </p:stCondLst>
                      <p:childTnLst>
                        <p:par>
                          <p:cTn id="254" fill="hold">
                            <p:stCondLst>
                              <p:cond delay="0"/>
                            </p:stCondLst>
                            <p:childTnLst>
                              <p:par>
                                <p:cTn id="255" presetID="16" presetClass="entr" presetSubtype="21" fill="hold" grpId="0" nodeType="clickEffect">
                                  <p:stCondLst>
                                    <p:cond delay="0"/>
                                  </p:stCondLst>
                                  <p:childTnLst>
                                    <p:set>
                                      <p:cBhvr>
                                        <p:cTn id="256" dur="1" fill="hold">
                                          <p:stCondLst>
                                            <p:cond delay="0"/>
                                          </p:stCondLst>
                                        </p:cTn>
                                        <p:tgtEl>
                                          <p:spTgt spid="108"/>
                                        </p:tgtEl>
                                        <p:attrNameLst>
                                          <p:attrName>style.visibility</p:attrName>
                                        </p:attrNameLst>
                                      </p:cBhvr>
                                      <p:to>
                                        <p:strVal val="visible"/>
                                      </p:to>
                                    </p:set>
                                    <p:animEffect transition="in" filter="barn(inVertical)">
                                      <p:cBhvr>
                                        <p:cTn id="257" dur="500"/>
                                        <p:tgtEl>
                                          <p:spTgt spid="108"/>
                                        </p:tgtEl>
                                      </p:cBhvr>
                                    </p:animEffect>
                                  </p:childTnLst>
                                </p:cTn>
                              </p:par>
                              <p:par>
                                <p:cTn id="258" presetID="16" presetClass="entr" presetSubtype="21" fill="hold" grpId="0" nodeType="withEffect">
                                  <p:stCondLst>
                                    <p:cond delay="0"/>
                                  </p:stCondLst>
                                  <p:childTnLst>
                                    <p:set>
                                      <p:cBhvr>
                                        <p:cTn id="259" dur="1" fill="hold">
                                          <p:stCondLst>
                                            <p:cond delay="0"/>
                                          </p:stCondLst>
                                        </p:cTn>
                                        <p:tgtEl>
                                          <p:spTgt spid="109"/>
                                        </p:tgtEl>
                                        <p:attrNameLst>
                                          <p:attrName>style.visibility</p:attrName>
                                        </p:attrNameLst>
                                      </p:cBhvr>
                                      <p:to>
                                        <p:strVal val="visible"/>
                                      </p:to>
                                    </p:set>
                                    <p:animEffect transition="in" filter="barn(inVertical)">
                                      <p:cBhvr>
                                        <p:cTn id="260" dur="500"/>
                                        <p:tgtEl>
                                          <p:spTgt spid="109"/>
                                        </p:tgtEl>
                                      </p:cBhvr>
                                    </p:animEffect>
                                  </p:childTnLst>
                                </p:cTn>
                              </p:par>
                            </p:childTnLst>
                          </p:cTn>
                        </p:par>
                      </p:childTnLst>
                    </p:cTn>
                  </p:par>
                  <p:par>
                    <p:cTn id="261" fill="hold">
                      <p:stCondLst>
                        <p:cond delay="indefinite"/>
                      </p:stCondLst>
                      <p:childTnLst>
                        <p:par>
                          <p:cTn id="262" fill="hold">
                            <p:stCondLst>
                              <p:cond delay="0"/>
                            </p:stCondLst>
                            <p:childTnLst>
                              <p:par>
                                <p:cTn id="263" presetID="16" presetClass="entr" presetSubtype="37" fill="hold" grpId="0" nodeType="clickEffect">
                                  <p:stCondLst>
                                    <p:cond delay="0"/>
                                  </p:stCondLst>
                                  <p:childTnLst>
                                    <p:set>
                                      <p:cBhvr>
                                        <p:cTn id="264" dur="1" fill="hold">
                                          <p:stCondLst>
                                            <p:cond delay="0"/>
                                          </p:stCondLst>
                                        </p:cTn>
                                        <p:tgtEl>
                                          <p:spTgt spid="110"/>
                                        </p:tgtEl>
                                        <p:attrNameLst>
                                          <p:attrName>style.visibility</p:attrName>
                                        </p:attrNameLst>
                                      </p:cBhvr>
                                      <p:to>
                                        <p:strVal val="visible"/>
                                      </p:to>
                                    </p:set>
                                    <p:animEffect transition="in" filter="barn(outVertical)">
                                      <p:cBhvr>
                                        <p:cTn id="265" dur="500"/>
                                        <p:tgtEl>
                                          <p:spTgt spid="110"/>
                                        </p:tgtEl>
                                      </p:cBhvr>
                                    </p:animEffect>
                                  </p:childTnLst>
                                </p:cTn>
                              </p:par>
                            </p:childTnLst>
                          </p:cTn>
                        </p:par>
                      </p:childTnLst>
                    </p:cTn>
                  </p:par>
                  <p:par>
                    <p:cTn id="266" fill="hold">
                      <p:stCondLst>
                        <p:cond delay="indefinite"/>
                      </p:stCondLst>
                      <p:childTnLst>
                        <p:par>
                          <p:cTn id="267" fill="hold">
                            <p:stCondLst>
                              <p:cond delay="0"/>
                            </p:stCondLst>
                            <p:childTnLst>
                              <p:par>
                                <p:cTn id="268" presetID="16" presetClass="entr" presetSubtype="42" fill="hold" grpId="0" nodeType="clickEffect">
                                  <p:stCondLst>
                                    <p:cond delay="0"/>
                                  </p:stCondLst>
                                  <p:childTnLst>
                                    <p:set>
                                      <p:cBhvr>
                                        <p:cTn id="269" dur="1" fill="hold">
                                          <p:stCondLst>
                                            <p:cond delay="0"/>
                                          </p:stCondLst>
                                        </p:cTn>
                                        <p:tgtEl>
                                          <p:spTgt spid="105"/>
                                        </p:tgtEl>
                                        <p:attrNameLst>
                                          <p:attrName>style.visibility</p:attrName>
                                        </p:attrNameLst>
                                      </p:cBhvr>
                                      <p:to>
                                        <p:strVal val="visible"/>
                                      </p:to>
                                    </p:set>
                                    <p:animEffect transition="in" filter="barn(outHorizontal)">
                                      <p:cBhvr>
                                        <p:cTn id="270" dur="500"/>
                                        <p:tgtEl>
                                          <p:spTgt spid="105"/>
                                        </p:tgtEl>
                                      </p:cBhvr>
                                    </p:animEffect>
                                  </p:childTnLst>
                                </p:cTn>
                              </p:par>
                            </p:childTnLst>
                          </p:cTn>
                        </p:par>
                      </p:childTnLst>
                    </p:cTn>
                  </p:par>
                  <p:par>
                    <p:cTn id="271" fill="hold">
                      <p:stCondLst>
                        <p:cond delay="indefinite"/>
                      </p:stCondLst>
                      <p:childTnLst>
                        <p:par>
                          <p:cTn id="272" fill="hold">
                            <p:stCondLst>
                              <p:cond delay="0"/>
                            </p:stCondLst>
                            <p:childTnLst>
                              <p:par>
                                <p:cTn id="273" presetID="53" presetClass="exit" presetSubtype="32" fill="hold" nodeType="clickEffect">
                                  <p:stCondLst>
                                    <p:cond delay="0"/>
                                  </p:stCondLst>
                                  <p:childTnLst>
                                    <p:anim calcmode="lin" valueType="num">
                                      <p:cBhvr>
                                        <p:cTn id="274" dur="500"/>
                                        <p:tgtEl>
                                          <p:spTgt spid="106"/>
                                        </p:tgtEl>
                                        <p:attrNameLst>
                                          <p:attrName>ppt_w</p:attrName>
                                        </p:attrNameLst>
                                      </p:cBhvr>
                                      <p:tavLst>
                                        <p:tav tm="0">
                                          <p:val>
                                            <p:strVal val="ppt_w"/>
                                          </p:val>
                                        </p:tav>
                                        <p:tav tm="100000">
                                          <p:val>
                                            <p:fltVal val="0"/>
                                          </p:val>
                                        </p:tav>
                                      </p:tavLst>
                                    </p:anim>
                                    <p:anim calcmode="lin" valueType="num">
                                      <p:cBhvr>
                                        <p:cTn id="275" dur="500"/>
                                        <p:tgtEl>
                                          <p:spTgt spid="106"/>
                                        </p:tgtEl>
                                        <p:attrNameLst>
                                          <p:attrName>ppt_h</p:attrName>
                                        </p:attrNameLst>
                                      </p:cBhvr>
                                      <p:tavLst>
                                        <p:tav tm="0">
                                          <p:val>
                                            <p:strVal val="ppt_h"/>
                                          </p:val>
                                        </p:tav>
                                        <p:tav tm="100000">
                                          <p:val>
                                            <p:fltVal val="0"/>
                                          </p:val>
                                        </p:tav>
                                      </p:tavLst>
                                    </p:anim>
                                    <p:animEffect transition="out" filter="fade">
                                      <p:cBhvr>
                                        <p:cTn id="276" dur="500"/>
                                        <p:tgtEl>
                                          <p:spTgt spid="106"/>
                                        </p:tgtEl>
                                      </p:cBhvr>
                                    </p:animEffect>
                                    <p:set>
                                      <p:cBhvr>
                                        <p:cTn id="277" dur="1" fill="hold">
                                          <p:stCondLst>
                                            <p:cond delay="499"/>
                                          </p:stCondLst>
                                        </p:cTn>
                                        <p:tgtEl>
                                          <p:spTgt spid="106"/>
                                        </p:tgtEl>
                                        <p:attrNameLst>
                                          <p:attrName>style.visibility</p:attrName>
                                        </p:attrNameLst>
                                      </p:cBhvr>
                                      <p:to>
                                        <p:strVal val="hidden"/>
                                      </p:to>
                                    </p:set>
                                  </p:childTnLst>
                                </p:cTn>
                              </p:par>
                              <p:par>
                                <p:cTn id="278" presetID="53" presetClass="exit" presetSubtype="32" fill="hold" nodeType="withEffect">
                                  <p:stCondLst>
                                    <p:cond delay="0"/>
                                  </p:stCondLst>
                                  <p:childTnLst>
                                    <p:anim calcmode="lin" valueType="num">
                                      <p:cBhvr>
                                        <p:cTn id="279" dur="500"/>
                                        <p:tgtEl>
                                          <p:spTgt spid="107"/>
                                        </p:tgtEl>
                                        <p:attrNameLst>
                                          <p:attrName>ppt_w</p:attrName>
                                        </p:attrNameLst>
                                      </p:cBhvr>
                                      <p:tavLst>
                                        <p:tav tm="0">
                                          <p:val>
                                            <p:strVal val="ppt_w"/>
                                          </p:val>
                                        </p:tav>
                                        <p:tav tm="100000">
                                          <p:val>
                                            <p:fltVal val="0"/>
                                          </p:val>
                                        </p:tav>
                                      </p:tavLst>
                                    </p:anim>
                                    <p:anim calcmode="lin" valueType="num">
                                      <p:cBhvr>
                                        <p:cTn id="280" dur="500"/>
                                        <p:tgtEl>
                                          <p:spTgt spid="107"/>
                                        </p:tgtEl>
                                        <p:attrNameLst>
                                          <p:attrName>ppt_h</p:attrName>
                                        </p:attrNameLst>
                                      </p:cBhvr>
                                      <p:tavLst>
                                        <p:tav tm="0">
                                          <p:val>
                                            <p:strVal val="ppt_h"/>
                                          </p:val>
                                        </p:tav>
                                        <p:tav tm="100000">
                                          <p:val>
                                            <p:fltVal val="0"/>
                                          </p:val>
                                        </p:tav>
                                      </p:tavLst>
                                    </p:anim>
                                    <p:animEffect transition="out" filter="fade">
                                      <p:cBhvr>
                                        <p:cTn id="281" dur="500"/>
                                        <p:tgtEl>
                                          <p:spTgt spid="107"/>
                                        </p:tgtEl>
                                      </p:cBhvr>
                                    </p:animEffect>
                                    <p:set>
                                      <p:cBhvr>
                                        <p:cTn id="282" dur="1" fill="hold">
                                          <p:stCondLst>
                                            <p:cond delay="499"/>
                                          </p:stCondLst>
                                        </p:cTn>
                                        <p:tgtEl>
                                          <p:spTgt spid="107"/>
                                        </p:tgtEl>
                                        <p:attrNameLst>
                                          <p:attrName>style.visibility</p:attrName>
                                        </p:attrNameLst>
                                      </p:cBhvr>
                                      <p:to>
                                        <p:strVal val="hidden"/>
                                      </p:to>
                                    </p:set>
                                  </p:childTnLst>
                                </p:cTn>
                              </p:par>
                              <p:par>
                                <p:cTn id="283" presetID="53" presetClass="exit" presetSubtype="32" fill="hold" grpId="1" nodeType="withEffect">
                                  <p:stCondLst>
                                    <p:cond delay="0"/>
                                  </p:stCondLst>
                                  <p:childTnLst>
                                    <p:anim calcmode="lin" valueType="num">
                                      <p:cBhvr>
                                        <p:cTn id="284" dur="500"/>
                                        <p:tgtEl>
                                          <p:spTgt spid="108"/>
                                        </p:tgtEl>
                                        <p:attrNameLst>
                                          <p:attrName>ppt_w</p:attrName>
                                        </p:attrNameLst>
                                      </p:cBhvr>
                                      <p:tavLst>
                                        <p:tav tm="0">
                                          <p:val>
                                            <p:strVal val="ppt_w"/>
                                          </p:val>
                                        </p:tav>
                                        <p:tav tm="100000">
                                          <p:val>
                                            <p:fltVal val="0"/>
                                          </p:val>
                                        </p:tav>
                                      </p:tavLst>
                                    </p:anim>
                                    <p:anim calcmode="lin" valueType="num">
                                      <p:cBhvr>
                                        <p:cTn id="285" dur="500"/>
                                        <p:tgtEl>
                                          <p:spTgt spid="108"/>
                                        </p:tgtEl>
                                        <p:attrNameLst>
                                          <p:attrName>ppt_h</p:attrName>
                                        </p:attrNameLst>
                                      </p:cBhvr>
                                      <p:tavLst>
                                        <p:tav tm="0">
                                          <p:val>
                                            <p:strVal val="ppt_h"/>
                                          </p:val>
                                        </p:tav>
                                        <p:tav tm="100000">
                                          <p:val>
                                            <p:fltVal val="0"/>
                                          </p:val>
                                        </p:tav>
                                      </p:tavLst>
                                    </p:anim>
                                    <p:animEffect transition="out" filter="fade">
                                      <p:cBhvr>
                                        <p:cTn id="286" dur="500"/>
                                        <p:tgtEl>
                                          <p:spTgt spid="108"/>
                                        </p:tgtEl>
                                      </p:cBhvr>
                                    </p:animEffect>
                                    <p:set>
                                      <p:cBhvr>
                                        <p:cTn id="287" dur="1" fill="hold">
                                          <p:stCondLst>
                                            <p:cond delay="499"/>
                                          </p:stCondLst>
                                        </p:cTn>
                                        <p:tgtEl>
                                          <p:spTgt spid="108"/>
                                        </p:tgtEl>
                                        <p:attrNameLst>
                                          <p:attrName>style.visibility</p:attrName>
                                        </p:attrNameLst>
                                      </p:cBhvr>
                                      <p:to>
                                        <p:strVal val="hidden"/>
                                      </p:to>
                                    </p:set>
                                  </p:childTnLst>
                                </p:cTn>
                              </p:par>
                              <p:par>
                                <p:cTn id="288" presetID="53" presetClass="exit" presetSubtype="32" fill="hold" grpId="1" nodeType="withEffect">
                                  <p:stCondLst>
                                    <p:cond delay="0"/>
                                  </p:stCondLst>
                                  <p:childTnLst>
                                    <p:anim calcmode="lin" valueType="num">
                                      <p:cBhvr>
                                        <p:cTn id="289" dur="500"/>
                                        <p:tgtEl>
                                          <p:spTgt spid="109"/>
                                        </p:tgtEl>
                                        <p:attrNameLst>
                                          <p:attrName>ppt_w</p:attrName>
                                        </p:attrNameLst>
                                      </p:cBhvr>
                                      <p:tavLst>
                                        <p:tav tm="0">
                                          <p:val>
                                            <p:strVal val="ppt_w"/>
                                          </p:val>
                                        </p:tav>
                                        <p:tav tm="100000">
                                          <p:val>
                                            <p:fltVal val="0"/>
                                          </p:val>
                                        </p:tav>
                                      </p:tavLst>
                                    </p:anim>
                                    <p:anim calcmode="lin" valueType="num">
                                      <p:cBhvr>
                                        <p:cTn id="290" dur="500"/>
                                        <p:tgtEl>
                                          <p:spTgt spid="109"/>
                                        </p:tgtEl>
                                        <p:attrNameLst>
                                          <p:attrName>ppt_h</p:attrName>
                                        </p:attrNameLst>
                                      </p:cBhvr>
                                      <p:tavLst>
                                        <p:tav tm="0">
                                          <p:val>
                                            <p:strVal val="ppt_h"/>
                                          </p:val>
                                        </p:tav>
                                        <p:tav tm="100000">
                                          <p:val>
                                            <p:fltVal val="0"/>
                                          </p:val>
                                        </p:tav>
                                      </p:tavLst>
                                    </p:anim>
                                    <p:animEffect transition="out" filter="fade">
                                      <p:cBhvr>
                                        <p:cTn id="291" dur="500"/>
                                        <p:tgtEl>
                                          <p:spTgt spid="109"/>
                                        </p:tgtEl>
                                      </p:cBhvr>
                                    </p:animEffect>
                                    <p:set>
                                      <p:cBhvr>
                                        <p:cTn id="292" dur="1" fill="hold">
                                          <p:stCondLst>
                                            <p:cond delay="499"/>
                                          </p:stCondLst>
                                        </p:cTn>
                                        <p:tgtEl>
                                          <p:spTgt spid="109"/>
                                        </p:tgtEl>
                                        <p:attrNameLst>
                                          <p:attrName>style.visibility</p:attrName>
                                        </p:attrNameLst>
                                      </p:cBhvr>
                                      <p:to>
                                        <p:strVal val="hidden"/>
                                      </p:to>
                                    </p:set>
                                  </p:childTnLst>
                                </p:cTn>
                              </p:par>
                            </p:childTnLst>
                          </p:cTn>
                        </p:par>
                      </p:childTnLst>
                    </p:cTn>
                  </p:par>
                  <p:par>
                    <p:cTn id="293" fill="hold">
                      <p:stCondLst>
                        <p:cond delay="indefinite"/>
                      </p:stCondLst>
                      <p:childTnLst>
                        <p:par>
                          <p:cTn id="294" fill="hold">
                            <p:stCondLst>
                              <p:cond delay="0"/>
                            </p:stCondLst>
                            <p:childTnLst>
                              <p:par>
                                <p:cTn id="295" presetID="16" presetClass="entr" presetSubtype="21" fill="hold" nodeType="clickEffect">
                                  <p:stCondLst>
                                    <p:cond delay="0"/>
                                  </p:stCondLst>
                                  <p:childTnLst>
                                    <p:set>
                                      <p:cBhvr>
                                        <p:cTn id="296" dur="1" fill="hold">
                                          <p:stCondLst>
                                            <p:cond delay="0"/>
                                          </p:stCondLst>
                                        </p:cTn>
                                        <p:tgtEl>
                                          <p:spTgt spid="112"/>
                                        </p:tgtEl>
                                        <p:attrNameLst>
                                          <p:attrName>style.visibility</p:attrName>
                                        </p:attrNameLst>
                                      </p:cBhvr>
                                      <p:to>
                                        <p:strVal val="visible"/>
                                      </p:to>
                                    </p:set>
                                    <p:animEffect transition="in" filter="barn(inVertical)">
                                      <p:cBhvr>
                                        <p:cTn id="297" dur="500"/>
                                        <p:tgtEl>
                                          <p:spTgt spid="112"/>
                                        </p:tgtEl>
                                      </p:cBhvr>
                                    </p:animEffect>
                                  </p:childTnLst>
                                </p:cTn>
                              </p:par>
                              <p:par>
                                <p:cTn id="298" presetID="16" presetClass="entr" presetSubtype="21" fill="hold" nodeType="withEffect">
                                  <p:stCondLst>
                                    <p:cond delay="0"/>
                                  </p:stCondLst>
                                  <p:childTnLst>
                                    <p:set>
                                      <p:cBhvr>
                                        <p:cTn id="299" dur="1" fill="hold">
                                          <p:stCondLst>
                                            <p:cond delay="0"/>
                                          </p:stCondLst>
                                        </p:cTn>
                                        <p:tgtEl>
                                          <p:spTgt spid="113"/>
                                        </p:tgtEl>
                                        <p:attrNameLst>
                                          <p:attrName>style.visibility</p:attrName>
                                        </p:attrNameLst>
                                      </p:cBhvr>
                                      <p:to>
                                        <p:strVal val="visible"/>
                                      </p:to>
                                    </p:set>
                                    <p:animEffect transition="in" filter="barn(inVertical)">
                                      <p:cBhvr>
                                        <p:cTn id="300" dur="500"/>
                                        <p:tgtEl>
                                          <p:spTgt spid="113"/>
                                        </p:tgtEl>
                                      </p:cBhvr>
                                    </p:animEffect>
                                  </p:childTnLst>
                                </p:cTn>
                              </p:par>
                              <p:par>
                                <p:cTn id="301" presetID="16" presetClass="entr" presetSubtype="21" fill="hold" grpId="0" nodeType="withEffect">
                                  <p:stCondLst>
                                    <p:cond delay="0"/>
                                  </p:stCondLst>
                                  <p:childTnLst>
                                    <p:set>
                                      <p:cBhvr>
                                        <p:cTn id="302" dur="1" fill="hold">
                                          <p:stCondLst>
                                            <p:cond delay="0"/>
                                          </p:stCondLst>
                                        </p:cTn>
                                        <p:tgtEl>
                                          <p:spTgt spid="114"/>
                                        </p:tgtEl>
                                        <p:attrNameLst>
                                          <p:attrName>style.visibility</p:attrName>
                                        </p:attrNameLst>
                                      </p:cBhvr>
                                      <p:to>
                                        <p:strVal val="visible"/>
                                      </p:to>
                                    </p:set>
                                    <p:animEffect transition="in" filter="barn(inVertical)">
                                      <p:cBhvr>
                                        <p:cTn id="303" dur="500"/>
                                        <p:tgtEl>
                                          <p:spTgt spid="114"/>
                                        </p:tgtEl>
                                      </p:cBhvr>
                                    </p:animEffect>
                                  </p:childTnLst>
                                </p:cTn>
                              </p:par>
                              <p:par>
                                <p:cTn id="304" presetID="16" presetClass="entr" presetSubtype="21" fill="hold" grpId="0" nodeType="withEffect">
                                  <p:stCondLst>
                                    <p:cond delay="0"/>
                                  </p:stCondLst>
                                  <p:childTnLst>
                                    <p:set>
                                      <p:cBhvr>
                                        <p:cTn id="305" dur="1" fill="hold">
                                          <p:stCondLst>
                                            <p:cond delay="0"/>
                                          </p:stCondLst>
                                        </p:cTn>
                                        <p:tgtEl>
                                          <p:spTgt spid="115"/>
                                        </p:tgtEl>
                                        <p:attrNameLst>
                                          <p:attrName>style.visibility</p:attrName>
                                        </p:attrNameLst>
                                      </p:cBhvr>
                                      <p:to>
                                        <p:strVal val="visible"/>
                                      </p:to>
                                    </p:set>
                                    <p:animEffect transition="in" filter="barn(inVertical)">
                                      <p:cBhvr>
                                        <p:cTn id="306" dur="500"/>
                                        <p:tgtEl>
                                          <p:spTgt spid="115"/>
                                        </p:tgtEl>
                                      </p:cBhvr>
                                    </p:animEffect>
                                  </p:childTnLst>
                                </p:cTn>
                              </p:par>
                              <p:par>
                                <p:cTn id="307" presetID="16" presetClass="entr" presetSubtype="21" fill="hold" grpId="0" nodeType="withEffect">
                                  <p:stCondLst>
                                    <p:cond delay="0"/>
                                  </p:stCondLst>
                                  <p:childTnLst>
                                    <p:set>
                                      <p:cBhvr>
                                        <p:cTn id="308" dur="1" fill="hold">
                                          <p:stCondLst>
                                            <p:cond delay="0"/>
                                          </p:stCondLst>
                                        </p:cTn>
                                        <p:tgtEl>
                                          <p:spTgt spid="116"/>
                                        </p:tgtEl>
                                        <p:attrNameLst>
                                          <p:attrName>style.visibility</p:attrName>
                                        </p:attrNameLst>
                                      </p:cBhvr>
                                      <p:to>
                                        <p:strVal val="visible"/>
                                      </p:to>
                                    </p:set>
                                    <p:animEffect transition="in" filter="barn(inVertical)">
                                      <p:cBhvr>
                                        <p:cTn id="309" dur="500"/>
                                        <p:tgtEl>
                                          <p:spTgt spid="116"/>
                                        </p:tgtEl>
                                      </p:cBhvr>
                                    </p:animEffect>
                                  </p:childTnLst>
                                </p:cTn>
                              </p:par>
                              <p:par>
                                <p:cTn id="310" presetID="16" presetClass="entr" presetSubtype="21" fill="hold" grpId="0" nodeType="withEffect">
                                  <p:stCondLst>
                                    <p:cond delay="0"/>
                                  </p:stCondLst>
                                  <p:childTnLst>
                                    <p:set>
                                      <p:cBhvr>
                                        <p:cTn id="311" dur="1" fill="hold">
                                          <p:stCondLst>
                                            <p:cond delay="0"/>
                                          </p:stCondLst>
                                        </p:cTn>
                                        <p:tgtEl>
                                          <p:spTgt spid="117"/>
                                        </p:tgtEl>
                                        <p:attrNameLst>
                                          <p:attrName>style.visibility</p:attrName>
                                        </p:attrNameLst>
                                      </p:cBhvr>
                                      <p:to>
                                        <p:strVal val="visible"/>
                                      </p:to>
                                    </p:set>
                                    <p:animEffect transition="in" filter="barn(inVertical)">
                                      <p:cBhvr>
                                        <p:cTn id="312" dur="500"/>
                                        <p:tgtEl>
                                          <p:spTgt spid="117"/>
                                        </p:tgtEl>
                                      </p:cBhvr>
                                    </p:animEffect>
                                  </p:childTnLst>
                                </p:cTn>
                              </p:par>
                              <p:par>
                                <p:cTn id="313" presetID="16" presetClass="entr" presetSubtype="21" fill="hold" grpId="0" nodeType="withEffect">
                                  <p:stCondLst>
                                    <p:cond delay="0"/>
                                  </p:stCondLst>
                                  <p:childTnLst>
                                    <p:set>
                                      <p:cBhvr>
                                        <p:cTn id="314" dur="1" fill="hold">
                                          <p:stCondLst>
                                            <p:cond delay="0"/>
                                          </p:stCondLst>
                                        </p:cTn>
                                        <p:tgtEl>
                                          <p:spTgt spid="118"/>
                                        </p:tgtEl>
                                        <p:attrNameLst>
                                          <p:attrName>style.visibility</p:attrName>
                                        </p:attrNameLst>
                                      </p:cBhvr>
                                      <p:to>
                                        <p:strVal val="visible"/>
                                      </p:to>
                                    </p:set>
                                    <p:animEffect transition="in" filter="barn(inVertical)">
                                      <p:cBhvr>
                                        <p:cTn id="315" dur="500"/>
                                        <p:tgtEl>
                                          <p:spTgt spid="118"/>
                                        </p:tgtEl>
                                      </p:cBhvr>
                                    </p:animEffect>
                                  </p:childTnLst>
                                </p:cTn>
                              </p:par>
                              <p:par>
                                <p:cTn id="316" presetID="16" presetClass="entr" presetSubtype="21" fill="hold" grpId="0" nodeType="withEffect">
                                  <p:stCondLst>
                                    <p:cond delay="0"/>
                                  </p:stCondLst>
                                  <p:childTnLst>
                                    <p:set>
                                      <p:cBhvr>
                                        <p:cTn id="317" dur="1" fill="hold">
                                          <p:stCondLst>
                                            <p:cond delay="0"/>
                                          </p:stCondLst>
                                        </p:cTn>
                                        <p:tgtEl>
                                          <p:spTgt spid="119"/>
                                        </p:tgtEl>
                                        <p:attrNameLst>
                                          <p:attrName>style.visibility</p:attrName>
                                        </p:attrNameLst>
                                      </p:cBhvr>
                                      <p:to>
                                        <p:strVal val="visible"/>
                                      </p:to>
                                    </p:set>
                                    <p:animEffect transition="in" filter="barn(inVertical)">
                                      <p:cBhvr>
                                        <p:cTn id="318"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70" grpId="0"/>
      <p:bldP spid="70" grpId="1"/>
      <p:bldP spid="71" grpId="0"/>
      <p:bldP spid="71" grpId="1"/>
      <p:bldP spid="72" grpId="0"/>
      <p:bldP spid="72" grpId="1"/>
      <p:bldP spid="73" grpId="0"/>
      <p:bldP spid="73" grpId="1"/>
      <p:bldP spid="74" grpId="0"/>
      <p:bldP spid="74" grpId="1"/>
      <p:bldP spid="75" grpId="0"/>
      <p:bldP spid="75" grpId="1"/>
      <p:bldP spid="76" grpId="0"/>
      <p:bldP spid="76" grpId="1"/>
      <p:bldP spid="77" grpId="0"/>
      <p:bldP spid="77" grpId="1"/>
      <p:bldP spid="78" grpId="0"/>
      <p:bldP spid="78" grpId="1"/>
      <p:bldP spid="79" grpId="0"/>
      <p:bldP spid="79" grpId="1"/>
      <p:bldP spid="80" grpId="0"/>
      <p:bldP spid="80" grpId="1"/>
      <p:bldP spid="81" grpId="0"/>
      <p:bldP spid="81" grpId="1"/>
      <p:bldP spid="83" grpId="0"/>
      <p:bldP spid="83" grpId="1"/>
      <p:bldP spid="84" grpId="0" uiExpand="1" build="p" animBg="1"/>
      <p:bldP spid="84" grpId="1" build="allAtOnce" animBg="1"/>
      <p:bldP spid="86" grpId="0" uiExpand="1" animBg="1"/>
      <p:bldP spid="86" grpId="1" animBg="1"/>
      <p:bldP spid="88" grpId="0" animBg="1"/>
      <p:bldP spid="88" grpId="1" animBg="1"/>
      <p:bldP spid="89" grpId="0"/>
      <p:bldP spid="89" grpId="1"/>
      <p:bldP spid="105" grpId="0"/>
      <p:bldP spid="108" grpId="0" animBg="1"/>
      <p:bldP spid="108" grpId="1" animBg="1"/>
      <p:bldP spid="109" grpId="0" animBg="1"/>
      <p:bldP spid="109" grpId="1" animBg="1"/>
      <p:bldP spid="110" grpId="0" animBg="1"/>
      <p:bldP spid="111" grpId="0"/>
      <p:bldP spid="114" grpId="0" animBg="1"/>
      <p:bldP spid="115" grpId="0"/>
      <p:bldP spid="116" grpId="0" animBg="1"/>
      <p:bldP spid="117" grpId="0" animBg="1"/>
      <p:bldP spid="118" grpId="0" animBg="1"/>
      <p:bldP spid="1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594" name="Group 90"/>
          <p:cNvGraphicFramePr>
            <a:graphicFrameLocks noGrp="1"/>
          </p:cNvGraphicFramePr>
          <p:nvPr>
            <p:extLst>
              <p:ext uri="{D42A27DB-BD31-4B8C-83A1-F6EECF244321}">
                <p14:modId xmlns:p14="http://schemas.microsoft.com/office/powerpoint/2010/main" val="2534466500"/>
              </p:ext>
            </p:extLst>
          </p:nvPr>
        </p:nvGraphicFramePr>
        <p:xfrm>
          <a:off x="457200" y="961736"/>
          <a:ext cx="8229600" cy="4611977"/>
        </p:xfrm>
        <a:graphic>
          <a:graphicData uri="http://schemas.openxmlformats.org/drawingml/2006/table">
            <a:tbl>
              <a:tblPr/>
              <a:tblGrid>
                <a:gridCol w="31242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31242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tblGrid>
              <a:tr h="58429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Cơ quan ở động vật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Cơ quan tương ứng ở người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134205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435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4205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pSp>
        <p:nvGrpSpPr>
          <p:cNvPr id="149554" name="Group 50"/>
          <p:cNvGrpSpPr>
            <a:grpSpLocks/>
          </p:cNvGrpSpPr>
          <p:nvPr/>
        </p:nvGrpSpPr>
        <p:grpSpPr bwMode="auto">
          <a:xfrm>
            <a:off x="1676400" y="5791200"/>
            <a:ext cx="5943600" cy="704850"/>
            <a:chOff x="1680" y="3696"/>
            <a:chExt cx="3744" cy="444"/>
          </a:xfrm>
        </p:grpSpPr>
        <p:pic>
          <p:nvPicPr>
            <p:cNvPr id="9268" name="Picture 51" descr="2"/>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0" y="3696"/>
              <a:ext cx="289"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69" name="Rectangle 52"/>
            <p:cNvSpPr>
              <a:spLocks noChangeArrowheads="1"/>
            </p:cNvSpPr>
            <p:nvPr/>
          </p:nvSpPr>
          <p:spPr bwMode="auto">
            <a:xfrm>
              <a:off x="2064" y="3744"/>
              <a:ext cx="336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1" hangingPunct="1"/>
              <a:r>
                <a:rPr lang="en-US" sz="2800" b="1">
                  <a:solidFill>
                    <a:srgbClr val="FF3300"/>
                  </a:solidFill>
                  <a:latin typeface="Times New Roman" pitchFamily="18" charset="0"/>
                  <a:cs typeface="+mn-cs"/>
                </a:rPr>
                <a:t>Thế nào là cơ quan thoái hóa?</a:t>
              </a:r>
            </a:p>
          </p:txBody>
        </p:sp>
      </p:grpSp>
      <p:pic>
        <p:nvPicPr>
          <p:cNvPr id="149563" name="Picture 11"/>
          <p:cNvPicPr>
            <a:picLocks noChangeAspect="1" noChangeArrowheads="1"/>
          </p:cNvPicPr>
          <p:nvPr/>
        </p:nvPicPr>
        <p:blipFill>
          <a:blip r:embed="rId4">
            <a:extLst>
              <a:ext uri="{28A0092B-C50C-407E-A947-70E740481C1C}">
                <a14:useLocalDpi xmlns:a14="http://schemas.microsoft.com/office/drawing/2010/main" val="0"/>
              </a:ext>
            </a:extLst>
          </a:blip>
          <a:srcRect r="5490"/>
          <a:stretch>
            <a:fillRect/>
          </a:stretch>
        </p:blipFill>
        <p:spPr bwMode="auto">
          <a:xfrm>
            <a:off x="4471116" y="1447800"/>
            <a:ext cx="3110784"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9564" name="Group 60"/>
          <p:cNvGrpSpPr>
            <a:grpSpLocks/>
          </p:cNvGrpSpPr>
          <p:nvPr/>
        </p:nvGrpSpPr>
        <p:grpSpPr bwMode="auto">
          <a:xfrm>
            <a:off x="4648200" y="3048000"/>
            <a:ext cx="2933700" cy="914400"/>
            <a:chOff x="320" y="1968"/>
            <a:chExt cx="1413" cy="576"/>
          </a:xfrm>
        </p:grpSpPr>
        <p:pic>
          <p:nvPicPr>
            <p:cNvPr id="9266" name="Picture 5" descr="co quan thoai hoa"/>
            <p:cNvPicPr>
              <a:picLocks noChangeAspect="1" noChangeArrowheads="1"/>
            </p:cNvPicPr>
            <p:nvPr/>
          </p:nvPicPr>
          <p:blipFill>
            <a:blip r:embed="rId5">
              <a:extLst>
                <a:ext uri="{28A0092B-C50C-407E-A947-70E740481C1C}">
                  <a14:useLocalDpi xmlns:a14="http://schemas.microsoft.com/office/drawing/2010/main" val="0"/>
                </a:ext>
              </a:extLst>
            </a:blip>
            <a:srcRect l="3030" t="11578" r="78787" b="70003"/>
            <a:stretch>
              <a:fillRect/>
            </a:stretch>
          </p:blipFill>
          <p:spPr bwMode="auto">
            <a:xfrm>
              <a:off x="320" y="1968"/>
              <a:ext cx="576"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7" name="Picture 5" descr="co quan thoai hoa"/>
            <p:cNvPicPr>
              <a:picLocks noChangeAspect="1" noChangeArrowheads="1"/>
            </p:cNvPicPr>
            <p:nvPr/>
          </p:nvPicPr>
          <p:blipFill>
            <a:blip r:embed="rId5">
              <a:extLst>
                <a:ext uri="{28A0092B-C50C-407E-A947-70E740481C1C}">
                  <a14:useLocalDpi xmlns:a14="http://schemas.microsoft.com/office/drawing/2010/main" val="0"/>
                </a:ext>
              </a:extLst>
            </a:blip>
            <a:srcRect l="21060" t="6316" r="51515" b="72635"/>
            <a:stretch>
              <a:fillRect/>
            </a:stretch>
          </p:blipFill>
          <p:spPr bwMode="auto">
            <a:xfrm>
              <a:off x="864" y="1968"/>
              <a:ext cx="869"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9567" name="Group 63"/>
          <p:cNvGrpSpPr>
            <a:grpSpLocks/>
          </p:cNvGrpSpPr>
          <p:nvPr/>
        </p:nvGrpSpPr>
        <p:grpSpPr bwMode="auto">
          <a:xfrm>
            <a:off x="4420585" y="4230688"/>
            <a:ext cx="3275123" cy="1331912"/>
            <a:chOff x="228" y="2640"/>
            <a:chExt cx="1554" cy="839"/>
          </a:xfrm>
        </p:grpSpPr>
        <p:pic>
          <p:nvPicPr>
            <p:cNvPr id="926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 y="2640"/>
              <a:ext cx="1193" cy="839"/>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9265" name="TextBox 10"/>
            <p:cNvSpPr txBox="1">
              <a:spLocks noChangeArrowheads="1"/>
            </p:cNvSpPr>
            <p:nvPr/>
          </p:nvSpPr>
          <p:spPr bwMode="auto">
            <a:xfrm>
              <a:off x="1294" y="2711"/>
              <a:ext cx="48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sz="2000" b="1">
                  <a:solidFill>
                    <a:srgbClr val="000000"/>
                  </a:solidFill>
                  <a:latin typeface="Times New Roman" pitchFamily="18" charset="0"/>
                  <a:cs typeface="Times New Roman" pitchFamily="18" charset="0"/>
                </a:rPr>
                <a:t>Xương cụt ở người</a:t>
              </a:r>
            </a:p>
          </p:txBody>
        </p:sp>
      </p:grpSp>
      <p:sp>
        <p:nvSpPr>
          <p:cNvPr id="149570" name="Text Box 66"/>
          <p:cNvSpPr txBox="1">
            <a:spLocks noChangeArrowheads="1"/>
          </p:cNvSpPr>
          <p:nvPr/>
        </p:nvSpPr>
        <p:spPr bwMode="auto">
          <a:xfrm>
            <a:off x="7620000" y="1762791"/>
            <a:ext cx="1143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a:solidFill>
                  <a:srgbClr val="006600"/>
                </a:solidFill>
                <a:latin typeface="Times New Roman" pitchFamily="18" charset="0"/>
                <a:cs typeface="+mn-cs"/>
              </a:rPr>
              <a:t>Không</a:t>
            </a:r>
            <a:endParaRPr lang="vi-VN" sz="2400">
              <a:solidFill>
                <a:srgbClr val="006600"/>
              </a:solidFill>
              <a:latin typeface="Times New Roman" pitchFamily="18" charset="0"/>
              <a:cs typeface="+mn-cs"/>
            </a:endParaRPr>
          </a:p>
        </p:txBody>
      </p:sp>
      <p:sp>
        <p:nvSpPr>
          <p:cNvPr id="149571" name="Text Box 67"/>
          <p:cNvSpPr txBox="1">
            <a:spLocks noChangeArrowheads="1"/>
          </p:cNvSpPr>
          <p:nvPr/>
        </p:nvSpPr>
        <p:spPr bwMode="auto">
          <a:xfrm>
            <a:off x="7658100" y="3249612"/>
            <a:ext cx="11049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a:solidFill>
                  <a:srgbClr val="006600"/>
                </a:solidFill>
                <a:latin typeface="Times New Roman" pitchFamily="18" charset="0"/>
                <a:cs typeface="+mn-cs"/>
              </a:rPr>
              <a:t>Không</a:t>
            </a:r>
            <a:endParaRPr lang="vi-VN" sz="2400">
              <a:solidFill>
                <a:srgbClr val="006600"/>
              </a:solidFill>
              <a:latin typeface="Times New Roman" pitchFamily="18" charset="0"/>
              <a:cs typeface="+mn-cs"/>
            </a:endParaRPr>
          </a:p>
        </p:txBody>
      </p:sp>
      <p:sp>
        <p:nvSpPr>
          <p:cNvPr id="149572" name="Text Box 68"/>
          <p:cNvSpPr txBox="1">
            <a:spLocks noChangeArrowheads="1"/>
          </p:cNvSpPr>
          <p:nvPr/>
        </p:nvSpPr>
        <p:spPr bwMode="auto">
          <a:xfrm>
            <a:off x="7581362" y="4648200"/>
            <a:ext cx="11816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a:solidFill>
                  <a:srgbClr val="006600"/>
                </a:solidFill>
                <a:latin typeface="Times New Roman" pitchFamily="18" charset="0"/>
                <a:cs typeface="+mn-cs"/>
              </a:rPr>
              <a:t>Không</a:t>
            </a:r>
            <a:endParaRPr lang="vi-VN" sz="2400">
              <a:solidFill>
                <a:srgbClr val="006600"/>
              </a:solidFill>
              <a:latin typeface="Times New Roman" pitchFamily="18" charset="0"/>
              <a:cs typeface="+mn-cs"/>
            </a:endParaRPr>
          </a:p>
        </p:txBody>
      </p:sp>
      <p:grpSp>
        <p:nvGrpSpPr>
          <p:cNvPr id="149577" name="Group 73"/>
          <p:cNvGrpSpPr>
            <a:grpSpLocks/>
          </p:cNvGrpSpPr>
          <p:nvPr/>
        </p:nvGrpSpPr>
        <p:grpSpPr bwMode="auto">
          <a:xfrm>
            <a:off x="520521" y="1676400"/>
            <a:ext cx="3048000" cy="1068918"/>
            <a:chOff x="2880" y="1008"/>
            <a:chExt cx="1403" cy="577"/>
          </a:xfrm>
        </p:grpSpPr>
        <p:pic>
          <p:nvPicPr>
            <p:cNvPr id="9262" name="Picture 5" descr="co quan thoai hoa"/>
            <p:cNvPicPr>
              <a:picLocks noChangeAspect="1" noChangeArrowheads="1"/>
            </p:cNvPicPr>
            <p:nvPr/>
          </p:nvPicPr>
          <p:blipFill>
            <a:blip r:embed="rId5">
              <a:extLst>
                <a:ext uri="{28A0092B-C50C-407E-A947-70E740481C1C}">
                  <a14:useLocalDpi xmlns:a14="http://schemas.microsoft.com/office/drawing/2010/main" val="0"/>
                </a:ext>
              </a:extLst>
            </a:blip>
            <a:srcRect l="49522" t="25076" r="33273" b="46336"/>
            <a:stretch>
              <a:fillRect/>
            </a:stretch>
          </p:blipFill>
          <p:spPr bwMode="auto">
            <a:xfrm>
              <a:off x="2880" y="1008"/>
              <a:ext cx="402"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3" name="Picture 5" descr="co quan thoai hoa"/>
            <p:cNvPicPr>
              <a:picLocks noChangeAspect="1" noChangeArrowheads="1"/>
            </p:cNvPicPr>
            <p:nvPr/>
          </p:nvPicPr>
          <p:blipFill rotWithShape="1">
            <a:blip r:embed="rId5">
              <a:extLst>
                <a:ext uri="{28A0092B-C50C-407E-A947-70E740481C1C}">
                  <a14:useLocalDpi xmlns:a14="http://schemas.microsoft.com/office/drawing/2010/main" val="0"/>
                </a:ext>
              </a:extLst>
            </a:blip>
            <a:srcRect l="67930" t="23702" r="1414" b="55223"/>
            <a:stretch/>
          </p:blipFill>
          <p:spPr bwMode="auto">
            <a:xfrm>
              <a:off x="3312" y="1008"/>
              <a:ext cx="971"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9580" name="Group 76"/>
          <p:cNvGrpSpPr>
            <a:grpSpLocks/>
          </p:cNvGrpSpPr>
          <p:nvPr/>
        </p:nvGrpSpPr>
        <p:grpSpPr bwMode="auto">
          <a:xfrm>
            <a:off x="533400" y="2971799"/>
            <a:ext cx="3048000" cy="1200329"/>
            <a:chOff x="2880" y="1920"/>
            <a:chExt cx="1301" cy="548"/>
          </a:xfrm>
        </p:grpSpPr>
        <p:pic>
          <p:nvPicPr>
            <p:cNvPr id="9260" name="Picture 5" descr="co quan thoai hoa"/>
            <p:cNvPicPr>
              <a:picLocks noChangeAspect="1" noChangeArrowheads="1"/>
            </p:cNvPicPr>
            <p:nvPr/>
          </p:nvPicPr>
          <p:blipFill>
            <a:blip r:embed="rId5">
              <a:extLst>
                <a:ext uri="{28A0092B-C50C-407E-A947-70E740481C1C}">
                  <a14:useLocalDpi xmlns:a14="http://schemas.microsoft.com/office/drawing/2010/main" val="0"/>
                </a:ext>
              </a:extLst>
            </a:blip>
            <a:srcRect l="3838" t="32628" r="78787" b="41029"/>
            <a:stretch>
              <a:fillRect/>
            </a:stretch>
          </p:blipFill>
          <p:spPr bwMode="auto">
            <a:xfrm>
              <a:off x="2880" y="1920"/>
              <a:ext cx="419"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1" name="Picture 5" descr="co quan thoai hoa"/>
            <p:cNvPicPr>
              <a:picLocks noChangeAspect="1" noChangeArrowheads="1"/>
            </p:cNvPicPr>
            <p:nvPr/>
          </p:nvPicPr>
          <p:blipFill>
            <a:blip r:embed="rId5">
              <a:extLst>
                <a:ext uri="{28A0092B-C50C-407E-A947-70E740481C1C}">
                  <a14:useLocalDpi xmlns:a14="http://schemas.microsoft.com/office/drawing/2010/main" val="0"/>
                </a:ext>
              </a:extLst>
            </a:blip>
            <a:srcRect l="21060" t="29967" r="51515" b="51599"/>
            <a:stretch>
              <a:fillRect/>
            </a:stretch>
          </p:blipFill>
          <p:spPr bwMode="auto">
            <a:xfrm>
              <a:off x="3312" y="1920"/>
              <a:ext cx="869" cy="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9583" name="Group 79"/>
          <p:cNvGrpSpPr>
            <a:grpSpLocks/>
          </p:cNvGrpSpPr>
          <p:nvPr/>
        </p:nvGrpSpPr>
        <p:grpSpPr bwMode="auto">
          <a:xfrm>
            <a:off x="533398" y="4241800"/>
            <a:ext cx="3048001" cy="1162050"/>
            <a:chOff x="2880" y="2736"/>
            <a:chExt cx="1344" cy="732"/>
          </a:xfrm>
        </p:grpSpPr>
        <p:pic>
          <p:nvPicPr>
            <p:cNvPr id="9258" name="Picture 4"/>
            <p:cNvPicPr>
              <a:picLocks noChangeAspect="1" noChangeArrowheads="1"/>
            </p:cNvPicPr>
            <p:nvPr/>
          </p:nvPicPr>
          <p:blipFill>
            <a:blip r:embed="rId7">
              <a:extLst>
                <a:ext uri="{28A0092B-C50C-407E-A947-70E740481C1C}">
                  <a14:useLocalDpi xmlns:a14="http://schemas.microsoft.com/office/drawing/2010/main" val="0"/>
                </a:ext>
              </a:extLst>
            </a:blip>
            <a:srcRect l="25401"/>
            <a:stretch>
              <a:fillRect/>
            </a:stretch>
          </p:blipFill>
          <p:spPr bwMode="auto">
            <a:xfrm>
              <a:off x="2880" y="2736"/>
              <a:ext cx="1294" cy="732"/>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9259" name="TextBox 9"/>
            <p:cNvSpPr txBox="1">
              <a:spLocks noChangeArrowheads="1"/>
            </p:cNvSpPr>
            <p:nvPr/>
          </p:nvSpPr>
          <p:spPr bwMode="auto">
            <a:xfrm>
              <a:off x="3851" y="2736"/>
              <a:ext cx="373"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sz="2000" b="1">
                  <a:solidFill>
                    <a:srgbClr val="000000"/>
                  </a:solidFill>
                  <a:latin typeface="Times New Roman" pitchFamily="18" charset="0"/>
                  <a:cs typeface="Times New Roman" pitchFamily="18" charset="0"/>
                </a:rPr>
                <a:t>Đuôi động vật</a:t>
              </a:r>
            </a:p>
          </p:txBody>
        </p:sp>
      </p:grpSp>
      <p:sp>
        <p:nvSpPr>
          <p:cNvPr id="149586" name="Text Box 82"/>
          <p:cNvSpPr txBox="1">
            <a:spLocks noChangeArrowheads="1"/>
          </p:cNvSpPr>
          <p:nvPr/>
        </p:nvSpPr>
        <p:spPr bwMode="auto">
          <a:xfrm>
            <a:off x="3581400" y="1752600"/>
            <a:ext cx="838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solidFill>
                  <a:srgbClr val="800000"/>
                </a:solidFill>
                <a:latin typeface="Times New Roman" pitchFamily="18" charset="0"/>
                <a:cs typeface="+mn-cs"/>
              </a:rPr>
              <a:t>Tiêu hóa</a:t>
            </a:r>
            <a:endParaRPr lang="vi-VN" sz="2400">
              <a:solidFill>
                <a:srgbClr val="800000"/>
              </a:solidFill>
              <a:latin typeface="Times New Roman" pitchFamily="18" charset="0"/>
              <a:cs typeface="+mn-cs"/>
            </a:endParaRPr>
          </a:p>
        </p:txBody>
      </p:sp>
      <p:sp>
        <p:nvSpPr>
          <p:cNvPr id="149587" name="Text Box 83"/>
          <p:cNvSpPr txBox="1">
            <a:spLocks noChangeArrowheads="1"/>
          </p:cNvSpPr>
          <p:nvPr/>
        </p:nvSpPr>
        <p:spPr bwMode="auto">
          <a:xfrm>
            <a:off x="3555641" y="2971800"/>
            <a:ext cx="9154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solidFill>
                  <a:srgbClr val="800000"/>
                </a:solidFill>
                <a:latin typeface="Times New Roman" pitchFamily="18" charset="0"/>
                <a:cs typeface="+mn-cs"/>
              </a:rPr>
              <a:t>Bảo vệ mắt</a:t>
            </a:r>
            <a:endParaRPr lang="vi-VN" sz="2400">
              <a:solidFill>
                <a:srgbClr val="800000"/>
              </a:solidFill>
              <a:latin typeface="Times New Roman" pitchFamily="18" charset="0"/>
              <a:cs typeface="+mn-cs"/>
            </a:endParaRPr>
          </a:p>
        </p:txBody>
      </p:sp>
      <p:sp>
        <p:nvSpPr>
          <p:cNvPr id="149588" name="Text Box 84"/>
          <p:cNvSpPr txBox="1">
            <a:spLocks noChangeArrowheads="1"/>
          </p:cNvSpPr>
          <p:nvPr/>
        </p:nvSpPr>
        <p:spPr bwMode="auto">
          <a:xfrm>
            <a:off x="3467637" y="4479925"/>
            <a:ext cx="1143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solidFill>
                  <a:srgbClr val="800000"/>
                </a:solidFill>
                <a:latin typeface="Times New Roman" pitchFamily="18" charset="0"/>
                <a:cs typeface="+mn-cs"/>
              </a:rPr>
              <a:t>Thăng bằng</a:t>
            </a:r>
            <a:endParaRPr lang="vi-VN" sz="2400">
              <a:solidFill>
                <a:srgbClr val="800000"/>
              </a:solidFill>
              <a:latin typeface="Times New Roman" pitchFamily="18" charset="0"/>
              <a:cs typeface="+mn-cs"/>
            </a:endParaRPr>
          </a:p>
        </p:txBody>
      </p:sp>
      <p:sp>
        <p:nvSpPr>
          <p:cNvPr id="21534" name="TextBox 10"/>
          <p:cNvSpPr txBox="1">
            <a:spLocks noChangeArrowheads="1"/>
          </p:cNvSpPr>
          <p:nvPr/>
        </p:nvSpPr>
        <p:spPr bwMode="auto">
          <a:xfrm>
            <a:off x="609600" y="5594350"/>
            <a:ext cx="8229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just" eaLnBrk="1" hangingPunct="1"/>
            <a:r>
              <a:rPr lang="en-US" sz="2400" b="1">
                <a:solidFill>
                  <a:srgbClr val="000000"/>
                </a:solidFill>
                <a:latin typeface="Times New Roman" pitchFamily="18" charset="0"/>
                <a:cs typeface="Times New Roman" pitchFamily="18" charset="0"/>
              </a:rPr>
              <a:t>Cơ quan thoái hóa cũng là cơ quan tương đồng vì chúng bắt nguồn từ cùng 1 cơ quan tổ tiên hiện nay chức năng không còn hoặc tiêu giảm</a:t>
            </a:r>
          </a:p>
        </p:txBody>
      </p:sp>
      <p:pic>
        <p:nvPicPr>
          <p:cNvPr id="33" name="Picture 32"/>
          <p:cNvPicPr>
            <a:picLocks noChangeAspect="1"/>
          </p:cNvPicPr>
          <p:nvPr/>
        </p:nvPicPr>
        <p:blipFill rotWithShape="1">
          <a:blip r:embed="rId8"/>
          <a:srcRect r="3333" b="7293"/>
          <a:stretch/>
        </p:blipFill>
        <p:spPr>
          <a:xfrm>
            <a:off x="181896" y="30737"/>
            <a:ext cx="8839200" cy="42646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4" name="Rectangle 7"/>
          <p:cNvSpPr>
            <a:spLocks noChangeArrowheads="1"/>
          </p:cNvSpPr>
          <p:nvPr/>
        </p:nvSpPr>
        <p:spPr bwMode="auto">
          <a:xfrm>
            <a:off x="533398" y="449447"/>
            <a:ext cx="6370637"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eaLnBrk="1" hangingPunct="1"/>
            <a:r>
              <a:rPr lang="vi-VN" sz="2800" b="1" dirty="0">
                <a:ln>
                  <a:solidFill>
                    <a:srgbClr val="0000CC"/>
                  </a:solidFill>
                </a:ln>
                <a:solidFill>
                  <a:srgbClr val="0000CC"/>
                </a:solidFill>
                <a:latin typeface="Candara" panose="020E0502030303020204" pitchFamily="34" charset="0"/>
                <a:cs typeface="Times New Roman" pitchFamily="18" charset="0"/>
              </a:rPr>
              <a:t>I</a:t>
            </a:r>
            <a:r>
              <a:rPr lang="en-US" sz="2800" b="1" dirty="0">
                <a:ln>
                  <a:solidFill>
                    <a:srgbClr val="0000CC"/>
                  </a:solidFill>
                </a:ln>
                <a:solidFill>
                  <a:srgbClr val="0000CC"/>
                </a:solidFill>
                <a:latin typeface="Candara" panose="020E0502030303020204" pitchFamily="34" charset="0"/>
                <a:cs typeface="Times New Roman" pitchFamily="18" charset="0"/>
              </a:rPr>
              <a:t>I</a:t>
            </a:r>
            <a:r>
              <a:rPr lang="vi-VN" sz="2800" b="1" dirty="0">
                <a:ln>
                  <a:solidFill>
                    <a:srgbClr val="0000CC"/>
                  </a:solidFill>
                </a:ln>
                <a:solidFill>
                  <a:srgbClr val="0000CC"/>
                </a:solidFill>
                <a:latin typeface="Candara" panose="020E0502030303020204" pitchFamily="34" charset="0"/>
                <a:cs typeface="Times New Roman" pitchFamily="18" charset="0"/>
              </a:rPr>
              <a:t>. </a:t>
            </a:r>
            <a:r>
              <a:rPr lang="en-US" sz="2800" b="1" dirty="0" err="1">
                <a:ln>
                  <a:solidFill>
                    <a:srgbClr val="0000CC"/>
                  </a:solidFill>
                </a:ln>
                <a:solidFill>
                  <a:srgbClr val="0000CC"/>
                </a:solidFill>
                <a:latin typeface="Candara" panose="020E0502030303020204" pitchFamily="34" charset="0"/>
                <a:cs typeface="Times New Roman" pitchFamily="18" charset="0"/>
              </a:rPr>
              <a:t>Bằng</a:t>
            </a:r>
            <a:r>
              <a:rPr lang="en-US" sz="2800" b="1" dirty="0">
                <a:ln>
                  <a:solidFill>
                    <a:srgbClr val="0000CC"/>
                  </a:solidFill>
                </a:ln>
                <a:solidFill>
                  <a:srgbClr val="0000CC"/>
                </a:solidFill>
                <a:latin typeface="Candara" panose="020E0502030303020204" pitchFamily="34" charset="0"/>
                <a:cs typeface="Times New Roman" pitchFamily="18" charset="0"/>
              </a:rPr>
              <a:t> </a:t>
            </a:r>
            <a:r>
              <a:rPr lang="en-US" sz="2800" b="1" dirty="0" err="1">
                <a:ln>
                  <a:solidFill>
                    <a:srgbClr val="0000CC"/>
                  </a:solidFill>
                </a:ln>
                <a:solidFill>
                  <a:srgbClr val="0000CC"/>
                </a:solidFill>
                <a:latin typeface="Candara" panose="020E0502030303020204" pitchFamily="34" charset="0"/>
                <a:cs typeface="Times New Roman" pitchFamily="18" charset="0"/>
              </a:rPr>
              <a:t>chứng</a:t>
            </a:r>
            <a:r>
              <a:rPr lang="en-US" sz="2800" b="1" dirty="0">
                <a:ln>
                  <a:solidFill>
                    <a:srgbClr val="0000CC"/>
                  </a:solidFill>
                </a:ln>
                <a:solidFill>
                  <a:srgbClr val="0000CC"/>
                </a:solidFill>
                <a:latin typeface="Candara" panose="020E0502030303020204" pitchFamily="34" charset="0"/>
                <a:cs typeface="Times New Roman" pitchFamily="18" charset="0"/>
              </a:rPr>
              <a:t> </a:t>
            </a:r>
            <a:r>
              <a:rPr lang="en-US" sz="2800" b="1" dirty="0" err="1">
                <a:ln>
                  <a:solidFill>
                    <a:srgbClr val="0000CC"/>
                  </a:solidFill>
                </a:ln>
                <a:solidFill>
                  <a:srgbClr val="0000CC"/>
                </a:solidFill>
                <a:latin typeface="Candara" panose="020E0502030303020204" pitchFamily="34" charset="0"/>
                <a:cs typeface="Times New Roman" pitchFamily="18" charset="0"/>
              </a:rPr>
              <a:t>giải</a:t>
            </a:r>
            <a:r>
              <a:rPr lang="en-US" sz="2800" b="1" dirty="0">
                <a:ln>
                  <a:solidFill>
                    <a:srgbClr val="0000CC"/>
                  </a:solidFill>
                </a:ln>
                <a:solidFill>
                  <a:srgbClr val="0000CC"/>
                </a:solidFill>
                <a:latin typeface="Candara" panose="020E0502030303020204" pitchFamily="34" charset="0"/>
                <a:cs typeface="Times New Roman" pitchFamily="18" charset="0"/>
              </a:rPr>
              <a:t> </a:t>
            </a:r>
            <a:r>
              <a:rPr lang="en-US" sz="2800" b="1" dirty="0" err="1">
                <a:ln>
                  <a:solidFill>
                    <a:srgbClr val="0000CC"/>
                  </a:solidFill>
                </a:ln>
                <a:solidFill>
                  <a:srgbClr val="0000CC"/>
                </a:solidFill>
                <a:latin typeface="Candara" panose="020E0502030303020204" pitchFamily="34" charset="0"/>
                <a:cs typeface="Times New Roman" pitchFamily="18" charset="0"/>
              </a:rPr>
              <a:t>phẫu</a:t>
            </a:r>
            <a:r>
              <a:rPr lang="en-US" sz="2800" b="1" dirty="0">
                <a:ln>
                  <a:solidFill>
                    <a:srgbClr val="0000CC"/>
                  </a:solidFill>
                </a:ln>
                <a:solidFill>
                  <a:srgbClr val="0000CC"/>
                </a:solidFill>
                <a:latin typeface="Candara" panose="020E0502030303020204" pitchFamily="34" charset="0"/>
                <a:cs typeface="Times New Roman" pitchFamily="18" charset="0"/>
              </a:rPr>
              <a:t> so </a:t>
            </a:r>
            <a:r>
              <a:rPr lang="en-US" sz="2800" b="1" dirty="0" err="1">
                <a:ln>
                  <a:solidFill>
                    <a:srgbClr val="0000CC"/>
                  </a:solidFill>
                </a:ln>
                <a:solidFill>
                  <a:srgbClr val="0000CC"/>
                </a:solidFill>
                <a:latin typeface="Candara" panose="020E0502030303020204" pitchFamily="34" charset="0"/>
                <a:cs typeface="Times New Roman" pitchFamily="18" charset="0"/>
              </a:rPr>
              <a:t>sánh</a:t>
            </a:r>
            <a:endParaRPr lang="vi-VN" sz="2800" b="1" dirty="0">
              <a:ln>
                <a:solidFill>
                  <a:srgbClr val="0000CC"/>
                </a:solidFill>
              </a:ln>
              <a:solidFill>
                <a:srgbClr val="0000CC"/>
              </a:solidFill>
              <a:latin typeface="Candara" panose="020E0502030303020204" pitchFamily="34" charset="0"/>
              <a:cs typeface="Times New Roman" pitchFamily="18" charset="0"/>
            </a:endParaRPr>
          </a:p>
        </p:txBody>
      </p:sp>
    </p:spTree>
    <p:extLst>
      <p:ext uri="{BB962C8B-B14F-4D97-AF65-F5344CB8AC3E}">
        <p14:creationId xmlns:p14="http://schemas.microsoft.com/office/powerpoint/2010/main" val="27542438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9577"/>
                                        </p:tgtEl>
                                        <p:attrNameLst>
                                          <p:attrName>style.visibility</p:attrName>
                                        </p:attrNameLst>
                                      </p:cBhvr>
                                      <p:to>
                                        <p:strVal val="visible"/>
                                      </p:to>
                                    </p:set>
                                    <p:anim calcmode="lin" valueType="num">
                                      <p:cBhvr additive="base">
                                        <p:cTn id="7" dur="500" fill="hold"/>
                                        <p:tgtEl>
                                          <p:spTgt spid="149577"/>
                                        </p:tgtEl>
                                        <p:attrNameLst>
                                          <p:attrName>ppt_x</p:attrName>
                                        </p:attrNameLst>
                                      </p:cBhvr>
                                      <p:tavLst>
                                        <p:tav tm="0">
                                          <p:val>
                                            <p:strVal val="#ppt_x"/>
                                          </p:val>
                                        </p:tav>
                                        <p:tav tm="100000">
                                          <p:val>
                                            <p:strVal val="#ppt_x"/>
                                          </p:val>
                                        </p:tav>
                                      </p:tavLst>
                                    </p:anim>
                                    <p:anim calcmode="lin" valueType="num">
                                      <p:cBhvr additive="base">
                                        <p:cTn id="8" dur="500" fill="hold"/>
                                        <p:tgtEl>
                                          <p:spTgt spid="14957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9563"/>
                                        </p:tgtEl>
                                        <p:attrNameLst>
                                          <p:attrName>style.visibility</p:attrName>
                                        </p:attrNameLst>
                                      </p:cBhvr>
                                      <p:to>
                                        <p:strVal val="visible"/>
                                      </p:to>
                                    </p:set>
                                    <p:anim calcmode="lin" valueType="num">
                                      <p:cBhvr additive="base">
                                        <p:cTn id="13" dur="500" fill="hold"/>
                                        <p:tgtEl>
                                          <p:spTgt spid="149563"/>
                                        </p:tgtEl>
                                        <p:attrNameLst>
                                          <p:attrName>ppt_x</p:attrName>
                                        </p:attrNameLst>
                                      </p:cBhvr>
                                      <p:tavLst>
                                        <p:tav tm="0">
                                          <p:val>
                                            <p:strVal val="#ppt_x"/>
                                          </p:val>
                                        </p:tav>
                                        <p:tav tm="100000">
                                          <p:val>
                                            <p:strVal val="#ppt_x"/>
                                          </p:val>
                                        </p:tav>
                                      </p:tavLst>
                                    </p:anim>
                                    <p:anim calcmode="lin" valueType="num">
                                      <p:cBhvr additive="base">
                                        <p:cTn id="14" dur="500" fill="hold"/>
                                        <p:tgtEl>
                                          <p:spTgt spid="14956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9586"/>
                                        </p:tgtEl>
                                        <p:attrNameLst>
                                          <p:attrName>style.visibility</p:attrName>
                                        </p:attrNameLst>
                                      </p:cBhvr>
                                      <p:to>
                                        <p:strVal val="visible"/>
                                      </p:to>
                                    </p:set>
                                    <p:anim calcmode="lin" valueType="num">
                                      <p:cBhvr additive="base">
                                        <p:cTn id="19" dur="500" fill="hold"/>
                                        <p:tgtEl>
                                          <p:spTgt spid="149586"/>
                                        </p:tgtEl>
                                        <p:attrNameLst>
                                          <p:attrName>ppt_x</p:attrName>
                                        </p:attrNameLst>
                                      </p:cBhvr>
                                      <p:tavLst>
                                        <p:tav tm="0">
                                          <p:val>
                                            <p:strVal val="#ppt_x"/>
                                          </p:val>
                                        </p:tav>
                                        <p:tav tm="100000">
                                          <p:val>
                                            <p:strVal val="#ppt_x"/>
                                          </p:val>
                                        </p:tav>
                                      </p:tavLst>
                                    </p:anim>
                                    <p:anim calcmode="lin" valueType="num">
                                      <p:cBhvr additive="base">
                                        <p:cTn id="20" dur="500" fill="hold"/>
                                        <p:tgtEl>
                                          <p:spTgt spid="14958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9570"/>
                                        </p:tgtEl>
                                        <p:attrNameLst>
                                          <p:attrName>style.visibility</p:attrName>
                                        </p:attrNameLst>
                                      </p:cBhvr>
                                      <p:to>
                                        <p:strVal val="visible"/>
                                      </p:to>
                                    </p:set>
                                    <p:anim calcmode="lin" valueType="num">
                                      <p:cBhvr additive="base">
                                        <p:cTn id="25" dur="500" fill="hold"/>
                                        <p:tgtEl>
                                          <p:spTgt spid="149570"/>
                                        </p:tgtEl>
                                        <p:attrNameLst>
                                          <p:attrName>ppt_x</p:attrName>
                                        </p:attrNameLst>
                                      </p:cBhvr>
                                      <p:tavLst>
                                        <p:tav tm="0">
                                          <p:val>
                                            <p:strVal val="#ppt_x"/>
                                          </p:val>
                                        </p:tav>
                                        <p:tav tm="100000">
                                          <p:val>
                                            <p:strVal val="#ppt_x"/>
                                          </p:val>
                                        </p:tav>
                                      </p:tavLst>
                                    </p:anim>
                                    <p:anim calcmode="lin" valueType="num">
                                      <p:cBhvr additive="base">
                                        <p:cTn id="26" dur="500" fill="hold"/>
                                        <p:tgtEl>
                                          <p:spTgt spid="149570"/>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49580"/>
                                        </p:tgtEl>
                                        <p:attrNameLst>
                                          <p:attrName>style.visibility</p:attrName>
                                        </p:attrNameLst>
                                      </p:cBhvr>
                                      <p:to>
                                        <p:strVal val="visible"/>
                                      </p:to>
                                    </p:set>
                                    <p:anim calcmode="lin" valueType="num">
                                      <p:cBhvr additive="base">
                                        <p:cTn id="31" dur="500" fill="hold"/>
                                        <p:tgtEl>
                                          <p:spTgt spid="149580"/>
                                        </p:tgtEl>
                                        <p:attrNameLst>
                                          <p:attrName>ppt_x</p:attrName>
                                        </p:attrNameLst>
                                      </p:cBhvr>
                                      <p:tavLst>
                                        <p:tav tm="0">
                                          <p:val>
                                            <p:strVal val="#ppt_x"/>
                                          </p:val>
                                        </p:tav>
                                        <p:tav tm="100000">
                                          <p:val>
                                            <p:strVal val="#ppt_x"/>
                                          </p:val>
                                        </p:tav>
                                      </p:tavLst>
                                    </p:anim>
                                    <p:anim calcmode="lin" valueType="num">
                                      <p:cBhvr additive="base">
                                        <p:cTn id="32" dur="500" fill="hold"/>
                                        <p:tgtEl>
                                          <p:spTgt spid="149580"/>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49564"/>
                                        </p:tgtEl>
                                        <p:attrNameLst>
                                          <p:attrName>style.visibility</p:attrName>
                                        </p:attrNameLst>
                                      </p:cBhvr>
                                      <p:to>
                                        <p:strVal val="visible"/>
                                      </p:to>
                                    </p:set>
                                    <p:anim calcmode="lin" valueType="num">
                                      <p:cBhvr additive="base">
                                        <p:cTn id="37" dur="500" fill="hold"/>
                                        <p:tgtEl>
                                          <p:spTgt spid="149564"/>
                                        </p:tgtEl>
                                        <p:attrNameLst>
                                          <p:attrName>ppt_x</p:attrName>
                                        </p:attrNameLst>
                                      </p:cBhvr>
                                      <p:tavLst>
                                        <p:tav tm="0">
                                          <p:val>
                                            <p:strVal val="#ppt_x"/>
                                          </p:val>
                                        </p:tav>
                                        <p:tav tm="100000">
                                          <p:val>
                                            <p:strVal val="#ppt_x"/>
                                          </p:val>
                                        </p:tav>
                                      </p:tavLst>
                                    </p:anim>
                                    <p:anim calcmode="lin" valueType="num">
                                      <p:cBhvr additive="base">
                                        <p:cTn id="38" dur="500" fill="hold"/>
                                        <p:tgtEl>
                                          <p:spTgt spid="149564"/>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9587"/>
                                        </p:tgtEl>
                                        <p:attrNameLst>
                                          <p:attrName>style.visibility</p:attrName>
                                        </p:attrNameLst>
                                      </p:cBhvr>
                                      <p:to>
                                        <p:strVal val="visible"/>
                                      </p:to>
                                    </p:set>
                                    <p:anim calcmode="lin" valueType="num">
                                      <p:cBhvr additive="base">
                                        <p:cTn id="43" dur="500" fill="hold"/>
                                        <p:tgtEl>
                                          <p:spTgt spid="149587"/>
                                        </p:tgtEl>
                                        <p:attrNameLst>
                                          <p:attrName>ppt_x</p:attrName>
                                        </p:attrNameLst>
                                      </p:cBhvr>
                                      <p:tavLst>
                                        <p:tav tm="0">
                                          <p:val>
                                            <p:strVal val="#ppt_x"/>
                                          </p:val>
                                        </p:tav>
                                        <p:tav tm="100000">
                                          <p:val>
                                            <p:strVal val="#ppt_x"/>
                                          </p:val>
                                        </p:tav>
                                      </p:tavLst>
                                    </p:anim>
                                    <p:anim calcmode="lin" valueType="num">
                                      <p:cBhvr additive="base">
                                        <p:cTn id="44" dur="500" fill="hold"/>
                                        <p:tgtEl>
                                          <p:spTgt spid="149587"/>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9571"/>
                                        </p:tgtEl>
                                        <p:attrNameLst>
                                          <p:attrName>style.visibility</p:attrName>
                                        </p:attrNameLst>
                                      </p:cBhvr>
                                      <p:to>
                                        <p:strVal val="visible"/>
                                      </p:to>
                                    </p:set>
                                    <p:anim calcmode="lin" valueType="num">
                                      <p:cBhvr additive="base">
                                        <p:cTn id="49" dur="500" fill="hold"/>
                                        <p:tgtEl>
                                          <p:spTgt spid="149571"/>
                                        </p:tgtEl>
                                        <p:attrNameLst>
                                          <p:attrName>ppt_x</p:attrName>
                                        </p:attrNameLst>
                                      </p:cBhvr>
                                      <p:tavLst>
                                        <p:tav tm="0">
                                          <p:val>
                                            <p:strVal val="#ppt_x"/>
                                          </p:val>
                                        </p:tav>
                                        <p:tav tm="100000">
                                          <p:val>
                                            <p:strVal val="#ppt_x"/>
                                          </p:val>
                                        </p:tav>
                                      </p:tavLst>
                                    </p:anim>
                                    <p:anim calcmode="lin" valueType="num">
                                      <p:cBhvr additive="base">
                                        <p:cTn id="50" dur="500" fill="hold"/>
                                        <p:tgtEl>
                                          <p:spTgt spid="149571"/>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49583"/>
                                        </p:tgtEl>
                                        <p:attrNameLst>
                                          <p:attrName>style.visibility</p:attrName>
                                        </p:attrNameLst>
                                      </p:cBhvr>
                                      <p:to>
                                        <p:strVal val="visible"/>
                                      </p:to>
                                    </p:set>
                                    <p:anim calcmode="lin" valueType="num">
                                      <p:cBhvr additive="base">
                                        <p:cTn id="55" dur="500" fill="hold"/>
                                        <p:tgtEl>
                                          <p:spTgt spid="149583"/>
                                        </p:tgtEl>
                                        <p:attrNameLst>
                                          <p:attrName>ppt_x</p:attrName>
                                        </p:attrNameLst>
                                      </p:cBhvr>
                                      <p:tavLst>
                                        <p:tav tm="0">
                                          <p:val>
                                            <p:strVal val="#ppt_x"/>
                                          </p:val>
                                        </p:tav>
                                        <p:tav tm="100000">
                                          <p:val>
                                            <p:strVal val="#ppt_x"/>
                                          </p:val>
                                        </p:tav>
                                      </p:tavLst>
                                    </p:anim>
                                    <p:anim calcmode="lin" valueType="num">
                                      <p:cBhvr additive="base">
                                        <p:cTn id="56" dur="500" fill="hold"/>
                                        <p:tgtEl>
                                          <p:spTgt spid="149583"/>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49567"/>
                                        </p:tgtEl>
                                        <p:attrNameLst>
                                          <p:attrName>style.visibility</p:attrName>
                                        </p:attrNameLst>
                                      </p:cBhvr>
                                      <p:to>
                                        <p:strVal val="visible"/>
                                      </p:to>
                                    </p:set>
                                    <p:anim calcmode="lin" valueType="num">
                                      <p:cBhvr additive="base">
                                        <p:cTn id="61" dur="500" fill="hold"/>
                                        <p:tgtEl>
                                          <p:spTgt spid="149567"/>
                                        </p:tgtEl>
                                        <p:attrNameLst>
                                          <p:attrName>ppt_x</p:attrName>
                                        </p:attrNameLst>
                                      </p:cBhvr>
                                      <p:tavLst>
                                        <p:tav tm="0">
                                          <p:val>
                                            <p:strVal val="#ppt_x"/>
                                          </p:val>
                                        </p:tav>
                                        <p:tav tm="100000">
                                          <p:val>
                                            <p:strVal val="#ppt_x"/>
                                          </p:val>
                                        </p:tav>
                                      </p:tavLst>
                                    </p:anim>
                                    <p:anim calcmode="lin" valueType="num">
                                      <p:cBhvr additive="base">
                                        <p:cTn id="62" dur="500" fill="hold"/>
                                        <p:tgtEl>
                                          <p:spTgt spid="149567"/>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49588"/>
                                        </p:tgtEl>
                                        <p:attrNameLst>
                                          <p:attrName>style.visibility</p:attrName>
                                        </p:attrNameLst>
                                      </p:cBhvr>
                                      <p:to>
                                        <p:strVal val="visible"/>
                                      </p:to>
                                    </p:set>
                                    <p:anim calcmode="lin" valueType="num">
                                      <p:cBhvr additive="base">
                                        <p:cTn id="67" dur="500" fill="hold"/>
                                        <p:tgtEl>
                                          <p:spTgt spid="149588"/>
                                        </p:tgtEl>
                                        <p:attrNameLst>
                                          <p:attrName>ppt_x</p:attrName>
                                        </p:attrNameLst>
                                      </p:cBhvr>
                                      <p:tavLst>
                                        <p:tav tm="0">
                                          <p:val>
                                            <p:strVal val="#ppt_x"/>
                                          </p:val>
                                        </p:tav>
                                        <p:tav tm="100000">
                                          <p:val>
                                            <p:strVal val="#ppt_x"/>
                                          </p:val>
                                        </p:tav>
                                      </p:tavLst>
                                    </p:anim>
                                    <p:anim calcmode="lin" valueType="num">
                                      <p:cBhvr additive="base">
                                        <p:cTn id="68" dur="500" fill="hold"/>
                                        <p:tgtEl>
                                          <p:spTgt spid="149588"/>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49572"/>
                                        </p:tgtEl>
                                        <p:attrNameLst>
                                          <p:attrName>style.visibility</p:attrName>
                                        </p:attrNameLst>
                                      </p:cBhvr>
                                      <p:to>
                                        <p:strVal val="visible"/>
                                      </p:to>
                                    </p:set>
                                    <p:anim calcmode="lin" valueType="num">
                                      <p:cBhvr additive="base">
                                        <p:cTn id="73" dur="500" fill="hold"/>
                                        <p:tgtEl>
                                          <p:spTgt spid="149572"/>
                                        </p:tgtEl>
                                        <p:attrNameLst>
                                          <p:attrName>ppt_x</p:attrName>
                                        </p:attrNameLst>
                                      </p:cBhvr>
                                      <p:tavLst>
                                        <p:tav tm="0">
                                          <p:val>
                                            <p:strVal val="#ppt_x"/>
                                          </p:val>
                                        </p:tav>
                                        <p:tav tm="100000">
                                          <p:val>
                                            <p:strVal val="#ppt_x"/>
                                          </p:val>
                                        </p:tav>
                                      </p:tavLst>
                                    </p:anim>
                                    <p:anim calcmode="lin" valueType="num">
                                      <p:cBhvr additive="base">
                                        <p:cTn id="74" dur="500" fill="hold"/>
                                        <p:tgtEl>
                                          <p:spTgt spid="149572"/>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149554"/>
                                        </p:tgtEl>
                                        <p:attrNameLst>
                                          <p:attrName>style.visibility</p:attrName>
                                        </p:attrNameLst>
                                      </p:cBhvr>
                                      <p:to>
                                        <p:strVal val="visible"/>
                                      </p:to>
                                    </p:set>
                                    <p:anim calcmode="lin" valueType="num">
                                      <p:cBhvr additive="base">
                                        <p:cTn id="79" dur="500" fill="hold"/>
                                        <p:tgtEl>
                                          <p:spTgt spid="149554"/>
                                        </p:tgtEl>
                                        <p:attrNameLst>
                                          <p:attrName>ppt_x</p:attrName>
                                        </p:attrNameLst>
                                      </p:cBhvr>
                                      <p:tavLst>
                                        <p:tav tm="0">
                                          <p:val>
                                            <p:strVal val="#ppt_x"/>
                                          </p:val>
                                        </p:tav>
                                        <p:tav tm="100000">
                                          <p:val>
                                            <p:strVal val="#ppt_x"/>
                                          </p:val>
                                        </p:tav>
                                      </p:tavLst>
                                    </p:anim>
                                    <p:anim calcmode="lin" valueType="num">
                                      <p:cBhvr additive="base">
                                        <p:cTn id="80" dur="500" fill="hold"/>
                                        <p:tgtEl>
                                          <p:spTgt spid="149554"/>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4" presetClass="exit" presetSubtype="16" fill="hold" nodeType="clickEffect">
                                  <p:stCondLst>
                                    <p:cond delay="0"/>
                                  </p:stCondLst>
                                  <p:childTnLst>
                                    <p:animEffect transition="out" filter="box(in)">
                                      <p:cBhvr>
                                        <p:cTn id="84" dur="500"/>
                                        <p:tgtEl>
                                          <p:spTgt spid="149554"/>
                                        </p:tgtEl>
                                      </p:cBhvr>
                                    </p:animEffect>
                                    <p:set>
                                      <p:cBhvr>
                                        <p:cTn id="85" dur="1" fill="hold">
                                          <p:stCondLst>
                                            <p:cond delay="499"/>
                                          </p:stCondLst>
                                        </p:cTn>
                                        <p:tgtEl>
                                          <p:spTgt spid="149554"/>
                                        </p:tgtEl>
                                        <p:attrNameLst>
                                          <p:attrName>style.visibility</p:attrName>
                                        </p:attrNameLst>
                                      </p:cBhvr>
                                      <p:to>
                                        <p:strVal val="hidden"/>
                                      </p:to>
                                    </p:set>
                                  </p:childTnLst>
                                </p:cTn>
                              </p:par>
                              <p:par>
                                <p:cTn id="86" presetID="16" presetClass="entr" presetSubtype="21" fill="hold" grpId="0" nodeType="withEffect">
                                  <p:stCondLst>
                                    <p:cond delay="0"/>
                                  </p:stCondLst>
                                  <p:childTnLst>
                                    <p:set>
                                      <p:cBhvr>
                                        <p:cTn id="87" dur="1" fill="hold">
                                          <p:stCondLst>
                                            <p:cond delay="0"/>
                                          </p:stCondLst>
                                        </p:cTn>
                                        <p:tgtEl>
                                          <p:spTgt spid="21534"/>
                                        </p:tgtEl>
                                        <p:attrNameLst>
                                          <p:attrName>style.visibility</p:attrName>
                                        </p:attrNameLst>
                                      </p:cBhvr>
                                      <p:to>
                                        <p:strVal val="visible"/>
                                      </p:to>
                                    </p:set>
                                    <p:animEffect transition="in" filter="barn(inVertical)">
                                      <p:cBhvr>
                                        <p:cTn id="88" dur="500"/>
                                        <p:tgtEl>
                                          <p:spTgt spid="21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70" grpId="0"/>
      <p:bldP spid="149571" grpId="0"/>
      <p:bldP spid="149572" grpId="0"/>
      <p:bldP spid="149586" grpId="0"/>
      <p:bldP spid="149587" grpId="0"/>
      <p:bldP spid="149588" grpId="0"/>
      <p:bldP spid="215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4"/>
          <p:cNvPicPr>
            <a:picLocks noChangeAspect="1" noChangeArrowheads="1"/>
          </p:cNvPicPr>
          <p:nvPr/>
        </p:nvPicPr>
        <p:blipFill>
          <a:blip r:embed="rId3">
            <a:extLst>
              <a:ext uri="{28A0092B-C50C-407E-A947-70E740481C1C}">
                <a14:useLocalDpi xmlns:a14="http://schemas.microsoft.com/office/drawing/2010/main" val="0"/>
              </a:ext>
            </a:extLst>
          </a:blip>
          <a:srcRect t="9129" b="5972"/>
          <a:stretch>
            <a:fillRect/>
          </a:stretch>
        </p:blipFill>
        <p:spPr bwMode="auto">
          <a:xfrm>
            <a:off x="381000" y="1066800"/>
            <a:ext cx="3810000" cy="27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5"/>
          <p:cNvPicPr>
            <a:picLocks noChangeAspect="1" noChangeArrowheads="1"/>
          </p:cNvPicPr>
          <p:nvPr/>
        </p:nvPicPr>
        <p:blipFill>
          <a:blip r:embed="rId4">
            <a:lum bright="-2000" contrast="2000"/>
            <a:extLst>
              <a:ext uri="{28A0092B-C50C-407E-A947-70E740481C1C}">
                <a14:useLocalDpi xmlns:a14="http://schemas.microsoft.com/office/drawing/2010/main" val="0"/>
              </a:ext>
            </a:extLst>
          </a:blip>
          <a:srcRect/>
          <a:stretch>
            <a:fillRect/>
          </a:stretch>
        </p:blipFill>
        <p:spPr bwMode="auto">
          <a:xfrm>
            <a:off x="4437062" y="1021474"/>
            <a:ext cx="4366022" cy="278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 Box 3"/>
          <p:cNvSpPr txBox="1">
            <a:spLocks noChangeArrowheads="1"/>
          </p:cNvSpPr>
          <p:nvPr/>
        </p:nvSpPr>
        <p:spPr bwMode="auto">
          <a:xfrm>
            <a:off x="167258" y="3950858"/>
            <a:ext cx="414663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spcBef>
                <a:spcPct val="50000"/>
              </a:spcBef>
            </a:pPr>
            <a:r>
              <a:rPr lang="en-US" sz="2500" b="1" dirty="0" err="1">
                <a:solidFill>
                  <a:srgbClr val="000000"/>
                </a:solidFill>
                <a:latin typeface="Times New Roman" pitchFamily="18" charset="0"/>
              </a:rPr>
              <a:t>Cánh</a:t>
            </a:r>
            <a:r>
              <a:rPr lang="en-US" sz="2500" b="1" dirty="0">
                <a:solidFill>
                  <a:srgbClr val="000000"/>
                </a:solidFill>
                <a:latin typeface="Times New Roman" pitchFamily="18" charset="0"/>
              </a:rPr>
              <a:t> </a:t>
            </a:r>
            <a:r>
              <a:rPr lang="en-US" sz="2500" b="1" dirty="0" err="1">
                <a:solidFill>
                  <a:srgbClr val="000000"/>
                </a:solidFill>
                <a:latin typeface="Times New Roman" pitchFamily="18" charset="0"/>
              </a:rPr>
              <a:t>Bướm</a:t>
            </a:r>
            <a:r>
              <a:rPr lang="en-US" sz="2500" b="1" dirty="0">
                <a:solidFill>
                  <a:srgbClr val="000000"/>
                </a:solidFill>
                <a:latin typeface="Times New Roman" pitchFamily="18" charset="0"/>
              </a:rPr>
              <a:t> </a:t>
            </a:r>
            <a:r>
              <a:rPr lang="en-US" sz="2500" b="1" dirty="0" err="1">
                <a:solidFill>
                  <a:srgbClr val="000000"/>
                </a:solidFill>
                <a:latin typeface="Times New Roman" pitchFamily="18" charset="0"/>
              </a:rPr>
              <a:t>phát</a:t>
            </a:r>
            <a:r>
              <a:rPr lang="en-US" sz="2500" b="1" dirty="0">
                <a:solidFill>
                  <a:srgbClr val="000000"/>
                </a:solidFill>
                <a:latin typeface="Times New Roman" pitchFamily="18" charset="0"/>
              </a:rPr>
              <a:t> </a:t>
            </a:r>
            <a:r>
              <a:rPr lang="en-US" sz="2500" b="1" dirty="0" err="1">
                <a:solidFill>
                  <a:srgbClr val="000000"/>
                </a:solidFill>
                <a:latin typeface="Times New Roman" pitchFamily="18" charset="0"/>
              </a:rPr>
              <a:t>triển</a:t>
            </a:r>
            <a:r>
              <a:rPr lang="en-US" sz="2500" b="1" dirty="0">
                <a:solidFill>
                  <a:srgbClr val="000000"/>
                </a:solidFill>
                <a:latin typeface="Times New Roman" pitchFamily="18" charset="0"/>
              </a:rPr>
              <a:t> </a:t>
            </a:r>
            <a:r>
              <a:rPr lang="en-US" sz="2500" b="1" dirty="0" err="1">
                <a:solidFill>
                  <a:srgbClr val="000000"/>
                </a:solidFill>
                <a:latin typeface="Times New Roman" pitchFamily="18" charset="0"/>
              </a:rPr>
              <a:t>từ</a:t>
            </a:r>
            <a:r>
              <a:rPr lang="en-US" sz="2500" b="1" dirty="0">
                <a:solidFill>
                  <a:srgbClr val="000000"/>
                </a:solidFill>
                <a:latin typeface="Times New Roman" pitchFamily="18" charset="0"/>
              </a:rPr>
              <a:t> </a:t>
            </a:r>
            <a:r>
              <a:rPr lang="en-US" sz="2500" b="1" dirty="0" err="1">
                <a:solidFill>
                  <a:srgbClr val="000000"/>
                </a:solidFill>
                <a:latin typeface="Times New Roman" pitchFamily="18" charset="0"/>
              </a:rPr>
              <a:t>mặt</a:t>
            </a:r>
            <a:r>
              <a:rPr lang="en-US" sz="2500" b="1" dirty="0">
                <a:solidFill>
                  <a:srgbClr val="000000"/>
                </a:solidFill>
                <a:latin typeface="Times New Roman" pitchFamily="18" charset="0"/>
              </a:rPr>
              <a:t> </a:t>
            </a:r>
            <a:r>
              <a:rPr lang="en-US" sz="2500" b="1" dirty="0" err="1">
                <a:solidFill>
                  <a:srgbClr val="000000"/>
                </a:solidFill>
                <a:latin typeface="Times New Roman" pitchFamily="18" charset="0"/>
              </a:rPr>
              <a:t>lưng</a:t>
            </a:r>
            <a:r>
              <a:rPr lang="en-US" sz="2500" b="1" dirty="0">
                <a:solidFill>
                  <a:srgbClr val="000000"/>
                </a:solidFill>
                <a:latin typeface="Times New Roman" pitchFamily="18" charset="0"/>
              </a:rPr>
              <a:t> </a:t>
            </a:r>
            <a:r>
              <a:rPr lang="en-US" sz="2500" b="1" dirty="0" err="1">
                <a:solidFill>
                  <a:srgbClr val="000000"/>
                </a:solidFill>
                <a:latin typeface="Times New Roman" pitchFamily="18" charset="0"/>
              </a:rPr>
              <a:t>của</a:t>
            </a:r>
            <a:r>
              <a:rPr lang="en-US" sz="2500" b="1" dirty="0">
                <a:solidFill>
                  <a:srgbClr val="000000"/>
                </a:solidFill>
                <a:latin typeface="Times New Roman" pitchFamily="18" charset="0"/>
              </a:rPr>
              <a:t> </a:t>
            </a:r>
            <a:r>
              <a:rPr lang="en-US" sz="2500" b="1" dirty="0" err="1">
                <a:solidFill>
                  <a:srgbClr val="000000"/>
                </a:solidFill>
                <a:latin typeface="Times New Roman" pitchFamily="18" charset="0"/>
              </a:rPr>
              <a:t>phần</a:t>
            </a:r>
            <a:r>
              <a:rPr lang="en-US" sz="2500" b="1" dirty="0">
                <a:solidFill>
                  <a:srgbClr val="000000"/>
                </a:solidFill>
                <a:latin typeface="Times New Roman" pitchFamily="18" charset="0"/>
              </a:rPr>
              <a:t> </a:t>
            </a:r>
            <a:r>
              <a:rPr lang="en-US" sz="2500" b="1" dirty="0" err="1">
                <a:solidFill>
                  <a:srgbClr val="000000"/>
                </a:solidFill>
                <a:latin typeface="Times New Roman" pitchFamily="18" charset="0"/>
              </a:rPr>
              <a:t>ngực</a:t>
            </a:r>
            <a:r>
              <a:rPr lang="en-US" sz="2500" b="1" dirty="0">
                <a:solidFill>
                  <a:srgbClr val="000000"/>
                </a:solidFill>
                <a:latin typeface="Times New Roman" pitchFamily="18" charset="0"/>
              </a:rPr>
              <a:t> </a:t>
            </a:r>
          </a:p>
        </p:txBody>
      </p:sp>
      <p:sp>
        <p:nvSpPr>
          <p:cNvPr id="43" name="Text Box 4"/>
          <p:cNvSpPr txBox="1">
            <a:spLocks noChangeArrowheads="1"/>
          </p:cNvSpPr>
          <p:nvPr/>
        </p:nvSpPr>
        <p:spPr bwMode="auto">
          <a:xfrm>
            <a:off x="4410391" y="3997677"/>
            <a:ext cx="445143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spcBef>
                <a:spcPct val="50000"/>
              </a:spcBef>
            </a:pPr>
            <a:r>
              <a:rPr lang="en-US" sz="2500" b="1" dirty="0" err="1">
                <a:solidFill>
                  <a:srgbClr val="000000"/>
                </a:solidFill>
                <a:latin typeface="Times New Roman" pitchFamily="18" charset="0"/>
                <a:cs typeface="Times New Roman" pitchFamily="18" charset="0"/>
              </a:rPr>
              <a:t>Cánh</a:t>
            </a:r>
            <a:r>
              <a:rPr lang="en-US" sz="2500" b="1" dirty="0">
                <a:solidFill>
                  <a:srgbClr val="000000"/>
                </a:solidFill>
                <a:latin typeface="Times New Roman" pitchFamily="18" charset="0"/>
                <a:cs typeface="Times New Roman" pitchFamily="18" charset="0"/>
              </a:rPr>
              <a:t> </a:t>
            </a:r>
            <a:r>
              <a:rPr lang="en-US" sz="2500" b="1" dirty="0" err="1">
                <a:solidFill>
                  <a:srgbClr val="000000"/>
                </a:solidFill>
                <a:latin typeface="Times New Roman" pitchFamily="18" charset="0"/>
                <a:cs typeface="Times New Roman" pitchFamily="18" charset="0"/>
              </a:rPr>
              <a:t>Dơi</a:t>
            </a:r>
            <a:r>
              <a:rPr lang="en-US" sz="2500" b="1" dirty="0">
                <a:solidFill>
                  <a:srgbClr val="000000"/>
                </a:solidFill>
                <a:latin typeface="Times New Roman" pitchFamily="18" charset="0"/>
                <a:cs typeface="Times New Roman" pitchFamily="18" charset="0"/>
              </a:rPr>
              <a:t> </a:t>
            </a:r>
            <a:r>
              <a:rPr lang="en-US" sz="2500" b="1" dirty="0" err="1">
                <a:solidFill>
                  <a:srgbClr val="000000"/>
                </a:solidFill>
                <a:latin typeface="Times New Roman" pitchFamily="18" charset="0"/>
                <a:cs typeface="Times New Roman" pitchFamily="18" charset="0"/>
              </a:rPr>
              <a:t>là</a:t>
            </a:r>
            <a:r>
              <a:rPr lang="en-US" sz="2500" b="1" dirty="0">
                <a:solidFill>
                  <a:srgbClr val="000000"/>
                </a:solidFill>
                <a:latin typeface="Times New Roman" pitchFamily="18" charset="0"/>
                <a:cs typeface="Times New Roman" pitchFamily="18" charset="0"/>
              </a:rPr>
              <a:t> </a:t>
            </a:r>
            <a:r>
              <a:rPr lang="en-US" sz="2500" b="1" dirty="0" err="1">
                <a:solidFill>
                  <a:srgbClr val="000000"/>
                </a:solidFill>
                <a:latin typeface="Times New Roman" pitchFamily="18" charset="0"/>
                <a:cs typeface="Times New Roman" pitchFamily="18" charset="0"/>
              </a:rPr>
              <a:t>biến</a:t>
            </a:r>
            <a:r>
              <a:rPr lang="en-US" sz="2500" b="1" dirty="0">
                <a:solidFill>
                  <a:srgbClr val="000000"/>
                </a:solidFill>
                <a:latin typeface="Times New Roman" pitchFamily="18" charset="0"/>
                <a:cs typeface="Times New Roman" pitchFamily="18" charset="0"/>
              </a:rPr>
              <a:t> </a:t>
            </a:r>
            <a:r>
              <a:rPr lang="en-US" sz="2500" b="1" dirty="0" err="1">
                <a:solidFill>
                  <a:srgbClr val="000000"/>
                </a:solidFill>
                <a:latin typeface="Times New Roman" pitchFamily="18" charset="0"/>
                <a:cs typeface="Times New Roman" pitchFamily="18" charset="0"/>
              </a:rPr>
              <a:t>dạng</a:t>
            </a:r>
            <a:r>
              <a:rPr lang="en-US" sz="2500" b="1" dirty="0">
                <a:solidFill>
                  <a:srgbClr val="000000"/>
                </a:solidFill>
                <a:latin typeface="Times New Roman" pitchFamily="18" charset="0"/>
                <a:cs typeface="Times New Roman" pitchFamily="18" charset="0"/>
              </a:rPr>
              <a:t> </a:t>
            </a:r>
            <a:r>
              <a:rPr lang="en-US" sz="2500" b="1" dirty="0" err="1">
                <a:solidFill>
                  <a:srgbClr val="000000"/>
                </a:solidFill>
                <a:latin typeface="Times New Roman" pitchFamily="18" charset="0"/>
                <a:cs typeface="Times New Roman" pitchFamily="18" charset="0"/>
              </a:rPr>
              <a:t>của</a:t>
            </a:r>
            <a:r>
              <a:rPr lang="en-US" sz="2500" b="1" dirty="0">
                <a:solidFill>
                  <a:srgbClr val="000000"/>
                </a:solidFill>
                <a:latin typeface="Times New Roman" pitchFamily="18" charset="0"/>
                <a:cs typeface="Times New Roman" pitchFamily="18" charset="0"/>
              </a:rPr>
              <a:t> chi </a:t>
            </a:r>
            <a:r>
              <a:rPr lang="en-US" sz="2500" b="1" dirty="0" err="1">
                <a:solidFill>
                  <a:srgbClr val="000000"/>
                </a:solidFill>
                <a:latin typeface="Times New Roman" pitchFamily="18" charset="0"/>
                <a:cs typeface="Times New Roman" pitchFamily="18" charset="0"/>
              </a:rPr>
              <a:t>trước</a:t>
            </a:r>
            <a:r>
              <a:rPr lang="en-US" sz="2500" b="1" dirty="0">
                <a:solidFill>
                  <a:srgbClr val="000000"/>
                </a:solidFill>
                <a:latin typeface="Times New Roman" pitchFamily="18" charset="0"/>
                <a:cs typeface="Times New Roman" pitchFamily="18" charset="0"/>
              </a:rPr>
              <a:t> </a:t>
            </a:r>
          </a:p>
        </p:txBody>
      </p:sp>
      <p:sp>
        <p:nvSpPr>
          <p:cNvPr id="49" name="Text Box 4"/>
          <p:cNvSpPr txBox="1">
            <a:spLocks noChangeArrowheads="1"/>
          </p:cNvSpPr>
          <p:nvPr/>
        </p:nvSpPr>
        <p:spPr bwMode="auto">
          <a:xfrm>
            <a:off x="3352800" y="2897516"/>
            <a:ext cx="1676399" cy="89252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2">
            <a:schemeClr val="accent1"/>
          </a:fillRef>
          <a:effectRef idx="1">
            <a:schemeClr val="accent1"/>
          </a:effectRef>
          <a:fontRef idx="minor">
            <a:schemeClr val="dk1"/>
          </a:fontRef>
        </p:style>
        <p:txBody>
          <a:bodyPr wrap="square" lIns="91412" tIns="45707" rIns="91412" bIns="45707">
            <a:spAutoFit/>
          </a:bodyPr>
          <a:lstStyle>
            <a:lvl1pPr defTabSz="912813">
              <a:defRPr sz="3200">
                <a:solidFill>
                  <a:schemeClr val="tx1"/>
                </a:solidFill>
                <a:latin typeface="Calibri" pitchFamily="34" charset="0"/>
              </a:defRPr>
            </a:lvl1pPr>
            <a:lvl2pPr defTabSz="912813">
              <a:defRPr sz="2800">
                <a:solidFill>
                  <a:schemeClr val="tx1"/>
                </a:solidFill>
                <a:latin typeface="Calibri" pitchFamily="34" charset="0"/>
              </a:defRPr>
            </a:lvl2pPr>
            <a:lvl3pPr defTabSz="912813">
              <a:defRPr sz="2400">
                <a:solidFill>
                  <a:schemeClr val="tx1"/>
                </a:solidFill>
                <a:latin typeface="Calibri" pitchFamily="34" charset="0"/>
              </a:defRPr>
            </a:lvl3pPr>
            <a:lvl4pPr defTabSz="912813">
              <a:defRPr sz="2000">
                <a:solidFill>
                  <a:schemeClr val="tx1"/>
                </a:solidFill>
                <a:latin typeface="Calibri" pitchFamily="34" charset="0"/>
              </a:defRPr>
            </a:lvl4pPr>
            <a:lvl5pPr defTabSz="912813">
              <a:defRPr sz="2000">
                <a:solidFill>
                  <a:schemeClr val="tx1"/>
                </a:solidFill>
                <a:latin typeface="Calibri" pitchFamily="34" charset="0"/>
              </a:defRPr>
            </a:lvl5pPr>
            <a:lvl6pPr defTabSz="912813" eaLnBrk="0" fontAlgn="base" hangingPunct="0">
              <a:spcAft>
                <a:spcPct val="0"/>
              </a:spcAft>
              <a:buFont typeface="Arial" charset="0"/>
              <a:buChar char="»"/>
              <a:defRPr sz="2000">
                <a:solidFill>
                  <a:schemeClr val="tx1"/>
                </a:solidFill>
                <a:latin typeface="Calibri" pitchFamily="34" charset="0"/>
              </a:defRPr>
            </a:lvl6pPr>
            <a:lvl7pPr defTabSz="912813" eaLnBrk="0" fontAlgn="base" hangingPunct="0">
              <a:spcAft>
                <a:spcPct val="0"/>
              </a:spcAft>
              <a:buFont typeface="Arial" charset="0"/>
              <a:buChar char="»"/>
              <a:defRPr sz="2000">
                <a:solidFill>
                  <a:schemeClr val="tx1"/>
                </a:solidFill>
                <a:latin typeface="Calibri" pitchFamily="34" charset="0"/>
              </a:defRPr>
            </a:lvl7pPr>
            <a:lvl8pPr defTabSz="912813" eaLnBrk="0" fontAlgn="base" hangingPunct="0">
              <a:spcAft>
                <a:spcPct val="0"/>
              </a:spcAft>
              <a:buFont typeface="Arial" charset="0"/>
              <a:buChar char="»"/>
              <a:defRPr sz="2000">
                <a:solidFill>
                  <a:schemeClr val="tx1"/>
                </a:solidFill>
                <a:latin typeface="Calibri" pitchFamily="34" charset="0"/>
              </a:defRPr>
            </a:lvl8pPr>
            <a:lvl9pPr defTabSz="912813" eaLnBrk="0" fontAlgn="base" hangingPunct="0">
              <a:spcAft>
                <a:spcPct val="0"/>
              </a:spcAft>
              <a:buFont typeface="Arial" charset="0"/>
              <a:buChar char="»"/>
              <a:defRPr sz="2000">
                <a:solidFill>
                  <a:schemeClr val="tx1"/>
                </a:solidFill>
                <a:latin typeface="Calibri" pitchFamily="34" charset="0"/>
              </a:defRPr>
            </a:lvl9pPr>
          </a:lstStyle>
          <a:p>
            <a:pPr algn="ctr" eaLnBrk="1" hangingPunct="1">
              <a:spcBef>
                <a:spcPct val="50000"/>
              </a:spcBef>
            </a:pPr>
            <a:r>
              <a:rPr lang="en-US" sz="2600" b="1" dirty="0" err="1">
                <a:solidFill>
                  <a:srgbClr val="C00000"/>
                </a:solidFill>
                <a:latin typeface="Times New Roman" pitchFamily="18" charset="0"/>
                <a:cs typeface="Times New Roman" pitchFamily="18" charset="0"/>
              </a:rPr>
              <a:t>Giúp</a:t>
            </a:r>
            <a:r>
              <a:rPr lang="en-US" sz="2600" b="1" dirty="0">
                <a:solidFill>
                  <a:srgbClr val="C00000"/>
                </a:solidFill>
                <a:latin typeface="Times New Roman" pitchFamily="18" charset="0"/>
                <a:cs typeface="Times New Roman" pitchFamily="18" charset="0"/>
              </a:rPr>
              <a:t> bay </a:t>
            </a:r>
            <a:r>
              <a:rPr lang="en-US" sz="2600" b="1" dirty="0" err="1">
                <a:solidFill>
                  <a:srgbClr val="C00000"/>
                </a:solidFill>
                <a:latin typeface="Times New Roman" pitchFamily="18" charset="0"/>
                <a:cs typeface="Times New Roman" pitchFamily="18" charset="0"/>
              </a:rPr>
              <a:t>lượn</a:t>
            </a:r>
            <a:endParaRPr lang="en-US" sz="2600" b="1" dirty="0">
              <a:solidFill>
                <a:srgbClr val="C00000"/>
              </a:solidFill>
              <a:latin typeface="Times New Roman" pitchFamily="18" charset="0"/>
              <a:cs typeface="Times New Roman" pitchFamily="18" charset="0"/>
            </a:endParaRPr>
          </a:p>
        </p:txBody>
      </p:sp>
      <p:pic>
        <p:nvPicPr>
          <p:cNvPr id="2" name="Picture 1"/>
          <p:cNvPicPr>
            <a:picLocks noChangeAspect="1"/>
          </p:cNvPicPr>
          <p:nvPr/>
        </p:nvPicPr>
        <p:blipFill>
          <a:blip r:embed="rId5"/>
          <a:stretch>
            <a:fillRect/>
          </a:stretch>
        </p:blipFill>
        <p:spPr>
          <a:xfrm>
            <a:off x="167258" y="4924069"/>
            <a:ext cx="8809484" cy="1572904"/>
          </a:xfrm>
          <a:prstGeom prst="rect">
            <a:avLst/>
          </a:prstGeom>
        </p:spPr>
      </p:pic>
      <p:sp>
        <p:nvSpPr>
          <p:cNvPr id="55" name="Text Box 8"/>
          <p:cNvSpPr txBox="1">
            <a:spLocks noChangeArrowheads="1"/>
          </p:cNvSpPr>
          <p:nvPr/>
        </p:nvSpPr>
        <p:spPr bwMode="auto">
          <a:xfrm>
            <a:off x="475258" y="3775929"/>
            <a:ext cx="8193484"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spcBef>
                <a:spcPts val="0"/>
              </a:spcBef>
            </a:pPr>
            <a:r>
              <a:rPr lang="en-US" sz="3500" b="1" dirty="0" err="1">
                <a:solidFill>
                  <a:srgbClr val="C00000"/>
                </a:solidFill>
                <a:latin typeface="Constantia" panose="02030602050306030303" pitchFamily="18" charset="0"/>
              </a:rPr>
              <a:t>Ví</a:t>
            </a:r>
            <a:r>
              <a:rPr lang="en-US" sz="3500" b="1" dirty="0">
                <a:solidFill>
                  <a:srgbClr val="C00000"/>
                </a:solidFill>
                <a:latin typeface="Constantia" panose="02030602050306030303" pitchFamily="18" charset="0"/>
              </a:rPr>
              <a:t> </a:t>
            </a:r>
            <a:r>
              <a:rPr lang="en-US" sz="3500" b="1" dirty="0" err="1">
                <a:solidFill>
                  <a:srgbClr val="C00000"/>
                </a:solidFill>
                <a:latin typeface="Constantia" panose="02030602050306030303" pitchFamily="18" charset="0"/>
              </a:rPr>
              <a:t>dụ</a:t>
            </a:r>
            <a:r>
              <a:rPr lang="en-US" sz="3500" b="1" dirty="0">
                <a:solidFill>
                  <a:srgbClr val="C00000"/>
                </a:solidFill>
                <a:latin typeface="Constantia" panose="02030602050306030303" pitchFamily="18" charset="0"/>
              </a:rPr>
              <a:t> </a:t>
            </a:r>
            <a:r>
              <a:rPr lang="en-US" sz="3500" b="1" dirty="0" err="1">
                <a:solidFill>
                  <a:srgbClr val="C00000"/>
                </a:solidFill>
                <a:latin typeface="Constantia" panose="02030602050306030303" pitchFamily="18" charset="0"/>
              </a:rPr>
              <a:t>này</a:t>
            </a:r>
            <a:r>
              <a:rPr lang="en-US" sz="3500" b="1" dirty="0">
                <a:solidFill>
                  <a:srgbClr val="C00000"/>
                </a:solidFill>
                <a:latin typeface="Constantia" panose="02030602050306030303" pitchFamily="18" charset="0"/>
              </a:rPr>
              <a:t> </a:t>
            </a:r>
            <a:r>
              <a:rPr lang="en-US" sz="3500" b="1" dirty="0" err="1">
                <a:solidFill>
                  <a:srgbClr val="C00000"/>
                </a:solidFill>
                <a:latin typeface="Constantia" panose="02030602050306030303" pitchFamily="18" charset="0"/>
              </a:rPr>
              <a:t>là</a:t>
            </a:r>
            <a:r>
              <a:rPr lang="en-US" sz="3500" b="1" dirty="0">
                <a:solidFill>
                  <a:srgbClr val="C00000"/>
                </a:solidFill>
                <a:latin typeface="Constantia" panose="02030602050306030303" pitchFamily="18" charset="0"/>
              </a:rPr>
              <a:t> </a:t>
            </a:r>
            <a:r>
              <a:rPr lang="en-US" sz="3500" b="1" dirty="0" err="1">
                <a:solidFill>
                  <a:srgbClr val="C00000"/>
                </a:solidFill>
                <a:latin typeface="Constantia" panose="02030602050306030303" pitchFamily="18" charset="0"/>
              </a:rPr>
              <a:t>cơ</a:t>
            </a:r>
            <a:r>
              <a:rPr lang="en-US" sz="3500" b="1" dirty="0">
                <a:solidFill>
                  <a:srgbClr val="C00000"/>
                </a:solidFill>
                <a:latin typeface="Constantia" panose="02030602050306030303" pitchFamily="18" charset="0"/>
              </a:rPr>
              <a:t> </a:t>
            </a:r>
            <a:r>
              <a:rPr lang="en-US" sz="3500" b="1" dirty="0" err="1">
                <a:solidFill>
                  <a:srgbClr val="C00000"/>
                </a:solidFill>
                <a:latin typeface="Constantia" panose="02030602050306030303" pitchFamily="18" charset="0"/>
              </a:rPr>
              <a:t>quan</a:t>
            </a:r>
            <a:r>
              <a:rPr lang="en-US" sz="3500" b="1" dirty="0">
                <a:solidFill>
                  <a:srgbClr val="C00000"/>
                </a:solidFill>
                <a:latin typeface="Constantia" panose="02030602050306030303" pitchFamily="18" charset="0"/>
              </a:rPr>
              <a:t> </a:t>
            </a:r>
            <a:r>
              <a:rPr lang="en-US" sz="3500" b="1" dirty="0" err="1">
                <a:solidFill>
                  <a:srgbClr val="C00000"/>
                </a:solidFill>
                <a:latin typeface="Constantia" panose="02030602050306030303" pitchFamily="18" charset="0"/>
              </a:rPr>
              <a:t>tương</a:t>
            </a:r>
            <a:r>
              <a:rPr lang="en-US" sz="3500" b="1" dirty="0">
                <a:solidFill>
                  <a:srgbClr val="C00000"/>
                </a:solidFill>
                <a:latin typeface="Constantia" panose="02030602050306030303" pitchFamily="18" charset="0"/>
              </a:rPr>
              <a:t> </a:t>
            </a:r>
            <a:r>
              <a:rPr lang="en-US" sz="3500" b="1" dirty="0" err="1">
                <a:solidFill>
                  <a:srgbClr val="C00000"/>
                </a:solidFill>
                <a:latin typeface="Constantia" panose="02030602050306030303" pitchFamily="18" charset="0"/>
              </a:rPr>
              <a:t>đồng</a:t>
            </a:r>
            <a:r>
              <a:rPr lang="en-US" sz="3500" b="1" dirty="0">
                <a:solidFill>
                  <a:srgbClr val="C00000"/>
                </a:solidFill>
                <a:latin typeface="Constantia" panose="02030602050306030303" pitchFamily="18" charset="0"/>
              </a:rPr>
              <a:t>. </a:t>
            </a:r>
            <a:r>
              <a:rPr lang="en-US" sz="3500" b="1" dirty="0" err="1">
                <a:solidFill>
                  <a:srgbClr val="C00000"/>
                </a:solidFill>
                <a:latin typeface="Constantia" panose="02030602050306030303" pitchFamily="18" charset="0"/>
              </a:rPr>
              <a:t>Đúng</a:t>
            </a:r>
            <a:r>
              <a:rPr lang="en-US" sz="3500" b="1" dirty="0">
                <a:solidFill>
                  <a:srgbClr val="C00000"/>
                </a:solidFill>
                <a:latin typeface="Constantia" panose="02030602050306030303" pitchFamily="18" charset="0"/>
              </a:rPr>
              <a:t> hay </a:t>
            </a:r>
            <a:r>
              <a:rPr lang="en-US" sz="3500" b="1" dirty="0" err="1">
                <a:solidFill>
                  <a:srgbClr val="C00000"/>
                </a:solidFill>
                <a:latin typeface="Constantia" panose="02030602050306030303" pitchFamily="18" charset="0"/>
              </a:rPr>
              <a:t>sai</a:t>
            </a:r>
            <a:r>
              <a:rPr lang="en-US" sz="3500" b="1" dirty="0">
                <a:solidFill>
                  <a:srgbClr val="C00000"/>
                </a:solidFill>
                <a:latin typeface="Constantia" panose="02030602050306030303" pitchFamily="18" charset="0"/>
              </a:rPr>
              <a:t> ?</a:t>
            </a:r>
          </a:p>
        </p:txBody>
      </p:sp>
      <p:pic>
        <p:nvPicPr>
          <p:cNvPr id="22" name="Picture 21"/>
          <p:cNvPicPr>
            <a:picLocks noChangeAspect="1"/>
          </p:cNvPicPr>
          <p:nvPr/>
        </p:nvPicPr>
        <p:blipFill rotWithShape="1">
          <a:blip r:embed="rId6"/>
          <a:srcRect r="3333" b="7293"/>
          <a:stretch/>
        </p:blipFill>
        <p:spPr>
          <a:xfrm>
            <a:off x="79434" y="44305"/>
            <a:ext cx="8839200" cy="42646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3" name="Rectangle 7"/>
          <p:cNvSpPr>
            <a:spLocks noChangeArrowheads="1"/>
          </p:cNvSpPr>
          <p:nvPr/>
        </p:nvSpPr>
        <p:spPr bwMode="auto">
          <a:xfrm>
            <a:off x="533399" y="536077"/>
            <a:ext cx="6370637"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eaLnBrk="1" hangingPunct="1"/>
            <a:r>
              <a:rPr lang="vi-VN" sz="3000" b="1" dirty="0">
                <a:ln>
                  <a:solidFill>
                    <a:srgbClr val="0000CC"/>
                  </a:solidFill>
                </a:ln>
                <a:solidFill>
                  <a:srgbClr val="0000CC"/>
                </a:solidFill>
                <a:latin typeface="Candara" panose="020E0502030303020204" pitchFamily="34" charset="0"/>
                <a:cs typeface="Times New Roman" pitchFamily="18" charset="0"/>
              </a:rPr>
              <a:t>I</a:t>
            </a:r>
            <a:r>
              <a:rPr lang="en-US" sz="3000" b="1" dirty="0">
                <a:ln>
                  <a:solidFill>
                    <a:srgbClr val="0000CC"/>
                  </a:solidFill>
                </a:ln>
                <a:solidFill>
                  <a:srgbClr val="0000CC"/>
                </a:solidFill>
                <a:latin typeface="Candara" panose="020E0502030303020204" pitchFamily="34" charset="0"/>
                <a:cs typeface="Times New Roman" pitchFamily="18" charset="0"/>
              </a:rPr>
              <a:t>I</a:t>
            </a:r>
            <a:r>
              <a:rPr lang="vi-VN" sz="3000" b="1" dirty="0">
                <a:ln>
                  <a:solidFill>
                    <a:srgbClr val="0000CC"/>
                  </a:solidFill>
                </a:ln>
                <a:solidFill>
                  <a:srgbClr val="0000CC"/>
                </a:solidFill>
                <a:latin typeface="Candara" panose="020E0502030303020204" pitchFamily="34" charset="0"/>
                <a:cs typeface="Times New Roman" pitchFamily="18" charset="0"/>
              </a:rPr>
              <a:t>. </a:t>
            </a:r>
            <a:r>
              <a:rPr lang="en-US" sz="3000" b="1" dirty="0" err="1">
                <a:ln>
                  <a:solidFill>
                    <a:srgbClr val="0000CC"/>
                  </a:solidFill>
                </a:ln>
                <a:solidFill>
                  <a:srgbClr val="0000CC"/>
                </a:solidFill>
                <a:latin typeface="Candara" panose="020E0502030303020204" pitchFamily="34" charset="0"/>
                <a:cs typeface="Times New Roman" pitchFamily="18" charset="0"/>
              </a:rPr>
              <a:t>Bằng</a:t>
            </a:r>
            <a:r>
              <a:rPr lang="en-US" sz="3000" b="1" dirty="0">
                <a:ln>
                  <a:solidFill>
                    <a:srgbClr val="0000CC"/>
                  </a:solidFill>
                </a:ln>
                <a:solidFill>
                  <a:srgbClr val="0000CC"/>
                </a:solidFill>
                <a:latin typeface="Candara" panose="020E0502030303020204" pitchFamily="34" charset="0"/>
                <a:cs typeface="Times New Roman" pitchFamily="18" charset="0"/>
              </a:rPr>
              <a:t> </a:t>
            </a:r>
            <a:r>
              <a:rPr lang="en-US" sz="3000" b="1" dirty="0" err="1">
                <a:ln>
                  <a:solidFill>
                    <a:srgbClr val="0000CC"/>
                  </a:solidFill>
                </a:ln>
                <a:solidFill>
                  <a:srgbClr val="0000CC"/>
                </a:solidFill>
                <a:latin typeface="Candara" panose="020E0502030303020204" pitchFamily="34" charset="0"/>
                <a:cs typeface="Times New Roman" pitchFamily="18" charset="0"/>
              </a:rPr>
              <a:t>chứng</a:t>
            </a:r>
            <a:r>
              <a:rPr lang="en-US" sz="3000" b="1" dirty="0">
                <a:ln>
                  <a:solidFill>
                    <a:srgbClr val="0000CC"/>
                  </a:solidFill>
                </a:ln>
                <a:solidFill>
                  <a:srgbClr val="0000CC"/>
                </a:solidFill>
                <a:latin typeface="Candara" panose="020E0502030303020204" pitchFamily="34" charset="0"/>
                <a:cs typeface="Times New Roman" pitchFamily="18" charset="0"/>
              </a:rPr>
              <a:t> </a:t>
            </a:r>
            <a:r>
              <a:rPr lang="en-US" sz="3000" b="1" dirty="0" err="1">
                <a:ln>
                  <a:solidFill>
                    <a:srgbClr val="0000CC"/>
                  </a:solidFill>
                </a:ln>
                <a:solidFill>
                  <a:srgbClr val="0000CC"/>
                </a:solidFill>
                <a:latin typeface="Candara" panose="020E0502030303020204" pitchFamily="34" charset="0"/>
                <a:cs typeface="Times New Roman" pitchFamily="18" charset="0"/>
              </a:rPr>
              <a:t>giải</a:t>
            </a:r>
            <a:r>
              <a:rPr lang="en-US" sz="3000" b="1" dirty="0">
                <a:ln>
                  <a:solidFill>
                    <a:srgbClr val="0000CC"/>
                  </a:solidFill>
                </a:ln>
                <a:solidFill>
                  <a:srgbClr val="0000CC"/>
                </a:solidFill>
                <a:latin typeface="Candara" panose="020E0502030303020204" pitchFamily="34" charset="0"/>
                <a:cs typeface="Times New Roman" pitchFamily="18" charset="0"/>
              </a:rPr>
              <a:t> </a:t>
            </a:r>
            <a:r>
              <a:rPr lang="en-US" sz="3000" b="1" dirty="0" err="1">
                <a:ln>
                  <a:solidFill>
                    <a:srgbClr val="0000CC"/>
                  </a:solidFill>
                </a:ln>
                <a:solidFill>
                  <a:srgbClr val="0000CC"/>
                </a:solidFill>
                <a:latin typeface="Candara" panose="020E0502030303020204" pitchFamily="34" charset="0"/>
                <a:cs typeface="Times New Roman" pitchFamily="18" charset="0"/>
              </a:rPr>
              <a:t>phẫu</a:t>
            </a:r>
            <a:r>
              <a:rPr lang="en-US" sz="3000" b="1" dirty="0">
                <a:ln>
                  <a:solidFill>
                    <a:srgbClr val="0000CC"/>
                  </a:solidFill>
                </a:ln>
                <a:solidFill>
                  <a:srgbClr val="0000CC"/>
                </a:solidFill>
                <a:latin typeface="Candara" panose="020E0502030303020204" pitchFamily="34" charset="0"/>
                <a:cs typeface="Times New Roman" pitchFamily="18" charset="0"/>
              </a:rPr>
              <a:t> so </a:t>
            </a:r>
            <a:r>
              <a:rPr lang="en-US" sz="3000" b="1" dirty="0" err="1">
                <a:ln>
                  <a:solidFill>
                    <a:srgbClr val="0000CC"/>
                  </a:solidFill>
                </a:ln>
                <a:solidFill>
                  <a:srgbClr val="0000CC"/>
                </a:solidFill>
                <a:latin typeface="Candara" panose="020E0502030303020204" pitchFamily="34" charset="0"/>
                <a:cs typeface="Times New Roman" pitchFamily="18" charset="0"/>
              </a:rPr>
              <a:t>sánh</a:t>
            </a:r>
            <a:endParaRPr lang="vi-VN" sz="3000" b="1" dirty="0">
              <a:ln>
                <a:solidFill>
                  <a:srgbClr val="0000CC"/>
                </a:solidFill>
              </a:ln>
              <a:solidFill>
                <a:srgbClr val="0000CC"/>
              </a:solidFill>
              <a:latin typeface="Candara" panose="020E0502030303020204" pitchFamily="34" charset="0"/>
              <a:cs typeface="Times New Roman" pitchFamily="18" charset="0"/>
            </a:endParaRPr>
          </a:p>
        </p:txBody>
      </p:sp>
    </p:spTree>
    <p:extLst>
      <p:ext uri="{BB962C8B-B14F-4D97-AF65-F5344CB8AC3E}">
        <p14:creationId xmlns:p14="http://schemas.microsoft.com/office/powerpoint/2010/main" val="189423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barn(inVertical)">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barn(outHorizontal)">
                                      <p:cBhvr>
                                        <p:cTn id="23" dur="500"/>
                                        <p:tgtEl>
                                          <p:spTgt spid="4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xit" presetSubtype="21" fill="hold" grpId="1" nodeType="clickEffect">
                                  <p:stCondLst>
                                    <p:cond delay="0"/>
                                  </p:stCondLst>
                                  <p:childTnLst>
                                    <p:animEffect transition="out" filter="barn(inVertical)">
                                      <p:cBhvr>
                                        <p:cTn id="32" dur="500"/>
                                        <p:tgtEl>
                                          <p:spTgt spid="42"/>
                                        </p:tgtEl>
                                      </p:cBhvr>
                                    </p:animEffect>
                                    <p:set>
                                      <p:cBhvr>
                                        <p:cTn id="33" dur="1" fill="hold">
                                          <p:stCondLst>
                                            <p:cond delay="499"/>
                                          </p:stCondLst>
                                        </p:cTn>
                                        <p:tgtEl>
                                          <p:spTgt spid="42"/>
                                        </p:tgtEl>
                                        <p:attrNameLst>
                                          <p:attrName>style.visibility</p:attrName>
                                        </p:attrNameLst>
                                      </p:cBhvr>
                                      <p:to>
                                        <p:strVal val="hidden"/>
                                      </p:to>
                                    </p:set>
                                  </p:childTnLst>
                                </p:cTn>
                              </p:par>
                              <p:par>
                                <p:cTn id="34" presetID="16" presetClass="exit" presetSubtype="21" fill="hold" grpId="1" nodeType="withEffect">
                                  <p:stCondLst>
                                    <p:cond delay="0"/>
                                  </p:stCondLst>
                                  <p:childTnLst>
                                    <p:animEffect transition="out" filter="barn(inVertical)">
                                      <p:cBhvr>
                                        <p:cTn id="35" dur="500"/>
                                        <p:tgtEl>
                                          <p:spTgt spid="43"/>
                                        </p:tgtEl>
                                      </p:cBhvr>
                                    </p:animEffect>
                                    <p:set>
                                      <p:cBhvr>
                                        <p:cTn id="36" dur="1" fill="hold">
                                          <p:stCondLst>
                                            <p:cond delay="499"/>
                                          </p:stCondLst>
                                        </p:cTn>
                                        <p:tgtEl>
                                          <p:spTgt spid="43"/>
                                        </p:tgtEl>
                                        <p:attrNameLst>
                                          <p:attrName>style.visibility</p:attrName>
                                        </p:attrNameLst>
                                      </p:cBhvr>
                                      <p:to>
                                        <p:strVal val="hidden"/>
                                      </p:to>
                                    </p:set>
                                  </p:childTnLst>
                                </p:cTn>
                              </p:par>
                              <p:par>
                                <p:cTn id="37" presetID="3" presetClass="entr" presetSubtype="10"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blinds(horizontal)">
                                      <p:cBhvr>
                                        <p:cTn id="3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43" grpId="0"/>
      <p:bldP spid="43" grpId="1"/>
      <p:bldP spid="49" grpId="0" animBg="1"/>
      <p:bldP spid="5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295400" y="60325"/>
            <a:ext cx="6858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pPr>
            <a:r>
              <a:rPr lang="en-US" b="1">
                <a:solidFill>
                  <a:srgbClr val="FF0000"/>
                </a:solidFill>
                <a:latin typeface=".VnTimeH" pitchFamily="34" charset="0"/>
              </a:rPr>
              <a:t>HiÖn </a:t>
            </a:r>
            <a:r>
              <a:rPr lang="en-US" b="1">
                <a:solidFill>
                  <a:srgbClr val="FF0000"/>
                </a:solidFill>
                <a:latin typeface="Times New Roman" pitchFamily="18" charset="0"/>
                <a:cs typeface="Times New Roman" pitchFamily="18" charset="0"/>
              </a:rPr>
              <a:t>TƯỢNG </a:t>
            </a:r>
            <a:r>
              <a:rPr lang="en-US" b="1">
                <a:solidFill>
                  <a:srgbClr val="FF0000"/>
                </a:solidFill>
                <a:latin typeface=".VnTimeH" pitchFamily="34" charset="0"/>
              </a:rPr>
              <a:t>l¹i tæ  </a:t>
            </a:r>
            <a:r>
              <a:rPr lang="en-US" b="1" i="1">
                <a:solidFill>
                  <a:srgbClr val="FF0000"/>
                </a:solidFill>
                <a:latin typeface=".VnTime" pitchFamily="34" charset="0"/>
              </a:rPr>
              <a:t>( L¹i gièng )</a:t>
            </a:r>
          </a:p>
        </p:txBody>
      </p:sp>
      <p:pic>
        <p:nvPicPr>
          <p:cNvPr id="15363" name="StoryAvatar" descr="boy-tail-02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8513" y="609600"/>
            <a:ext cx="3265487"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10" descr="Duoi - human tail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39763"/>
            <a:ext cx="2432050" cy="614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658813"/>
            <a:ext cx="3257550"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5"/>
          <p:cNvSpPr txBox="1">
            <a:spLocks noChangeArrowheads="1"/>
          </p:cNvSpPr>
          <p:nvPr/>
        </p:nvSpPr>
        <p:spPr bwMode="auto">
          <a:xfrm>
            <a:off x="2667000" y="6221413"/>
            <a:ext cx="30480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spcBef>
                <a:spcPct val="50000"/>
              </a:spcBef>
            </a:pPr>
            <a:r>
              <a:rPr lang="en-US" b="1">
                <a:solidFill>
                  <a:srgbClr val="FF0000"/>
                </a:solidFill>
                <a:latin typeface="Times New Roman" pitchFamily="18" charset="0"/>
                <a:cs typeface="Times New Roman" pitchFamily="18" charset="0"/>
              </a:rPr>
              <a:t>Người có đuôi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box(in)">
                                      <p:cBhvr>
                                        <p:cTn id="7" dur="500"/>
                                        <p:tgtEl>
                                          <p:spTgt spid="2048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81400"/>
            <a:ext cx="4724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7" descr="Hypertrichosis-Ram long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581400"/>
            <a:ext cx="4419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descr="Hypertrichosis-Ram long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585788"/>
            <a:ext cx="4419600"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AutoShape 2" descr="data:image/jpeg;base64,/9j/4AAQSkZJRgABAQAAAQABAAD/2wCEAAkGBhQSEBUUEhQUFBQUFRQXFxUUFRQXFBUUFBUVFxQVFRQXHCYeFxkkGRQUHy8gIycpLCwsFR4xNTAqNSYrLCkBCQoKDgwOFw8PGikfHSQpKSkpKSksKSkpLCwsLCksLCksKSwsKSksKSksLCwpLCwsKSwpLCkpKSk1KTUpKS0pKf/AABEIALcBEwMBIgACEQEDEQH/xAAcAAABBQEBAQAAAAAAAAAAAAABAAMEBQYCBwj/xABBEAABAwIDBQUFBgQEBwEAAAABAAIRAwQSITEFBkFRYRMicYGRBzJCobEUUmLB0fAjcpLhM4Ky0hUWJFNjwvFD/8QAGQEBAAMBAQAAAAAAAAAAAAAAAAECAwQF/8QAKREAAgIBAwQCAgEFAAAAAAAAAAECEQMhMUEEEhNRImGh4TIUI0Jxgv/aAAwDAQACEQMRAD8A9lSSSQAKSRSQHJQKKSA5QKKBQAQhEpIDkhJyKBQHKCKBQAcgiUEAkkkkBy4LhOOTZQHKRSKZqVYQDiCpdp7zUqOROfIeafs9vU6gkO8jqotE0yyKCYfeCAZ1yHmngVJAoXPFdSuUAigiQggAUESggEkkkgEgiggNCgSiVw5yALiucS5dUTLqqAexpY1FNdL7QgJIclKjisuw9AOkoArkFGUAUCiuSUAEESggA5BFyCASSSSADk2SunlRqlWEAq1Refb872GicLZBGeJp+S2F3dQvFd970F1TPMvn0yylVkaY0m9SNtDbPaYS90Ys8WufXNC13ofTMScpGsg8iP3xVFQh1B0/DhjzyJ+YUAVjETP1WSidbaSR6fab6mGy4loyOfumTr0W73c3vp1wGYhj4fi6DqvninUPMjnH7hWVlduYQQ7jI8uo0KK4so4xmqR9LioupXl+7ftJLQ1lyC4ZDtBm7z+99V6LaXjXtDmODmnQjQrZOzmlBx3JSSAdKKkoAoIlBAJJJJAJBFBAXrnpirWQq1VX17lAPVblRX3KhV7tQqt6gLR16uPtqoql+szvbvQ6k0NpuwudJJGoGXpOamrBod5vaKy2mnTAq1uIk4GH8ZGZP4R5wsDX35uqj8Tq7mkz7riwQATAaDAET6ZrJm5xuPePXmST9JVtsjd4va1znBucwIPhkBz5kK67Yr5EavYv7TfO5a6PtFV2n/6SBE9eoV5a+0e4aD38eWWNoJB+XjqqZm6FF4gkyQJLWeH4lzX3JrMBNF4qNg9ypLXD+V+hgcD6rVSxszcZpmx2N7UT7tyyTqH0xhloMGabiYI8eIWy2ft6hX/w6jXH7sw7+k5r542levoVGio1zS3M4hhcA4kOGWT8oOIGDl4qbabWLSWk6fONCOUynii9ive1ufRBeljXjdjvlXp+7UdHInEPR0q5t/aVU+NjHerfzWbxSRdZEelyliWEp+0pnxUyP5XA/UBSGb/UHZYnNP4mmPUSqdrXBZSRrzVC4dcgLJ1d5mO91zT4FV1feTqqljZ19oAcVX19ojPNYyvvAeaprzeB7tHFo6HP15qkpKO5pDG5vQ2d/tFsGSAOpheRbyMdiqgAun3SBIicwCFdVbsnMmepMps1uqxllvg7IdPXJiKdVzAQQROoIhM9hP6wt61xPCfIlB2zw7WkD/k/so8qNPB9mLpWjeJz5cFJpAjhA9W+P91pf+WqRP8AhkeBePlKcG5zXDI1G+YP1EqfJFlVjaM5SuIiMjy4HpqrnYu+Va2P8N5DTqw5t9Dl+f5K73Dqj/De14+68YXeokH5LN7R2dVouw1abmE6E6GORGR9VZNPYiS01PdN1N+qd1DHkMq8Bwfx7vXota1y+XbS+LTxHHLUEZgjqvWtyvaQHhtK6dmcm1T/AKan+71WqZyThyj0goIByKsYiSSSQCQRQQD9zXVTdXKfu6yo7yugFc3qqrm9Td3caqmvr4NBJ0A/+IDrbG3+yZlGIzH6rJW9m+6eXvJwSZceJGoHOPRK3Y67rHFIY0978mt5FaKNA0YWjKYkCPhaOLuug455GJScdI7mkYXqyGbGmxuAM97INaJqOPPn56Dop+xt2y0e85s5kNwwBnkHEGTzI+ambO2YAS4jM66knlJOozOWQ6K9otnIR56Zak9APosk603NfHY1b7Fpxnidlnie7TKSZMNHig6hSmKYfP3mvc0eup9ELq7xd1vuD1eR8TvyHBOW5AVJZnsjVYI8gq7vC4pmnXiqw6B4Bc0821AA4HqVnNo+zWrTaDRqCpAiKndcWiIGIZEjwC3FvXAT77iQojnnFkSwwelHjlzjpuw1GuY4cHDw05jwXP2oc16Pti1ZVEPY1w5EfuFm/wDlmiD7rvDG6F1Lq1WqOZ9I+GZ6nedVLt7Wq/RpjmRA9StBb7OYz3GNb4AT66qcy2Kzl1fpF49Gv8mUNPZFTi6PCZ9VNttkPOtQkfyq6oU+YU2lZcWrB55s6F08EUL925EF7o6R+abO7TI+I+JP5LT0W5wV1UoQZCzcm9zaEFHYzFLYbQcmDzzPzUlmxhyHoFe/ZuKNWhIhVNEimbZhqdZRUuhZ55qWLJQWogMsAVKo2Q5J9tOEWPzUFqHaezQeC5vd2qdak6nVYHMcMweHItPwkcCp9sZVlIwyrr2UkuD5j3l2M60uqtBxk03ZO+8xwBY7zBHnKi21zh4q+9p20219pVSwyGBlORxcxsO9HEjyWXa9dm6OC1bR7F7Ot9/dt6zsjlTcTm0/cJ5HhyXpYcvl61uo4r1rcn2hgtbRuXQRAbVOh5B/I8JV0zKceUelApJum6U4pMRIIoICou6mqy+1tu0qZLSZcOAE58BOgKs94toOpUnPYMREa6CTm4gagLzK/uqlRznHASTJ1aPI5rOc60R04MPfq9i0uNvuLoLR6n5qg2/tBxa0T7xJ9MhPr8l02mByBOsfSeSYoUsd1TbmRImOku9Miq45Ny1N82KMYaI0my7EUqTWaGMTjOcnUA+MNHjKtLW3kyf7AcAOQUZx7wniRl4CT/rHorW1GShy0/2ZwiSaTNE7d1MNMAa1Mv8AKNfCXf6TzTQqAZ9FF2rc/wAQgfCGt8wM/mXLOWxvFahaU+x6h0QT+8vVSmsWBqSWViE6a6iNpqRTpqSHFAcwuXH2NT6TFKp0Z/YzQqUrrNSqFBWDrYSnBRQkr+xBUm2MGE52ecwi2mZQD5txquhSBCeZTyzRDEJQx2YCGAKQ23KRt1BoiE8cl3QaZUgWuadbQUk2QKtAzIQo2hkEqxNGEqNvOSiibDSpgDyVPvnth1vY16lM4XMpnCeTnd1p+avX0o8lgPa5WLdnlonv1KY0JyBx5nh7oVo/ySKT/g2vR4iXIIuajC7jzKsVNymULstP6/RRQxdsbOSguouj1XcP2g4AKNd009GvOrOjubfovVabgQCMwc55jmvl21rljvP65L3D2Ybb7W3dScZNEjDP/bcTA8iCPCFKZlOFam0QRQVjI85357Ts24ZDATjwzyymOGuS88qW+cguHQOy8IK9P3kompRe1uuR8YIK89r0oJByPI6/qufLadno9M04NHFMFw5LvZjP+qB5MJHll+a5Fw2OM8e67P5Jtl4WVQWjPCRBaeYM81SG7S9Gueuy/sv3VYrAcId6yPywq1N0AFlWX5c9hjPASddXOIjyDArVlJz+fgFebo5sa7iU7afDPhomgHveXcC5x/qP1U+12C4kSIHFXNtu/wAYMDmsG2zpikiut2QBJU8NylWX2FvEAeUaLmtSByWZa/RX0s84TrH5wBKfaYEIUWR+qkkHbluqmMeQJKivbPDj+5Um3BcM8/HJSVZIt3lwmMk/bNLkKTTEcOSfpvIyGSkDDqcmF2ynB4Lviui6VIH6bJzRBCDW5IBkKGShwVBKPaBNAQhxy1UFkOhwldsaCoxcQg26hTYJhppMp5quuNsNYJKrRvU5xhjZ8UsjtZpXhU239jtuKRY6CNYgEYh7p8k5R2hUccwB4KW3PVVbLJNHjG/24nYxWpN7rsnNGgdGo8c1hH25BzEeK+j9uUO1a2mAMzJ/lEzPiTHqsxebjUjBcAB4LeM9NTKePudo8dpWp5fvorK12O50Rx06Hh9Fuq+5ocYt4e4ajIQOZdoFxX2GaBw1Hd8tc/C1sgYAXd4kg5wBoruSqyvil6MXW2Pm7gA3EPlkfotv7IiRcvaeNF3q17M/mVTXThj4d5wA8QC782qbuPduZtBroOElzD1D5BPrHopizHJHRnsaC6SWxwmM2jlJ5LzW4rOqPc4QZPCRppr0XqG1bbE1wOhBB8DqvMtrbJfRfhD84kOAIJEkccuCyzWdnS1b9kdtN88k/abOcX4pzDSNOZBP0CYt76oMsWI65tb9YCkUNrVu2ptLg1r5ENa0Z8M4mFgrukdc6UbZfbN2DPeOXMn1kkrQW/YUwI/iOH3dPNxy9JWWJ7/ecSRnDjMtnUD8JMGNJbzWgtCCAQrdmiZlHJeiJ/8AxB7jlDBybr5uKh31Idq+S494nU6HMRPCCn26hc7Qp+67phPi0d31bH9JVWtNC0XqMUnEaH5KbTrlQWMUyjSMrI1okNfKdY1KjSUplFSQCmxSqDITMQgLiEIJ5XHaZqE68nRO0ncSpBLxBClm5RHXMmApttlmVIJrslwSmHXGIwlVqRkqstQ6GyUShSqZSumuCEoi3D4CiVKsjJPXjpKjMpZGVDJKu9tTUIEq4sdnMptHE/NRmZEwplCtwKFyS9gjJM3d+GsAOZOQA4/pqpuDLLMQqbeGj/05IJBaQcuEOAKPQlCp3EySZcczHyA5NCx+8W069zc/Z6MgDU8I4uPT6rR7Lbl89cyeZVra29MVMYY3ERBMZkcpUpF01F2UVjavtqYp20ag1ajmn+IXNdljz70hvQDLJYjam2ZqOZix1JHa1dG4WwezZOcFwBJ5NAXq+2LcPpOa3KRoOq8Tvt2q7a7gWu7zuRiCVqorkznkbuiKNpBxpnPulxJ6uj5gCF6Z7P7AVQ2oWwGGZ4F3ADw19Fm9k7ivq1RTaIA71R8ZNnh1ML1rZ9gyjTbTpiGtHmeZPVbRhZ5ubJWiJEpJJLY4ylvaCz20bBrxDmg6xIBiRqJ0WwvLdUd5bqGrJTp2jzjaew3sMySOBaPH3h4Ko2lbuDA6Ic0g8f3yXo1zQVJtCxDgQRqIVFiSdnS+plKHa0V9vcdtSY8HC7XQENfEOaRxaZIOmRygwVM2RtKHFjso1aTJbJyM/Ew8HDwMHJZqhVdbVCHSWEgEf+w6/krsta8Bwd1a9pzHgdPEHLms5fB09mIvu1W5rqealU2BwLXaHInlHuuHh+qyuz9smjlX93hUA7unxfc045cjwWstqgcAQQcvJT23saqaITqBa4g6j9j5fVTaDFKfah7YMiNDqW9COLfpw5KO2m5nvacHDNp8+HmueWNpm6nZPoUpU6nQUezqA8VYGu1rZJAAGZJgDxJRIq2QrmnAVFcVs9VE3h37aCWW4FQ/fPuDw+99FkrjbFw/M1In7rWgZ+S6I9NOWpzy6qEXW5tWVwOIXTbxzjHBYi22xWbqQ7xAHzCtrTeUD3mlvXUKJdLkj9mkeqxy5o11J+HMlPfa50MrNt2s2ocnhWFtcgQsHFrdGyknsaC3cBmuXukyq1t9PgnH3gHloqlkTvtHBPCpkqaldSZUyrehoQk6rvAMlRjcym+1xCZXMqC1khglP02qPRqqVTq5oTZZWoyXVW3DpDgY4zoQRmFzb1eqlsqSFerRm21sY9tM03uZ90kDwnL5Qp1vUz6qRcWZqV3RkA1mcZGZmOoy9VKGyaeEh0uBBBkxkfDRXjibIn1EYKioZtIOcQ12KDBjMA8lKp7N7QhzhAHPUqTZbBo0nYmNjkJJAyjIH81PWscVbnLk6ptVEDKYAgAAcgikktziEgiggJFzbqpurTotJVpKBWt0BkrmyVRc2JWzrWnRQa1igPO9t7vmo2WjvD59PFZGjfVLd8asky0+Ofgf3mvZ37O6LMb47otfSdVaIe0S6PiaNT4hTSapkp1qjO2m2KdQS0wSM2uievRw8Cu93L1/aFtLu0pB/COeET3Z5aLHVbQsdMTHorXZW9DqBMFuGZwmOQGZIknj6KIYe23EvLLejPVLXaNfh2Th+LE0/KZ4qwp3FYzlRb1BeT6ACfNef2W/L8Ami0uIyim8Cc+btAMJ15o3W99w8GHNt2f+IN7TCdBjM4T18uUaxxTl6KPKkajb226Vo0l57WtkRTbDAC6cJfh91pg6zMHLJeZba2lVu39pVdiGKlhYJFNsvIhrPCMzn3lPq0QaT5LiJDsMukw7IkzOJwykknvajRRdm2s1C2MmjFGulQBmfhTBW8cUVoYyytq7LVlD6rtzFLbbcc0/b7HfU9xjnfytJHyXQ6OVWypFNd4FpKW5Vwc+zLf5iB/dTKe5L/ic0eGayeSKLqMjHOpFJtWoPdc4eBK2w3UA4kpmrsKNB8llLLH1ZrCElyZUbRuvhqAD8YBHpr81FfvtWnutpuaMsRBaXH7wAOQ5DNaDaGyXYHRrBWU/4dC8/NJej1OlTfJZW+/B+Kif8r/9wCnHfJrtWVB/QfzVE2zTrbZcjZ6KgaK33mp8S4eLT+UqdT3gpH4x6O/RZils8ngrC12K52gJPT9FVNsOMVuXLNss0a4Kda7SlRLLc+q74CBzdl9c1oLLdLD77h4N/UrSOOT4OeeaEeTmjeSra1xESZjmu7fZtNmgk8zn/ZSSV0Rw1uck+ovSIAkkkt0cgCkUiggEkkkgEgikgL1zUxUpKUuS1AVtW2UWpaq4dTTTqKApzadERZ9Famkh2KA8/wB4fZdTrEvoHsnnMtI/hknkBm3ykdFgNq7h3VvPaUnFv3mw5h8C05ecL6BFNdBkKyk0D5sp0KmXKROk8pPkrK22C/Dic3n3oLhkczIBC+gDSHJvmBK7Ayjh++C1WZozeNM+f7LYj7moKVux1TD3qhByIbJa0mYHeg6/Ctxu/wCy97RiruDS4y4Nhzp4DkABkNV6KykGzAAnWABJ5mNV0SoeZ8BY0VNjuxb0vdptcfvP7x+eQ8grKP2F2gsm2y9Ij1KaaNupRC4coJIzrUclGrbPHJWKBCAobjZAWc2luXiOKmQ0/dM4Z6EaL0BzE06gFWUVLcvCbg7R5k7cquPgDv5XD6GFYbM3Ie498YB1IJ8gFvRSXWFZ+GNm39TOqKq03aoMHuYiOLiT8tFY06QaIaA0dAB9E4uVqopGDk3uwQguigpKnKBC6QQAIQRKBQAIQRIQQCSSSQCQRQQGhQVWL5dfbOqAsSuVX/a+qH2zqgLCEoUAXaIuuqAmwkAmKVdPlABIpJFAcpFJIoALkolBAArhy6eU2SgEgikgEgigUBygUUigOVyulygAoV/flhDWjE48+pgCBmSTPIZEkiFOKr7+xc4hzCA4AamNDLSDBgiXcCDiKw6jyeN+PfT1dWrq9Lq6svj7e75ER+23AQWDHLspIHca9zwRqCMAGpHfBkrp+2XEksaMAzJOIw0kgOcR7oJa7TFkJMJitsis4g/w578y9xJL2PaTIpgCMQ4fCBlqnX7JqNlrC0scACC4tloJIaRgdpiIkEZRyXnd3WNc1/ze8q+tu2/xydNYvr81x+6HKG1y5xGGAA+c+8H02sLgeES6P8s8UXbUIoue4NDgcMSYJOEiOOjvlwCjN2PVEkFmJznkw4iMeThiNN2KQG/C2CMuSn0rAhkd0nG1+Ylktc0hsTJENA+a6MEupcv7ipU/W/xr701KTWNbfX7Ib9pjCSyqH1Ggl9MMPZ4cv8N2pLRrmZxZaQnaN4akuY8YZeMgCyGspuacWRzxH8tJMe22U9jalPC0h9Osxrw1sjtmMYZJdIYMM4YMk6qVVZUAAZSk43knEwSHlxyzkZEDXx0z6V38kPs4FUq1A8NLmhp7U4wPhp0y4GCTqQ5pEAjs3cwuG067C7tK1I4cYwsEnG2iawB7uhYAdfiHFLsXl89hDQKgw9o0l3aCtqZgd+u8noRGicqUquJ0spkODziptwntH0TRlxdVMNDYyAMxOur5fY+P0TJSXWAoLc5ytbdJz7SkkgF9pS+0pJIAi5XbbhFJAP07vNW9s+WykkgHEikkgAgUkkBykUkkA08rlJJAJCUUkAEkkkByUkkkByuUkkACkkkgAgkkgCkkkgEkkkgEkkkgEkkkgP/Z"/>
          <p:cNvSpPr>
            <a:spLocks noChangeAspect="1" noChangeArrowheads="1"/>
          </p:cNvSpPr>
          <p:nvPr/>
        </p:nvSpPr>
        <p:spPr bwMode="auto">
          <a:xfrm>
            <a:off x="155575" y="-830263"/>
            <a:ext cx="2619375" cy="1743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solidFill>
                <a:srgbClr val="000000"/>
              </a:solidFill>
              <a:latin typeface="Calibri" pitchFamily="34" charset="0"/>
            </a:endParaRPr>
          </a:p>
        </p:txBody>
      </p:sp>
      <p:pic>
        <p:nvPicPr>
          <p:cNvPr id="1639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33400"/>
            <a:ext cx="4724400" cy="300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
          <p:cNvSpPr txBox="1">
            <a:spLocks noChangeArrowheads="1"/>
          </p:cNvSpPr>
          <p:nvPr/>
        </p:nvSpPr>
        <p:spPr bwMode="auto">
          <a:xfrm>
            <a:off x="1295400" y="60325"/>
            <a:ext cx="624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pPr>
            <a:r>
              <a:rPr lang="en-US" sz="2800" b="1">
                <a:solidFill>
                  <a:srgbClr val="FF0000"/>
                </a:solidFill>
                <a:latin typeface=".VnTimeH" pitchFamily="34" charset="0"/>
              </a:rPr>
              <a:t>HiÖn </a:t>
            </a:r>
            <a:r>
              <a:rPr lang="en-US" sz="2800" b="1">
                <a:solidFill>
                  <a:srgbClr val="FF0000"/>
                </a:solidFill>
                <a:latin typeface="Times New Roman" pitchFamily="18" charset="0"/>
                <a:cs typeface="Times New Roman" pitchFamily="18" charset="0"/>
              </a:rPr>
              <a:t>TƯỢNG </a:t>
            </a:r>
            <a:r>
              <a:rPr lang="en-US" sz="2800" b="1">
                <a:solidFill>
                  <a:srgbClr val="FF0000"/>
                </a:solidFill>
                <a:latin typeface=".VnTimeH" pitchFamily="34" charset="0"/>
              </a:rPr>
              <a:t>l¹i tæ  </a:t>
            </a:r>
            <a:r>
              <a:rPr lang="en-US" sz="2800" b="1" i="1">
                <a:solidFill>
                  <a:srgbClr val="FF0000"/>
                </a:solidFill>
                <a:latin typeface=".VnTime" pitchFamily="34" charset="0"/>
              </a:rPr>
              <a:t>( L¹i gièng )</a:t>
            </a:r>
          </a:p>
        </p:txBody>
      </p:sp>
      <p:sp>
        <p:nvSpPr>
          <p:cNvPr id="10248" name="Text Box 7"/>
          <p:cNvSpPr txBox="1">
            <a:spLocks noChangeArrowheads="1"/>
          </p:cNvSpPr>
          <p:nvPr/>
        </p:nvSpPr>
        <p:spPr bwMode="auto">
          <a:xfrm>
            <a:off x="2971800" y="3124200"/>
            <a:ext cx="31242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spcBef>
                <a:spcPct val="50000"/>
              </a:spcBef>
            </a:pPr>
            <a:r>
              <a:rPr lang="en-US" b="1">
                <a:solidFill>
                  <a:srgbClr val="0000FF"/>
                </a:solidFill>
                <a:latin typeface="Times New Roman" pitchFamily="18" charset="0"/>
                <a:cs typeface="Times New Roman" pitchFamily="18" charset="0"/>
              </a:rPr>
              <a:t>Người rậm lông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248"/>
                                        </p:tgtEl>
                                        <p:attrNameLst>
                                          <p:attrName>style.visibility</p:attrName>
                                        </p:attrNameLst>
                                      </p:cBhvr>
                                      <p:to>
                                        <p:strVal val="visible"/>
                                      </p:to>
                                    </p:set>
                                    <p:animEffect transition="in" filter="barn(inVertical)">
                                      <p:cBhvr>
                                        <p:cTn id="10" dur="500"/>
                                        <p:tgtEl>
                                          <p:spTgt spid="1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24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ChangeArrowheads="1"/>
          </p:cNvSpPr>
          <p:nvPr/>
        </p:nvSpPr>
        <p:spPr bwMode="auto">
          <a:xfrm>
            <a:off x="533399" y="536077"/>
            <a:ext cx="6370637"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eaLnBrk="1" hangingPunct="1"/>
            <a:r>
              <a:rPr lang="vi-VN" sz="3000" b="1" dirty="0">
                <a:ln>
                  <a:solidFill>
                    <a:srgbClr val="0000CC"/>
                  </a:solidFill>
                </a:ln>
                <a:solidFill>
                  <a:srgbClr val="0000CC"/>
                </a:solidFill>
                <a:latin typeface="Candara" panose="020E0502030303020204" pitchFamily="34" charset="0"/>
                <a:cs typeface="Times New Roman" pitchFamily="18" charset="0"/>
              </a:rPr>
              <a:t>I</a:t>
            </a:r>
            <a:r>
              <a:rPr lang="en-US" sz="3000" b="1" dirty="0">
                <a:ln>
                  <a:solidFill>
                    <a:srgbClr val="0000CC"/>
                  </a:solidFill>
                </a:ln>
                <a:solidFill>
                  <a:srgbClr val="0000CC"/>
                </a:solidFill>
                <a:latin typeface="Candara" panose="020E0502030303020204" pitchFamily="34" charset="0"/>
                <a:cs typeface="Times New Roman" pitchFamily="18" charset="0"/>
              </a:rPr>
              <a:t>I</a:t>
            </a:r>
            <a:r>
              <a:rPr lang="vi-VN" sz="3000" b="1" dirty="0">
                <a:ln>
                  <a:solidFill>
                    <a:srgbClr val="0000CC"/>
                  </a:solidFill>
                </a:ln>
                <a:solidFill>
                  <a:srgbClr val="0000CC"/>
                </a:solidFill>
                <a:latin typeface="Candara" panose="020E0502030303020204" pitchFamily="34" charset="0"/>
                <a:cs typeface="Times New Roman" pitchFamily="18" charset="0"/>
              </a:rPr>
              <a:t>. </a:t>
            </a:r>
            <a:r>
              <a:rPr lang="en-US" sz="3000" b="1" dirty="0" err="1">
                <a:ln>
                  <a:solidFill>
                    <a:srgbClr val="0000CC"/>
                  </a:solidFill>
                </a:ln>
                <a:solidFill>
                  <a:srgbClr val="0000CC"/>
                </a:solidFill>
                <a:latin typeface="Candara" panose="020E0502030303020204" pitchFamily="34" charset="0"/>
                <a:cs typeface="Times New Roman" pitchFamily="18" charset="0"/>
              </a:rPr>
              <a:t>Bằng</a:t>
            </a:r>
            <a:r>
              <a:rPr lang="en-US" sz="3000" b="1" dirty="0">
                <a:ln>
                  <a:solidFill>
                    <a:srgbClr val="0000CC"/>
                  </a:solidFill>
                </a:ln>
                <a:solidFill>
                  <a:srgbClr val="0000CC"/>
                </a:solidFill>
                <a:latin typeface="Candara" panose="020E0502030303020204" pitchFamily="34" charset="0"/>
                <a:cs typeface="Times New Roman" pitchFamily="18" charset="0"/>
              </a:rPr>
              <a:t> </a:t>
            </a:r>
            <a:r>
              <a:rPr lang="en-US" sz="3000" b="1" dirty="0" err="1">
                <a:ln>
                  <a:solidFill>
                    <a:srgbClr val="0000CC"/>
                  </a:solidFill>
                </a:ln>
                <a:solidFill>
                  <a:srgbClr val="0000CC"/>
                </a:solidFill>
                <a:latin typeface="Candara" panose="020E0502030303020204" pitchFamily="34" charset="0"/>
                <a:cs typeface="Times New Roman" pitchFamily="18" charset="0"/>
              </a:rPr>
              <a:t>chứng</a:t>
            </a:r>
            <a:r>
              <a:rPr lang="en-US" sz="3000" b="1" dirty="0">
                <a:ln>
                  <a:solidFill>
                    <a:srgbClr val="0000CC"/>
                  </a:solidFill>
                </a:ln>
                <a:solidFill>
                  <a:srgbClr val="0000CC"/>
                </a:solidFill>
                <a:latin typeface="Candara" panose="020E0502030303020204" pitchFamily="34" charset="0"/>
                <a:cs typeface="Times New Roman" pitchFamily="18" charset="0"/>
              </a:rPr>
              <a:t> </a:t>
            </a:r>
            <a:r>
              <a:rPr lang="en-US" sz="3000" b="1" dirty="0" err="1">
                <a:ln>
                  <a:solidFill>
                    <a:srgbClr val="0000CC"/>
                  </a:solidFill>
                </a:ln>
                <a:solidFill>
                  <a:srgbClr val="0000CC"/>
                </a:solidFill>
                <a:latin typeface="Candara" panose="020E0502030303020204" pitchFamily="34" charset="0"/>
                <a:cs typeface="Times New Roman" pitchFamily="18" charset="0"/>
              </a:rPr>
              <a:t>giải</a:t>
            </a:r>
            <a:r>
              <a:rPr lang="en-US" sz="3000" b="1" dirty="0">
                <a:ln>
                  <a:solidFill>
                    <a:srgbClr val="0000CC"/>
                  </a:solidFill>
                </a:ln>
                <a:solidFill>
                  <a:srgbClr val="0000CC"/>
                </a:solidFill>
                <a:latin typeface="Candara" panose="020E0502030303020204" pitchFamily="34" charset="0"/>
                <a:cs typeface="Times New Roman" pitchFamily="18" charset="0"/>
              </a:rPr>
              <a:t> </a:t>
            </a:r>
            <a:r>
              <a:rPr lang="en-US" sz="3000" b="1" dirty="0" err="1">
                <a:ln>
                  <a:solidFill>
                    <a:srgbClr val="0000CC"/>
                  </a:solidFill>
                </a:ln>
                <a:solidFill>
                  <a:srgbClr val="0000CC"/>
                </a:solidFill>
                <a:latin typeface="Candara" panose="020E0502030303020204" pitchFamily="34" charset="0"/>
                <a:cs typeface="Times New Roman" pitchFamily="18" charset="0"/>
              </a:rPr>
              <a:t>phẫu</a:t>
            </a:r>
            <a:r>
              <a:rPr lang="en-US" sz="3000" b="1" dirty="0">
                <a:ln>
                  <a:solidFill>
                    <a:srgbClr val="0000CC"/>
                  </a:solidFill>
                </a:ln>
                <a:solidFill>
                  <a:srgbClr val="0000CC"/>
                </a:solidFill>
                <a:latin typeface="Candara" panose="020E0502030303020204" pitchFamily="34" charset="0"/>
                <a:cs typeface="Times New Roman" pitchFamily="18" charset="0"/>
              </a:rPr>
              <a:t> so </a:t>
            </a:r>
            <a:r>
              <a:rPr lang="en-US" sz="3000" b="1" dirty="0" err="1">
                <a:ln>
                  <a:solidFill>
                    <a:srgbClr val="0000CC"/>
                  </a:solidFill>
                </a:ln>
                <a:solidFill>
                  <a:srgbClr val="0000CC"/>
                </a:solidFill>
                <a:latin typeface="Candara" panose="020E0502030303020204" pitchFamily="34" charset="0"/>
                <a:cs typeface="Times New Roman" pitchFamily="18" charset="0"/>
              </a:rPr>
              <a:t>sánh</a:t>
            </a:r>
            <a:endParaRPr lang="vi-VN" sz="3000" b="1" dirty="0">
              <a:ln>
                <a:solidFill>
                  <a:srgbClr val="0000CC"/>
                </a:solidFill>
              </a:ln>
              <a:solidFill>
                <a:srgbClr val="0000CC"/>
              </a:solidFill>
              <a:latin typeface="Candara" panose="020E0502030303020204" pitchFamily="34" charset="0"/>
              <a:cs typeface="Times New Roman" pitchFamily="18" charset="0"/>
            </a:endParaRPr>
          </a:p>
        </p:txBody>
      </p:sp>
      <p:pic>
        <p:nvPicPr>
          <p:cNvPr id="3" name="Picture 2"/>
          <p:cNvPicPr>
            <a:picLocks noChangeAspect="1"/>
          </p:cNvPicPr>
          <p:nvPr/>
        </p:nvPicPr>
        <p:blipFill rotWithShape="1">
          <a:blip r:embed="rId2"/>
          <a:srcRect r="3333" b="7293"/>
          <a:stretch/>
        </p:blipFill>
        <p:spPr>
          <a:xfrm>
            <a:off x="79434" y="44305"/>
            <a:ext cx="8839200" cy="42646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 name="Picture 4"/>
          <p:cNvPicPr>
            <a:picLocks noChangeAspect="1"/>
          </p:cNvPicPr>
          <p:nvPr/>
        </p:nvPicPr>
        <p:blipFill>
          <a:blip r:embed="rId3"/>
          <a:stretch>
            <a:fillRect/>
          </a:stretch>
        </p:blipFill>
        <p:spPr>
          <a:xfrm>
            <a:off x="94182" y="1096963"/>
            <a:ext cx="8946579" cy="5532437"/>
          </a:xfrm>
          <a:prstGeom prst="rect">
            <a:avLst/>
          </a:prstGeom>
        </p:spPr>
      </p:pic>
      <p:pic>
        <p:nvPicPr>
          <p:cNvPr id="6" name="Picture 5"/>
          <p:cNvPicPr>
            <a:picLocks noChangeAspect="1"/>
          </p:cNvPicPr>
          <p:nvPr/>
        </p:nvPicPr>
        <p:blipFill>
          <a:blip r:embed="rId4"/>
          <a:stretch>
            <a:fillRect/>
          </a:stretch>
        </p:blipFill>
        <p:spPr>
          <a:xfrm>
            <a:off x="4979447" y="1584325"/>
            <a:ext cx="1924589" cy="2225675"/>
          </a:xfrm>
          <a:prstGeom prst="rect">
            <a:avLst/>
          </a:prstGeom>
        </p:spPr>
      </p:pic>
      <p:pic>
        <p:nvPicPr>
          <p:cNvPr id="7" name="Picture 6"/>
          <p:cNvPicPr>
            <a:picLocks noChangeAspect="1"/>
          </p:cNvPicPr>
          <p:nvPr/>
        </p:nvPicPr>
        <p:blipFill>
          <a:blip r:embed="rId5"/>
          <a:stretch>
            <a:fillRect/>
          </a:stretch>
        </p:blipFill>
        <p:spPr>
          <a:xfrm>
            <a:off x="6781800" y="1584324"/>
            <a:ext cx="2112253" cy="2225675"/>
          </a:xfrm>
          <a:prstGeom prst="rect">
            <a:avLst/>
          </a:prstGeom>
        </p:spPr>
      </p:pic>
      <p:pic>
        <p:nvPicPr>
          <p:cNvPr id="8" name="Picture 7"/>
          <p:cNvPicPr>
            <a:picLocks noChangeAspect="1"/>
          </p:cNvPicPr>
          <p:nvPr/>
        </p:nvPicPr>
        <p:blipFill>
          <a:blip r:embed="rId6"/>
          <a:stretch>
            <a:fillRect/>
          </a:stretch>
        </p:blipFill>
        <p:spPr>
          <a:xfrm>
            <a:off x="1415482" y="1584325"/>
            <a:ext cx="3461317" cy="2006673"/>
          </a:xfrm>
          <a:prstGeom prst="rect">
            <a:avLst/>
          </a:prstGeom>
        </p:spPr>
      </p:pic>
      <p:sp>
        <p:nvSpPr>
          <p:cNvPr id="9" name="Rectangle 8"/>
          <p:cNvSpPr/>
          <p:nvPr/>
        </p:nvSpPr>
        <p:spPr>
          <a:xfrm>
            <a:off x="1257300" y="3760327"/>
            <a:ext cx="3722147" cy="1631216"/>
          </a:xfrm>
          <a:prstGeom prst="rect">
            <a:avLst/>
          </a:prstGeom>
        </p:spPr>
        <p:txBody>
          <a:bodyPr wrap="square">
            <a:spAutoFit/>
          </a:bodyPr>
          <a:lstStyle/>
          <a:p>
            <a:pPr lvl="0" algn="just" defTabSz="457200" eaLnBrk="1" fontAlgn="auto" hangingPunct="1">
              <a:spcBef>
                <a:spcPts val="0"/>
              </a:spcBef>
              <a:spcAft>
                <a:spcPts val="0"/>
              </a:spcAft>
            </a:pPr>
            <a:r>
              <a:rPr lang="vi-VN" sz="2000" dirty="0">
                <a:solidFill>
                  <a:prstClr val="black"/>
                </a:solidFill>
                <a:latin typeface="Arial" panose="020B0604020202020204" pitchFamily="34" charset="0"/>
                <a:cs typeface="+mn-cs"/>
              </a:rPr>
              <a:t>Là cơ quan ở các loài khác nhau, thực hiện những chức năng rất khác nhau nhưng có chung nguồn gốc trong quá trình phát triển phôi.</a:t>
            </a:r>
            <a:endParaRPr lang="en-US" sz="2000" dirty="0">
              <a:solidFill>
                <a:prstClr val="black"/>
              </a:solidFill>
              <a:latin typeface="Calibri"/>
              <a:cs typeface="+mn-cs"/>
            </a:endParaRPr>
          </a:p>
        </p:txBody>
      </p:sp>
      <p:sp>
        <p:nvSpPr>
          <p:cNvPr id="10" name="Rectangle 9"/>
          <p:cNvSpPr/>
          <p:nvPr/>
        </p:nvSpPr>
        <p:spPr>
          <a:xfrm>
            <a:off x="4993607" y="3762785"/>
            <a:ext cx="4047154" cy="1631216"/>
          </a:xfrm>
          <a:prstGeom prst="rect">
            <a:avLst/>
          </a:prstGeom>
        </p:spPr>
        <p:txBody>
          <a:bodyPr wrap="square">
            <a:spAutoFit/>
          </a:bodyPr>
          <a:lstStyle/>
          <a:p>
            <a:pPr lvl="0" algn="just" defTabSz="457200" eaLnBrk="1" fontAlgn="auto" hangingPunct="1">
              <a:spcBef>
                <a:spcPts val="0"/>
              </a:spcBef>
              <a:spcAft>
                <a:spcPts val="0"/>
              </a:spcAft>
            </a:pPr>
            <a:r>
              <a:rPr lang="vi-VN" sz="2000" dirty="0">
                <a:solidFill>
                  <a:prstClr val="black"/>
                </a:solidFill>
                <a:latin typeface="Arial" panose="020B0604020202020204" pitchFamily="34" charset="0"/>
                <a:cs typeface="+mn-cs"/>
              </a:rPr>
              <a:t>Cũng là cơ quan tương đồng vì được bắt nguồn từ một cơ quan ở một loài tổ tiên nhưng không còn chức năng hoặc chứ</a:t>
            </a:r>
            <a:r>
              <a:rPr lang="en-US" sz="2000" dirty="0">
                <a:solidFill>
                  <a:prstClr val="black"/>
                </a:solidFill>
                <a:latin typeface="Arial" panose="020B0604020202020204" pitchFamily="34" charset="0"/>
                <a:cs typeface="+mn-cs"/>
              </a:rPr>
              <a:t>c</a:t>
            </a:r>
            <a:r>
              <a:rPr lang="vi-VN" sz="2000" dirty="0">
                <a:solidFill>
                  <a:prstClr val="black"/>
                </a:solidFill>
                <a:latin typeface="Arial" panose="020B0604020202020204" pitchFamily="34" charset="0"/>
                <a:cs typeface="+mn-cs"/>
              </a:rPr>
              <a:t> năng bị tiêu giảm, chỉ để lại vết tích</a:t>
            </a:r>
          </a:p>
        </p:txBody>
      </p:sp>
      <p:sp>
        <p:nvSpPr>
          <p:cNvPr id="11" name="Rectangle 10"/>
          <p:cNvSpPr/>
          <p:nvPr/>
        </p:nvSpPr>
        <p:spPr>
          <a:xfrm>
            <a:off x="1437605" y="5560872"/>
            <a:ext cx="7141452" cy="707886"/>
          </a:xfrm>
          <a:prstGeom prst="rect">
            <a:avLst/>
          </a:prstGeom>
        </p:spPr>
        <p:txBody>
          <a:bodyPr wrap="square">
            <a:spAutoFit/>
          </a:bodyPr>
          <a:lstStyle/>
          <a:p>
            <a:pPr lvl="0" algn="just" defTabSz="457200" eaLnBrk="1" fontAlgn="auto" hangingPunct="1">
              <a:spcBef>
                <a:spcPts val="0"/>
              </a:spcBef>
              <a:spcAft>
                <a:spcPts val="0"/>
              </a:spcAft>
            </a:pPr>
            <a:r>
              <a:rPr lang="vi-VN" sz="2000" dirty="0">
                <a:solidFill>
                  <a:prstClr val="black"/>
                </a:solidFill>
                <a:latin typeface="Arial" panose="020B0604020202020204" pitchFamily="34" charset="0"/>
                <a:cs typeface="+mn-cs"/>
              </a:rPr>
              <a:t>Bằng chứng gián tiếp cho thấy các loài sinh vật hiện nay đều được tiến hóa từ một tổ tiên chung</a:t>
            </a:r>
          </a:p>
        </p:txBody>
      </p:sp>
    </p:spTree>
    <p:extLst>
      <p:ext uri="{BB962C8B-B14F-4D97-AF65-F5344CB8AC3E}">
        <p14:creationId xmlns:p14="http://schemas.microsoft.com/office/powerpoint/2010/main" val="316790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Box 40"/>
          <p:cNvSpPr txBox="1">
            <a:spLocks noChangeArrowheads="1"/>
          </p:cNvSpPr>
          <p:nvPr/>
        </p:nvSpPr>
        <p:spPr bwMode="auto">
          <a:xfrm>
            <a:off x="404797" y="513572"/>
            <a:ext cx="492920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spcBef>
                <a:spcPct val="50000"/>
              </a:spcBef>
            </a:pPr>
            <a:r>
              <a:rPr lang="en-US" sz="3000" b="1" dirty="0">
                <a:ln>
                  <a:solidFill>
                    <a:srgbClr val="0000CC"/>
                  </a:solidFill>
                </a:ln>
                <a:solidFill>
                  <a:srgbClr val="0000CC"/>
                </a:solidFill>
                <a:latin typeface="Times New Roman" pitchFamily="18" charset="0"/>
                <a:cs typeface="Times New Roman" pitchFamily="18" charset="0"/>
              </a:rPr>
              <a:t>III. </a:t>
            </a:r>
            <a:r>
              <a:rPr lang="en-US" sz="3000" b="1" dirty="0" err="1">
                <a:ln>
                  <a:solidFill>
                    <a:srgbClr val="0000CC"/>
                  </a:solidFill>
                </a:ln>
                <a:solidFill>
                  <a:srgbClr val="0000CC"/>
                </a:solidFill>
                <a:latin typeface="Times New Roman" pitchFamily="18" charset="0"/>
                <a:cs typeface="Times New Roman" pitchFamily="18" charset="0"/>
              </a:rPr>
              <a:t>Bằng</a:t>
            </a:r>
            <a:r>
              <a:rPr lang="en-US" sz="3000" b="1" dirty="0">
                <a:ln>
                  <a:solidFill>
                    <a:srgbClr val="0000CC"/>
                  </a:solidFill>
                </a:ln>
                <a:solidFill>
                  <a:srgbClr val="0000CC"/>
                </a:solidFill>
                <a:latin typeface="Times New Roman" pitchFamily="18" charset="0"/>
                <a:cs typeface="Times New Roman" pitchFamily="18" charset="0"/>
              </a:rPr>
              <a:t> </a:t>
            </a:r>
            <a:r>
              <a:rPr lang="en-US" sz="3000" b="1" dirty="0" err="1">
                <a:ln>
                  <a:solidFill>
                    <a:srgbClr val="0000CC"/>
                  </a:solidFill>
                </a:ln>
                <a:solidFill>
                  <a:srgbClr val="0000CC"/>
                </a:solidFill>
                <a:latin typeface="Times New Roman" pitchFamily="18" charset="0"/>
                <a:cs typeface="Times New Roman" pitchFamily="18" charset="0"/>
              </a:rPr>
              <a:t>chứng</a:t>
            </a:r>
            <a:r>
              <a:rPr lang="en-US" sz="3000" b="1" dirty="0">
                <a:ln>
                  <a:solidFill>
                    <a:srgbClr val="0000CC"/>
                  </a:solidFill>
                </a:ln>
                <a:solidFill>
                  <a:srgbClr val="0000CC"/>
                </a:solidFill>
                <a:latin typeface="Times New Roman" pitchFamily="18" charset="0"/>
                <a:cs typeface="Times New Roman" pitchFamily="18" charset="0"/>
              </a:rPr>
              <a:t> </a:t>
            </a:r>
            <a:r>
              <a:rPr lang="en-US" sz="3000" b="1" dirty="0" err="1">
                <a:ln>
                  <a:solidFill>
                    <a:srgbClr val="0000CC"/>
                  </a:solidFill>
                </a:ln>
                <a:solidFill>
                  <a:srgbClr val="0000CC"/>
                </a:solidFill>
                <a:latin typeface="Times New Roman" pitchFamily="18" charset="0"/>
                <a:cs typeface="Times New Roman" pitchFamily="18" charset="0"/>
              </a:rPr>
              <a:t>tế</a:t>
            </a:r>
            <a:r>
              <a:rPr lang="en-US" sz="3000" b="1" dirty="0">
                <a:ln>
                  <a:solidFill>
                    <a:srgbClr val="0000CC"/>
                  </a:solidFill>
                </a:ln>
                <a:solidFill>
                  <a:srgbClr val="0000CC"/>
                </a:solidFill>
                <a:latin typeface="Times New Roman" pitchFamily="18" charset="0"/>
                <a:cs typeface="Times New Roman" pitchFamily="18" charset="0"/>
              </a:rPr>
              <a:t> </a:t>
            </a:r>
            <a:r>
              <a:rPr lang="en-US" sz="3000" b="1" dirty="0" err="1">
                <a:ln>
                  <a:solidFill>
                    <a:srgbClr val="0000CC"/>
                  </a:solidFill>
                </a:ln>
                <a:solidFill>
                  <a:srgbClr val="0000CC"/>
                </a:solidFill>
                <a:latin typeface="Times New Roman" pitchFamily="18" charset="0"/>
                <a:cs typeface="Times New Roman" pitchFamily="18" charset="0"/>
              </a:rPr>
              <a:t>bào</a:t>
            </a:r>
            <a:r>
              <a:rPr lang="en-US" sz="3000" b="1" dirty="0">
                <a:ln>
                  <a:solidFill>
                    <a:srgbClr val="0000CC"/>
                  </a:solidFill>
                </a:ln>
                <a:solidFill>
                  <a:srgbClr val="0000CC"/>
                </a:solidFill>
                <a:latin typeface="Times New Roman" pitchFamily="18" charset="0"/>
                <a:cs typeface="Times New Roman" pitchFamily="18" charset="0"/>
              </a:rPr>
              <a:t> </a:t>
            </a:r>
            <a:r>
              <a:rPr lang="en-US" sz="3000" b="1" dirty="0" err="1">
                <a:ln>
                  <a:solidFill>
                    <a:srgbClr val="0000CC"/>
                  </a:solidFill>
                </a:ln>
                <a:solidFill>
                  <a:srgbClr val="0000CC"/>
                </a:solidFill>
                <a:latin typeface="Times New Roman" pitchFamily="18" charset="0"/>
                <a:cs typeface="Times New Roman" pitchFamily="18" charset="0"/>
              </a:rPr>
              <a:t>học</a:t>
            </a:r>
            <a:endParaRPr lang="en-US" sz="3000" b="1" dirty="0">
              <a:ln>
                <a:solidFill>
                  <a:srgbClr val="0000CC"/>
                </a:solidFill>
              </a:ln>
              <a:solidFill>
                <a:srgbClr val="0000CC"/>
              </a:solidFill>
              <a:latin typeface="Times New Roman" pitchFamily="18" charset="0"/>
              <a:cs typeface="Times New Roman" pitchFamily="18" charset="0"/>
            </a:endParaRPr>
          </a:p>
        </p:txBody>
      </p:sp>
      <p:pic>
        <p:nvPicPr>
          <p:cNvPr id="39" name="Picture 2" descr="18-So sanh TB nhan so va nhan chuan"/>
          <p:cNvPicPr>
            <a:picLocks noChangeAspect="1" noChangeArrowheads="1"/>
          </p:cNvPicPr>
          <p:nvPr/>
        </p:nvPicPr>
        <p:blipFill>
          <a:blip r:embed="rId2">
            <a:extLst>
              <a:ext uri="{28A0092B-C50C-407E-A947-70E740481C1C}">
                <a14:useLocalDpi xmlns:a14="http://schemas.microsoft.com/office/drawing/2010/main" val="0"/>
              </a:ext>
            </a:extLst>
          </a:blip>
          <a:srcRect l="6667" t="3824" r="6516" b="2045"/>
          <a:stretch>
            <a:fillRect/>
          </a:stretch>
        </p:blipFill>
        <p:spPr bwMode="auto">
          <a:xfrm>
            <a:off x="331763" y="1384012"/>
            <a:ext cx="8534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AutoShape 29"/>
          <p:cNvSpPr>
            <a:spLocks noChangeArrowheads="1"/>
          </p:cNvSpPr>
          <p:nvPr/>
        </p:nvSpPr>
        <p:spPr bwMode="auto">
          <a:xfrm>
            <a:off x="1755833" y="1126866"/>
            <a:ext cx="7162801" cy="1066800"/>
          </a:xfrm>
          <a:prstGeom prst="wedgeRoundRectCallout">
            <a:avLst>
              <a:gd name="adj1" fmla="val -56014"/>
              <a:gd name="adj2" fmla="val 86125"/>
              <a:gd name="adj3" fmla="val 16667"/>
            </a:avLst>
          </a:prstGeom>
          <a:solidFill>
            <a:schemeClr val="accent1"/>
          </a:solidFill>
          <a:ln w="28575">
            <a:solidFill>
              <a:srgbClr val="1C0894"/>
            </a:solidFill>
            <a:miter lim="800000"/>
            <a:headEnd/>
            <a:tailEnd/>
          </a:ln>
        </p:spPr>
        <p:txBody>
          <a:bodyPr/>
          <a:lstStyle/>
          <a:p>
            <a:pPr algn="ctr" eaLnBrk="1" hangingPunct="1">
              <a:spcBef>
                <a:spcPct val="50000"/>
              </a:spcBef>
            </a:pPr>
            <a:r>
              <a:rPr lang="en-US" sz="2800" b="1" dirty="0" err="1">
                <a:solidFill>
                  <a:schemeClr val="bg1"/>
                </a:solidFill>
                <a:latin typeface="Times New Roman" pitchFamily="18" charset="0"/>
                <a:cs typeface="Times New Roman" pitchFamily="18" charset="0"/>
              </a:rPr>
              <a:t>Tìm</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các</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bằng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chứng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chứng</a:t>
            </a:r>
            <a:r>
              <a:rPr lang="en-US" sz="2800" b="1" dirty="0">
                <a:solidFill>
                  <a:schemeClr val="bg1"/>
                </a:solidFill>
                <a:latin typeface="Times New Roman" pitchFamily="18" charset="0"/>
                <a:cs typeface="Times New Roman" pitchFamily="18" charset="0"/>
              </a:rPr>
              <a:t> minh TB </a:t>
            </a:r>
            <a:r>
              <a:rPr lang="en-US" sz="2800" b="1" dirty="0" err="1">
                <a:solidFill>
                  <a:schemeClr val="bg1"/>
                </a:solidFill>
                <a:latin typeface="Times New Roman" pitchFamily="18" charset="0"/>
                <a:cs typeface="Times New Roman" pitchFamily="18" charset="0"/>
              </a:rPr>
              <a:t>nhân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sơ</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và</a:t>
            </a:r>
            <a:r>
              <a:rPr lang="en-US" sz="2800" b="1" dirty="0">
                <a:solidFill>
                  <a:schemeClr val="bg1"/>
                </a:solidFill>
                <a:latin typeface="Times New Roman" pitchFamily="18" charset="0"/>
                <a:cs typeface="Times New Roman" pitchFamily="18" charset="0"/>
              </a:rPr>
              <a:t> TB </a:t>
            </a:r>
            <a:r>
              <a:rPr lang="en-US" sz="2800" b="1" dirty="0" err="1">
                <a:solidFill>
                  <a:schemeClr val="bg1"/>
                </a:solidFill>
                <a:latin typeface="Times New Roman" pitchFamily="18" charset="0"/>
                <a:cs typeface="Times New Roman" pitchFamily="18" charset="0"/>
              </a:rPr>
              <a:t>nhân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thực</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có</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chung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nguồn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gốc</a:t>
            </a:r>
            <a:r>
              <a:rPr lang="en-US" sz="2800" b="1" dirty="0">
                <a:solidFill>
                  <a:schemeClr val="bg1"/>
                </a:solidFill>
                <a:latin typeface="Times New Roman" pitchFamily="18" charset="0"/>
                <a:cs typeface="Times New Roman" pitchFamily="18" charset="0"/>
              </a:rPr>
              <a:t> ?</a:t>
            </a:r>
            <a:endParaRPr lang="en-US" sz="2800" dirty="0">
              <a:solidFill>
                <a:schemeClr val="bg1"/>
              </a:solidFill>
              <a:latin typeface="Times New Roman" pitchFamily="18" charset="0"/>
              <a:cs typeface="Times New Roman" pitchFamily="18" charset="0"/>
            </a:endParaRPr>
          </a:p>
        </p:txBody>
      </p:sp>
      <p:pic>
        <p:nvPicPr>
          <p:cNvPr id="13" name="Picture 12"/>
          <p:cNvPicPr>
            <a:picLocks noChangeAspect="1"/>
          </p:cNvPicPr>
          <p:nvPr/>
        </p:nvPicPr>
        <p:blipFill rotWithShape="1">
          <a:blip r:embed="rId3"/>
          <a:srcRect r="3333" b="7293"/>
          <a:stretch/>
        </p:blipFill>
        <p:spPr>
          <a:xfrm>
            <a:off x="79434" y="44305"/>
            <a:ext cx="8839200" cy="42646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Picture 1"/>
          <p:cNvPicPr>
            <a:picLocks noChangeAspect="1"/>
          </p:cNvPicPr>
          <p:nvPr/>
        </p:nvPicPr>
        <p:blipFill>
          <a:blip r:embed="rId4"/>
          <a:stretch>
            <a:fillRect/>
          </a:stretch>
        </p:blipFill>
        <p:spPr>
          <a:xfrm>
            <a:off x="1263727" y="1018340"/>
            <a:ext cx="7698659" cy="5270212"/>
          </a:xfrm>
          <a:prstGeom prst="rect">
            <a:avLst/>
          </a:prstGeom>
        </p:spPr>
      </p:pic>
      <p:sp>
        <p:nvSpPr>
          <p:cNvPr id="54" name="Right Arrow 53"/>
          <p:cNvSpPr/>
          <p:nvPr/>
        </p:nvSpPr>
        <p:spPr>
          <a:xfrm>
            <a:off x="367926" y="5909993"/>
            <a:ext cx="571308" cy="681668"/>
          </a:xfrm>
          <a:prstGeom prs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a:off x="1132007" y="5953099"/>
            <a:ext cx="7760391" cy="790569"/>
          </a:xfrm>
          <a:prstGeom prst="roundRect">
            <a:avLst>
              <a:gd name="adj"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00" dirty="0">
              <a:ln>
                <a:solidFill>
                  <a:srgbClr val="C00000"/>
                </a:solidFill>
              </a:ln>
              <a:solidFill>
                <a:srgbClr val="C00000"/>
              </a:solidFill>
              <a:latin typeface="Constantia" panose="02030602050306030303" pitchFamily="18" charset="0"/>
            </a:endParaRPr>
          </a:p>
        </p:txBody>
      </p:sp>
      <p:sp>
        <p:nvSpPr>
          <p:cNvPr id="56" name="TextBox 55"/>
          <p:cNvSpPr txBox="1"/>
          <p:nvPr/>
        </p:nvSpPr>
        <p:spPr>
          <a:xfrm>
            <a:off x="-51305" y="2280773"/>
            <a:ext cx="1722023" cy="1643527"/>
          </a:xfrm>
          <a:prstGeom prst="rect">
            <a:avLst/>
          </a:prstGeom>
          <a:noFill/>
        </p:spPr>
        <p:txBody>
          <a:bodyPr wrap="square" rtlCol="0">
            <a:spAutoFit/>
          </a:bodyPr>
          <a:lstStyle/>
          <a:p>
            <a:pPr algn="ctr">
              <a:lnSpc>
                <a:spcPct val="120000"/>
              </a:lnSpc>
            </a:pPr>
            <a:r>
              <a:rPr lang="vi-VN" sz="2800" b="1" dirty="0">
                <a:ln>
                  <a:solidFill>
                    <a:srgbClr val="C00000"/>
                  </a:solidFill>
                </a:ln>
                <a:solidFill>
                  <a:srgbClr val="C00000"/>
                </a:solidFill>
                <a:latin typeface="Constantia" panose="02030602050306030303" pitchFamily="18" charset="0"/>
              </a:rPr>
              <a:t>HỌC THUYẾT TẾ BÀO</a:t>
            </a:r>
            <a:endParaRPr lang="en-US" sz="2800" b="1" dirty="0">
              <a:ln>
                <a:solidFill>
                  <a:srgbClr val="C00000"/>
                </a:solidFill>
              </a:ln>
              <a:solidFill>
                <a:srgbClr val="C00000"/>
              </a:solidFill>
              <a:latin typeface="Constantia" panose="02030602050306030303" pitchFamily="18" charset="0"/>
            </a:endParaRPr>
          </a:p>
        </p:txBody>
      </p:sp>
      <p:pic>
        <p:nvPicPr>
          <p:cNvPr id="57" name="Picture 56"/>
          <p:cNvPicPr>
            <a:picLocks noChangeAspect="1"/>
          </p:cNvPicPr>
          <p:nvPr/>
        </p:nvPicPr>
        <p:blipFill>
          <a:blip r:embed="rId5"/>
          <a:stretch>
            <a:fillRect/>
          </a:stretch>
        </p:blipFill>
        <p:spPr>
          <a:xfrm>
            <a:off x="2131151" y="4561000"/>
            <a:ext cx="6985055" cy="1286073"/>
          </a:xfrm>
          <a:prstGeom prst="rect">
            <a:avLst/>
          </a:prstGeom>
        </p:spPr>
      </p:pic>
      <p:pic>
        <p:nvPicPr>
          <p:cNvPr id="58" name="Picture 57"/>
          <p:cNvPicPr>
            <a:picLocks noChangeAspect="1"/>
          </p:cNvPicPr>
          <p:nvPr/>
        </p:nvPicPr>
        <p:blipFill>
          <a:blip r:embed="rId6"/>
          <a:stretch>
            <a:fillRect/>
          </a:stretch>
        </p:blipFill>
        <p:spPr>
          <a:xfrm>
            <a:off x="2643680" y="3167898"/>
            <a:ext cx="5810056" cy="817396"/>
          </a:xfrm>
          <a:prstGeom prst="rect">
            <a:avLst/>
          </a:prstGeom>
        </p:spPr>
      </p:pic>
      <p:pic>
        <p:nvPicPr>
          <p:cNvPr id="59" name="Picture 58"/>
          <p:cNvPicPr>
            <a:picLocks noChangeAspect="1"/>
          </p:cNvPicPr>
          <p:nvPr/>
        </p:nvPicPr>
        <p:blipFill>
          <a:blip r:embed="rId7"/>
          <a:stretch>
            <a:fillRect/>
          </a:stretch>
        </p:blipFill>
        <p:spPr>
          <a:xfrm>
            <a:off x="2131151" y="1517409"/>
            <a:ext cx="6835114" cy="1191895"/>
          </a:xfrm>
          <a:prstGeom prst="rect">
            <a:avLst/>
          </a:prstGeom>
        </p:spPr>
      </p:pic>
      <p:pic>
        <p:nvPicPr>
          <p:cNvPr id="60" name="Picture 59"/>
          <p:cNvPicPr>
            <a:picLocks noChangeAspect="1"/>
          </p:cNvPicPr>
          <p:nvPr/>
        </p:nvPicPr>
        <p:blipFill>
          <a:blip r:embed="rId8"/>
          <a:stretch>
            <a:fillRect/>
          </a:stretch>
        </p:blipFill>
        <p:spPr>
          <a:xfrm>
            <a:off x="1173253" y="5998992"/>
            <a:ext cx="7692910" cy="7195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8"/>
                                        </p:tgtEl>
                                        <p:attrNameLst>
                                          <p:attrName>style.visibility</p:attrName>
                                        </p:attrNameLst>
                                      </p:cBhvr>
                                      <p:to>
                                        <p:strVal val="visible"/>
                                      </p:to>
                                    </p:set>
                                    <p:anim calcmode="discrete" valueType="clr">
                                      <p:cBhvr override="childStyle">
                                        <p:cTn id="7" dur="80"/>
                                        <p:tgtEl>
                                          <p:spTgt spid="3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8"/>
                                        </p:tgtEl>
                                        <p:attrNameLst>
                                          <p:attrName>fillcolor</p:attrName>
                                        </p:attrNameLst>
                                      </p:cBhvr>
                                      <p:tavLst>
                                        <p:tav tm="0">
                                          <p:val>
                                            <p:clrVal>
                                              <a:schemeClr val="accent2"/>
                                            </p:clrVal>
                                          </p:val>
                                        </p:tav>
                                        <p:tav tm="50000">
                                          <p:val>
                                            <p:clrVal>
                                              <a:schemeClr val="hlink"/>
                                            </p:clrVal>
                                          </p:val>
                                        </p:tav>
                                      </p:tavLst>
                                    </p:anim>
                                    <p:set>
                                      <p:cBhvr>
                                        <p:cTn id="9" dur="80"/>
                                        <p:tgtEl>
                                          <p:spTgt spid="3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circle(in)">
                                      <p:cBhvr>
                                        <p:cTn id="14" dur="2000"/>
                                        <p:tgtEl>
                                          <p:spTgt spid="3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8" presetClass="entr" presetSubtype="6"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strips(downRight)">
                                      <p:cBhvr>
                                        <p:cTn id="19" dur="500"/>
                                        <p:tgtEl>
                                          <p:spTgt spid="4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4" presetClass="exit" presetSubtype="10" fill="hold" grpId="1" nodeType="clickEffect">
                                  <p:stCondLst>
                                    <p:cond delay="0"/>
                                  </p:stCondLst>
                                  <p:childTnLst>
                                    <p:animEffect transition="out" filter="randombar(horizontal)">
                                      <p:cBhvr>
                                        <p:cTn id="23" dur="500"/>
                                        <p:tgtEl>
                                          <p:spTgt spid="40"/>
                                        </p:tgtEl>
                                      </p:cBhvr>
                                    </p:animEffect>
                                    <p:set>
                                      <p:cBhvr>
                                        <p:cTn id="24" dur="1" fill="hold">
                                          <p:stCondLst>
                                            <p:cond delay="499"/>
                                          </p:stCondLst>
                                        </p:cTn>
                                        <p:tgtEl>
                                          <p:spTgt spid="40"/>
                                        </p:tgtEl>
                                        <p:attrNameLst>
                                          <p:attrName>style.visibility</p:attrName>
                                        </p:attrNameLst>
                                      </p:cBhvr>
                                      <p:to>
                                        <p:strVal val="hidden"/>
                                      </p:to>
                                    </p:set>
                                  </p:childTnLst>
                                </p:cTn>
                              </p:par>
                              <p:par>
                                <p:cTn id="25" presetID="16" presetClass="exit" presetSubtype="21" fill="hold" nodeType="withEffect">
                                  <p:stCondLst>
                                    <p:cond delay="0"/>
                                  </p:stCondLst>
                                  <p:childTnLst>
                                    <p:animEffect transition="out" filter="barn(inVertical)">
                                      <p:cBhvr>
                                        <p:cTn id="26" dur="500"/>
                                        <p:tgtEl>
                                          <p:spTgt spid="39"/>
                                        </p:tgtEl>
                                      </p:cBhvr>
                                    </p:animEffect>
                                    <p:set>
                                      <p:cBhvr>
                                        <p:cTn id="27" dur="1" fill="hold">
                                          <p:stCondLst>
                                            <p:cond delay="499"/>
                                          </p:stCondLst>
                                        </p:cTn>
                                        <p:tgtEl>
                                          <p:spTgt spid="3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42" fill="hold" grpId="0"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barn(outHorizontal)">
                                      <p:cBhvr>
                                        <p:cTn id="37" dur="500"/>
                                        <p:tgtEl>
                                          <p:spTgt spid="5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wipe(left)">
                                      <p:cBhvr>
                                        <p:cTn id="42" dur="500"/>
                                        <p:tgtEl>
                                          <p:spTgt spid="5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wipe(left)">
                                      <p:cBhvr>
                                        <p:cTn id="47" dur="5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wipe(left)">
                                      <p:cBhvr>
                                        <p:cTn id="52" dur="500"/>
                                        <p:tgtEl>
                                          <p:spTgt spid="5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wipe(left)">
                                      <p:cBhvr>
                                        <p:cTn id="57" dur="500"/>
                                        <p:tgtEl>
                                          <p:spTgt spid="54"/>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barn(inVertical)">
                                      <p:cBhvr>
                                        <p:cTn id="60" dur="500"/>
                                        <p:tgtEl>
                                          <p:spTgt spid="5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60"/>
                                        </p:tgtEl>
                                        <p:attrNameLst>
                                          <p:attrName>style.visibility</p:attrName>
                                        </p:attrNameLst>
                                      </p:cBhvr>
                                      <p:to>
                                        <p:strVal val="visible"/>
                                      </p:to>
                                    </p:set>
                                    <p:animEffect transition="in" filter="barn(inVertical)">
                                      <p:cBhvr>
                                        <p:cTn id="65"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animBg="1"/>
      <p:bldP spid="40" grpId="1" animBg="1"/>
      <p:bldP spid="54" grpId="0" animBg="1"/>
      <p:bldP spid="55" grpId="0" animBg="1"/>
      <p:bldP spid="5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
          <p:cNvSpPr txBox="1">
            <a:spLocks noChangeArrowheads="1"/>
          </p:cNvSpPr>
          <p:nvPr/>
        </p:nvSpPr>
        <p:spPr bwMode="auto">
          <a:xfrm>
            <a:off x="329380" y="535238"/>
            <a:ext cx="63762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sz="3000" b="1" dirty="0">
                <a:ln>
                  <a:solidFill>
                    <a:srgbClr val="0000CC"/>
                  </a:solidFill>
                </a:ln>
                <a:solidFill>
                  <a:srgbClr val="0000CC"/>
                </a:solidFill>
                <a:latin typeface="Times New Roman" pitchFamily="18" charset="0"/>
                <a:cs typeface="Times New Roman" pitchFamily="18" charset="0"/>
              </a:rPr>
              <a:t>IV. </a:t>
            </a:r>
            <a:r>
              <a:rPr lang="en-US" sz="3000" b="1" dirty="0" err="1">
                <a:ln>
                  <a:solidFill>
                    <a:srgbClr val="0000CC"/>
                  </a:solidFill>
                </a:ln>
                <a:solidFill>
                  <a:srgbClr val="0000CC"/>
                </a:solidFill>
                <a:latin typeface="Times New Roman" pitchFamily="18" charset="0"/>
                <a:cs typeface="Times New Roman" pitchFamily="18" charset="0"/>
              </a:rPr>
              <a:t>Bằng</a:t>
            </a:r>
            <a:r>
              <a:rPr lang="en-US" sz="3000" b="1" dirty="0">
                <a:ln>
                  <a:solidFill>
                    <a:srgbClr val="0000CC"/>
                  </a:solidFill>
                </a:ln>
                <a:solidFill>
                  <a:srgbClr val="0000CC"/>
                </a:solidFill>
                <a:latin typeface="Times New Roman" pitchFamily="18" charset="0"/>
                <a:cs typeface="Times New Roman" pitchFamily="18" charset="0"/>
              </a:rPr>
              <a:t> </a:t>
            </a:r>
            <a:r>
              <a:rPr lang="en-US" sz="3000" b="1" dirty="0" err="1">
                <a:ln>
                  <a:solidFill>
                    <a:srgbClr val="0000CC"/>
                  </a:solidFill>
                </a:ln>
                <a:solidFill>
                  <a:srgbClr val="0000CC"/>
                </a:solidFill>
                <a:latin typeface="Times New Roman" pitchFamily="18" charset="0"/>
                <a:cs typeface="Times New Roman" pitchFamily="18" charset="0"/>
              </a:rPr>
              <a:t>chứng</a:t>
            </a:r>
            <a:r>
              <a:rPr lang="en-US" sz="3000" b="1" dirty="0">
                <a:ln>
                  <a:solidFill>
                    <a:srgbClr val="0000CC"/>
                  </a:solidFill>
                </a:ln>
                <a:solidFill>
                  <a:srgbClr val="0000CC"/>
                </a:solidFill>
                <a:latin typeface="Times New Roman" pitchFamily="18" charset="0"/>
                <a:cs typeface="Times New Roman" pitchFamily="18" charset="0"/>
              </a:rPr>
              <a:t> </a:t>
            </a:r>
            <a:r>
              <a:rPr lang="en-US" sz="3000" b="1" dirty="0" err="1">
                <a:ln>
                  <a:solidFill>
                    <a:srgbClr val="0000CC"/>
                  </a:solidFill>
                </a:ln>
                <a:solidFill>
                  <a:srgbClr val="0000CC"/>
                </a:solidFill>
                <a:latin typeface="Times New Roman" pitchFamily="18" charset="0"/>
                <a:cs typeface="Times New Roman" pitchFamily="18" charset="0"/>
              </a:rPr>
              <a:t>sinh</a:t>
            </a:r>
            <a:r>
              <a:rPr lang="en-US" sz="3000" b="1" dirty="0">
                <a:ln>
                  <a:solidFill>
                    <a:srgbClr val="0000CC"/>
                  </a:solidFill>
                </a:ln>
                <a:solidFill>
                  <a:srgbClr val="0000CC"/>
                </a:solidFill>
                <a:latin typeface="Times New Roman" pitchFamily="18" charset="0"/>
                <a:cs typeface="Times New Roman" pitchFamily="18" charset="0"/>
              </a:rPr>
              <a:t> </a:t>
            </a:r>
            <a:r>
              <a:rPr lang="en-US" sz="3000" b="1" dirty="0" err="1">
                <a:ln>
                  <a:solidFill>
                    <a:srgbClr val="0000CC"/>
                  </a:solidFill>
                </a:ln>
                <a:solidFill>
                  <a:srgbClr val="0000CC"/>
                </a:solidFill>
                <a:latin typeface="Times New Roman" pitchFamily="18" charset="0"/>
                <a:cs typeface="Times New Roman" pitchFamily="18" charset="0"/>
              </a:rPr>
              <a:t>học</a:t>
            </a:r>
            <a:r>
              <a:rPr lang="en-US" sz="3000" b="1" dirty="0">
                <a:ln>
                  <a:solidFill>
                    <a:srgbClr val="0000CC"/>
                  </a:solidFill>
                </a:ln>
                <a:solidFill>
                  <a:srgbClr val="0000CC"/>
                </a:solidFill>
                <a:latin typeface="Times New Roman" pitchFamily="18" charset="0"/>
                <a:cs typeface="Times New Roman" pitchFamily="18" charset="0"/>
              </a:rPr>
              <a:t> </a:t>
            </a:r>
            <a:r>
              <a:rPr lang="en-US" sz="3000" b="1" dirty="0" err="1">
                <a:ln>
                  <a:solidFill>
                    <a:srgbClr val="0000CC"/>
                  </a:solidFill>
                </a:ln>
                <a:solidFill>
                  <a:srgbClr val="0000CC"/>
                </a:solidFill>
                <a:latin typeface="Times New Roman" pitchFamily="18" charset="0"/>
                <a:cs typeface="Times New Roman" pitchFamily="18" charset="0"/>
              </a:rPr>
              <a:t>phân</a:t>
            </a:r>
            <a:r>
              <a:rPr lang="en-US" sz="3000" b="1" dirty="0">
                <a:ln>
                  <a:solidFill>
                    <a:srgbClr val="0000CC"/>
                  </a:solidFill>
                </a:ln>
                <a:solidFill>
                  <a:srgbClr val="0000CC"/>
                </a:solidFill>
                <a:latin typeface="Times New Roman" pitchFamily="18" charset="0"/>
                <a:cs typeface="Times New Roman" pitchFamily="18" charset="0"/>
              </a:rPr>
              <a:t> </a:t>
            </a:r>
            <a:r>
              <a:rPr lang="en-US" sz="3000" b="1" dirty="0" err="1">
                <a:ln>
                  <a:solidFill>
                    <a:srgbClr val="0000CC"/>
                  </a:solidFill>
                </a:ln>
                <a:solidFill>
                  <a:srgbClr val="0000CC"/>
                </a:solidFill>
                <a:latin typeface="Times New Roman" pitchFamily="18" charset="0"/>
                <a:cs typeface="Times New Roman" pitchFamily="18" charset="0"/>
              </a:rPr>
              <a:t>tử</a:t>
            </a:r>
            <a:endParaRPr lang="en-US" sz="3000" b="1" dirty="0">
              <a:ln>
                <a:solidFill>
                  <a:srgbClr val="0000CC"/>
                </a:solidFill>
              </a:ln>
              <a:solidFill>
                <a:srgbClr val="0000CC"/>
              </a:solidFill>
              <a:latin typeface="Times New Roman" pitchFamily="18" charset="0"/>
              <a:cs typeface="Times New Roman" pitchFamily="18" charset="0"/>
            </a:endParaRPr>
          </a:p>
        </p:txBody>
      </p:sp>
      <p:pic>
        <p:nvPicPr>
          <p:cNvPr id="23" name="Picture 3" descr="ĐF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52600"/>
            <a:ext cx="8686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3"/>
          <p:cNvSpPr txBox="1">
            <a:spLocks noChangeArrowheads="1"/>
          </p:cNvSpPr>
          <p:nvPr/>
        </p:nvSpPr>
        <p:spPr bwMode="auto">
          <a:xfrm>
            <a:off x="263235" y="2238245"/>
            <a:ext cx="8880765" cy="1815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pPr>
            <a:r>
              <a:rPr lang="en-US" sz="2800" b="1">
                <a:solidFill>
                  <a:srgbClr val="1C0894"/>
                </a:solidFill>
                <a:latin typeface="Times New Roman" pitchFamily="18" charset="0"/>
                <a:cs typeface="Times New Roman" pitchFamily="18" charset="0"/>
              </a:rPr>
              <a:t>-Bộ mã di truyền</a:t>
            </a:r>
          </a:p>
          <a:p>
            <a:pPr eaLnBrk="1" hangingPunct="1">
              <a:spcBef>
                <a:spcPct val="50000"/>
              </a:spcBef>
            </a:pPr>
            <a:r>
              <a:rPr lang="en-US" sz="2800" b="1">
                <a:solidFill>
                  <a:srgbClr val="1C0894"/>
                </a:solidFill>
                <a:latin typeface="Times New Roman" pitchFamily="18" charset="0"/>
                <a:cs typeface="Times New Roman" pitchFamily="18" charset="0"/>
              </a:rPr>
              <a:t>-Khoãng 20 loại aa </a:t>
            </a:r>
            <a:r>
              <a:rPr lang="en-US" sz="2800" b="1">
                <a:solidFill>
                  <a:srgbClr val="1C0894"/>
                </a:solidFill>
                <a:latin typeface="Times New Roman" pitchFamily="18" charset="0"/>
                <a:cs typeface="Times New Roman" pitchFamily="18" charset="0"/>
                <a:sym typeface="Wingdings" pitchFamily="2" charset="2"/>
              </a:rPr>
              <a:t> các loại </a:t>
            </a:r>
            <a:r>
              <a:rPr lang="en-US" sz="2800" b="1">
                <a:solidFill>
                  <a:srgbClr val="1C0894"/>
                </a:solidFill>
                <a:latin typeface="Times New Roman" pitchFamily="18" charset="0"/>
                <a:cs typeface="Times New Roman" pitchFamily="18" charset="0"/>
              </a:rPr>
              <a:t>protein khác nhau</a:t>
            </a:r>
          </a:p>
          <a:p>
            <a:pPr eaLnBrk="1" hangingPunct="1">
              <a:spcBef>
                <a:spcPct val="50000"/>
              </a:spcBef>
            </a:pPr>
            <a:r>
              <a:rPr lang="en-US" sz="2800" b="1">
                <a:solidFill>
                  <a:srgbClr val="1C0894"/>
                </a:solidFill>
                <a:latin typeface="Times New Roman" pitchFamily="18" charset="0"/>
                <a:cs typeface="Times New Roman" pitchFamily="18" charset="0"/>
              </a:rPr>
              <a:t>-4 loại đơn phân A, T (U), G, X </a:t>
            </a:r>
            <a:r>
              <a:rPr lang="en-US" sz="2800" b="1">
                <a:solidFill>
                  <a:srgbClr val="1C0894"/>
                </a:solidFill>
                <a:latin typeface="Times New Roman" pitchFamily="18" charset="0"/>
                <a:cs typeface="Times New Roman" pitchFamily="18" charset="0"/>
                <a:sym typeface="Wingdings" pitchFamily="2" charset="2"/>
              </a:rPr>
              <a:t></a:t>
            </a:r>
            <a:r>
              <a:rPr lang="en-US" sz="2800" b="1">
                <a:solidFill>
                  <a:srgbClr val="1C0894"/>
                </a:solidFill>
                <a:latin typeface="Times New Roman" pitchFamily="18" charset="0"/>
                <a:cs typeface="Times New Roman" pitchFamily="18" charset="0"/>
              </a:rPr>
              <a:t>ADN, ARN.</a:t>
            </a:r>
          </a:p>
        </p:txBody>
      </p:sp>
      <p:sp>
        <p:nvSpPr>
          <p:cNvPr id="25" name="Text Box 3"/>
          <p:cNvSpPr txBox="1">
            <a:spLocks noChangeArrowheads="1"/>
          </p:cNvSpPr>
          <p:nvPr/>
        </p:nvSpPr>
        <p:spPr bwMode="auto">
          <a:xfrm>
            <a:off x="90049" y="1669475"/>
            <a:ext cx="8984675" cy="523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1" hangingPunct="1">
              <a:spcBef>
                <a:spcPct val="50000"/>
              </a:spcBef>
            </a:pPr>
            <a:r>
              <a:rPr lang="en-US" sz="2800" b="1">
                <a:solidFill>
                  <a:srgbClr val="336600"/>
                </a:solidFill>
                <a:latin typeface="Times New Roman" pitchFamily="18" charset="0"/>
                <a:cs typeface="Times New Roman" pitchFamily="18" charset="0"/>
              </a:rPr>
              <a:t>SV thuộc các giới từ đơn giản đến phức tạp đều có chung:</a:t>
            </a:r>
          </a:p>
        </p:txBody>
      </p:sp>
      <p:sp>
        <p:nvSpPr>
          <p:cNvPr id="26" name="Rectangle 25"/>
          <p:cNvSpPr>
            <a:spLocks noChangeArrowheads="1"/>
          </p:cNvSpPr>
          <p:nvPr/>
        </p:nvSpPr>
        <p:spPr bwMode="auto">
          <a:xfrm>
            <a:off x="76200" y="3851575"/>
            <a:ext cx="8991600" cy="1800225"/>
          </a:xfrm>
          <a:prstGeom prst="rect">
            <a:avLst/>
          </a:prstGeom>
          <a:solidFill>
            <a:schemeClr val="bg1"/>
          </a:solidFill>
          <a:ln>
            <a:noFill/>
          </a:ln>
        </p:spPr>
        <p:txBody>
          <a:bodyPr>
            <a:spAutoFit/>
          </a:bodyPr>
          <a:lstStyle/>
          <a:p>
            <a:pPr algn="just" eaLnBrk="1" hangingPunct="1"/>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Người</a:t>
            </a:r>
            <a:r>
              <a:rPr lang="en-US" sz="2800" b="1" dirty="0">
                <a:solidFill>
                  <a:prstClr val="black"/>
                </a:solidFill>
                <a:latin typeface="Times New Roman" pitchFamily="18" charset="0"/>
                <a:cs typeface="Times New Roman" pitchFamily="18" charset="0"/>
              </a:rPr>
              <a:t>:      - XGA - TGT - TGG - GTT - TGT - TGG -</a:t>
            </a:r>
            <a:r>
              <a:rPr lang="en-US" sz="2800" b="1" dirty="0">
                <a:solidFill>
                  <a:srgbClr val="003300"/>
                </a:solidFill>
                <a:latin typeface="Times New Roman" pitchFamily="18" charset="0"/>
                <a:cs typeface="Times New Roman" pitchFamily="18" charset="0"/>
              </a:rPr>
              <a:t> </a:t>
            </a:r>
          </a:p>
          <a:p>
            <a:pPr algn="just" eaLnBrk="1" hangingPunct="1"/>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Tinh</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tinh</a:t>
            </a:r>
            <a:r>
              <a:rPr lang="en-US" sz="2800" b="1" dirty="0">
                <a:solidFill>
                  <a:prstClr val="black"/>
                </a:solidFill>
                <a:latin typeface="Times New Roman" pitchFamily="18" charset="0"/>
                <a:cs typeface="Times New Roman" pitchFamily="18" charset="0"/>
              </a:rPr>
              <a:t>:  -</a:t>
            </a:r>
            <a:r>
              <a:rPr lang="en-US" sz="2800" b="1" dirty="0">
                <a:solidFill>
                  <a:srgbClr val="003300"/>
                </a:solidFill>
                <a:latin typeface="Times New Roman" pitchFamily="18" charset="0"/>
                <a:cs typeface="Times New Roman" pitchFamily="18" charset="0"/>
              </a:rPr>
              <a:t> </a:t>
            </a:r>
            <a:r>
              <a:rPr lang="en-US" sz="2800" b="1" dirty="0">
                <a:solidFill>
                  <a:srgbClr val="FF0000"/>
                </a:solidFill>
                <a:latin typeface="Times New Roman" pitchFamily="18" charset="0"/>
                <a:cs typeface="Times New Roman" pitchFamily="18" charset="0"/>
              </a:rPr>
              <a:t>XGT-</a:t>
            </a:r>
            <a:r>
              <a:rPr lang="en-US" sz="2800" b="1" dirty="0">
                <a:solidFill>
                  <a:prstClr val="black"/>
                </a:solidFill>
                <a:latin typeface="Times New Roman" pitchFamily="18" charset="0"/>
                <a:cs typeface="Times New Roman" pitchFamily="18" charset="0"/>
              </a:rPr>
              <a:t> TGT - TGG - GTT - TGT - TGG -</a:t>
            </a:r>
          </a:p>
          <a:p>
            <a:pPr algn="just" eaLnBrk="1" hangingPunct="1"/>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Gôrila</a:t>
            </a:r>
            <a:r>
              <a:rPr lang="en-US" sz="2800" b="1" dirty="0">
                <a:solidFill>
                  <a:prstClr val="black"/>
                </a:solidFill>
                <a:latin typeface="Times New Roman" pitchFamily="18" charset="0"/>
                <a:cs typeface="Times New Roman" pitchFamily="18" charset="0"/>
              </a:rPr>
              <a:t>:       -</a:t>
            </a:r>
            <a:r>
              <a:rPr lang="en-US" sz="2800" b="1" dirty="0">
                <a:solidFill>
                  <a:srgbClr val="003300"/>
                </a:solidFill>
                <a:latin typeface="Times New Roman" pitchFamily="18" charset="0"/>
                <a:cs typeface="Times New Roman" pitchFamily="18" charset="0"/>
              </a:rPr>
              <a:t> </a:t>
            </a:r>
            <a:r>
              <a:rPr lang="en-US" sz="2800" b="1" dirty="0">
                <a:solidFill>
                  <a:srgbClr val="FF0000"/>
                </a:solidFill>
                <a:latin typeface="Times New Roman" pitchFamily="18" charset="0"/>
                <a:cs typeface="Times New Roman" pitchFamily="18" charset="0"/>
              </a:rPr>
              <a:t>XGT</a:t>
            </a:r>
            <a:r>
              <a:rPr lang="en-US" sz="2800" b="1" dirty="0">
                <a:solidFill>
                  <a:srgbClr val="003300"/>
                </a:solidFill>
                <a:latin typeface="Times New Roman" pitchFamily="18" charset="0"/>
                <a:cs typeface="Times New Roman" pitchFamily="18" charset="0"/>
              </a:rPr>
              <a:t> </a:t>
            </a:r>
            <a:r>
              <a:rPr lang="en-US" sz="2800" b="1" dirty="0">
                <a:solidFill>
                  <a:prstClr val="black"/>
                </a:solidFill>
                <a:latin typeface="Times New Roman" pitchFamily="18" charset="0"/>
                <a:cs typeface="Times New Roman" pitchFamily="18" charset="0"/>
              </a:rPr>
              <a:t>- TGT - TGG - GTT - TGT -</a:t>
            </a:r>
            <a:r>
              <a:rPr lang="en-US" sz="2800" b="1" dirty="0">
                <a:solidFill>
                  <a:srgbClr val="003300"/>
                </a:solidFill>
                <a:latin typeface="Times New Roman" pitchFamily="18" charset="0"/>
                <a:cs typeface="Times New Roman" pitchFamily="18" charset="0"/>
              </a:rPr>
              <a:t> </a:t>
            </a:r>
            <a:r>
              <a:rPr lang="en-US" sz="2800" b="1" dirty="0">
                <a:solidFill>
                  <a:srgbClr val="FF0000"/>
                </a:solidFill>
                <a:latin typeface="Times New Roman" pitchFamily="18" charset="0"/>
                <a:cs typeface="Times New Roman" pitchFamily="18" charset="0"/>
              </a:rPr>
              <a:t>TAT</a:t>
            </a:r>
            <a:r>
              <a:rPr lang="en-US" sz="2800" b="1" dirty="0">
                <a:solidFill>
                  <a:srgbClr val="003300"/>
                </a:solidFill>
                <a:latin typeface="Times New Roman" pitchFamily="18" charset="0"/>
                <a:cs typeface="Times New Roman" pitchFamily="18" charset="0"/>
              </a:rPr>
              <a:t> </a:t>
            </a:r>
            <a:r>
              <a:rPr lang="en-US" sz="2800" b="1" dirty="0">
                <a:solidFill>
                  <a:prstClr val="black"/>
                </a:solidFill>
                <a:latin typeface="Times New Roman" pitchFamily="18" charset="0"/>
                <a:cs typeface="Times New Roman" pitchFamily="18" charset="0"/>
              </a:rPr>
              <a:t>- </a:t>
            </a:r>
            <a:r>
              <a:rPr lang="en-US" sz="2800" b="1" dirty="0">
                <a:solidFill>
                  <a:srgbClr val="003300"/>
                </a:solidFill>
                <a:latin typeface="Times New Roman" pitchFamily="18" charset="0"/>
                <a:cs typeface="Times New Roman" pitchFamily="18" charset="0"/>
              </a:rPr>
              <a:t> </a:t>
            </a:r>
          </a:p>
          <a:p>
            <a:pPr algn="just" eaLnBrk="1" hangingPunct="1"/>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Đười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ươi</a:t>
            </a:r>
            <a:r>
              <a:rPr lang="en-US" sz="2800" b="1" dirty="0">
                <a:solidFill>
                  <a:prstClr val="black"/>
                </a:solidFill>
                <a:latin typeface="Times New Roman" pitchFamily="18" charset="0"/>
                <a:cs typeface="Times New Roman" pitchFamily="18" charset="0"/>
              </a:rPr>
              <a:t>:  -</a:t>
            </a:r>
            <a:r>
              <a:rPr lang="en-US" sz="2800" b="1" dirty="0">
                <a:solidFill>
                  <a:srgbClr val="003300"/>
                </a:solidFill>
                <a:latin typeface="Times New Roman" pitchFamily="18" charset="0"/>
                <a:cs typeface="Times New Roman" pitchFamily="18" charset="0"/>
              </a:rPr>
              <a:t> </a:t>
            </a:r>
            <a:r>
              <a:rPr lang="en-US" sz="2800" b="1" dirty="0">
                <a:solidFill>
                  <a:srgbClr val="FF0000"/>
                </a:solidFill>
                <a:latin typeface="Times New Roman" pitchFamily="18" charset="0"/>
                <a:cs typeface="Times New Roman" pitchFamily="18" charset="0"/>
              </a:rPr>
              <a:t>TGT</a:t>
            </a:r>
            <a:r>
              <a:rPr lang="en-US" sz="2800" b="1" dirty="0">
                <a:solidFill>
                  <a:prstClr val="black"/>
                </a:solidFill>
                <a:latin typeface="Times New Roman" pitchFamily="18" charset="0"/>
                <a:cs typeface="Times New Roman" pitchFamily="18" charset="0"/>
              </a:rPr>
              <a:t>- TGG - TGG -</a:t>
            </a:r>
            <a:r>
              <a:rPr lang="en-US" sz="2800" b="1" dirty="0">
                <a:solidFill>
                  <a:srgbClr val="003300"/>
                </a:solidFill>
                <a:latin typeface="Times New Roman" pitchFamily="18" charset="0"/>
                <a:cs typeface="Times New Roman" pitchFamily="18" charset="0"/>
              </a:rPr>
              <a:t> </a:t>
            </a:r>
            <a:r>
              <a:rPr lang="en-US" sz="2800" b="1" dirty="0">
                <a:solidFill>
                  <a:srgbClr val="FF0000"/>
                </a:solidFill>
                <a:latin typeface="Times New Roman" pitchFamily="18" charset="0"/>
                <a:cs typeface="Times New Roman" pitchFamily="18" charset="0"/>
              </a:rPr>
              <a:t>GTX - TGT - GAT </a:t>
            </a:r>
            <a:r>
              <a:rPr lang="en-US" sz="2800" b="1" dirty="0">
                <a:solidFill>
                  <a:prstClr val="black"/>
                </a:solidFill>
                <a:latin typeface="Times New Roman" pitchFamily="18" charset="0"/>
                <a:cs typeface="Times New Roman" pitchFamily="18" charset="0"/>
              </a:rPr>
              <a:t>-</a:t>
            </a:r>
          </a:p>
        </p:txBody>
      </p:sp>
      <p:sp>
        <p:nvSpPr>
          <p:cNvPr id="27" name="Rectangle 26"/>
          <p:cNvSpPr>
            <a:spLocks noChangeArrowheads="1"/>
          </p:cNvSpPr>
          <p:nvPr/>
        </p:nvSpPr>
        <p:spPr bwMode="auto">
          <a:xfrm>
            <a:off x="121874" y="2134182"/>
            <a:ext cx="8915400" cy="1717393"/>
          </a:xfrm>
          <a:prstGeom prst="rect">
            <a:avLst/>
          </a:prstGeom>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a:gradFill>
          <a:ln>
            <a:noFill/>
          </a:ln>
        </p:spPr>
        <p:txBody>
          <a:bodyPr>
            <a:spAutoFit/>
          </a:bodyPr>
          <a:lstStyle/>
          <a:p>
            <a:pPr algn="ctr" eaLnBrk="1" hangingPunct="1">
              <a:lnSpc>
                <a:spcPct val="110000"/>
              </a:lnSpc>
            </a:pPr>
            <a:r>
              <a:rPr lang="en-US" sz="3200" b="1" i="1">
                <a:solidFill>
                  <a:srgbClr val="000066"/>
                </a:solidFill>
                <a:latin typeface="Times New Roman" pitchFamily="18" charset="0"/>
                <a:cs typeface="Times New Roman" pitchFamily="18" charset="0"/>
              </a:rPr>
              <a:t>Quan sát, trình tự nuclêôtit</a:t>
            </a:r>
            <a:r>
              <a:rPr lang="en-US" sz="3200" b="1">
                <a:solidFill>
                  <a:srgbClr val="000066"/>
                </a:solidFill>
                <a:latin typeface="Times New Roman" pitchFamily="18" charset="0"/>
                <a:cs typeface="Times New Roman" pitchFamily="18" charset="0"/>
              </a:rPr>
              <a:t> trong mạch gốc của 1 đoạn gen mã hóa chuỗi hêmôglôbin ở người và các loài vượn người: </a:t>
            </a:r>
          </a:p>
        </p:txBody>
      </p:sp>
      <p:sp>
        <p:nvSpPr>
          <p:cNvPr id="2" name="Rectangle 1"/>
          <p:cNvSpPr/>
          <p:nvPr/>
        </p:nvSpPr>
        <p:spPr>
          <a:xfrm>
            <a:off x="138545" y="5631875"/>
            <a:ext cx="8866910" cy="1154162"/>
          </a:xfrm>
          <a:prstGeom prst="rect">
            <a:avLst/>
          </a:prstGeom>
          <a:gradFill flip="none" rotWithShape="1">
            <a:gsLst>
              <a:gs pos="0">
                <a:srgbClr val="FDCAFE"/>
              </a:gs>
              <a:gs pos="35001">
                <a:srgbClr val="99FF99"/>
              </a:gs>
              <a:gs pos="52000">
                <a:srgbClr val="FFFF8B"/>
              </a:gs>
              <a:gs pos="73000">
                <a:srgbClr val="F8AF9E"/>
              </a:gs>
              <a:gs pos="99000">
                <a:srgbClr val="E81766"/>
              </a:gs>
            </a:gsLst>
            <a:lin ang="13500000" scaled="1"/>
            <a:tileRect/>
          </a:gradFill>
        </p:spPr>
        <p:txBody>
          <a:bodyPr wrap="square">
            <a:spAutoFit/>
          </a:bodyPr>
          <a:lstStyle/>
          <a:p>
            <a:pPr algn="ctr" eaLnBrk="1" hangingPunct="1">
              <a:spcBef>
                <a:spcPts val="600"/>
              </a:spcBef>
            </a:pPr>
            <a:r>
              <a:rPr lang="en-US" sz="3200" b="1" i="1">
                <a:solidFill>
                  <a:srgbClr val="000066"/>
                </a:solidFill>
                <a:latin typeface="Times New Roman" pitchFamily="18" charset="0"/>
                <a:cs typeface="Times New Roman" pitchFamily="18" charset="0"/>
              </a:rPr>
              <a:t>Hai loài nào có quan hệ họ hàng gần gũi nhất ? </a:t>
            </a:r>
          </a:p>
          <a:p>
            <a:pPr algn="ctr" eaLnBrk="1" hangingPunct="1">
              <a:spcBef>
                <a:spcPts val="600"/>
              </a:spcBef>
            </a:pPr>
            <a:r>
              <a:rPr lang="en-US" sz="3200" b="1" i="1">
                <a:solidFill>
                  <a:srgbClr val="000066"/>
                </a:solidFill>
                <a:latin typeface="Times New Roman" pitchFamily="18" charset="0"/>
                <a:cs typeface="Times New Roman" pitchFamily="18" charset="0"/>
              </a:rPr>
              <a:t>Vì sao ? </a:t>
            </a:r>
            <a:endParaRPr lang="en-US" sz="3200">
              <a:solidFill>
                <a:srgbClr val="000066"/>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157" y="1172361"/>
            <a:ext cx="6934200" cy="5613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 Box 14"/>
          <p:cNvSpPr txBox="1">
            <a:spLocks noChangeArrowheads="1"/>
          </p:cNvSpPr>
          <p:nvPr/>
        </p:nvSpPr>
        <p:spPr bwMode="auto">
          <a:xfrm>
            <a:off x="6934200" y="1447800"/>
            <a:ext cx="2107904" cy="4524315"/>
          </a:xfrm>
          <a:prstGeom prst="rect">
            <a:avLst/>
          </a:prstGeom>
          <a:solidFill>
            <a:srgbClr val="CCFFCC"/>
          </a:solidFill>
          <a:ln w="9525">
            <a:solidFill>
              <a:srgbClr val="FF3399"/>
            </a:solidFill>
            <a:miter lim="800000"/>
            <a:headEnd/>
            <a:tailEnd/>
          </a:ln>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sz="3600" dirty="0" err="1">
                <a:latin typeface=".VnTime" pitchFamily="34" charset="0"/>
              </a:rPr>
              <a:t>CÊu</a:t>
            </a:r>
            <a:r>
              <a:rPr lang="en-US" sz="3600" dirty="0">
                <a:latin typeface=".VnTime" pitchFamily="34" charset="0"/>
              </a:rPr>
              <a:t> </a:t>
            </a:r>
            <a:r>
              <a:rPr lang="en-US" sz="3600" dirty="0" err="1">
                <a:latin typeface=".VnTime" pitchFamily="34" charset="0"/>
              </a:rPr>
              <a:t>tróc</a:t>
            </a:r>
            <a:r>
              <a:rPr lang="en-US" sz="3600" dirty="0">
                <a:latin typeface=".VnTime" pitchFamily="34" charset="0"/>
              </a:rPr>
              <a:t> </a:t>
            </a:r>
            <a:r>
              <a:rPr lang="en-US" sz="3600" dirty="0" err="1">
                <a:latin typeface=".VnTime" pitchFamily="34" charset="0"/>
              </a:rPr>
              <a:t>ph©n</a:t>
            </a:r>
            <a:r>
              <a:rPr lang="en-US" sz="3600" dirty="0">
                <a:latin typeface=".VnTime" pitchFamily="34" charset="0"/>
              </a:rPr>
              <a:t> </a:t>
            </a:r>
            <a:r>
              <a:rPr lang="en-US" sz="3600" dirty="0" err="1">
                <a:latin typeface=".VnTime" pitchFamily="34" charset="0"/>
              </a:rPr>
              <a:t>tö</a:t>
            </a:r>
            <a:r>
              <a:rPr lang="en-US" sz="3600" dirty="0">
                <a:latin typeface=".VnTime" pitchFamily="34" charset="0"/>
              </a:rPr>
              <a:t> </a:t>
            </a:r>
            <a:r>
              <a:rPr lang="en-US" sz="3600" b="1" dirty="0" err="1">
                <a:latin typeface=".VnTime" pitchFamily="34" charset="0"/>
              </a:rPr>
              <a:t>pr«tªin</a:t>
            </a:r>
            <a:r>
              <a:rPr lang="en-US" sz="3600" b="1" dirty="0">
                <a:latin typeface=".VnTime" pitchFamily="34" charset="0"/>
              </a:rPr>
              <a:t> </a:t>
            </a:r>
            <a:r>
              <a:rPr lang="en-US" sz="3600" b="1" dirty="0" err="1">
                <a:latin typeface=".VnTime" pitchFamily="34" charset="0"/>
              </a:rPr>
              <a:t>Xit«cr«m</a:t>
            </a:r>
            <a:r>
              <a:rPr lang="en-US" sz="3600" b="1" dirty="0">
                <a:latin typeface=".VnTime" pitchFamily="34" charset="0"/>
              </a:rPr>
              <a:t>  </a:t>
            </a:r>
            <a:r>
              <a:rPr lang="en-US" sz="3600" dirty="0">
                <a:latin typeface=".VnTime" pitchFamily="34" charset="0"/>
              </a:rPr>
              <a:t>ë </a:t>
            </a:r>
            <a:r>
              <a:rPr lang="en-US" sz="3600" b="1" dirty="0">
                <a:solidFill>
                  <a:srgbClr val="FF0000"/>
                </a:solidFill>
                <a:latin typeface=".VnTime" pitchFamily="34" charset="0"/>
              </a:rPr>
              <a:t>c¸ </a:t>
            </a:r>
            <a:r>
              <a:rPr lang="en-US" sz="3600" b="1" dirty="0" err="1">
                <a:solidFill>
                  <a:srgbClr val="FF0000"/>
                </a:solidFill>
                <a:latin typeface=".VnTime" pitchFamily="34" charset="0"/>
              </a:rPr>
              <a:t>ngõ</a:t>
            </a:r>
            <a:r>
              <a:rPr lang="en-US" sz="3600" b="1" dirty="0">
                <a:solidFill>
                  <a:srgbClr val="FF0000"/>
                </a:solidFill>
                <a:latin typeface=".VnTime" pitchFamily="34" charset="0"/>
              </a:rPr>
              <a:t> </a:t>
            </a:r>
            <a:r>
              <a:rPr lang="en-US" sz="3600" dirty="0">
                <a:latin typeface=".VnTime" pitchFamily="34" charset="0"/>
              </a:rPr>
              <a:t>vµ ë </a:t>
            </a:r>
            <a:r>
              <a:rPr lang="en-US" sz="3600" b="1" dirty="0" err="1">
                <a:solidFill>
                  <a:srgbClr val="FF0000"/>
                </a:solidFill>
                <a:latin typeface=".VnTime" pitchFamily="34" charset="0"/>
              </a:rPr>
              <a:t>lóa</a:t>
            </a:r>
            <a:r>
              <a:rPr lang="en-US" sz="3600" dirty="0">
                <a:solidFill>
                  <a:srgbClr val="FF0000"/>
                </a:solidFill>
                <a:latin typeface=".VnTime" pitchFamily="34" charset="0"/>
              </a:rPr>
              <a:t> </a:t>
            </a:r>
            <a:r>
              <a:rPr lang="en-US" sz="3600" dirty="0" err="1">
                <a:latin typeface=".VnTime" pitchFamily="34" charset="0"/>
              </a:rPr>
              <a:t>gièng</a:t>
            </a:r>
            <a:r>
              <a:rPr lang="en-US" sz="3600" dirty="0">
                <a:latin typeface=".VnTime" pitchFamily="34" charset="0"/>
              </a:rPr>
              <a:t> </a:t>
            </a:r>
            <a:r>
              <a:rPr lang="en-US" sz="3600" dirty="0" err="1">
                <a:latin typeface=".VnTime" pitchFamily="34" charset="0"/>
              </a:rPr>
              <a:t>nhau</a:t>
            </a:r>
            <a:endParaRPr lang="en-US" sz="3600" dirty="0">
              <a:latin typeface=".VnTime" pitchFamily="34" charset="0"/>
            </a:endParaRPr>
          </a:p>
        </p:txBody>
      </p:sp>
      <p:pic>
        <p:nvPicPr>
          <p:cNvPr id="18" name="Picture 17"/>
          <p:cNvPicPr>
            <a:picLocks noChangeAspect="1"/>
          </p:cNvPicPr>
          <p:nvPr/>
        </p:nvPicPr>
        <p:blipFill rotWithShape="1">
          <a:blip r:embed="rId4"/>
          <a:srcRect r="3333" b="7293"/>
          <a:stretch/>
        </p:blipFill>
        <p:spPr>
          <a:xfrm>
            <a:off x="79434" y="44305"/>
            <a:ext cx="8839200" cy="42646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ox(i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ox(i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nodeType="clickEffect">
                                  <p:stCondLst>
                                    <p:cond delay="0"/>
                                  </p:stCondLst>
                                  <p:childTnLst>
                                    <p:animEffect transition="out" filter="box(in)">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par>
                                <p:cTn id="18" presetID="16" presetClass="entr" presetSubtype="21"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4">
                                            <p:txEl>
                                              <p:pRg st="0" end="0"/>
                                            </p:txEl>
                                          </p:spTgt>
                                        </p:tgtEl>
                                        <p:attrNameLst>
                                          <p:attrName>style.visibility</p:attrName>
                                        </p:attrNameLst>
                                      </p:cBhvr>
                                      <p:to>
                                        <p:strVal val="visible"/>
                                      </p:to>
                                    </p:set>
                                    <p:animEffect transition="in" filter="wipe(up)">
                                      <p:cBhvr>
                                        <p:cTn id="25" dur="500"/>
                                        <p:tgtEl>
                                          <p:spTgt spid="2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ox(in)">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xit" presetSubtype="10" fill="hold" grpId="1" nodeType="clickEffect">
                                  <p:stCondLst>
                                    <p:cond delay="0"/>
                                  </p:stCondLst>
                                  <p:childTnLst>
                                    <p:animEffect transition="out" filter="blinds(horizontal)">
                                      <p:cBhvr>
                                        <p:cTn id="44" dur="500"/>
                                        <p:tgtEl>
                                          <p:spTgt spid="27"/>
                                        </p:tgtEl>
                                      </p:cBhvr>
                                    </p:animEffect>
                                    <p:set>
                                      <p:cBhvr>
                                        <p:cTn id="45" dur="1" fill="hold">
                                          <p:stCondLst>
                                            <p:cond delay="499"/>
                                          </p:stCondLst>
                                        </p:cTn>
                                        <p:tgtEl>
                                          <p:spTgt spid="27"/>
                                        </p:tgtEl>
                                        <p:attrNameLst>
                                          <p:attrName>style.visibility</p:attrName>
                                        </p:attrNameLst>
                                      </p:cBhvr>
                                      <p:to>
                                        <p:strVal val="hidden"/>
                                      </p:to>
                                    </p:set>
                                  </p:childTnLst>
                                </p:cTn>
                              </p:par>
                              <p:par>
                                <p:cTn id="46" presetID="3" presetClass="exit" presetSubtype="10" fill="hold" grpId="1" nodeType="withEffect">
                                  <p:stCondLst>
                                    <p:cond delay="0"/>
                                  </p:stCondLst>
                                  <p:childTnLst>
                                    <p:animEffect transition="out" filter="blinds(horizontal)">
                                      <p:cBhvr>
                                        <p:cTn id="47" dur="500"/>
                                        <p:tgtEl>
                                          <p:spTgt spid="26"/>
                                        </p:tgtEl>
                                      </p:cBhvr>
                                    </p:animEffect>
                                    <p:set>
                                      <p:cBhvr>
                                        <p:cTn id="48" dur="1" fill="hold">
                                          <p:stCondLst>
                                            <p:cond delay="499"/>
                                          </p:stCondLst>
                                        </p:cTn>
                                        <p:tgtEl>
                                          <p:spTgt spid="26"/>
                                        </p:tgtEl>
                                        <p:attrNameLst>
                                          <p:attrName>style.visibility</p:attrName>
                                        </p:attrNameLst>
                                      </p:cBhvr>
                                      <p:to>
                                        <p:strVal val="hidden"/>
                                      </p:to>
                                    </p:set>
                                  </p:childTnLst>
                                </p:cTn>
                              </p:par>
                              <p:par>
                                <p:cTn id="49" presetID="16" presetClass="exit" presetSubtype="21" fill="hold" grpId="1" nodeType="withEffect">
                                  <p:stCondLst>
                                    <p:cond delay="0"/>
                                  </p:stCondLst>
                                  <p:childTnLst>
                                    <p:animEffect transition="out" filter="barn(inVertical)">
                                      <p:cBhvr>
                                        <p:cTn id="50" dur="500"/>
                                        <p:tgtEl>
                                          <p:spTgt spid="2"/>
                                        </p:tgtEl>
                                      </p:cBhvr>
                                    </p:animEffect>
                                    <p:set>
                                      <p:cBhvr>
                                        <p:cTn id="51" dur="1" fill="hold">
                                          <p:stCondLst>
                                            <p:cond delay="499"/>
                                          </p:stCondLst>
                                        </p:cTn>
                                        <p:tgtEl>
                                          <p:spTgt spid="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026"/>
                                        </p:tgtEl>
                                        <p:attrNameLst>
                                          <p:attrName>style.visibility</p:attrName>
                                        </p:attrNameLst>
                                      </p:cBhvr>
                                      <p:to>
                                        <p:strVal val="visible"/>
                                      </p:to>
                                    </p:set>
                                    <p:animEffect transition="in" filter="barn(inVertical)">
                                      <p:cBhvr>
                                        <p:cTn id="56" dur="500"/>
                                        <p:tgtEl>
                                          <p:spTgt spid="1026"/>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barn(inVertical)">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xit" presetSubtype="21" fill="hold" nodeType="clickEffect">
                                  <p:stCondLst>
                                    <p:cond delay="0"/>
                                  </p:stCondLst>
                                  <p:childTnLst>
                                    <p:animEffect transition="out" filter="barn(inVertical)">
                                      <p:cBhvr>
                                        <p:cTn id="63" dur="500"/>
                                        <p:tgtEl>
                                          <p:spTgt spid="1026"/>
                                        </p:tgtEl>
                                      </p:cBhvr>
                                    </p:animEffect>
                                    <p:set>
                                      <p:cBhvr>
                                        <p:cTn id="64" dur="1" fill="hold">
                                          <p:stCondLst>
                                            <p:cond delay="499"/>
                                          </p:stCondLst>
                                        </p:cTn>
                                        <p:tgtEl>
                                          <p:spTgt spid="1026"/>
                                        </p:tgtEl>
                                        <p:attrNameLst>
                                          <p:attrName>style.visibility</p:attrName>
                                        </p:attrNameLst>
                                      </p:cBhvr>
                                      <p:to>
                                        <p:strVal val="hidden"/>
                                      </p:to>
                                    </p:set>
                                  </p:childTnLst>
                                </p:cTn>
                              </p:par>
                              <p:par>
                                <p:cTn id="65" presetID="16" presetClass="exit" presetSubtype="21" fill="hold" grpId="1" nodeType="withEffect">
                                  <p:stCondLst>
                                    <p:cond delay="0"/>
                                  </p:stCondLst>
                                  <p:childTnLst>
                                    <p:animEffect transition="out" filter="barn(inVertical)">
                                      <p:cBhvr>
                                        <p:cTn id="66" dur="500"/>
                                        <p:tgtEl>
                                          <p:spTgt spid="17"/>
                                        </p:tgtEl>
                                      </p:cBhvr>
                                    </p:animEffect>
                                    <p:set>
                                      <p:cBhvr>
                                        <p:cTn id="67" dur="1" fill="hold">
                                          <p:stCondLst>
                                            <p:cond delay="499"/>
                                          </p:stCondLst>
                                        </p:cTn>
                                        <p:tgtEl>
                                          <p:spTgt spid="17"/>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24">
                                            <p:txEl>
                                              <p:pRg st="1" end="1"/>
                                            </p:txEl>
                                          </p:spTgt>
                                        </p:tgtEl>
                                        <p:attrNameLst>
                                          <p:attrName>style.visibility</p:attrName>
                                        </p:attrNameLst>
                                      </p:cBhvr>
                                      <p:to>
                                        <p:strVal val="visible"/>
                                      </p:to>
                                    </p:set>
                                    <p:animEffect transition="in" filter="wipe(up)">
                                      <p:cBhvr>
                                        <p:cTn id="72" dur="500"/>
                                        <p:tgtEl>
                                          <p:spTgt spid="24">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24">
                                            <p:txEl>
                                              <p:pRg st="2" end="2"/>
                                            </p:txEl>
                                          </p:spTgt>
                                        </p:tgtEl>
                                        <p:attrNameLst>
                                          <p:attrName>style.visibility</p:attrName>
                                        </p:attrNameLst>
                                      </p:cBhvr>
                                      <p:to>
                                        <p:strVal val="visible"/>
                                      </p:to>
                                    </p:set>
                                    <p:animEffect transition="in" filter="wipe(up)">
                                      <p:cBhvr>
                                        <p:cTn id="77"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uiExpand="1" build="p"/>
      <p:bldP spid="25" grpId="0"/>
      <p:bldP spid="26" grpId="0" uiExpand="1" animBg="1"/>
      <p:bldP spid="26" grpId="1" uiExpand="1" animBg="1"/>
      <p:bldP spid="27" grpId="0" uiExpand="1" animBg="1"/>
      <p:bldP spid="27" grpId="1" uiExpand="1" animBg="1"/>
      <p:bldP spid="2" grpId="0" uiExpand="1" animBg="1"/>
      <p:bldP spid="2" grpId="1" uiExpand="1" animBg="1"/>
      <p:bldP spid="17" grpId="0" animBg="1"/>
      <p:bldP spid="1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Box 40"/>
          <p:cNvSpPr txBox="1">
            <a:spLocks noChangeArrowheads="1"/>
          </p:cNvSpPr>
          <p:nvPr/>
        </p:nvSpPr>
        <p:spPr bwMode="auto">
          <a:xfrm>
            <a:off x="404797" y="513572"/>
            <a:ext cx="675800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000" b="1" i="0" u="none" strike="noStrike" kern="1200" cap="none" spc="0" normalizeH="0" baseline="0" noProof="0" dirty="0">
                <a:ln>
                  <a:solidFill>
                    <a:srgbClr val="0000CC"/>
                  </a:solidFill>
                </a:ln>
                <a:solidFill>
                  <a:srgbClr val="0000CC"/>
                </a:solidFill>
                <a:effectLst/>
                <a:uLnTx/>
                <a:uFillTx/>
                <a:latin typeface="Times New Roman" pitchFamily="18" charset="0"/>
                <a:ea typeface="+mn-ea"/>
                <a:cs typeface="Times New Roman" pitchFamily="18" charset="0"/>
              </a:rPr>
              <a:t>IV. </a:t>
            </a:r>
            <a:r>
              <a:rPr kumimoji="0" lang="en-US" sz="3000" b="1" i="0" u="none" strike="noStrike" kern="1200" cap="none" spc="0" normalizeH="0" baseline="0" noProof="0" dirty="0" err="1">
                <a:ln>
                  <a:solidFill>
                    <a:srgbClr val="0000CC"/>
                  </a:solidFill>
                </a:ln>
                <a:solidFill>
                  <a:srgbClr val="0000CC"/>
                </a:solidFill>
                <a:effectLst/>
                <a:uLnTx/>
                <a:uFillTx/>
                <a:latin typeface="Times New Roman" pitchFamily="18" charset="0"/>
                <a:ea typeface="+mn-ea"/>
                <a:cs typeface="Times New Roman" pitchFamily="18" charset="0"/>
              </a:rPr>
              <a:t>Bằng</a:t>
            </a:r>
            <a:r>
              <a:rPr kumimoji="0" lang="en-US" sz="3000" b="1" i="0" u="none" strike="noStrike" kern="1200" cap="none" spc="0" normalizeH="0" baseline="0" noProof="0" dirty="0">
                <a:ln>
                  <a:solidFill>
                    <a:srgbClr val="0000CC"/>
                  </a:solidFill>
                </a:ln>
                <a:solidFill>
                  <a:srgbClr val="0000CC"/>
                </a:solidFill>
                <a:effectLst/>
                <a:uLnTx/>
                <a:uFillTx/>
                <a:latin typeface="Times New Roman" pitchFamily="18" charset="0"/>
                <a:ea typeface="+mn-ea"/>
                <a:cs typeface="Times New Roman" pitchFamily="18" charset="0"/>
              </a:rPr>
              <a:t> </a:t>
            </a:r>
            <a:r>
              <a:rPr kumimoji="0" lang="en-US" sz="3000" b="1" i="0" u="none" strike="noStrike" kern="1200" cap="none" spc="0" normalizeH="0" baseline="0" noProof="0" dirty="0" err="1">
                <a:ln>
                  <a:solidFill>
                    <a:srgbClr val="0000CC"/>
                  </a:solidFill>
                </a:ln>
                <a:solidFill>
                  <a:srgbClr val="0000CC"/>
                </a:solidFill>
                <a:effectLst/>
                <a:uLnTx/>
                <a:uFillTx/>
                <a:latin typeface="Times New Roman" pitchFamily="18" charset="0"/>
                <a:ea typeface="+mn-ea"/>
                <a:cs typeface="Times New Roman" pitchFamily="18" charset="0"/>
              </a:rPr>
              <a:t>chứng</a:t>
            </a:r>
            <a:r>
              <a:rPr kumimoji="0" lang="en-US" sz="3000" b="1" i="0" u="none" strike="noStrike" kern="1200" cap="none" spc="0" normalizeH="0" baseline="0" noProof="0" dirty="0">
                <a:ln>
                  <a:solidFill>
                    <a:srgbClr val="0000CC"/>
                  </a:solidFill>
                </a:ln>
                <a:solidFill>
                  <a:srgbClr val="0000CC"/>
                </a:solidFill>
                <a:effectLst/>
                <a:uLnTx/>
                <a:uFillTx/>
                <a:latin typeface="Times New Roman" pitchFamily="18" charset="0"/>
                <a:ea typeface="+mn-ea"/>
                <a:cs typeface="Times New Roman" pitchFamily="18" charset="0"/>
              </a:rPr>
              <a:t> </a:t>
            </a:r>
            <a:r>
              <a:rPr kumimoji="0" lang="en-US" sz="3000" b="1" i="0" u="none" strike="noStrike" kern="1200" cap="none" spc="0" normalizeH="0" baseline="0" noProof="0" dirty="0" err="1">
                <a:ln>
                  <a:solidFill>
                    <a:srgbClr val="0000CC"/>
                  </a:solidFill>
                </a:ln>
                <a:solidFill>
                  <a:srgbClr val="0000CC"/>
                </a:solidFill>
                <a:effectLst/>
                <a:uLnTx/>
                <a:uFillTx/>
                <a:latin typeface="Times New Roman" pitchFamily="18" charset="0"/>
                <a:ea typeface="+mn-ea"/>
                <a:cs typeface="Times New Roman" pitchFamily="18" charset="0"/>
              </a:rPr>
              <a:t>sinh</a:t>
            </a:r>
            <a:r>
              <a:rPr kumimoji="0" lang="en-US" sz="3000" b="1" i="0" u="none" strike="noStrike" kern="1200" cap="none" spc="0" normalizeH="0" baseline="0" noProof="0" dirty="0">
                <a:ln>
                  <a:solidFill>
                    <a:srgbClr val="0000CC"/>
                  </a:solidFill>
                </a:ln>
                <a:solidFill>
                  <a:srgbClr val="0000CC"/>
                </a:solidFill>
                <a:effectLst/>
                <a:uLnTx/>
                <a:uFillTx/>
                <a:latin typeface="Times New Roman" pitchFamily="18" charset="0"/>
                <a:ea typeface="+mn-ea"/>
                <a:cs typeface="Times New Roman" pitchFamily="18" charset="0"/>
              </a:rPr>
              <a:t> </a:t>
            </a:r>
            <a:r>
              <a:rPr kumimoji="0" lang="en-US" sz="3000" b="1" i="0" u="none" strike="noStrike" kern="1200" cap="none" spc="0" normalizeH="0" baseline="0" noProof="0" dirty="0" err="1">
                <a:ln>
                  <a:solidFill>
                    <a:srgbClr val="0000CC"/>
                  </a:solidFill>
                </a:ln>
                <a:solidFill>
                  <a:srgbClr val="0000CC"/>
                </a:solidFill>
                <a:effectLst/>
                <a:uLnTx/>
                <a:uFillTx/>
                <a:latin typeface="Times New Roman" pitchFamily="18" charset="0"/>
                <a:ea typeface="+mn-ea"/>
                <a:cs typeface="Times New Roman" pitchFamily="18" charset="0"/>
              </a:rPr>
              <a:t>học</a:t>
            </a:r>
            <a:r>
              <a:rPr kumimoji="0" lang="en-US" sz="3000" b="1" i="0" u="none" strike="noStrike" kern="1200" cap="none" spc="0" normalizeH="0" noProof="0" dirty="0">
                <a:ln>
                  <a:solidFill>
                    <a:srgbClr val="0000CC"/>
                  </a:solidFill>
                </a:ln>
                <a:solidFill>
                  <a:srgbClr val="0000CC"/>
                </a:solidFill>
                <a:effectLst/>
                <a:uLnTx/>
                <a:uFillTx/>
                <a:latin typeface="Times New Roman" pitchFamily="18" charset="0"/>
                <a:ea typeface="+mn-ea"/>
                <a:cs typeface="Times New Roman" pitchFamily="18" charset="0"/>
              </a:rPr>
              <a:t> </a:t>
            </a:r>
            <a:r>
              <a:rPr kumimoji="0" lang="en-US" sz="3000" b="1" i="0" u="none" strike="noStrike" kern="1200" cap="none" spc="0" normalizeH="0" noProof="0" dirty="0" err="1">
                <a:ln>
                  <a:solidFill>
                    <a:srgbClr val="0000CC"/>
                  </a:solidFill>
                </a:ln>
                <a:solidFill>
                  <a:srgbClr val="0000CC"/>
                </a:solidFill>
                <a:effectLst/>
                <a:uLnTx/>
                <a:uFillTx/>
                <a:latin typeface="Times New Roman" pitchFamily="18" charset="0"/>
                <a:ea typeface="+mn-ea"/>
                <a:cs typeface="Times New Roman" pitchFamily="18" charset="0"/>
              </a:rPr>
              <a:t>phân</a:t>
            </a:r>
            <a:r>
              <a:rPr kumimoji="0" lang="en-US" sz="3000" b="1" i="0" u="none" strike="noStrike" kern="1200" cap="none" spc="0" normalizeH="0" noProof="0" dirty="0">
                <a:ln>
                  <a:solidFill>
                    <a:srgbClr val="0000CC"/>
                  </a:solidFill>
                </a:ln>
                <a:solidFill>
                  <a:srgbClr val="0000CC"/>
                </a:solidFill>
                <a:effectLst/>
                <a:uLnTx/>
                <a:uFillTx/>
                <a:latin typeface="Times New Roman" pitchFamily="18" charset="0"/>
                <a:ea typeface="+mn-ea"/>
                <a:cs typeface="Times New Roman" pitchFamily="18" charset="0"/>
              </a:rPr>
              <a:t> </a:t>
            </a:r>
            <a:r>
              <a:rPr kumimoji="0" lang="en-US" sz="3000" b="1" i="0" u="none" strike="noStrike" kern="1200" cap="none" spc="0" normalizeH="0" noProof="0" dirty="0" err="1">
                <a:ln>
                  <a:solidFill>
                    <a:srgbClr val="0000CC"/>
                  </a:solidFill>
                </a:ln>
                <a:solidFill>
                  <a:srgbClr val="0000CC"/>
                </a:solidFill>
                <a:effectLst/>
                <a:uLnTx/>
                <a:uFillTx/>
                <a:latin typeface="Times New Roman" pitchFamily="18" charset="0"/>
                <a:ea typeface="+mn-ea"/>
                <a:cs typeface="Times New Roman" pitchFamily="18" charset="0"/>
              </a:rPr>
              <a:t>tử</a:t>
            </a:r>
            <a:endParaRPr kumimoji="0" lang="en-US" sz="3000" b="1" i="0" u="none" strike="noStrike" kern="1200" cap="none" spc="0" normalizeH="0" baseline="0" noProof="0" dirty="0">
              <a:ln>
                <a:solidFill>
                  <a:srgbClr val="0000CC"/>
                </a:solidFill>
              </a:ln>
              <a:solidFill>
                <a:srgbClr val="0000CC"/>
              </a:solidFill>
              <a:effectLst/>
              <a:uLnTx/>
              <a:uFillTx/>
              <a:latin typeface="Times New Roman" pitchFamily="18" charset="0"/>
              <a:ea typeface="+mn-ea"/>
              <a:cs typeface="Times New Roman" pitchFamily="18" charset="0"/>
            </a:endParaRPr>
          </a:p>
        </p:txBody>
      </p:sp>
      <p:pic>
        <p:nvPicPr>
          <p:cNvPr id="13" name="Picture 12"/>
          <p:cNvPicPr>
            <a:picLocks noChangeAspect="1"/>
          </p:cNvPicPr>
          <p:nvPr/>
        </p:nvPicPr>
        <p:blipFill rotWithShape="1">
          <a:blip r:embed="rId2"/>
          <a:srcRect r="3333" b="7293"/>
          <a:stretch/>
        </p:blipFill>
        <p:spPr>
          <a:xfrm>
            <a:off x="79434" y="44305"/>
            <a:ext cx="8839200" cy="42646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 name="Picture 3"/>
          <p:cNvPicPr>
            <a:picLocks noChangeAspect="1"/>
          </p:cNvPicPr>
          <p:nvPr/>
        </p:nvPicPr>
        <p:blipFill rotWithShape="1">
          <a:blip r:embed="rId3"/>
          <a:srcRect b="41667"/>
          <a:stretch/>
        </p:blipFill>
        <p:spPr>
          <a:xfrm>
            <a:off x="87645" y="1067570"/>
            <a:ext cx="8841327" cy="3200400"/>
          </a:xfrm>
          <a:prstGeom prst="rect">
            <a:avLst/>
          </a:prstGeom>
        </p:spPr>
      </p:pic>
      <p:pic>
        <p:nvPicPr>
          <p:cNvPr id="16" name="Picture 15"/>
          <p:cNvPicPr>
            <a:picLocks noChangeAspect="1"/>
          </p:cNvPicPr>
          <p:nvPr/>
        </p:nvPicPr>
        <p:blipFill rotWithShape="1">
          <a:blip r:embed="rId3"/>
          <a:srcRect t="61170" b="11111"/>
          <a:stretch/>
        </p:blipFill>
        <p:spPr>
          <a:xfrm>
            <a:off x="533400" y="4267970"/>
            <a:ext cx="8395572" cy="2510975"/>
          </a:xfrm>
          <a:prstGeom prst="rect">
            <a:avLst/>
          </a:prstGeom>
          <a:ln>
            <a:noFill/>
          </a:ln>
          <a:effectLst>
            <a:outerShdw blurRad="190500" algn="tl" rotWithShape="0">
              <a:srgbClr val="000000">
                <a:alpha val="70000"/>
              </a:srgbClr>
            </a:outerShdw>
          </a:effectLst>
        </p:spPr>
      </p:pic>
      <p:sp>
        <p:nvSpPr>
          <p:cNvPr id="17" name="Rectangle 16"/>
          <p:cNvSpPr/>
          <p:nvPr/>
        </p:nvSpPr>
        <p:spPr>
          <a:xfrm>
            <a:off x="1558926" y="1371600"/>
            <a:ext cx="7359708" cy="1015663"/>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vi-VN" sz="3000" kern="0" dirty="0">
                <a:solidFill>
                  <a:prstClr val="black"/>
                </a:solidFill>
                <a:latin typeface="Constantia" panose="02030602050306030303" pitchFamily="18" charset="0"/>
              </a:rPr>
              <a:t>DNA là vật chất di truyền ở đa số các loài sinh vật (trừ 1 số virus VCDT là RNA)</a:t>
            </a:r>
            <a:endParaRPr lang="en-US" sz="3000" kern="0" dirty="0">
              <a:solidFill>
                <a:sysClr val="windowText" lastClr="000000"/>
              </a:solidFill>
              <a:latin typeface="Constantia" panose="02030602050306030303" pitchFamily="18" charset="0"/>
            </a:endParaRPr>
          </a:p>
        </p:txBody>
      </p:sp>
      <p:sp>
        <p:nvSpPr>
          <p:cNvPr id="19" name="Rectangle 18"/>
          <p:cNvSpPr/>
          <p:nvPr/>
        </p:nvSpPr>
        <p:spPr>
          <a:xfrm>
            <a:off x="1526971" y="2948635"/>
            <a:ext cx="7359708" cy="1015663"/>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vi-VN" sz="3000" kern="0" dirty="0">
                <a:solidFill>
                  <a:prstClr val="black"/>
                </a:solidFill>
                <a:latin typeface="Constantia" panose="02030602050306030303" pitchFamily="18" charset="0"/>
              </a:rPr>
              <a:t>Mã di truyền (mã bộ ba) về cơ bản giống nhau ở mọi sinh vật</a:t>
            </a:r>
          </a:p>
        </p:txBody>
      </p:sp>
      <p:sp>
        <p:nvSpPr>
          <p:cNvPr id="20" name="Right Arrow 19"/>
          <p:cNvSpPr/>
          <p:nvPr/>
        </p:nvSpPr>
        <p:spPr>
          <a:xfrm>
            <a:off x="208152" y="5141030"/>
            <a:ext cx="325248" cy="990600"/>
          </a:xfrm>
          <a:prstGeom prs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a:spLocks noChangeArrowheads="1"/>
          </p:cNvSpPr>
          <p:nvPr/>
        </p:nvSpPr>
        <p:spPr bwMode="auto">
          <a:xfrm>
            <a:off x="656304" y="4299705"/>
            <a:ext cx="8245123"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1" hangingPunct="1"/>
            <a:r>
              <a:rPr lang="vi-VN" sz="2800" dirty="0">
                <a:ln>
                  <a:solidFill>
                    <a:schemeClr val="tx1"/>
                  </a:solidFill>
                </a:ln>
                <a:latin typeface="Times New Roman" pitchFamily="18" charset="0"/>
                <a:cs typeface="Times New Roman" pitchFamily="18" charset="0"/>
              </a:rPr>
              <a:t>- Các loài càng có quan hệ họ hàng gần gũi thì</a:t>
            </a:r>
            <a:r>
              <a:rPr lang="en-US" sz="2800" dirty="0">
                <a:ln>
                  <a:solidFill>
                    <a:schemeClr val="tx1"/>
                  </a:solidFill>
                </a:ln>
                <a:latin typeface="Times New Roman" pitchFamily="18" charset="0"/>
                <a:cs typeface="Times New Roman" pitchFamily="18" charset="0"/>
              </a:rPr>
              <a:t> </a:t>
            </a:r>
            <a:r>
              <a:rPr lang="en-US" sz="2800" dirty="0" err="1">
                <a:ln>
                  <a:solidFill>
                    <a:schemeClr val="tx1"/>
                  </a:solidFill>
                </a:ln>
                <a:latin typeface="Times New Roman" pitchFamily="18" charset="0"/>
                <a:cs typeface="Times New Roman" pitchFamily="18" charset="0"/>
              </a:rPr>
              <a:t>trình</a:t>
            </a:r>
            <a:r>
              <a:rPr lang="en-US" sz="2800" dirty="0">
                <a:ln>
                  <a:solidFill>
                    <a:schemeClr val="tx1"/>
                  </a:solidFill>
                </a:ln>
                <a:latin typeface="Times New Roman" pitchFamily="18" charset="0"/>
                <a:cs typeface="Times New Roman" pitchFamily="18" charset="0"/>
              </a:rPr>
              <a:t> </a:t>
            </a:r>
            <a:r>
              <a:rPr lang="en-US" sz="2800" dirty="0" err="1">
                <a:ln>
                  <a:solidFill>
                    <a:schemeClr val="tx1"/>
                  </a:solidFill>
                </a:ln>
                <a:latin typeface="Times New Roman" pitchFamily="18" charset="0"/>
                <a:cs typeface="Times New Roman" pitchFamily="18" charset="0"/>
              </a:rPr>
              <a:t>tự</a:t>
            </a:r>
            <a:r>
              <a:rPr lang="en-US" sz="2800" dirty="0">
                <a:ln>
                  <a:solidFill>
                    <a:schemeClr val="tx1"/>
                  </a:solidFill>
                </a:ln>
                <a:latin typeface="Times New Roman" pitchFamily="18" charset="0"/>
                <a:cs typeface="Times New Roman" pitchFamily="18" charset="0"/>
              </a:rPr>
              <a:t> </a:t>
            </a:r>
            <a:r>
              <a:rPr lang="en-US" sz="2800" dirty="0" err="1">
                <a:ln>
                  <a:solidFill>
                    <a:schemeClr val="tx1"/>
                  </a:solidFill>
                </a:ln>
                <a:latin typeface="Times New Roman" pitchFamily="18" charset="0"/>
                <a:cs typeface="Times New Roman" pitchFamily="18" charset="0"/>
              </a:rPr>
              <a:t>các</a:t>
            </a:r>
            <a:r>
              <a:rPr lang="en-US" sz="2800" dirty="0">
                <a:ln>
                  <a:solidFill>
                    <a:schemeClr val="tx1"/>
                  </a:solidFill>
                </a:ln>
                <a:latin typeface="Times New Roman" pitchFamily="18" charset="0"/>
                <a:cs typeface="Times New Roman" pitchFamily="18" charset="0"/>
              </a:rPr>
              <a:t> </a:t>
            </a:r>
            <a:r>
              <a:rPr lang="en-US" sz="2800" dirty="0" err="1">
                <a:ln>
                  <a:solidFill>
                    <a:schemeClr val="tx1"/>
                  </a:solidFill>
                </a:ln>
                <a:latin typeface="Times New Roman" pitchFamily="18" charset="0"/>
                <a:cs typeface="Times New Roman" pitchFamily="18" charset="0"/>
              </a:rPr>
              <a:t>axit</a:t>
            </a:r>
            <a:r>
              <a:rPr lang="en-US" sz="2800" dirty="0">
                <a:ln>
                  <a:solidFill>
                    <a:schemeClr val="tx1"/>
                  </a:solidFill>
                </a:ln>
                <a:latin typeface="Times New Roman" pitchFamily="18" charset="0"/>
                <a:cs typeface="Times New Roman" pitchFamily="18" charset="0"/>
              </a:rPr>
              <a:t> </a:t>
            </a:r>
            <a:r>
              <a:rPr lang="en-US" sz="2800" dirty="0" err="1">
                <a:ln>
                  <a:solidFill>
                    <a:schemeClr val="tx1"/>
                  </a:solidFill>
                </a:ln>
                <a:latin typeface="Times New Roman" pitchFamily="18" charset="0"/>
                <a:cs typeface="Times New Roman" pitchFamily="18" charset="0"/>
              </a:rPr>
              <a:t>amin</a:t>
            </a:r>
            <a:r>
              <a:rPr lang="en-US" sz="2800" dirty="0">
                <a:ln>
                  <a:solidFill>
                    <a:schemeClr val="tx1"/>
                  </a:solidFill>
                </a:ln>
                <a:latin typeface="Times New Roman" pitchFamily="18" charset="0"/>
                <a:cs typeface="Times New Roman" pitchFamily="18" charset="0"/>
              </a:rPr>
              <a:t> hay </a:t>
            </a:r>
            <a:r>
              <a:rPr lang="en-US" sz="2800" dirty="0" err="1">
                <a:ln>
                  <a:solidFill>
                    <a:schemeClr val="tx1"/>
                  </a:solidFill>
                </a:ln>
                <a:latin typeface="Times New Roman" pitchFamily="18" charset="0"/>
                <a:cs typeface="Times New Roman" pitchFamily="18" charset="0"/>
              </a:rPr>
              <a:t>trình</a:t>
            </a:r>
            <a:r>
              <a:rPr lang="en-US" sz="2800" dirty="0">
                <a:ln>
                  <a:solidFill>
                    <a:schemeClr val="tx1"/>
                  </a:solidFill>
                </a:ln>
                <a:latin typeface="Times New Roman" pitchFamily="18" charset="0"/>
                <a:cs typeface="Times New Roman" pitchFamily="18" charset="0"/>
              </a:rPr>
              <a:t> </a:t>
            </a:r>
            <a:r>
              <a:rPr lang="en-US" sz="2800" dirty="0" err="1">
                <a:ln>
                  <a:solidFill>
                    <a:schemeClr val="tx1"/>
                  </a:solidFill>
                </a:ln>
                <a:latin typeface="Times New Roman" pitchFamily="18" charset="0"/>
                <a:cs typeface="Times New Roman" pitchFamily="18" charset="0"/>
              </a:rPr>
              <a:t>tự</a:t>
            </a:r>
            <a:r>
              <a:rPr lang="en-US" sz="2800" dirty="0">
                <a:ln>
                  <a:solidFill>
                    <a:schemeClr val="tx1"/>
                  </a:solidFill>
                </a:ln>
                <a:latin typeface="Times New Roman" pitchFamily="18" charset="0"/>
                <a:cs typeface="Times New Roman" pitchFamily="18" charset="0"/>
              </a:rPr>
              <a:t> </a:t>
            </a:r>
            <a:r>
              <a:rPr lang="en-US" sz="2800" dirty="0" err="1">
                <a:ln>
                  <a:solidFill>
                    <a:schemeClr val="tx1"/>
                  </a:solidFill>
                </a:ln>
                <a:latin typeface="Times New Roman" pitchFamily="18" charset="0"/>
                <a:cs typeface="Times New Roman" pitchFamily="18" charset="0"/>
              </a:rPr>
              <a:t>nuclêôtit</a:t>
            </a:r>
            <a:r>
              <a:rPr lang="en-US" sz="2800" dirty="0">
                <a:ln>
                  <a:solidFill>
                    <a:schemeClr val="tx1"/>
                  </a:solidFill>
                </a:ln>
                <a:latin typeface="Times New Roman" pitchFamily="18" charset="0"/>
                <a:cs typeface="Times New Roman" pitchFamily="18" charset="0"/>
              </a:rPr>
              <a:t> </a:t>
            </a:r>
            <a:r>
              <a:rPr lang="en-US" sz="2800" dirty="0" err="1">
                <a:ln>
                  <a:solidFill>
                    <a:schemeClr val="tx1"/>
                  </a:solidFill>
                </a:ln>
                <a:latin typeface="Times New Roman" pitchFamily="18" charset="0"/>
                <a:cs typeface="Times New Roman" pitchFamily="18" charset="0"/>
              </a:rPr>
              <a:t>càng</a:t>
            </a:r>
            <a:r>
              <a:rPr lang="en-US" sz="2800" dirty="0">
                <a:ln>
                  <a:solidFill>
                    <a:schemeClr val="tx1"/>
                  </a:solidFill>
                </a:ln>
                <a:latin typeface="Times New Roman" pitchFamily="18" charset="0"/>
                <a:cs typeface="Times New Roman" pitchFamily="18" charset="0"/>
              </a:rPr>
              <a:t> </a:t>
            </a:r>
            <a:r>
              <a:rPr lang="en-US" sz="2800" dirty="0" err="1">
                <a:ln>
                  <a:solidFill>
                    <a:schemeClr val="tx1"/>
                  </a:solidFill>
                </a:ln>
                <a:latin typeface="Times New Roman" pitchFamily="18" charset="0"/>
                <a:cs typeface="Times New Roman" pitchFamily="18" charset="0"/>
              </a:rPr>
              <a:t>có</a:t>
            </a:r>
            <a:r>
              <a:rPr lang="en-US" sz="2800" dirty="0">
                <a:ln>
                  <a:solidFill>
                    <a:schemeClr val="tx1"/>
                  </a:solidFill>
                </a:ln>
                <a:latin typeface="Times New Roman" pitchFamily="18" charset="0"/>
                <a:cs typeface="Times New Roman" pitchFamily="18" charset="0"/>
              </a:rPr>
              <a:t> </a:t>
            </a:r>
            <a:r>
              <a:rPr lang="en-US" sz="2800" dirty="0" err="1">
                <a:ln>
                  <a:solidFill>
                    <a:schemeClr val="tx1"/>
                  </a:solidFill>
                </a:ln>
                <a:latin typeface="Times New Roman" pitchFamily="18" charset="0"/>
                <a:cs typeface="Times New Roman" pitchFamily="18" charset="0"/>
              </a:rPr>
              <a:t>xu</a:t>
            </a:r>
            <a:r>
              <a:rPr lang="en-US" sz="2800" dirty="0">
                <a:ln>
                  <a:solidFill>
                    <a:schemeClr val="tx1"/>
                  </a:solidFill>
                </a:ln>
                <a:latin typeface="Times New Roman" pitchFamily="18" charset="0"/>
                <a:cs typeface="Times New Roman" pitchFamily="18" charset="0"/>
              </a:rPr>
              <a:t> </a:t>
            </a:r>
            <a:r>
              <a:rPr lang="en-US" sz="2800" dirty="0" err="1">
                <a:ln>
                  <a:solidFill>
                    <a:schemeClr val="tx1"/>
                  </a:solidFill>
                </a:ln>
                <a:latin typeface="Times New Roman" pitchFamily="18" charset="0"/>
                <a:cs typeface="Times New Roman" pitchFamily="18" charset="0"/>
              </a:rPr>
              <a:t>hướng</a:t>
            </a:r>
            <a:r>
              <a:rPr lang="en-US" sz="2800" dirty="0">
                <a:ln>
                  <a:solidFill>
                    <a:schemeClr val="tx1"/>
                  </a:solidFill>
                </a:ln>
                <a:latin typeface="Times New Roman" pitchFamily="18" charset="0"/>
                <a:cs typeface="Times New Roman" pitchFamily="18" charset="0"/>
              </a:rPr>
              <a:t> </a:t>
            </a:r>
            <a:r>
              <a:rPr lang="en-US" sz="2800" dirty="0" err="1">
                <a:ln>
                  <a:solidFill>
                    <a:schemeClr val="tx1"/>
                  </a:solidFill>
                </a:ln>
                <a:latin typeface="Times New Roman" pitchFamily="18" charset="0"/>
                <a:cs typeface="Times New Roman" pitchFamily="18" charset="0"/>
              </a:rPr>
              <a:t>giống</a:t>
            </a:r>
            <a:r>
              <a:rPr lang="en-US" sz="2800" dirty="0">
                <a:ln>
                  <a:solidFill>
                    <a:schemeClr val="tx1"/>
                  </a:solidFill>
                </a:ln>
                <a:latin typeface="Times New Roman" pitchFamily="18" charset="0"/>
                <a:cs typeface="Times New Roman" pitchFamily="18" charset="0"/>
              </a:rPr>
              <a:t> </a:t>
            </a:r>
            <a:r>
              <a:rPr lang="en-US" sz="2800" dirty="0" err="1">
                <a:ln>
                  <a:solidFill>
                    <a:schemeClr val="tx1"/>
                  </a:solidFill>
                </a:ln>
                <a:latin typeface="Times New Roman" pitchFamily="18" charset="0"/>
                <a:cs typeface="Times New Roman" pitchFamily="18" charset="0"/>
              </a:rPr>
              <a:t>nhau</a:t>
            </a:r>
            <a:r>
              <a:rPr lang="en-US" sz="2800" dirty="0">
                <a:ln>
                  <a:solidFill>
                    <a:schemeClr val="tx1"/>
                  </a:solidFill>
                </a:ln>
                <a:latin typeface="Times New Roman" pitchFamily="18" charset="0"/>
                <a:cs typeface="Times New Roman" pitchFamily="18" charset="0"/>
              </a:rPr>
              <a:t> </a:t>
            </a:r>
            <a:r>
              <a:rPr lang="vi-VN" sz="2800" dirty="0">
                <a:ln>
                  <a:solidFill>
                    <a:schemeClr val="tx1"/>
                  </a:solidFill>
                </a:ln>
                <a:latin typeface="Times New Roman" pitchFamily="18" charset="0"/>
                <a:cs typeface="Times New Roman" pitchFamily="18" charset="0"/>
              </a:rPr>
              <a:t>và ngược lại.</a:t>
            </a:r>
            <a:r>
              <a:rPr lang="en-US" sz="2800" dirty="0">
                <a:ln>
                  <a:solidFill>
                    <a:schemeClr val="tx1"/>
                  </a:solidFill>
                </a:ln>
                <a:latin typeface="Arial" charset="0"/>
              </a:rPr>
              <a:t> </a:t>
            </a:r>
            <a:endParaRPr lang="en-US" sz="2800" dirty="0">
              <a:ln>
                <a:solidFill>
                  <a:schemeClr val="tx1"/>
                </a:solidFill>
              </a:ln>
              <a:latin typeface="Times New Roman" pitchFamily="18" charset="0"/>
              <a:cs typeface="Times New Roman" pitchFamily="18" charset="0"/>
            </a:endParaRPr>
          </a:p>
          <a:p>
            <a:pPr algn="just" eaLnBrk="1" hangingPunct="1">
              <a:spcBef>
                <a:spcPts val="1200"/>
              </a:spcBef>
            </a:pPr>
            <a:r>
              <a:rPr lang="en-US" sz="2800" dirty="0">
                <a:ln>
                  <a:solidFill>
                    <a:schemeClr val="tx1"/>
                  </a:solidFill>
                </a:ln>
                <a:latin typeface="Times New Roman" pitchFamily="18" charset="0"/>
                <a:cs typeface="Times New Roman" pitchFamily="18" charset="0"/>
              </a:rPr>
              <a:t>- </a:t>
            </a:r>
            <a:r>
              <a:rPr lang="en-US" sz="2800" dirty="0" err="1">
                <a:ln>
                  <a:solidFill>
                    <a:schemeClr val="tx1"/>
                  </a:solidFill>
                </a:ln>
                <a:latin typeface="Times New Roman" pitchFamily="18" charset="0"/>
                <a:cs typeface="Times New Roman" pitchFamily="18" charset="0"/>
              </a:rPr>
              <a:t>Sự</a:t>
            </a:r>
            <a:r>
              <a:rPr lang="en-US" sz="2800" dirty="0">
                <a:ln>
                  <a:solidFill>
                    <a:schemeClr val="tx1"/>
                  </a:solidFill>
                </a:ln>
                <a:latin typeface="Times New Roman" pitchFamily="18" charset="0"/>
                <a:cs typeface="Times New Roman" pitchFamily="18" charset="0"/>
              </a:rPr>
              <a:t> </a:t>
            </a:r>
            <a:r>
              <a:rPr lang="en-US" sz="2800" dirty="0" err="1">
                <a:ln>
                  <a:solidFill>
                    <a:schemeClr val="tx1"/>
                  </a:solidFill>
                </a:ln>
                <a:latin typeface="Times New Roman" pitchFamily="18" charset="0"/>
                <a:cs typeface="Times New Roman" pitchFamily="18" charset="0"/>
              </a:rPr>
              <a:t>tương</a:t>
            </a:r>
            <a:r>
              <a:rPr lang="en-US" sz="2800" dirty="0">
                <a:ln>
                  <a:solidFill>
                    <a:schemeClr val="tx1"/>
                  </a:solidFill>
                </a:ln>
                <a:latin typeface="Times New Roman" pitchFamily="18" charset="0"/>
                <a:cs typeface="Times New Roman" pitchFamily="18" charset="0"/>
              </a:rPr>
              <a:t> </a:t>
            </a:r>
            <a:r>
              <a:rPr lang="en-US" sz="2800" dirty="0" err="1">
                <a:ln>
                  <a:solidFill>
                    <a:schemeClr val="tx1"/>
                  </a:solidFill>
                </a:ln>
                <a:latin typeface="Times New Roman" pitchFamily="18" charset="0"/>
                <a:cs typeface="Times New Roman" pitchFamily="18" charset="0"/>
              </a:rPr>
              <a:t>đồng</a:t>
            </a:r>
            <a:r>
              <a:rPr lang="en-US" sz="2800" dirty="0">
                <a:ln>
                  <a:solidFill>
                    <a:schemeClr val="tx1"/>
                  </a:solidFill>
                </a:ln>
                <a:latin typeface="Times New Roman" pitchFamily="18" charset="0"/>
                <a:cs typeface="Times New Roman" pitchFamily="18" charset="0"/>
              </a:rPr>
              <a:t> </a:t>
            </a:r>
            <a:r>
              <a:rPr lang="en-US" sz="2800" dirty="0" err="1">
                <a:ln>
                  <a:solidFill>
                    <a:schemeClr val="tx1"/>
                  </a:solidFill>
                </a:ln>
                <a:latin typeface="Times New Roman" pitchFamily="18" charset="0"/>
                <a:cs typeface="Times New Roman" pitchFamily="18" charset="0"/>
              </a:rPr>
              <a:t>về</a:t>
            </a:r>
            <a:r>
              <a:rPr lang="en-US" sz="2800" dirty="0">
                <a:ln>
                  <a:solidFill>
                    <a:schemeClr val="tx1"/>
                  </a:solidFill>
                </a:ln>
                <a:latin typeface="Times New Roman" pitchFamily="18" charset="0"/>
                <a:cs typeface="Times New Roman" pitchFamily="18" charset="0"/>
              </a:rPr>
              <a:t> </a:t>
            </a:r>
            <a:r>
              <a:rPr lang="en-US" sz="2800" dirty="0" err="1">
                <a:ln>
                  <a:solidFill>
                    <a:schemeClr val="tx1"/>
                  </a:solidFill>
                </a:ln>
                <a:latin typeface="Times New Roman" pitchFamily="18" charset="0"/>
                <a:cs typeface="Times New Roman" pitchFamily="18" charset="0"/>
              </a:rPr>
              <a:t>nhiều</a:t>
            </a:r>
            <a:r>
              <a:rPr lang="en-US" sz="2800" dirty="0">
                <a:ln>
                  <a:solidFill>
                    <a:schemeClr val="tx1"/>
                  </a:solidFill>
                </a:ln>
                <a:latin typeface="Times New Roman" pitchFamily="18" charset="0"/>
                <a:cs typeface="Times New Roman" pitchFamily="18" charset="0"/>
              </a:rPr>
              <a:t> </a:t>
            </a:r>
            <a:r>
              <a:rPr lang="en-US" sz="2800" dirty="0" err="1">
                <a:ln>
                  <a:solidFill>
                    <a:schemeClr val="tx1"/>
                  </a:solidFill>
                </a:ln>
                <a:latin typeface="Times New Roman" pitchFamily="18" charset="0"/>
                <a:cs typeface="Times New Roman" pitchFamily="18" charset="0"/>
              </a:rPr>
              <a:t>đặc</a:t>
            </a:r>
            <a:r>
              <a:rPr lang="en-US" sz="2800" dirty="0">
                <a:ln>
                  <a:solidFill>
                    <a:schemeClr val="tx1"/>
                  </a:solidFill>
                </a:ln>
                <a:latin typeface="Times New Roman" pitchFamily="18" charset="0"/>
                <a:cs typeface="Times New Roman" pitchFamily="18" charset="0"/>
              </a:rPr>
              <a:t> </a:t>
            </a:r>
            <a:r>
              <a:rPr lang="en-US" sz="2800" dirty="0" err="1">
                <a:ln>
                  <a:solidFill>
                    <a:schemeClr val="tx1"/>
                  </a:solidFill>
                </a:ln>
                <a:latin typeface="Times New Roman" pitchFamily="18" charset="0"/>
                <a:cs typeface="Times New Roman" pitchFamily="18" charset="0"/>
              </a:rPr>
              <a:t>điểm</a:t>
            </a:r>
            <a:r>
              <a:rPr lang="en-US" sz="2800" dirty="0">
                <a:ln>
                  <a:solidFill>
                    <a:schemeClr val="tx1"/>
                  </a:solidFill>
                </a:ln>
                <a:latin typeface="Times New Roman" pitchFamily="18" charset="0"/>
                <a:cs typeface="Times New Roman" pitchFamily="18" charset="0"/>
              </a:rPr>
              <a:t> ở </a:t>
            </a:r>
            <a:r>
              <a:rPr lang="en-US" sz="2800" dirty="0" err="1">
                <a:ln>
                  <a:solidFill>
                    <a:schemeClr val="tx1"/>
                  </a:solidFill>
                </a:ln>
                <a:latin typeface="Times New Roman" pitchFamily="18" charset="0"/>
                <a:cs typeface="Times New Roman" pitchFamily="18" charset="0"/>
              </a:rPr>
              <a:t>cấp</a:t>
            </a:r>
            <a:r>
              <a:rPr lang="en-US" sz="2800" dirty="0">
                <a:ln>
                  <a:solidFill>
                    <a:schemeClr val="tx1"/>
                  </a:solidFill>
                </a:ln>
                <a:latin typeface="Times New Roman" pitchFamily="18" charset="0"/>
                <a:cs typeface="Times New Roman" pitchFamily="18" charset="0"/>
              </a:rPr>
              <a:t> </a:t>
            </a:r>
            <a:r>
              <a:rPr lang="en-US" sz="2800" dirty="0" err="1">
                <a:ln>
                  <a:solidFill>
                    <a:schemeClr val="tx1"/>
                  </a:solidFill>
                </a:ln>
                <a:latin typeface="Times New Roman" pitchFamily="18" charset="0"/>
                <a:cs typeface="Times New Roman" pitchFamily="18" charset="0"/>
              </a:rPr>
              <a:t>phân</a:t>
            </a:r>
            <a:r>
              <a:rPr lang="en-US" sz="2800" dirty="0">
                <a:ln>
                  <a:solidFill>
                    <a:schemeClr val="tx1"/>
                  </a:solidFill>
                </a:ln>
                <a:latin typeface="Times New Roman" pitchFamily="18" charset="0"/>
                <a:cs typeface="Times New Roman" pitchFamily="18" charset="0"/>
              </a:rPr>
              <a:t> </a:t>
            </a:r>
            <a:r>
              <a:rPr lang="en-US" sz="2800" dirty="0" err="1">
                <a:ln>
                  <a:solidFill>
                    <a:schemeClr val="tx1"/>
                  </a:solidFill>
                </a:ln>
                <a:latin typeface="Times New Roman" pitchFamily="18" charset="0"/>
                <a:cs typeface="Times New Roman" pitchFamily="18" charset="0"/>
              </a:rPr>
              <a:t>tử</a:t>
            </a:r>
            <a:r>
              <a:rPr lang="en-US" sz="2800" dirty="0">
                <a:ln>
                  <a:solidFill>
                    <a:schemeClr val="tx1"/>
                  </a:solidFill>
                </a:ln>
                <a:latin typeface="Times New Roman" pitchFamily="18" charset="0"/>
                <a:cs typeface="Times New Roman" pitchFamily="18" charset="0"/>
              </a:rPr>
              <a:t> </a:t>
            </a:r>
            <a:r>
              <a:rPr lang="en-US" sz="2800" dirty="0" err="1">
                <a:ln>
                  <a:solidFill>
                    <a:schemeClr val="tx1"/>
                  </a:solidFill>
                </a:ln>
                <a:latin typeface="Times New Roman" pitchFamily="18" charset="0"/>
                <a:cs typeface="Times New Roman" pitchFamily="18" charset="0"/>
              </a:rPr>
              <a:t>và</a:t>
            </a:r>
            <a:r>
              <a:rPr lang="en-US" sz="2800" dirty="0">
                <a:ln>
                  <a:solidFill>
                    <a:schemeClr val="tx1"/>
                  </a:solidFill>
                </a:ln>
                <a:latin typeface="Times New Roman" pitchFamily="18" charset="0"/>
                <a:cs typeface="Times New Roman" pitchFamily="18" charset="0"/>
              </a:rPr>
              <a:t> </a:t>
            </a:r>
            <a:r>
              <a:rPr lang="en-US" sz="2800" dirty="0" err="1">
                <a:ln>
                  <a:solidFill>
                    <a:schemeClr val="tx1"/>
                  </a:solidFill>
                </a:ln>
                <a:latin typeface="Times New Roman" pitchFamily="18" charset="0"/>
                <a:cs typeface="Times New Roman" pitchFamily="18" charset="0"/>
              </a:rPr>
              <a:t>tế</a:t>
            </a:r>
            <a:r>
              <a:rPr lang="en-US" sz="2800" dirty="0">
                <a:ln>
                  <a:solidFill>
                    <a:schemeClr val="tx1"/>
                  </a:solidFill>
                </a:ln>
                <a:latin typeface="Times New Roman" pitchFamily="18" charset="0"/>
                <a:cs typeface="Times New Roman" pitchFamily="18" charset="0"/>
              </a:rPr>
              <a:t> </a:t>
            </a:r>
            <a:r>
              <a:rPr lang="en-US" sz="2800" dirty="0" err="1">
                <a:ln>
                  <a:solidFill>
                    <a:schemeClr val="tx1"/>
                  </a:solidFill>
                </a:ln>
                <a:latin typeface="Times New Roman" pitchFamily="18" charset="0"/>
                <a:cs typeface="Times New Roman" pitchFamily="18" charset="0"/>
              </a:rPr>
              <a:t>bào</a:t>
            </a:r>
            <a:r>
              <a:rPr lang="en-US" sz="2800" dirty="0">
                <a:ln>
                  <a:solidFill>
                    <a:schemeClr val="tx1"/>
                  </a:solidFill>
                </a:ln>
                <a:latin typeface="Times New Roman" pitchFamily="18" charset="0"/>
                <a:cs typeface="Times New Roman" pitchFamily="18" charset="0"/>
              </a:rPr>
              <a:t> </a:t>
            </a:r>
            <a:r>
              <a:rPr lang="en-US" sz="2800" dirty="0">
                <a:ln>
                  <a:solidFill>
                    <a:schemeClr val="tx1"/>
                  </a:solidFill>
                </a:ln>
                <a:latin typeface="Times New Roman" pitchFamily="18" charset="0"/>
                <a:cs typeface="Times New Roman" pitchFamily="18" charset="0"/>
                <a:sym typeface="Wingdings" pitchFamily="2" charset="2"/>
              </a:rPr>
              <a:t> </a:t>
            </a:r>
            <a:r>
              <a:rPr lang="en-US" sz="2800" dirty="0" err="1">
                <a:ln>
                  <a:solidFill>
                    <a:schemeClr val="tx1"/>
                  </a:solidFill>
                </a:ln>
                <a:latin typeface="Times New Roman" pitchFamily="18" charset="0"/>
                <a:cs typeface="Times New Roman" pitchFamily="18" charset="0"/>
              </a:rPr>
              <a:t>Các</a:t>
            </a:r>
            <a:r>
              <a:rPr lang="en-US" sz="2800" dirty="0">
                <a:ln>
                  <a:solidFill>
                    <a:schemeClr val="tx1"/>
                  </a:solidFill>
                </a:ln>
                <a:latin typeface="Times New Roman" pitchFamily="18" charset="0"/>
                <a:cs typeface="Times New Roman" pitchFamily="18" charset="0"/>
              </a:rPr>
              <a:t> </a:t>
            </a:r>
            <a:r>
              <a:rPr lang="en-US" sz="2800" dirty="0" err="1">
                <a:ln>
                  <a:solidFill>
                    <a:schemeClr val="tx1"/>
                  </a:solidFill>
                </a:ln>
                <a:latin typeface="Times New Roman" pitchFamily="18" charset="0"/>
                <a:cs typeface="Times New Roman" pitchFamily="18" charset="0"/>
              </a:rPr>
              <a:t>loài</a:t>
            </a:r>
            <a:r>
              <a:rPr lang="en-US" sz="2800" dirty="0">
                <a:ln>
                  <a:solidFill>
                    <a:schemeClr val="tx1"/>
                  </a:solidFill>
                </a:ln>
                <a:latin typeface="Times New Roman" pitchFamily="18" charset="0"/>
                <a:cs typeface="Times New Roman" pitchFamily="18" charset="0"/>
              </a:rPr>
              <a:t> </a:t>
            </a:r>
            <a:r>
              <a:rPr lang="en-US" sz="2800" dirty="0" err="1">
                <a:ln>
                  <a:solidFill>
                    <a:schemeClr val="tx1"/>
                  </a:solidFill>
                </a:ln>
                <a:latin typeface="Times New Roman" pitchFamily="18" charset="0"/>
                <a:cs typeface="Times New Roman" pitchFamily="18" charset="0"/>
              </a:rPr>
              <a:t>trên</a:t>
            </a:r>
            <a:r>
              <a:rPr lang="en-US" sz="2800" dirty="0">
                <a:ln>
                  <a:solidFill>
                    <a:schemeClr val="tx1"/>
                  </a:solidFill>
                </a:ln>
                <a:latin typeface="Times New Roman" pitchFamily="18" charset="0"/>
                <a:cs typeface="Times New Roman" pitchFamily="18" charset="0"/>
              </a:rPr>
              <a:t> </a:t>
            </a:r>
            <a:r>
              <a:rPr lang="en-US" sz="2800" dirty="0" err="1">
                <a:ln>
                  <a:solidFill>
                    <a:schemeClr val="tx1"/>
                  </a:solidFill>
                </a:ln>
                <a:latin typeface="Times New Roman" pitchFamily="18" charset="0"/>
                <a:cs typeface="Times New Roman" pitchFamily="18" charset="0"/>
              </a:rPr>
              <a:t>trái</a:t>
            </a:r>
            <a:r>
              <a:rPr lang="en-US" sz="2800" dirty="0">
                <a:ln>
                  <a:solidFill>
                    <a:schemeClr val="tx1"/>
                  </a:solidFill>
                </a:ln>
                <a:latin typeface="Times New Roman" pitchFamily="18" charset="0"/>
                <a:cs typeface="Times New Roman" pitchFamily="18" charset="0"/>
              </a:rPr>
              <a:t> </a:t>
            </a:r>
            <a:r>
              <a:rPr lang="en-US" sz="2800" dirty="0" err="1">
                <a:ln>
                  <a:solidFill>
                    <a:schemeClr val="tx1"/>
                  </a:solidFill>
                </a:ln>
                <a:latin typeface="Times New Roman" pitchFamily="18" charset="0"/>
                <a:cs typeface="Times New Roman" pitchFamily="18" charset="0"/>
              </a:rPr>
              <a:t>đất</a:t>
            </a:r>
            <a:r>
              <a:rPr lang="en-US" sz="2800" dirty="0">
                <a:ln>
                  <a:solidFill>
                    <a:schemeClr val="tx1"/>
                  </a:solidFill>
                </a:ln>
                <a:latin typeface="Times New Roman" pitchFamily="18" charset="0"/>
                <a:cs typeface="Times New Roman" pitchFamily="18" charset="0"/>
              </a:rPr>
              <a:t> </a:t>
            </a:r>
            <a:r>
              <a:rPr lang="en-US" sz="2800" dirty="0" err="1">
                <a:ln>
                  <a:solidFill>
                    <a:schemeClr val="tx1"/>
                  </a:solidFill>
                </a:ln>
                <a:latin typeface="Times New Roman" pitchFamily="18" charset="0"/>
                <a:cs typeface="Times New Roman" pitchFamily="18" charset="0"/>
              </a:rPr>
              <a:t>đều</a:t>
            </a:r>
            <a:r>
              <a:rPr lang="en-US" sz="2800" dirty="0">
                <a:ln>
                  <a:solidFill>
                    <a:schemeClr val="tx1"/>
                  </a:solidFill>
                </a:ln>
                <a:latin typeface="Times New Roman" pitchFamily="18" charset="0"/>
                <a:cs typeface="Times New Roman" pitchFamily="18" charset="0"/>
              </a:rPr>
              <a:t> </a:t>
            </a:r>
            <a:r>
              <a:rPr lang="en-US" sz="2800" dirty="0" err="1">
                <a:ln>
                  <a:solidFill>
                    <a:schemeClr val="tx1"/>
                  </a:solidFill>
                </a:ln>
                <a:latin typeface="Times New Roman" pitchFamily="18" charset="0"/>
                <a:cs typeface="Times New Roman" pitchFamily="18" charset="0"/>
              </a:rPr>
              <a:t>có</a:t>
            </a:r>
            <a:r>
              <a:rPr lang="en-US" sz="2800" dirty="0">
                <a:ln>
                  <a:solidFill>
                    <a:schemeClr val="tx1"/>
                  </a:solidFill>
                </a:ln>
                <a:latin typeface="Times New Roman" pitchFamily="18" charset="0"/>
                <a:cs typeface="Times New Roman" pitchFamily="18" charset="0"/>
              </a:rPr>
              <a:t> </a:t>
            </a:r>
            <a:r>
              <a:rPr lang="en-US" sz="2800" dirty="0" err="1">
                <a:ln>
                  <a:solidFill>
                    <a:schemeClr val="tx1"/>
                  </a:solidFill>
                </a:ln>
                <a:latin typeface="Times New Roman" pitchFamily="18" charset="0"/>
                <a:cs typeface="Times New Roman" pitchFamily="18" charset="0"/>
              </a:rPr>
              <a:t>chung</a:t>
            </a:r>
            <a:r>
              <a:rPr lang="en-US" sz="2800" dirty="0">
                <a:ln>
                  <a:solidFill>
                    <a:schemeClr val="tx1"/>
                  </a:solidFill>
                </a:ln>
                <a:latin typeface="Times New Roman" pitchFamily="18" charset="0"/>
                <a:cs typeface="Times New Roman" pitchFamily="18" charset="0"/>
              </a:rPr>
              <a:t> </a:t>
            </a:r>
            <a:r>
              <a:rPr lang="en-US" sz="2800" dirty="0" err="1">
                <a:ln>
                  <a:solidFill>
                    <a:schemeClr val="tx1"/>
                  </a:solidFill>
                </a:ln>
                <a:latin typeface="Times New Roman" pitchFamily="18" charset="0"/>
                <a:cs typeface="Times New Roman" pitchFamily="18" charset="0"/>
              </a:rPr>
              <a:t>tổ</a:t>
            </a:r>
            <a:r>
              <a:rPr lang="en-US" sz="2800" dirty="0">
                <a:ln>
                  <a:solidFill>
                    <a:schemeClr val="tx1"/>
                  </a:solidFill>
                </a:ln>
                <a:latin typeface="Times New Roman" pitchFamily="18" charset="0"/>
                <a:cs typeface="Times New Roman" pitchFamily="18" charset="0"/>
              </a:rPr>
              <a:t> </a:t>
            </a:r>
            <a:r>
              <a:rPr lang="en-US" sz="2800" dirty="0" err="1">
                <a:ln>
                  <a:solidFill>
                    <a:schemeClr val="tx1"/>
                  </a:solidFill>
                </a:ln>
                <a:latin typeface="Times New Roman" pitchFamily="18" charset="0"/>
                <a:cs typeface="Times New Roman" pitchFamily="18" charset="0"/>
              </a:rPr>
              <a:t>tiên</a:t>
            </a:r>
            <a:r>
              <a:rPr lang="en-US" sz="2800" dirty="0">
                <a:ln>
                  <a:solidFill>
                    <a:schemeClr val="tx1"/>
                  </a:solidFill>
                </a:ln>
                <a:latin typeface="Times New Roman" pitchFamily="18" charset="0"/>
                <a:cs typeface="Times New Roman" pitchFamily="18" charset="0"/>
              </a:rPr>
              <a:t> </a:t>
            </a:r>
          </a:p>
        </p:txBody>
      </p:sp>
    </p:spTree>
    <p:extLst>
      <p:ext uri="{BB962C8B-B14F-4D97-AF65-F5344CB8AC3E}">
        <p14:creationId xmlns:p14="http://schemas.microsoft.com/office/powerpoint/2010/main" val="320329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outHorizont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Effect transition="in" filter="wipe(up)">
                                      <p:cBhvr>
                                        <p:cTn id="32" dur="500"/>
                                        <p:tgtEl>
                                          <p:spTgt spid="2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1">
                                            <p:txEl>
                                              <p:pRg st="1" end="1"/>
                                            </p:txEl>
                                          </p:spTgt>
                                        </p:tgtEl>
                                        <p:attrNameLst>
                                          <p:attrName>style.visibility</p:attrName>
                                        </p:attrNameLst>
                                      </p:cBhvr>
                                      <p:to>
                                        <p:strVal val="visible"/>
                                      </p:to>
                                    </p:set>
                                    <p:animEffect transition="in" filter="wipe(up)">
                                      <p:cBhvr>
                                        <p:cTn id="37"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animBg="1"/>
      <p:bldP spid="21"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Text Box 3"/>
          <p:cNvSpPr txBox="1">
            <a:spLocks noChangeArrowheads="1"/>
          </p:cNvSpPr>
          <p:nvPr/>
        </p:nvSpPr>
        <p:spPr bwMode="auto">
          <a:xfrm>
            <a:off x="304800" y="2971800"/>
            <a:ext cx="83820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TRẢ LỜI</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Cơ</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quan</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thoái</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hóa</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thường</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được</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sử</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dụng</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như</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bằng</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chứng</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về</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mối</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quan</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hệ</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họ</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hàng</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giữa</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các</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loài</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vì</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cơ</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quan</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thoái</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hóa</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không</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có</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chức</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năng</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gì</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nên</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không</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được</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chọn</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lọc</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tự</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nhiên</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giữ</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lại</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Chúng</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được</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giữ</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lại</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ở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các</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loài</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đơn</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giản</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là</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do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thừa</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hưởng</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các</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gen ở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loài</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tổ</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tiên</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p:txBody>
      </p:sp>
      <p:sp>
        <p:nvSpPr>
          <p:cNvPr id="83973" name="Text Box 5"/>
          <p:cNvSpPr txBox="1">
            <a:spLocks noChangeArrowheads="1"/>
          </p:cNvSpPr>
          <p:nvPr/>
        </p:nvSpPr>
        <p:spPr bwMode="auto">
          <a:xfrm>
            <a:off x="381000" y="1676400"/>
            <a:ext cx="8382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Câu 1: </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Tại sao để xác định mối quan hệ họ hàng giữa các loài về các đặc điểm hình thái thì người ta lại hay sử dụng các cơ quan thoái hóa?</a:t>
            </a:r>
            <a:endParaRPr kumimoji="0" lang="vi-VN"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628" name="Text Box 6"/>
          <p:cNvSpPr txBox="1">
            <a:spLocks noChangeArrowheads="1"/>
          </p:cNvSpPr>
          <p:nvPr/>
        </p:nvSpPr>
        <p:spPr bwMode="auto">
          <a:xfrm>
            <a:off x="1752600" y="290513"/>
            <a:ext cx="5867400" cy="4572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CÁC BẰNG CHỨNG TIẾN HÓA</a:t>
            </a:r>
          </a:p>
        </p:txBody>
      </p:sp>
      <p:sp>
        <p:nvSpPr>
          <p:cNvPr id="26629" name="Text Box 7"/>
          <p:cNvSpPr txBox="1">
            <a:spLocks noChangeArrowheads="1"/>
          </p:cNvSpPr>
          <p:nvPr/>
        </p:nvSpPr>
        <p:spPr bwMode="auto">
          <a:xfrm>
            <a:off x="3048000" y="838200"/>
            <a:ext cx="3505200" cy="519113"/>
          </a:xfrm>
          <a:prstGeom prst="rect">
            <a:avLst/>
          </a:prstGeom>
          <a:solidFill>
            <a:srgbClr val="FF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CÂU HỎI TỰ LUẬN</a:t>
            </a:r>
            <a:endParaRPr kumimoji="0" lang="vi-VN"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83976" name="AutoShape 8">
            <a:hlinkClick r:id="rId3" action="ppaction://hlinksldjump" highlightClick="1"/>
          </p:cNvPr>
          <p:cNvSpPr>
            <a:spLocks noChangeArrowheads="1"/>
          </p:cNvSpPr>
          <p:nvPr/>
        </p:nvSpPr>
        <p:spPr bwMode="auto">
          <a:xfrm>
            <a:off x="7162800" y="5334000"/>
            <a:ext cx="914400" cy="609600"/>
          </a:xfrm>
          <a:prstGeom prst="actionButtonForwardNex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414618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3973"/>
                                        </p:tgtEl>
                                        <p:attrNameLst>
                                          <p:attrName>style.visibility</p:attrName>
                                        </p:attrNameLst>
                                      </p:cBhvr>
                                      <p:to>
                                        <p:strVal val="visible"/>
                                      </p:to>
                                    </p:set>
                                    <p:animEffect transition="in" filter="blinds(horizontal)">
                                      <p:cBhvr>
                                        <p:cTn id="7" dur="500"/>
                                        <p:tgtEl>
                                          <p:spTgt spid="839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3971"/>
                                        </p:tgtEl>
                                        <p:attrNameLst>
                                          <p:attrName>style.visibility</p:attrName>
                                        </p:attrNameLst>
                                      </p:cBhvr>
                                      <p:to>
                                        <p:strVal val="visible"/>
                                      </p:to>
                                    </p:set>
                                    <p:anim calcmode="lin" valueType="num">
                                      <p:cBhvr additive="base">
                                        <p:cTn id="12" dur="500" fill="hold"/>
                                        <p:tgtEl>
                                          <p:spTgt spid="83971"/>
                                        </p:tgtEl>
                                        <p:attrNameLst>
                                          <p:attrName>ppt_x</p:attrName>
                                        </p:attrNameLst>
                                      </p:cBhvr>
                                      <p:tavLst>
                                        <p:tav tm="0">
                                          <p:val>
                                            <p:strVal val="#ppt_x"/>
                                          </p:val>
                                        </p:tav>
                                        <p:tav tm="100000">
                                          <p:val>
                                            <p:strVal val="#ppt_x"/>
                                          </p:val>
                                        </p:tav>
                                      </p:tavLst>
                                    </p:anim>
                                    <p:anim calcmode="lin" valueType="num">
                                      <p:cBhvr additive="base">
                                        <p:cTn id="13" dur="500" fill="hold"/>
                                        <p:tgtEl>
                                          <p:spTgt spid="8397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83976"/>
                                        </p:tgtEl>
                                        <p:attrNameLst>
                                          <p:attrName>style.visibility</p:attrName>
                                        </p:attrNameLst>
                                      </p:cBhvr>
                                      <p:to>
                                        <p:strVal val="visible"/>
                                      </p:to>
                                    </p:set>
                                    <p:animEffect transition="in" filter="blinds(horizontal)">
                                      <p:cBhvr>
                                        <p:cTn id="18" dur="500"/>
                                        <p:tgtEl>
                                          <p:spTgt spid="839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p:bldP spid="83973" grpId="0"/>
      <p:bldP spid="8397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5" name="Picture 9" descr="untitled  1564585546"/>
          <p:cNvPicPr>
            <a:picLocks noChangeAspect="1" noChangeArrowheads="1"/>
          </p:cNvPicPr>
          <p:nvPr/>
        </p:nvPicPr>
        <p:blipFill rotWithShape="1">
          <a:blip r:embed="rId2">
            <a:extLst>
              <a:ext uri="{28A0092B-C50C-407E-A947-70E740481C1C}">
                <a14:useLocalDpi xmlns:a14="http://schemas.microsoft.com/office/drawing/2010/main" val="0"/>
              </a:ext>
            </a:extLst>
          </a:blip>
          <a:srcRect t="2281" b="15940"/>
          <a:stretch/>
        </p:blipFill>
        <p:spPr bwMode="auto">
          <a:xfrm>
            <a:off x="0" y="707886"/>
            <a:ext cx="9144000" cy="5845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Text Box 2"/>
          <p:cNvSpPr txBox="1">
            <a:spLocks noChangeArrowheads="1"/>
          </p:cNvSpPr>
          <p:nvPr/>
        </p:nvSpPr>
        <p:spPr bwMode="auto">
          <a:xfrm>
            <a:off x="2133600" y="25306"/>
            <a:ext cx="353846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rgbClr val="0000FF"/>
                </a:solidFill>
                <a:latin typeface="Times New Roman" pitchFamily="18" charset="0"/>
              </a:defRPr>
            </a:lvl1pPr>
            <a:lvl2pPr marL="742950" indent="-285750" eaLnBrk="0" hangingPunct="0">
              <a:defRPr sz="2800" b="1">
                <a:solidFill>
                  <a:srgbClr val="0000FF"/>
                </a:solidFill>
                <a:latin typeface="Times New Roman" pitchFamily="18" charset="0"/>
              </a:defRPr>
            </a:lvl2pPr>
            <a:lvl3pPr marL="1143000" indent="-228600" eaLnBrk="0" hangingPunct="0">
              <a:defRPr sz="2800" b="1">
                <a:solidFill>
                  <a:srgbClr val="0000FF"/>
                </a:solidFill>
                <a:latin typeface="Times New Roman" pitchFamily="18" charset="0"/>
              </a:defRPr>
            </a:lvl3pPr>
            <a:lvl4pPr marL="1600200" indent="-228600" eaLnBrk="0" hangingPunct="0">
              <a:defRPr sz="2800" b="1">
                <a:solidFill>
                  <a:srgbClr val="0000FF"/>
                </a:solidFill>
                <a:latin typeface="Times New Roman" pitchFamily="18" charset="0"/>
              </a:defRPr>
            </a:lvl4pPr>
            <a:lvl5pPr marL="2057400" indent="-228600" eaLnBrk="0" hangingPunct="0">
              <a:defRPr sz="2800" b="1">
                <a:solidFill>
                  <a:srgbClr val="0000FF"/>
                </a:solidFill>
                <a:latin typeface="Times New Roman" pitchFamily="18" charset="0"/>
              </a:defRPr>
            </a:lvl5pPr>
            <a:lvl6pPr marL="2514600" indent="-228600" eaLnBrk="0" fontAlgn="base" hangingPunct="0">
              <a:spcBef>
                <a:spcPct val="0"/>
              </a:spcBef>
              <a:spcAft>
                <a:spcPct val="0"/>
              </a:spcAft>
              <a:defRPr sz="2800" b="1">
                <a:solidFill>
                  <a:srgbClr val="0000FF"/>
                </a:solidFill>
                <a:latin typeface="Times New Roman" pitchFamily="18" charset="0"/>
              </a:defRPr>
            </a:lvl6pPr>
            <a:lvl7pPr marL="2971800" indent="-228600" eaLnBrk="0" fontAlgn="base" hangingPunct="0">
              <a:spcBef>
                <a:spcPct val="0"/>
              </a:spcBef>
              <a:spcAft>
                <a:spcPct val="0"/>
              </a:spcAft>
              <a:defRPr sz="2800" b="1">
                <a:solidFill>
                  <a:srgbClr val="0000FF"/>
                </a:solidFill>
                <a:latin typeface="Times New Roman" pitchFamily="18" charset="0"/>
              </a:defRPr>
            </a:lvl7pPr>
            <a:lvl8pPr marL="3429000" indent="-228600" eaLnBrk="0" fontAlgn="base" hangingPunct="0">
              <a:spcBef>
                <a:spcPct val="0"/>
              </a:spcBef>
              <a:spcAft>
                <a:spcPct val="0"/>
              </a:spcAft>
              <a:defRPr sz="2800" b="1">
                <a:solidFill>
                  <a:srgbClr val="0000FF"/>
                </a:solidFill>
                <a:latin typeface="Times New Roman" pitchFamily="18" charset="0"/>
              </a:defRPr>
            </a:lvl8pPr>
            <a:lvl9pPr marL="3886200" indent="-228600" eaLnBrk="0" fontAlgn="base" hangingPunct="0">
              <a:spcBef>
                <a:spcPct val="0"/>
              </a:spcBef>
              <a:spcAft>
                <a:spcPct val="0"/>
              </a:spcAft>
              <a:defRPr sz="2800" b="1">
                <a:solidFill>
                  <a:srgbClr val="0000FF"/>
                </a:solidFill>
                <a:latin typeface="Times New Roman" pitchFamily="18" charset="0"/>
              </a:defRPr>
            </a:lvl9pPr>
          </a:lstStyle>
          <a:p>
            <a:pPr eaLnBrk="1" hangingPunct="1"/>
            <a:r>
              <a:rPr lang="en-US" sz="4000" dirty="0" err="1">
                <a:solidFill>
                  <a:srgbClr val="FF3300"/>
                </a:solidFill>
                <a:cs typeface="Times New Roman" pitchFamily="18" charset="0"/>
              </a:rPr>
              <a:t>Tiến</a:t>
            </a:r>
            <a:r>
              <a:rPr lang="en-US" sz="4000" dirty="0">
                <a:solidFill>
                  <a:srgbClr val="FF3300"/>
                </a:solidFill>
                <a:cs typeface="Times New Roman" pitchFamily="18" charset="0"/>
              </a:rPr>
              <a:t> </a:t>
            </a:r>
            <a:r>
              <a:rPr lang="en-US" sz="4000" dirty="0" err="1">
                <a:solidFill>
                  <a:srgbClr val="FF3300"/>
                </a:solidFill>
                <a:cs typeface="Times New Roman" pitchFamily="18" charset="0"/>
              </a:rPr>
              <a:t>hóa</a:t>
            </a:r>
            <a:r>
              <a:rPr lang="en-US" sz="4000" dirty="0">
                <a:solidFill>
                  <a:srgbClr val="FF3300"/>
                </a:solidFill>
                <a:cs typeface="Times New Roman" pitchFamily="18" charset="0"/>
              </a:rPr>
              <a:t> </a:t>
            </a:r>
            <a:r>
              <a:rPr lang="en-US" sz="4000" dirty="0" err="1">
                <a:solidFill>
                  <a:srgbClr val="FF3300"/>
                </a:solidFill>
                <a:cs typeface="Times New Roman" pitchFamily="18" charset="0"/>
              </a:rPr>
              <a:t>là</a:t>
            </a:r>
            <a:r>
              <a:rPr lang="en-US" sz="4000" dirty="0">
                <a:solidFill>
                  <a:srgbClr val="FF3300"/>
                </a:solidFill>
                <a:cs typeface="Times New Roman" pitchFamily="18" charset="0"/>
              </a:rPr>
              <a:t> </a:t>
            </a:r>
            <a:r>
              <a:rPr lang="en-US" sz="4000" dirty="0" err="1">
                <a:solidFill>
                  <a:srgbClr val="FF3300"/>
                </a:solidFill>
                <a:cs typeface="Times New Roman" pitchFamily="18" charset="0"/>
              </a:rPr>
              <a:t>gì</a:t>
            </a:r>
            <a:r>
              <a:rPr lang="en-US" sz="4000" dirty="0">
                <a:solidFill>
                  <a:srgbClr val="FF3300"/>
                </a:solidFill>
                <a:cs typeface="Times New Roman" pitchFamily="18" charset="0"/>
              </a:rPr>
              <a:t> ?</a:t>
            </a:r>
          </a:p>
        </p:txBody>
      </p:sp>
      <p:sp>
        <p:nvSpPr>
          <p:cNvPr id="7172" name="Text Box 6"/>
          <p:cNvSpPr txBox="1">
            <a:spLocks noChangeArrowheads="1"/>
          </p:cNvSpPr>
          <p:nvPr/>
        </p:nvSpPr>
        <p:spPr bwMode="auto">
          <a:xfrm>
            <a:off x="2667000" y="18288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rgbClr val="0000FF"/>
                </a:solidFill>
                <a:latin typeface="Times New Roman" pitchFamily="18" charset="0"/>
              </a:defRPr>
            </a:lvl1pPr>
            <a:lvl2pPr marL="742950" indent="-285750" eaLnBrk="0" hangingPunct="0">
              <a:defRPr sz="2800" b="1">
                <a:solidFill>
                  <a:srgbClr val="0000FF"/>
                </a:solidFill>
                <a:latin typeface="Times New Roman" pitchFamily="18" charset="0"/>
              </a:defRPr>
            </a:lvl2pPr>
            <a:lvl3pPr marL="1143000" indent="-228600" eaLnBrk="0" hangingPunct="0">
              <a:defRPr sz="2800" b="1">
                <a:solidFill>
                  <a:srgbClr val="0000FF"/>
                </a:solidFill>
                <a:latin typeface="Times New Roman" pitchFamily="18" charset="0"/>
              </a:defRPr>
            </a:lvl3pPr>
            <a:lvl4pPr marL="1600200" indent="-228600" eaLnBrk="0" hangingPunct="0">
              <a:defRPr sz="2800" b="1">
                <a:solidFill>
                  <a:srgbClr val="0000FF"/>
                </a:solidFill>
                <a:latin typeface="Times New Roman" pitchFamily="18" charset="0"/>
              </a:defRPr>
            </a:lvl4pPr>
            <a:lvl5pPr marL="2057400" indent="-228600" eaLnBrk="0" hangingPunct="0">
              <a:defRPr sz="2800" b="1">
                <a:solidFill>
                  <a:srgbClr val="0000FF"/>
                </a:solidFill>
                <a:latin typeface="Times New Roman" pitchFamily="18" charset="0"/>
              </a:defRPr>
            </a:lvl5pPr>
            <a:lvl6pPr marL="2514600" indent="-228600" eaLnBrk="0" fontAlgn="base" hangingPunct="0">
              <a:spcBef>
                <a:spcPct val="0"/>
              </a:spcBef>
              <a:spcAft>
                <a:spcPct val="0"/>
              </a:spcAft>
              <a:defRPr sz="2800" b="1">
                <a:solidFill>
                  <a:srgbClr val="0000FF"/>
                </a:solidFill>
                <a:latin typeface="Times New Roman" pitchFamily="18" charset="0"/>
              </a:defRPr>
            </a:lvl6pPr>
            <a:lvl7pPr marL="2971800" indent="-228600" eaLnBrk="0" fontAlgn="base" hangingPunct="0">
              <a:spcBef>
                <a:spcPct val="0"/>
              </a:spcBef>
              <a:spcAft>
                <a:spcPct val="0"/>
              </a:spcAft>
              <a:defRPr sz="2800" b="1">
                <a:solidFill>
                  <a:srgbClr val="0000FF"/>
                </a:solidFill>
                <a:latin typeface="Times New Roman" pitchFamily="18" charset="0"/>
              </a:defRPr>
            </a:lvl7pPr>
            <a:lvl8pPr marL="3429000" indent="-228600" eaLnBrk="0" fontAlgn="base" hangingPunct="0">
              <a:spcBef>
                <a:spcPct val="0"/>
              </a:spcBef>
              <a:spcAft>
                <a:spcPct val="0"/>
              </a:spcAft>
              <a:defRPr sz="2800" b="1">
                <a:solidFill>
                  <a:srgbClr val="0000FF"/>
                </a:solidFill>
                <a:latin typeface="Times New Roman" pitchFamily="18" charset="0"/>
              </a:defRPr>
            </a:lvl8pPr>
            <a:lvl9pPr marL="3886200" indent="-228600" eaLnBrk="0" fontAlgn="base" hangingPunct="0">
              <a:spcBef>
                <a:spcPct val="0"/>
              </a:spcBef>
              <a:spcAft>
                <a:spcPct val="0"/>
              </a:spcAft>
              <a:defRPr sz="2800" b="1">
                <a:solidFill>
                  <a:srgbClr val="0000FF"/>
                </a:solidFill>
                <a:latin typeface="Times New Roman" pitchFamily="18" charset="0"/>
              </a:defRPr>
            </a:lvl9pPr>
          </a:lstStyle>
          <a:p>
            <a:pPr eaLnBrk="1" hangingPunct="1"/>
            <a:endParaRPr lang="vi-VN" sz="1800" b="0">
              <a:solidFill>
                <a:srgbClr val="000000"/>
              </a:solidFill>
              <a:latin typeface="Arial" charset="0"/>
              <a:cs typeface="+mn-cs"/>
            </a:endParaRPr>
          </a:p>
        </p:txBody>
      </p:sp>
      <p:sp>
        <p:nvSpPr>
          <p:cNvPr id="86023" name="Text Box 7"/>
          <p:cNvSpPr txBox="1">
            <a:spLocks noChangeArrowheads="1"/>
          </p:cNvSpPr>
          <p:nvPr/>
        </p:nvSpPr>
        <p:spPr bwMode="auto">
          <a:xfrm>
            <a:off x="304800" y="990600"/>
            <a:ext cx="88392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0000FF"/>
                </a:solidFill>
                <a:latin typeface="Times New Roman" pitchFamily="18" charset="0"/>
              </a:defRPr>
            </a:lvl1pPr>
            <a:lvl2pPr marL="742950" indent="-285750" eaLnBrk="0" hangingPunct="0">
              <a:defRPr sz="2800" b="1">
                <a:solidFill>
                  <a:srgbClr val="0000FF"/>
                </a:solidFill>
                <a:latin typeface="Times New Roman" pitchFamily="18" charset="0"/>
              </a:defRPr>
            </a:lvl2pPr>
            <a:lvl3pPr marL="1143000" indent="-228600" eaLnBrk="0" hangingPunct="0">
              <a:defRPr sz="2800" b="1">
                <a:solidFill>
                  <a:srgbClr val="0000FF"/>
                </a:solidFill>
                <a:latin typeface="Times New Roman" pitchFamily="18" charset="0"/>
              </a:defRPr>
            </a:lvl3pPr>
            <a:lvl4pPr marL="1600200" indent="-228600" eaLnBrk="0" hangingPunct="0">
              <a:defRPr sz="2800" b="1">
                <a:solidFill>
                  <a:srgbClr val="0000FF"/>
                </a:solidFill>
                <a:latin typeface="Times New Roman" pitchFamily="18" charset="0"/>
              </a:defRPr>
            </a:lvl4pPr>
            <a:lvl5pPr marL="2057400" indent="-228600" eaLnBrk="0" hangingPunct="0">
              <a:defRPr sz="2800" b="1">
                <a:solidFill>
                  <a:srgbClr val="0000FF"/>
                </a:solidFill>
                <a:latin typeface="Times New Roman" pitchFamily="18" charset="0"/>
              </a:defRPr>
            </a:lvl5pPr>
            <a:lvl6pPr marL="2514600" indent="-228600" eaLnBrk="0" fontAlgn="base" hangingPunct="0">
              <a:spcBef>
                <a:spcPct val="0"/>
              </a:spcBef>
              <a:spcAft>
                <a:spcPct val="0"/>
              </a:spcAft>
              <a:defRPr sz="2800" b="1">
                <a:solidFill>
                  <a:srgbClr val="0000FF"/>
                </a:solidFill>
                <a:latin typeface="Times New Roman" pitchFamily="18" charset="0"/>
              </a:defRPr>
            </a:lvl6pPr>
            <a:lvl7pPr marL="2971800" indent="-228600" eaLnBrk="0" fontAlgn="base" hangingPunct="0">
              <a:spcBef>
                <a:spcPct val="0"/>
              </a:spcBef>
              <a:spcAft>
                <a:spcPct val="0"/>
              </a:spcAft>
              <a:defRPr sz="2800" b="1">
                <a:solidFill>
                  <a:srgbClr val="0000FF"/>
                </a:solidFill>
                <a:latin typeface="Times New Roman" pitchFamily="18" charset="0"/>
              </a:defRPr>
            </a:lvl7pPr>
            <a:lvl8pPr marL="3429000" indent="-228600" eaLnBrk="0" fontAlgn="base" hangingPunct="0">
              <a:spcBef>
                <a:spcPct val="0"/>
              </a:spcBef>
              <a:spcAft>
                <a:spcPct val="0"/>
              </a:spcAft>
              <a:defRPr sz="2800" b="1">
                <a:solidFill>
                  <a:srgbClr val="0000FF"/>
                </a:solidFill>
                <a:latin typeface="Times New Roman" pitchFamily="18" charset="0"/>
              </a:defRPr>
            </a:lvl8pPr>
            <a:lvl9pPr marL="3886200" indent="-228600" eaLnBrk="0" fontAlgn="base" hangingPunct="0">
              <a:spcBef>
                <a:spcPct val="0"/>
              </a:spcBef>
              <a:spcAft>
                <a:spcPct val="0"/>
              </a:spcAft>
              <a:defRPr sz="2800" b="1">
                <a:solidFill>
                  <a:srgbClr val="0000FF"/>
                </a:solidFill>
                <a:latin typeface="Times New Roman" pitchFamily="18" charset="0"/>
              </a:defRPr>
            </a:lvl9pPr>
          </a:lstStyle>
          <a:p>
            <a:pPr eaLnBrk="1" hangingPunct="1"/>
            <a:r>
              <a:rPr lang="en-US" sz="3600" b="0">
                <a:solidFill>
                  <a:srgbClr val="000000"/>
                </a:solidFill>
                <a:cs typeface="Times New Roman" pitchFamily="18" charset="0"/>
              </a:rPr>
              <a:t>Theo sinh học hiện đại: Tiến hoá là quá trình biến đổi của giới sinh vật theo các hướng sau: </a:t>
            </a:r>
            <a:br>
              <a:rPr lang="en-US" sz="3600" b="0">
                <a:solidFill>
                  <a:srgbClr val="000000"/>
                </a:solidFill>
                <a:cs typeface="Times New Roman" pitchFamily="18" charset="0"/>
              </a:rPr>
            </a:br>
            <a:r>
              <a:rPr lang="en-US" sz="3600" b="0">
                <a:solidFill>
                  <a:srgbClr val="000000"/>
                </a:solidFill>
                <a:cs typeface="Times New Roman" pitchFamily="18" charset="0"/>
              </a:rPr>
              <a:t>     </a:t>
            </a:r>
            <a:r>
              <a:rPr lang="en-US" sz="3600">
                <a:solidFill>
                  <a:srgbClr val="C00000"/>
                </a:solidFill>
                <a:cs typeface="Times New Roman" pitchFamily="18" charset="0"/>
              </a:rPr>
              <a:t>+ Từ đơn giản </a:t>
            </a:r>
            <a:r>
              <a:rPr lang="en-US" sz="3600">
                <a:solidFill>
                  <a:srgbClr val="C00000"/>
                </a:solidFill>
                <a:cs typeface="Times New Roman" pitchFamily="18" charset="0"/>
                <a:sym typeface="Wingdings" pitchFamily="2" charset="2"/>
              </a:rPr>
              <a:t></a:t>
            </a:r>
            <a:r>
              <a:rPr lang="en-US" sz="3600">
                <a:solidFill>
                  <a:srgbClr val="C00000"/>
                </a:solidFill>
                <a:cs typeface="Times New Roman" pitchFamily="18" charset="0"/>
              </a:rPr>
              <a:t> phức tạp</a:t>
            </a:r>
            <a:r>
              <a:rPr lang="en-US" sz="3600" b="0">
                <a:solidFill>
                  <a:srgbClr val="3333FF"/>
                </a:solidFill>
                <a:cs typeface="Times New Roman" pitchFamily="18" charset="0"/>
              </a:rPr>
              <a:t> </a:t>
            </a:r>
            <a:r>
              <a:rPr lang="en-US" sz="3600" b="0">
                <a:solidFill>
                  <a:schemeClr val="tx1"/>
                </a:solidFill>
                <a:cs typeface="Times New Roman" pitchFamily="18" charset="0"/>
              </a:rPr>
              <a:t>( Từ những sinh vật chưa có cấu tạo tế bào </a:t>
            </a:r>
            <a:r>
              <a:rPr lang="en-US" sz="3600" b="0">
                <a:solidFill>
                  <a:schemeClr val="tx1"/>
                </a:solidFill>
                <a:cs typeface="Times New Roman" pitchFamily="18" charset="0"/>
                <a:sym typeface="Wingdings" pitchFamily="2" charset="2"/>
              </a:rPr>
              <a:t></a:t>
            </a:r>
            <a:r>
              <a:rPr lang="en-US" sz="3600" b="0">
                <a:solidFill>
                  <a:schemeClr val="tx1"/>
                </a:solidFill>
                <a:cs typeface="Times New Roman" pitchFamily="18" charset="0"/>
              </a:rPr>
              <a:t> đơn bào </a:t>
            </a:r>
            <a:r>
              <a:rPr lang="en-US" sz="3600" b="0">
                <a:solidFill>
                  <a:schemeClr val="tx1"/>
                </a:solidFill>
                <a:cs typeface="Times New Roman" pitchFamily="18" charset="0"/>
                <a:sym typeface="Wingdings" pitchFamily="2" charset="2"/>
              </a:rPr>
              <a:t></a:t>
            </a:r>
            <a:r>
              <a:rPr lang="en-US" sz="3600" b="0">
                <a:solidFill>
                  <a:schemeClr val="tx1"/>
                </a:solidFill>
                <a:cs typeface="Times New Roman" pitchFamily="18" charset="0"/>
              </a:rPr>
              <a:t> đa bào).</a:t>
            </a:r>
          </a:p>
          <a:p>
            <a:pPr eaLnBrk="1" hangingPunct="1"/>
            <a:r>
              <a:rPr lang="en-US" sz="3600" b="0">
                <a:solidFill>
                  <a:srgbClr val="3333FF"/>
                </a:solidFill>
                <a:cs typeface="Times New Roman" pitchFamily="18" charset="0"/>
              </a:rPr>
              <a:t>     </a:t>
            </a:r>
            <a:r>
              <a:rPr lang="en-US" sz="3600">
                <a:solidFill>
                  <a:srgbClr val="006600"/>
                </a:solidFill>
                <a:cs typeface="Times New Roman" pitchFamily="18" charset="0"/>
              </a:rPr>
              <a:t>+ Từ ít dạng đến đa dạng</a:t>
            </a:r>
            <a:r>
              <a:rPr lang="en-US" sz="3600" b="0">
                <a:solidFill>
                  <a:srgbClr val="3333FF"/>
                </a:solidFill>
                <a:cs typeface="Times New Roman" pitchFamily="18" charset="0"/>
              </a:rPr>
              <a:t> </a:t>
            </a:r>
            <a:r>
              <a:rPr lang="en-US" sz="3600" b="0">
                <a:solidFill>
                  <a:schemeClr val="tx1"/>
                </a:solidFill>
                <a:cs typeface="Times New Roman" pitchFamily="18" charset="0"/>
              </a:rPr>
              <a:t>( SV ngày càng đa dạng);</a:t>
            </a:r>
            <a:br>
              <a:rPr lang="en-US" sz="3600" b="0">
                <a:solidFill>
                  <a:srgbClr val="3333FF"/>
                </a:solidFill>
                <a:cs typeface="Times New Roman" pitchFamily="18" charset="0"/>
              </a:rPr>
            </a:br>
            <a:r>
              <a:rPr lang="en-US" sz="3600" b="0">
                <a:solidFill>
                  <a:srgbClr val="3333FF"/>
                </a:solidFill>
                <a:cs typeface="Times New Roman" pitchFamily="18" charset="0"/>
              </a:rPr>
              <a:t>     </a:t>
            </a:r>
            <a:r>
              <a:rPr lang="en-US" sz="3600">
                <a:solidFill>
                  <a:srgbClr val="0000CC"/>
                </a:solidFill>
                <a:cs typeface="Times New Roman" pitchFamily="18" charset="0"/>
              </a:rPr>
              <a:t>+ Từ kém thích nghi đến thích nghi hơn</a:t>
            </a:r>
            <a:r>
              <a:rPr lang="en-US" sz="3600" b="0">
                <a:solidFill>
                  <a:srgbClr val="3333FF"/>
                </a:solidFill>
                <a:cs typeface="Times New Roman" pitchFamily="18" charset="0"/>
              </a:rPr>
              <a:t>.</a:t>
            </a:r>
          </a:p>
        </p:txBody>
      </p:sp>
    </p:spTree>
    <p:extLst>
      <p:ext uri="{BB962C8B-B14F-4D97-AF65-F5344CB8AC3E}">
        <p14:creationId xmlns:p14="http://schemas.microsoft.com/office/powerpoint/2010/main" val="38588371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86018">
                                            <p:txEl>
                                              <p:pRg st="0" end="0"/>
                                            </p:txEl>
                                          </p:spTgt>
                                        </p:tgtEl>
                                        <p:attrNameLst>
                                          <p:attrName>style.visibility</p:attrName>
                                        </p:attrNameLst>
                                      </p:cBhvr>
                                      <p:to>
                                        <p:strVal val="visible"/>
                                      </p:to>
                                    </p:set>
                                    <p:animEffect transition="in" filter="box(in)">
                                      <p:cBhvr>
                                        <p:cTn id="7" dur="500"/>
                                        <p:tgtEl>
                                          <p:spTgt spid="86018">
                                            <p:txEl>
                                              <p:pRg st="0" end="0"/>
                                            </p:txEl>
                                          </p:spTgt>
                                        </p:tgtEl>
                                      </p:cBhvr>
                                    </p:animEffect>
                                  </p:childTnLst>
                                </p:cTn>
                              </p:par>
                            </p:childTnLst>
                          </p:cTn>
                        </p:par>
                        <p:par>
                          <p:cTn id="8" fill="hold" nodeType="afterGroup">
                            <p:stCondLst>
                              <p:cond delay="500"/>
                            </p:stCondLst>
                            <p:childTnLst>
                              <p:par>
                                <p:cTn id="9" presetID="53" presetClass="entr" presetSubtype="0" fill="hold" nodeType="afterEffect">
                                  <p:stCondLst>
                                    <p:cond delay="0"/>
                                  </p:stCondLst>
                                  <p:childTnLst>
                                    <p:set>
                                      <p:cBhvr>
                                        <p:cTn id="10" dur="1" fill="hold">
                                          <p:stCondLst>
                                            <p:cond delay="0"/>
                                          </p:stCondLst>
                                        </p:cTn>
                                        <p:tgtEl>
                                          <p:spTgt spid="86025"/>
                                        </p:tgtEl>
                                        <p:attrNameLst>
                                          <p:attrName>style.visibility</p:attrName>
                                        </p:attrNameLst>
                                      </p:cBhvr>
                                      <p:to>
                                        <p:strVal val="visible"/>
                                      </p:to>
                                    </p:set>
                                    <p:anim calcmode="lin" valueType="num">
                                      <p:cBhvr>
                                        <p:cTn id="11" dur="500" fill="hold"/>
                                        <p:tgtEl>
                                          <p:spTgt spid="86025"/>
                                        </p:tgtEl>
                                        <p:attrNameLst>
                                          <p:attrName>ppt_w</p:attrName>
                                        </p:attrNameLst>
                                      </p:cBhvr>
                                      <p:tavLst>
                                        <p:tav tm="0">
                                          <p:val>
                                            <p:fltVal val="0"/>
                                          </p:val>
                                        </p:tav>
                                        <p:tav tm="100000">
                                          <p:val>
                                            <p:strVal val="#ppt_w"/>
                                          </p:val>
                                        </p:tav>
                                      </p:tavLst>
                                    </p:anim>
                                    <p:anim calcmode="lin" valueType="num">
                                      <p:cBhvr>
                                        <p:cTn id="12" dur="500" fill="hold"/>
                                        <p:tgtEl>
                                          <p:spTgt spid="86025"/>
                                        </p:tgtEl>
                                        <p:attrNameLst>
                                          <p:attrName>ppt_h</p:attrName>
                                        </p:attrNameLst>
                                      </p:cBhvr>
                                      <p:tavLst>
                                        <p:tav tm="0">
                                          <p:val>
                                            <p:fltVal val="0"/>
                                          </p:val>
                                        </p:tav>
                                        <p:tav tm="100000">
                                          <p:val>
                                            <p:strVal val="#ppt_h"/>
                                          </p:val>
                                        </p:tav>
                                      </p:tavLst>
                                    </p:anim>
                                    <p:animEffect transition="in" filter="fade">
                                      <p:cBhvr>
                                        <p:cTn id="13" dur="500"/>
                                        <p:tgtEl>
                                          <p:spTgt spid="8602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xit" presetSubtype="16" fill="hold" nodeType="clickEffect">
                                  <p:stCondLst>
                                    <p:cond delay="0"/>
                                  </p:stCondLst>
                                  <p:childTnLst>
                                    <p:animEffect transition="out" filter="box(in)">
                                      <p:cBhvr>
                                        <p:cTn id="17" dur="500"/>
                                        <p:tgtEl>
                                          <p:spTgt spid="86025"/>
                                        </p:tgtEl>
                                      </p:cBhvr>
                                    </p:animEffect>
                                    <p:set>
                                      <p:cBhvr>
                                        <p:cTn id="18" dur="1" fill="hold">
                                          <p:stCondLst>
                                            <p:cond delay="499"/>
                                          </p:stCondLst>
                                        </p:cTn>
                                        <p:tgtEl>
                                          <p:spTgt spid="86025"/>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86023"/>
                                        </p:tgtEl>
                                        <p:attrNameLst>
                                          <p:attrName>style.visibility</p:attrName>
                                        </p:attrNameLst>
                                      </p:cBhvr>
                                      <p:to>
                                        <p:strVal val="visible"/>
                                      </p:to>
                                    </p:set>
                                    <p:animEffect transition="in" filter="box(in)">
                                      <p:cBhvr>
                                        <p:cTn id="23" dur="500"/>
                                        <p:tgtEl>
                                          <p:spTgt spid="860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4" name="Text Box 6"/>
          <p:cNvSpPr txBox="1">
            <a:spLocks noChangeArrowheads="1"/>
          </p:cNvSpPr>
          <p:nvPr/>
        </p:nvSpPr>
        <p:spPr bwMode="auto">
          <a:xfrm>
            <a:off x="381000" y="2974975"/>
            <a:ext cx="83820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TRẢ LỜI</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Các gen quy định cơ quan thoái hóa không bị chọn lọc tự nhiên đào thải vì những cơ quan này không gây hại gì cho cơ thể sinh vật. Những gen này chỉ có thể loại bỏ khỏi quần thể bởi các yếu tố ngẫu nhiên vì thế có thể thời gian tiến hóa còn chưa đủ dài để các yếu tố ngẫu nhiên loại bỏ các gen này.</a:t>
            </a:r>
          </a:p>
        </p:txBody>
      </p:sp>
      <p:sp>
        <p:nvSpPr>
          <p:cNvPr id="28675" name="Text Box 8"/>
          <p:cNvSpPr txBox="1">
            <a:spLocks noChangeArrowheads="1"/>
          </p:cNvSpPr>
          <p:nvPr/>
        </p:nvSpPr>
        <p:spPr bwMode="auto">
          <a:xfrm>
            <a:off x="381000" y="1524000"/>
            <a:ext cx="8382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Câu 2: </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Tại sao những cơ quan thoái hóa không còn giữ chức năng gì lại được di truyền từ đời này sang đời khác mà không bị chọn lọc tự nhiên loại bỏ?</a:t>
            </a:r>
            <a:endParaRPr kumimoji="0" lang="vi-VN"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676" name="Text Box 9"/>
          <p:cNvSpPr txBox="1">
            <a:spLocks noChangeArrowheads="1"/>
          </p:cNvSpPr>
          <p:nvPr/>
        </p:nvSpPr>
        <p:spPr bwMode="auto">
          <a:xfrm>
            <a:off x="1752600" y="76200"/>
            <a:ext cx="5867400" cy="4572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CÁC BẰNG CHỨNG TIẾN HÓA</a:t>
            </a:r>
          </a:p>
        </p:txBody>
      </p:sp>
      <p:sp>
        <p:nvSpPr>
          <p:cNvPr id="28677" name="Text Box 10"/>
          <p:cNvSpPr txBox="1">
            <a:spLocks noChangeArrowheads="1"/>
          </p:cNvSpPr>
          <p:nvPr/>
        </p:nvSpPr>
        <p:spPr bwMode="auto">
          <a:xfrm>
            <a:off x="3048000" y="838200"/>
            <a:ext cx="3505200" cy="519113"/>
          </a:xfrm>
          <a:prstGeom prst="rect">
            <a:avLst/>
          </a:prstGeom>
          <a:solidFill>
            <a:srgbClr val="FF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CÂU HỎI TỰ LUẬN</a:t>
            </a:r>
            <a:endParaRPr kumimoji="0" lang="vi-VN"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401704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894"/>
                                        </p:tgtEl>
                                        <p:attrNameLst>
                                          <p:attrName>style.visibility</p:attrName>
                                        </p:attrNameLst>
                                      </p:cBhvr>
                                      <p:to>
                                        <p:strVal val="visible"/>
                                      </p:to>
                                    </p:set>
                                    <p:anim calcmode="lin" valueType="num">
                                      <p:cBhvr additive="base">
                                        <p:cTn id="7" dur="500" fill="hold"/>
                                        <p:tgtEl>
                                          <p:spTgt spid="37894"/>
                                        </p:tgtEl>
                                        <p:attrNameLst>
                                          <p:attrName>ppt_x</p:attrName>
                                        </p:attrNameLst>
                                      </p:cBhvr>
                                      <p:tavLst>
                                        <p:tav tm="0">
                                          <p:val>
                                            <p:strVal val="#ppt_x"/>
                                          </p:val>
                                        </p:tav>
                                        <p:tav tm="100000">
                                          <p:val>
                                            <p:strVal val="#ppt_x"/>
                                          </p:val>
                                        </p:tav>
                                      </p:tavLst>
                                    </p:anim>
                                    <p:anim calcmode="lin" valueType="num">
                                      <p:cBhvr additive="base">
                                        <p:cTn id="8" dur="500" fill="hold"/>
                                        <p:tgtEl>
                                          <p:spTgt spid="378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7"/>
          <p:cNvSpPr txBox="1">
            <a:spLocks noChangeArrowheads="1"/>
          </p:cNvSpPr>
          <p:nvPr/>
        </p:nvSpPr>
        <p:spPr bwMode="auto">
          <a:xfrm>
            <a:off x="1752600" y="76200"/>
            <a:ext cx="5867400" cy="4572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CÁC BẰNG CHỨNG TIẾN HÓA</a:t>
            </a:r>
          </a:p>
        </p:txBody>
      </p:sp>
      <p:sp>
        <p:nvSpPr>
          <p:cNvPr id="30723" name="Text Box 8"/>
          <p:cNvSpPr txBox="1">
            <a:spLocks noChangeArrowheads="1"/>
          </p:cNvSpPr>
          <p:nvPr/>
        </p:nvSpPr>
        <p:spPr bwMode="auto">
          <a:xfrm>
            <a:off x="2209800" y="838200"/>
            <a:ext cx="4953000" cy="519113"/>
          </a:xfrm>
          <a:prstGeom prst="rect">
            <a:avLst/>
          </a:prstGeom>
          <a:solidFill>
            <a:srgbClr val="FF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CÂU HỎI TRẮC NGHIỆM</a:t>
            </a:r>
            <a:endParaRPr kumimoji="0" lang="vi-VN"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0724" name="Rectangle 9"/>
          <p:cNvSpPr>
            <a:spLocks noChangeArrowheads="1"/>
          </p:cNvSpPr>
          <p:nvPr/>
        </p:nvSpPr>
        <p:spPr bwMode="auto">
          <a:xfrm>
            <a:off x="457200" y="1676400"/>
            <a:ext cx="8458200" cy="4838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lvl1pPr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457200" algn="just" defTabSz="914400" rtl="0" eaLnBrk="1" fontAlgn="base" latinLnBrk="0" hangingPunct="1">
              <a:lnSpc>
                <a:spcPct val="100000"/>
              </a:lnSpc>
              <a:spcBef>
                <a:spcPct val="0"/>
              </a:spcBef>
              <a:spcAft>
                <a:spcPct val="0"/>
              </a:spcAft>
              <a:buClrTx/>
              <a:buSzTx/>
              <a:buFontTx/>
              <a:buNone/>
              <a:tabLst/>
              <a:defRPr/>
            </a:pPr>
            <a:r>
              <a:rPr kumimoji="0" lang="nl-NL" altLang="en-US" sz="2400" b="1" i="0" u="none" strike="noStrike" kern="1200" cap="none" spc="0" normalizeH="0" baseline="0" noProof="0">
                <a:ln>
                  <a:noFill/>
                </a:ln>
                <a:solidFill>
                  <a:srgbClr val="333399"/>
                </a:solidFill>
                <a:effectLst/>
                <a:uLnTx/>
                <a:uFillTx/>
                <a:latin typeface="Times New Roman" panose="02020603050405020304" pitchFamily="18" charset="0"/>
                <a:ea typeface="+mn-ea"/>
                <a:cs typeface="+mn-cs"/>
              </a:rPr>
              <a:t>Câu 1: Cho các phát biểu sau:</a:t>
            </a:r>
            <a:endParaRPr kumimoji="0" lang="en-US" altLang="en-US" sz="2400" b="1" i="0" u="none" strike="noStrike" kern="1200" cap="none" spc="0" normalizeH="0" baseline="0" noProof="0">
              <a:ln>
                <a:noFill/>
              </a:ln>
              <a:solidFill>
                <a:srgbClr val="333399"/>
              </a:solidFill>
              <a:effectLst/>
              <a:uLnTx/>
              <a:uFillTx/>
              <a:latin typeface="Times New Roman" panose="02020603050405020304" pitchFamily="18" charset="0"/>
              <a:ea typeface="+mn-ea"/>
              <a:cs typeface="+mn-cs"/>
            </a:endParaRPr>
          </a:p>
          <a:p>
            <a:pPr marL="0" marR="0" lvl="0" indent="457200" algn="just" defTabSz="914400" rtl="0" eaLnBrk="1" fontAlgn="base" latinLnBrk="0" hangingPunct="1">
              <a:lnSpc>
                <a:spcPct val="100000"/>
              </a:lnSpc>
              <a:spcBef>
                <a:spcPct val="0"/>
              </a:spcBef>
              <a:spcAft>
                <a:spcPct val="0"/>
              </a:spcAft>
              <a:buClrTx/>
              <a:buSzTx/>
              <a:buFontTx/>
              <a:buNone/>
              <a:tabLst/>
              <a:defRPr/>
            </a:pPr>
            <a:r>
              <a:rPr kumimoji="0" lang="nl-NL"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(1) Cánh của chim và cánh của các loài côn trùng là cơ quan tương đồng.</a:t>
            </a:r>
          </a:p>
          <a:p>
            <a:pPr marL="0" marR="0" lvl="0" indent="457200" algn="just" defTabSz="914400" rtl="0" eaLnBrk="1" fontAlgn="base" latinLnBrk="0" hangingPunct="1">
              <a:lnSpc>
                <a:spcPct val="100000"/>
              </a:lnSpc>
              <a:spcBef>
                <a:spcPct val="0"/>
              </a:spcBef>
              <a:spcAft>
                <a:spcPct val="0"/>
              </a:spcAft>
              <a:buClrTx/>
              <a:buSzTx/>
              <a:buFontTx/>
              <a:buNone/>
              <a:tabLst/>
              <a:defRPr/>
            </a:pPr>
            <a:r>
              <a:rPr kumimoji="0" lang="nl-NL"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(2) Tay của người, chi trước mèo, cánh của dơi là cơ quan tương đồng.</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a:p>
            <a:pPr marL="0" marR="0" lvl="0" indent="457200" algn="just" defTabSz="914400" rtl="0" eaLnBrk="1" fontAlgn="base" latinLnBrk="0" hangingPunct="1">
              <a:lnSpc>
                <a:spcPct val="100000"/>
              </a:lnSpc>
              <a:spcBef>
                <a:spcPct val="0"/>
              </a:spcBef>
              <a:spcAft>
                <a:spcPct val="0"/>
              </a:spcAft>
              <a:buClrTx/>
              <a:buSzTx/>
              <a:buFontTx/>
              <a:buNone/>
              <a:tabLst/>
              <a:defRPr/>
            </a:pPr>
            <a:r>
              <a:rPr kumimoji="0" lang="nl-NL"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(3) Xương cụt, ruột thừa và răng khôn của người là những cơ quan thoái hóa.</a:t>
            </a:r>
          </a:p>
          <a:p>
            <a:pPr marL="0" marR="0" lvl="0" indent="457200" algn="just" defTabSz="914400" rtl="0" eaLnBrk="1" fontAlgn="base" latinLnBrk="0" hangingPunct="1">
              <a:lnSpc>
                <a:spcPct val="100000"/>
              </a:lnSpc>
              <a:spcBef>
                <a:spcPct val="0"/>
              </a:spcBef>
              <a:spcAft>
                <a:spcPct val="0"/>
              </a:spcAft>
              <a:buClrTx/>
              <a:buSzTx/>
              <a:buFontTx/>
              <a:buNone/>
              <a:tabLst/>
              <a:defRPr/>
            </a:pPr>
            <a:r>
              <a:rPr kumimoji="0" lang="nl-NL"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(4) Gai xương rồng và tua cuốn của đậu Hà Lan là cơ quan tương tự.</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a:p>
            <a:pPr marL="0" marR="0" lvl="0" indent="457200" algn="just" defTabSz="914400" rtl="0" eaLnBrk="1" fontAlgn="base" latinLnBrk="0" hangingPunct="1">
              <a:lnSpc>
                <a:spcPct val="100000"/>
              </a:lnSpc>
              <a:spcBef>
                <a:spcPct val="0"/>
              </a:spcBef>
              <a:spcAft>
                <a:spcPct val="0"/>
              </a:spcAft>
              <a:buClrTx/>
              <a:buSzTx/>
              <a:buFontTx/>
              <a:buNone/>
              <a:tabLst/>
              <a:defRPr/>
            </a:pPr>
            <a:r>
              <a:rPr kumimoji="0" lang="pt-BR"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(5) Vây cá voi và vây cá mập là cơ quan tương tự.</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a:p>
            <a:pPr marL="0" marR="0" lvl="0" indent="457200" algn="just" defTabSz="914400" rtl="0" eaLnBrk="1" fontAlgn="base" latinLnBrk="0" hangingPunct="1">
              <a:lnSpc>
                <a:spcPct val="100000"/>
              </a:lnSpc>
              <a:spcBef>
                <a:spcPct val="0"/>
              </a:spcBef>
              <a:spcAft>
                <a:spcPct val="0"/>
              </a:spcAft>
              <a:buClrTx/>
              <a:buSzTx/>
              <a:buFontTx/>
              <a:buNone/>
              <a:tabLst/>
              <a:defRPr/>
            </a:pPr>
            <a:r>
              <a:rPr kumimoji="0" lang="pt-BR"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Có bao nhiêu phát biểu đúng?</a:t>
            </a: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a:p>
            <a:pPr marL="0" marR="0" lvl="0" indent="457200" algn="just" defTabSz="914400" rtl="0" eaLnBrk="1" fontAlgn="base" latinLnBrk="0" hangingPunct="1">
              <a:lnSpc>
                <a:spcPct val="100000"/>
              </a:lnSpc>
              <a:spcBef>
                <a:spcPct val="0"/>
              </a:spcBef>
              <a:spcAft>
                <a:spcPct val="0"/>
              </a:spcAft>
              <a:buClrTx/>
              <a:buSzTx/>
              <a:buFontTx/>
              <a:buNone/>
              <a:tabLst/>
              <a:defRPr/>
            </a:pPr>
            <a:r>
              <a:rPr kumimoji="0" lang="pt-BR"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p>
          <a:p>
            <a:pPr marL="0" marR="0" lvl="0" indent="457200" algn="just" defTabSz="914400" rtl="0" eaLnBrk="1" fontAlgn="base" latinLnBrk="0" hangingPunct="1">
              <a:lnSpc>
                <a:spcPct val="100000"/>
              </a:lnSpc>
              <a:spcBef>
                <a:spcPct val="0"/>
              </a:spcBef>
              <a:spcAft>
                <a:spcPct val="0"/>
              </a:spcAft>
              <a:buClrTx/>
              <a:buSzTx/>
              <a:buFontTx/>
              <a:buNone/>
              <a:tabLst/>
              <a:defRPr/>
            </a:pPr>
            <a:r>
              <a:rPr kumimoji="0" lang="pt-BR"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 1.		B. 2.		C. 3.		D. 4.</a:t>
            </a:r>
          </a:p>
        </p:txBody>
      </p:sp>
      <p:sp>
        <p:nvSpPr>
          <p:cNvPr id="86026" name="AutoShape 10"/>
          <p:cNvSpPr>
            <a:spLocks noChangeArrowheads="1"/>
          </p:cNvSpPr>
          <p:nvPr/>
        </p:nvSpPr>
        <p:spPr bwMode="auto">
          <a:xfrm>
            <a:off x="5029200" y="6172200"/>
            <a:ext cx="381000" cy="304800"/>
          </a:xfrm>
          <a:prstGeom prst="smileyFace">
            <a:avLst>
              <a:gd name="adj" fmla="val 4653"/>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altLang="en-US" sz="2200" b="0" i="0" u="none" strike="noStrike" kern="1200" cap="none" spc="0" normalizeH="0" baseline="0" noProof="0">
              <a:ln>
                <a:noFill/>
              </a:ln>
              <a:solidFill>
                <a:srgbClr val="FF00FF"/>
              </a:solidFill>
              <a:effectLst/>
              <a:uLnTx/>
              <a:uFillTx/>
              <a:latin typeface="Times New Roman" panose="02020603050405020304" pitchFamily="18" charset="0"/>
              <a:ea typeface="+mn-ea"/>
              <a:cs typeface="+mn-cs"/>
            </a:endParaRPr>
          </a:p>
        </p:txBody>
      </p:sp>
      <p:sp>
        <p:nvSpPr>
          <p:cNvPr id="86027" name="Text Box 11"/>
          <p:cNvSpPr txBox="1">
            <a:spLocks noChangeArrowheads="1"/>
          </p:cNvSpPr>
          <p:nvPr/>
        </p:nvSpPr>
        <p:spPr bwMode="auto">
          <a:xfrm>
            <a:off x="1905000" y="4648200"/>
            <a:ext cx="304800" cy="3968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S</a:t>
            </a:r>
            <a:endParaRPr kumimoji="0" lang="vi-VN"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6028" name="Text Box 12"/>
          <p:cNvSpPr txBox="1">
            <a:spLocks noChangeArrowheads="1"/>
          </p:cNvSpPr>
          <p:nvPr/>
        </p:nvSpPr>
        <p:spPr bwMode="auto">
          <a:xfrm>
            <a:off x="2133600" y="2486025"/>
            <a:ext cx="304800" cy="3968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S</a:t>
            </a:r>
            <a:endParaRPr kumimoji="0" lang="vi-VN"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6029" name="Text Box 13"/>
          <p:cNvSpPr txBox="1">
            <a:spLocks noChangeArrowheads="1"/>
          </p:cNvSpPr>
          <p:nvPr/>
        </p:nvSpPr>
        <p:spPr bwMode="auto">
          <a:xfrm>
            <a:off x="2133600" y="3200400"/>
            <a:ext cx="457200" cy="3968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a:t>
            </a:r>
            <a:endParaRPr kumimoji="0" lang="vi-VN"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6030" name="Text Box 14"/>
          <p:cNvSpPr txBox="1">
            <a:spLocks noChangeArrowheads="1"/>
          </p:cNvSpPr>
          <p:nvPr/>
        </p:nvSpPr>
        <p:spPr bwMode="auto">
          <a:xfrm>
            <a:off x="2667000" y="3962400"/>
            <a:ext cx="457200" cy="3968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a:t>
            </a:r>
            <a:endParaRPr kumimoji="0" lang="vi-VN"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6031" name="Text Box 15"/>
          <p:cNvSpPr txBox="1">
            <a:spLocks noChangeArrowheads="1"/>
          </p:cNvSpPr>
          <p:nvPr/>
        </p:nvSpPr>
        <p:spPr bwMode="auto">
          <a:xfrm>
            <a:off x="7239000" y="5029200"/>
            <a:ext cx="457200" cy="3968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a:t>
            </a:r>
            <a:endParaRPr kumimoji="0" lang="vi-VN"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48914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6028"/>
                                        </p:tgtEl>
                                        <p:attrNameLst>
                                          <p:attrName>style.visibility</p:attrName>
                                        </p:attrNameLst>
                                      </p:cBhvr>
                                      <p:to>
                                        <p:strVal val="visible"/>
                                      </p:to>
                                    </p:set>
                                    <p:animEffect transition="in" filter="blinds(horizontal)">
                                      <p:cBhvr>
                                        <p:cTn id="7" dur="500"/>
                                        <p:tgtEl>
                                          <p:spTgt spid="860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6029"/>
                                        </p:tgtEl>
                                        <p:attrNameLst>
                                          <p:attrName>style.visibility</p:attrName>
                                        </p:attrNameLst>
                                      </p:cBhvr>
                                      <p:to>
                                        <p:strVal val="visible"/>
                                      </p:to>
                                    </p:set>
                                    <p:animEffect transition="in" filter="blinds(horizontal)">
                                      <p:cBhvr>
                                        <p:cTn id="12" dur="500"/>
                                        <p:tgtEl>
                                          <p:spTgt spid="8602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6030"/>
                                        </p:tgtEl>
                                        <p:attrNameLst>
                                          <p:attrName>style.visibility</p:attrName>
                                        </p:attrNameLst>
                                      </p:cBhvr>
                                      <p:to>
                                        <p:strVal val="visible"/>
                                      </p:to>
                                    </p:set>
                                    <p:animEffect transition="in" filter="blinds(horizontal)">
                                      <p:cBhvr>
                                        <p:cTn id="17" dur="500"/>
                                        <p:tgtEl>
                                          <p:spTgt spid="8603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6027"/>
                                        </p:tgtEl>
                                        <p:attrNameLst>
                                          <p:attrName>style.visibility</p:attrName>
                                        </p:attrNameLst>
                                      </p:cBhvr>
                                      <p:to>
                                        <p:strVal val="visible"/>
                                      </p:to>
                                    </p:set>
                                    <p:animEffect transition="in" filter="blinds(horizontal)">
                                      <p:cBhvr>
                                        <p:cTn id="22" dur="500"/>
                                        <p:tgtEl>
                                          <p:spTgt spid="8602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6031"/>
                                        </p:tgtEl>
                                        <p:attrNameLst>
                                          <p:attrName>style.visibility</p:attrName>
                                        </p:attrNameLst>
                                      </p:cBhvr>
                                      <p:to>
                                        <p:strVal val="visible"/>
                                      </p:to>
                                    </p:set>
                                    <p:animEffect transition="in" filter="blinds(horizontal)">
                                      <p:cBhvr>
                                        <p:cTn id="27" dur="500"/>
                                        <p:tgtEl>
                                          <p:spTgt spid="8603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9" fill="hold" grpId="0" nodeType="clickEffect">
                                  <p:stCondLst>
                                    <p:cond delay="0"/>
                                  </p:stCondLst>
                                  <p:childTnLst>
                                    <p:set>
                                      <p:cBhvr>
                                        <p:cTn id="31" dur="1" fill="hold">
                                          <p:stCondLst>
                                            <p:cond delay="0"/>
                                          </p:stCondLst>
                                        </p:cTn>
                                        <p:tgtEl>
                                          <p:spTgt spid="86026"/>
                                        </p:tgtEl>
                                        <p:attrNameLst>
                                          <p:attrName>style.visibility</p:attrName>
                                        </p:attrNameLst>
                                      </p:cBhvr>
                                      <p:to>
                                        <p:strVal val="visible"/>
                                      </p:to>
                                    </p:set>
                                    <p:anim calcmode="lin" valueType="num">
                                      <p:cBhvr additive="base">
                                        <p:cTn id="32" dur="500" fill="hold"/>
                                        <p:tgtEl>
                                          <p:spTgt spid="86026"/>
                                        </p:tgtEl>
                                        <p:attrNameLst>
                                          <p:attrName>ppt_x</p:attrName>
                                        </p:attrNameLst>
                                      </p:cBhvr>
                                      <p:tavLst>
                                        <p:tav tm="0">
                                          <p:val>
                                            <p:strVal val="0-#ppt_w/2"/>
                                          </p:val>
                                        </p:tav>
                                        <p:tav tm="100000">
                                          <p:val>
                                            <p:strVal val="#ppt_x"/>
                                          </p:val>
                                        </p:tav>
                                      </p:tavLst>
                                    </p:anim>
                                    <p:anim calcmode="lin" valueType="num">
                                      <p:cBhvr additive="base">
                                        <p:cTn id="33" dur="500" fill="hold"/>
                                        <p:tgtEl>
                                          <p:spTgt spid="860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6" grpId="0" animBg="1"/>
      <p:bldP spid="86027" grpId="0" animBg="1"/>
      <p:bldP spid="86028" grpId="0" animBg="1"/>
      <p:bldP spid="86029" grpId="0" animBg="1"/>
      <p:bldP spid="86030" grpId="0" animBg="1"/>
      <p:bldP spid="860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1752600" y="76200"/>
            <a:ext cx="5867400" cy="4572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CÁC BẰNG CHỨNG TIẾN HÓA</a:t>
            </a:r>
          </a:p>
        </p:txBody>
      </p:sp>
      <p:sp>
        <p:nvSpPr>
          <p:cNvPr id="32771" name="Text Box 3"/>
          <p:cNvSpPr txBox="1">
            <a:spLocks noChangeArrowheads="1"/>
          </p:cNvSpPr>
          <p:nvPr/>
        </p:nvSpPr>
        <p:spPr bwMode="auto">
          <a:xfrm>
            <a:off x="2209800" y="838200"/>
            <a:ext cx="4953000" cy="519113"/>
          </a:xfrm>
          <a:prstGeom prst="rect">
            <a:avLst/>
          </a:prstGeom>
          <a:solidFill>
            <a:srgbClr val="FF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CÂU HỎI TRẮC NGHIỆM</a:t>
            </a:r>
            <a:endParaRPr kumimoji="0" lang="vi-VN"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772" name="Rectangle 4"/>
          <p:cNvSpPr>
            <a:spLocks noChangeArrowheads="1"/>
          </p:cNvSpPr>
          <p:nvPr/>
        </p:nvSpPr>
        <p:spPr bwMode="auto">
          <a:xfrm>
            <a:off x="457200" y="1438275"/>
            <a:ext cx="8458200" cy="5116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lvl1pPr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457200" algn="just" defTabSz="914400" rtl="0" eaLnBrk="1" fontAlgn="base" latinLnBrk="0" hangingPunct="1">
              <a:lnSpc>
                <a:spcPct val="100000"/>
              </a:lnSpc>
              <a:spcBef>
                <a:spcPct val="0"/>
              </a:spcBef>
              <a:spcAft>
                <a:spcPct val="0"/>
              </a:spcAft>
              <a:buClrTx/>
              <a:buSzTx/>
              <a:buFontTx/>
              <a:buNone/>
              <a:tabLst/>
              <a:defRPr/>
            </a:pPr>
            <a:r>
              <a:rPr kumimoji="0" lang="nl-NL" altLang="en-US" sz="2200" b="1" i="0" u="none" strike="noStrike" kern="1200" cap="none" spc="0" normalizeH="0" baseline="0" noProof="0">
                <a:ln>
                  <a:noFill/>
                </a:ln>
                <a:solidFill>
                  <a:srgbClr val="333399"/>
                </a:solidFill>
                <a:effectLst/>
                <a:uLnTx/>
                <a:uFillTx/>
                <a:latin typeface="Times New Roman" panose="02020603050405020304" pitchFamily="18" charset="0"/>
                <a:ea typeface="+mn-ea"/>
                <a:cs typeface="+mn-cs"/>
              </a:rPr>
              <a:t>Câu 2: Cho trình tự các nuclêôtít của một đoạn phân tử ADN của cùng một gen ở một số loài như sau:</a:t>
            </a:r>
            <a:endParaRPr kumimoji="0" lang="en-US" altLang="en-US" sz="2200" b="1" i="0" u="none" strike="noStrike" kern="1200" cap="none" spc="0" normalizeH="0" baseline="0" noProof="0">
              <a:ln>
                <a:noFill/>
              </a:ln>
              <a:solidFill>
                <a:srgbClr val="333399"/>
              </a:solidFill>
              <a:effectLst/>
              <a:uLnTx/>
              <a:uFillTx/>
              <a:latin typeface="Times New Roman" panose="02020603050405020304" pitchFamily="18" charset="0"/>
              <a:ea typeface="+mn-ea"/>
              <a:cs typeface="+mn-cs"/>
            </a:endParaRPr>
          </a:p>
          <a:p>
            <a:pPr marL="0" marR="0" lvl="0" indent="457200" algn="just" defTabSz="914400" rtl="0" eaLnBrk="1" fontAlgn="base" latinLnBrk="0" hangingPunct="1">
              <a:lnSpc>
                <a:spcPct val="100000"/>
              </a:lnSpc>
              <a:spcBef>
                <a:spcPct val="0"/>
              </a:spcBef>
              <a:spcAft>
                <a:spcPct val="0"/>
              </a:spcAft>
              <a:buClrTx/>
              <a:buSzTx/>
              <a:buFontTx/>
              <a:buNone/>
              <a:tabLst/>
              <a:defRPr/>
            </a:pPr>
            <a:r>
              <a:rPr kumimoji="0" lang="en-US" altLang="en-US" sz="2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Người		- XGA – TGT – TGG – GTT – TGT – TGG- </a:t>
            </a:r>
          </a:p>
          <a:p>
            <a:pPr marL="0" marR="0" lvl="0" indent="457200" algn="just" defTabSz="914400" rtl="0" eaLnBrk="1" fontAlgn="base" latinLnBrk="0" hangingPunct="1">
              <a:lnSpc>
                <a:spcPct val="100000"/>
              </a:lnSpc>
              <a:spcBef>
                <a:spcPct val="0"/>
              </a:spcBef>
              <a:spcAft>
                <a:spcPct val="0"/>
              </a:spcAft>
              <a:buClrTx/>
              <a:buSzTx/>
              <a:buFontTx/>
              <a:buNone/>
              <a:tabLst/>
              <a:defRPr/>
            </a:pPr>
            <a:r>
              <a:rPr kumimoji="0" lang="en-US" altLang="en-US" sz="2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Gôrila  		- XGT – TGT – TGG – GTT – TGT – TAT -  </a:t>
            </a:r>
            <a:endParaRPr kumimoji="0" lang="en-US" altLang="en-US" sz="2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a:p>
            <a:pPr marL="0" marR="0" lvl="0" indent="457200" algn="just" defTabSz="914400" rtl="0" eaLnBrk="1" fontAlgn="base" latinLnBrk="0" hangingPunct="1">
              <a:lnSpc>
                <a:spcPct val="100000"/>
              </a:lnSpc>
              <a:spcBef>
                <a:spcPct val="0"/>
              </a:spcBef>
              <a:spcAft>
                <a:spcPct val="0"/>
              </a:spcAft>
              <a:buClrTx/>
              <a:buSzTx/>
              <a:buFontTx/>
              <a:buNone/>
              <a:tabLst/>
              <a:defRPr/>
            </a:pPr>
            <a:r>
              <a:rPr kumimoji="0" lang="en-US" altLang="en-US" sz="2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Tinh tinh	- XGT – TGT – TGG – GTT – TGT – TGG-</a:t>
            </a:r>
          </a:p>
          <a:p>
            <a:pPr marL="0" marR="0" lvl="0" indent="457200" algn="just" defTabSz="914400" rtl="0" eaLnBrk="1" fontAlgn="base" latinLnBrk="0" hangingPunct="1">
              <a:lnSpc>
                <a:spcPct val="100000"/>
              </a:lnSpc>
              <a:spcBef>
                <a:spcPct val="0"/>
              </a:spcBef>
              <a:spcAft>
                <a:spcPct val="0"/>
              </a:spcAft>
              <a:buClrTx/>
              <a:buSzTx/>
              <a:buFontTx/>
              <a:buNone/>
              <a:tabLst/>
              <a:defRPr/>
            </a:pPr>
            <a:r>
              <a:rPr kumimoji="0" lang="en-US" altLang="en-US" sz="2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Đười ươi	- TGT – TGG – TGG – GTX – TGT – GAT-</a:t>
            </a:r>
          </a:p>
          <a:p>
            <a:pPr marL="0" marR="0" lvl="0" indent="457200" algn="just" defTabSz="914400" rtl="0" eaLnBrk="1" fontAlgn="base" latinLnBrk="0" hangingPunct="1">
              <a:lnSpc>
                <a:spcPct val="100000"/>
              </a:lnSpc>
              <a:spcBef>
                <a:spcPct val="0"/>
              </a:spcBef>
              <a:spcAft>
                <a:spcPct val="0"/>
              </a:spcAft>
              <a:buClrTx/>
              <a:buSzTx/>
              <a:buFontTx/>
              <a:buNone/>
              <a:tabLst/>
              <a:defRPr/>
            </a:pPr>
            <a:r>
              <a:rPr kumimoji="0" lang="pt-BR" altLang="en-US" sz="2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Phát biểu nào sau đây là đúng?</a:t>
            </a:r>
            <a:r>
              <a:rPr kumimoji="0" lang="pt-BR" altLang="en-US" sz="2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p>
          <a:p>
            <a:pPr marL="0" marR="0" lvl="0" indent="457200" algn="just" defTabSz="914400" rtl="0" eaLnBrk="1" fontAlgn="base" latinLnBrk="0" hangingPunct="1">
              <a:lnSpc>
                <a:spcPct val="100000"/>
              </a:lnSpc>
              <a:spcBef>
                <a:spcPct val="0"/>
              </a:spcBef>
              <a:spcAft>
                <a:spcPct val="0"/>
              </a:spcAft>
              <a:buClrTx/>
              <a:buSzTx/>
              <a:buFontTx/>
              <a:buNone/>
              <a:tabLst/>
              <a:defRPr/>
            </a:pPr>
            <a:r>
              <a:rPr kumimoji="0" lang="pt-BR" altLang="en-US" sz="2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 Giữa “Người và Gôrila” có quan hệ họ hàng gần gũi hơn giữa “Người và Tinh tinh”.</a:t>
            </a:r>
          </a:p>
          <a:p>
            <a:pPr marL="0" marR="0" lvl="0" indent="457200" algn="just" defTabSz="914400" rtl="0" eaLnBrk="1" fontAlgn="base" latinLnBrk="0" hangingPunct="1">
              <a:lnSpc>
                <a:spcPct val="100000"/>
              </a:lnSpc>
              <a:spcBef>
                <a:spcPct val="0"/>
              </a:spcBef>
              <a:spcAft>
                <a:spcPct val="0"/>
              </a:spcAft>
              <a:buClrTx/>
              <a:buSzTx/>
              <a:buFontTx/>
              <a:buNone/>
              <a:tabLst/>
              <a:defRPr/>
            </a:pPr>
            <a:r>
              <a:rPr kumimoji="0" lang="pt-BR" altLang="en-US" sz="2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B. Giữa “Người và Đười ươi” có quan hệ họ hàng gần gũi hơn giữa “Người và Tinh tinh”.</a:t>
            </a:r>
          </a:p>
          <a:p>
            <a:pPr marL="0" marR="0" lvl="0" indent="457200" algn="just" defTabSz="914400" rtl="0" eaLnBrk="1" fontAlgn="base" latinLnBrk="0" hangingPunct="1">
              <a:lnSpc>
                <a:spcPct val="100000"/>
              </a:lnSpc>
              <a:spcBef>
                <a:spcPct val="0"/>
              </a:spcBef>
              <a:spcAft>
                <a:spcPct val="0"/>
              </a:spcAft>
              <a:buClrTx/>
              <a:buSzTx/>
              <a:buFontTx/>
              <a:buNone/>
              <a:tabLst/>
              <a:defRPr/>
            </a:pPr>
            <a:r>
              <a:rPr kumimoji="0" lang="pt-BR" altLang="en-US" sz="2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 Giữa “Tinh tinh và Gôrila” có quan hệ họ hàng gần gũi hơn giữa “Gôrila và Đười ươi”.</a:t>
            </a:r>
          </a:p>
          <a:p>
            <a:pPr marL="0" marR="0" lvl="0" indent="457200" algn="just" defTabSz="914400" rtl="0" eaLnBrk="1" fontAlgn="base" latinLnBrk="0" hangingPunct="1">
              <a:lnSpc>
                <a:spcPct val="100000"/>
              </a:lnSpc>
              <a:spcBef>
                <a:spcPct val="0"/>
              </a:spcBef>
              <a:spcAft>
                <a:spcPct val="0"/>
              </a:spcAft>
              <a:buClrTx/>
              <a:buSzTx/>
              <a:buFontTx/>
              <a:buNone/>
              <a:tabLst/>
              <a:defRPr/>
            </a:pPr>
            <a:r>
              <a:rPr kumimoji="0" lang="pt-BR" altLang="en-US" sz="2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D. Giữa “Tinh tinh và Đười ươi” có quan hệ họ hàng gần gũi hơn giữa “Tinh tinh và Người ”.</a:t>
            </a:r>
          </a:p>
        </p:txBody>
      </p:sp>
      <p:sp>
        <p:nvSpPr>
          <p:cNvPr id="165901" name="AutoShape 13"/>
          <p:cNvSpPr>
            <a:spLocks noChangeArrowheads="1"/>
          </p:cNvSpPr>
          <p:nvPr/>
        </p:nvSpPr>
        <p:spPr bwMode="auto">
          <a:xfrm>
            <a:off x="457200" y="5181600"/>
            <a:ext cx="381000" cy="304800"/>
          </a:xfrm>
          <a:prstGeom prst="smileyFace">
            <a:avLst>
              <a:gd name="adj" fmla="val 4653"/>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altLang="en-US" sz="2200" b="0" i="0" u="none" strike="noStrike" kern="1200" cap="none" spc="0" normalizeH="0" baseline="0" noProof="0">
              <a:ln>
                <a:noFill/>
              </a:ln>
              <a:solidFill>
                <a:srgbClr val="FF00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37628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65901"/>
                                        </p:tgtEl>
                                        <p:attrNameLst>
                                          <p:attrName>style.visibility</p:attrName>
                                        </p:attrNameLst>
                                      </p:cBhvr>
                                      <p:to>
                                        <p:strVal val="visible"/>
                                      </p:to>
                                    </p:set>
                                    <p:anim calcmode="lin" valueType="num">
                                      <p:cBhvr additive="base">
                                        <p:cTn id="7" dur="500" fill="hold"/>
                                        <p:tgtEl>
                                          <p:spTgt spid="165901"/>
                                        </p:tgtEl>
                                        <p:attrNameLst>
                                          <p:attrName>ppt_x</p:attrName>
                                        </p:attrNameLst>
                                      </p:cBhvr>
                                      <p:tavLst>
                                        <p:tav tm="0">
                                          <p:val>
                                            <p:strVal val="0-#ppt_w/2"/>
                                          </p:val>
                                        </p:tav>
                                        <p:tav tm="100000">
                                          <p:val>
                                            <p:strVal val="#ppt_x"/>
                                          </p:val>
                                        </p:tav>
                                      </p:tavLst>
                                    </p:anim>
                                    <p:anim calcmode="lin" valueType="num">
                                      <p:cBhvr additive="base">
                                        <p:cTn id="8" dur="500" fill="hold"/>
                                        <p:tgtEl>
                                          <p:spTgt spid="16590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90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Oval 2"/>
          <p:cNvSpPr>
            <a:spLocks noChangeArrowheads="1"/>
          </p:cNvSpPr>
          <p:nvPr/>
        </p:nvSpPr>
        <p:spPr bwMode="auto">
          <a:xfrm>
            <a:off x="7162800" y="0"/>
            <a:ext cx="1828800" cy="1828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CÁC BẰNG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CHỨNG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TIẾN HÓA</a:t>
            </a:r>
          </a:p>
        </p:txBody>
      </p:sp>
      <p:sp>
        <p:nvSpPr>
          <p:cNvPr id="177155" name="Rectangle 3"/>
          <p:cNvSpPr>
            <a:spLocks noChangeArrowheads="1"/>
          </p:cNvSpPr>
          <p:nvPr/>
        </p:nvSpPr>
        <p:spPr bwMode="auto">
          <a:xfrm>
            <a:off x="196850" y="150813"/>
            <a:ext cx="3962400" cy="25733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tabLst>
                <a:tab pos="474663" algn="l"/>
                <a:tab pos="1306513" algn="l"/>
              </a:tabLst>
              <a:defRPr sz="3200">
                <a:solidFill>
                  <a:schemeClr val="tx1"/>
                </a:solidFill>
                <a:latin typeface="Arial" panose="020B0604020202020204" pitchFamily="34" charset="0"/>
              </a:defRPr>
            </a:lvl1pPr>
            <a:lvl2pPr marL="742950" indent="-285750">
              <a:spcBef>
                <a:spcPct val="20000"/>
              </a:spcBef>
              <a:buChar char="–"/>
              <a:tabLst>
                <a:tab pos="474663" algn="l"/>
                <a:tab pos="1306513" algn="l"/>
              </a:tabLst>
              <a:defRPr sz="2800">
                <a:solidFill>
                  <a:schemeClr val="tx1"/>
                </a:solidFill>
                <a:latin typeface="Arial" panose="020B0604020202020204" pitchFamily="34" charset="0"/>
              </a:defRPr>
            </a:lvl2pPr>
            <a:lvl3pPr marL="1143000" indent="-228600">
              <a:spcBef>
                <a:spcPct val="20000"/>
              </a:spcBef>
              <a:buChar char="•"/>
              <a:tabLst>
                <a:tab pos="474663" algn="l"/>
                <a:tab pos="1306513" algn="l"/>
              </a:tabLst>
              <a:defRPr sz="2400">
                <a:solidFill>
                  <a:schemeClr val="tx1"/>
                </a:solidFill>
                <a:latin typeface="Arial" panose="020B0604020202020204" pitchFamily="34" charset="0"/>
              </a:defRPr>
            </a:lvl3pPr>
            <a:lvl4pPr marL="1600200" indent="-228600">
              <a:spcBef>
                <a:spcPct val="20000"/>
              </a:spcBef>
              <a:buChar char="–"/>
              <a:tabLst>
                <a:tab pos="474663" algn="l"/>
                <a:tab pos="1306513" algn="l"/>
              </a:tabLst>
              <a:defRPr sz="2000">
                <a:solidFill>
                  <a:schemeClr val="tx1"/>
                </a:solidFill>
                <a:latin typeface="Arial" panose="020B0604020202020204" pitchFamily="34" charset="0"/>
              </a:defRPr>
            </a:lvl4pPr>
            <a:lvl5pPr marL="2057400" indent="-228600">
              <a:spcBef>
                <a:spcPct val="20000"/>
              </a:spcBef>
              <a:buChar char="»"/>
              <a:tabLst>
                <a:tab pos="474663" algn="l"/>
                <a:tab pos="130651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474663" algn="l"/>
                <a:tab pos="130651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474663" algn="l"/>
                <a:tab pos="130651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474663" algn="l"/>
                <a:tab pos="130651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474663" algn="l"/>
                <a:tab pos="1306513" algn="l"/>
              </a:tabLst>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474663" algn="l"/>
                <a:tab pos="1306513" algn="l"/>
              </a:tabLst>
              <a:defRPr/>
            </a:pPr>
            <a:r>
              <a:rPr kumimoji="0" lang="vi-VN"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vi-VN" altLang="en-US" sz="1800" b="1" i="0" u="none" strike="noStrike" kern="1200" cap="none" spc="0" normalizeH="0" baseline="0" noProof="0">
                <a:ln>
                  <a:noFill/>
                </a:ln>
                <a:solidFill>
                  <a:srgbClr val="333399"/>
                </a:solidFill>
                <a:effectLst/>
                <a:uLnTx/>
                <a:uFillTx/>
                <a:latin typeface="Times New Roman" panose="02020603050405020304" pitchFamily="18" charset="0"/>
                <a:ea typeface="+mn-ea"/>
                <a:cs typeface="+mn-cs"/>
              </a:rPr>
              <a:t>CƠ QUAN TƯƠNG ĐỒNG</a:t>
            </a:r>
          </a:p>
          <a:p>
            <a:pPr marL="0" marR="0" lvl="0" indent="0" algn="just" defTabSz="914400" rtl="0" eaLnBrk="1" fontAlgn="base" latinLnBrk="0" hangingPunct="1">
              <a:lnSpc>
                <a:spcPct val="100000"/>
              </a:lnSpc>
              <a:spcBef>
                <a:spcPct val="0"/>
              </a:spcBef>
              <a:spcAft>
                <a:spcPct val="0"/>
              </a:spcAft>
              <a:buClrTx/>
              <a:buSzTx/>
              <a:buFontTx/>
              <a:buNone/>
              <a:tabLst>
                <a:tab pos="474663" algn="l"/>
                <a:tab pos="1306513" algn="l"/>
              </a:tabLst>
              <a:defRPr/>
            </a:pPr>
            <a:r>
              <a:rPr kumimoji="0" lang="vi-VN" altLang="en-US" sz="18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Là những cơ quan nằm ở vị trí tương ứng trên cơ thể. Có cùng nguồn gốc tròng quá trình phát triển phôi nên có cấu tạo giống nhau. Cơ quan tương đồng có thể thực hiện các chức năng khác nhau.</a:t>
            </a:r>
          </a:p>
          <a:p>
            <a:pPr marL="0" marR="0" lvl="0" indent="0" algn="just" defTabSz="914400" rtl="0" eaLnBrk="1" fontAlgn="base" latinLnBrk="0" hangingPunct="1">
              <a:lnSpc>
                <a:spcPct val="100000"/>
              </a:lnSpc>
              <a:spcBef>
                <a:spcPct val="0"/>
              </a:spcBef>
              <a:spcAft>
                <a:spcPct val="0"/>
              </a:spcAft>
              <a:buClrTx/>
              <a:buSzTx/>
              <a:buFontTx/>
              <a:buNone/>
              <a:tabLst>
                <a:tab pos="474663" algn="l"/>
                <a:tab pos="1306513" algn="l"/>
              </a:tabLst>
              <a:defRPr/>
            </a:pPr>
            <a:r>
              <a:rPr kumimoji="0" lang="vi-VN" altLang="en-US" sz="18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Cơ quan tương đồng phản ánh hướng tiến hóa phân li.</a:t>
            </a:r>
          </a:p>
        </p:txBody>
      </p:sp>
      <p:sp>
        <p:nvSpPr>
          <p:cNvPr id="177156" name="Rectangle 4"/>
          <p:cNvSpPr>
            <a:spLocks noChangeArrowheads="1"/>
          </p:cNvSpPr>
          <p:nvPr/>
        </p:nvSpPr>
        <p:spPr bwMode="auto">
          <a:xfrm>
            <a:off x="196850" y="3124200"/>
            <a:ext cx="3352800" cy="14747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tabLst>
                <a:tab pos="474663" algn="l"/>
                <a:tab pos="1306513" algn="l"/>
              </a:tabLst>
              <a:defRPr sz="3200">
                <a:solidFill>
                  <a:schemeClr val="tx1"/>
                </a:solidFill>
                <a:latin typeface="Arial" panose="020B0604020202020204" pitchFamily="34" charset="0"/>
              </a:defRPr>
            </a:lvl1pPr>
            <a:lvl2pPr marL="742950" indent="-285750">
              <a:spcBef>
                <a:spcPct val="20000"/>
              </a:spcBef>
              <a:buChar char="–"/>
              <a:tabLst>
                <a:tab pos="474663" algn="l"/>
                <a:tab pos="1306513" algn="l"/>
              </a:tabLst>
              <a:defRPr sz="2800">
                <a:solidFill>
                  <a:schemeClr val="tx1"/>
                </a:solidFill>
                <a:latin typeface="Arial" panose="020B0604020202020204" pitchFamily="34" charset="0"/>
              </a:defRPr>
            </a:lvl2pPr>
            <a:lvl3pPr marL="1143000" indent="-228600">
              <a:spcBef>
                <a:spcPct val="20000"/>
              </a:spcBef>
              <a:buChar char="•"/>
              <a:tabLst>
                <a:tab pos="474663" algn="l"/>
                <a:tab pos="1306513" algn="l"/>
              </a:tabLst>
              <a:defRPr sz="2400">
                <a:solidFill>
                  <a:schemeClr val="tx1"/>
                </a:solidFill>
                <a:latin typeface="Arial" panose="020B0604020202020204" pitchFamily="34" charset="0"/>
              </a:defRPr>
            </a:lvl3pPr>
            <a:lvl4pPr marL="1600200" indent="-228600">
              <a:spcBef>
                <a:spcPct val="20000"/>
              </a:spcBef>
              <a:buChar char="–"/>
              <a:tabLst>
                <a:tab pos="474663" algn="l"/>
                <a:tab pos="1306513" algn="l"/>
              </a:tabLst>
              <a:defRPr sz="2000">
                <a:solidFill>
                  <a:schemeClr val="tx1"/>
                </a:solidFill>
                <a:latin typeface="Arial" panose="020B0604020202020204" pitchFamily="34" charset="0"/>
              </a:defRPr>
            </a:lvl4pPr>
            <a:lvl5pPr marL="2057400" indent="-228600">
              <a:spcBef>
                <a:spcPct val="20000"/>
              </a:spcBef>
              <a:buChar char="»"/>
              <a:tabLst>
                <a:tab pos="474663" algn="l"/>
                <a:tab pos="130651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474663" algn="l"/>
                <a:tab pos="130651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474663" algn="l"/>
                <a:tab pos="130651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474663" algn="l"/>
                <a:tab pos="130651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474663" algn="l"/>
                <a:tab pos="1306513" algn="l"/>
              </a:tabLst>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474663" algn="l"/>
                <a:tab pos="1306513" algn="l"/>
              </a:tabLst>
              <a:defRPr/>
            </a:pPr>
            <a:r>
              <a:rPr kumimoji="0" lang="vi-VN"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vi-VN" altLang="en-US" sz="1800" b="1" i="0" u="none" strike="noStrike" kern="1200" cap="none" spc="0" normalizeH="0" baseline="0" noProof="0">
                <a:ln>
                  <a:noFill/>
                </a:ln>
                <a:solidFill>
                  <a:srgbClr val="333399"/>
                </a:solidFill>
                <a:effectLst/>
                <a:uLnTx/>
                <a:uFillTx/>
                <a:latin typeface="Times New Roman" panose="02020603050405020304" pitchFamily="18" charset="0"/>
                <a:ea typeface="+mn-ea"/>
                <a:cs typeface="+mn-cs"/>
              </a:rPr>
              <a:t>CƠ QUAN THOÁI HÓA</a:t>
            </a:r>
          </a:p>
          <a:p>
            <a:pPr marL="0" marR="0" lvl="0" indent="0" algn="just" defTabSz="914400" rtl="0" eaLnBrk="1" fontAlgn="base" latinLnBrk="0" hangingPunct="1">
              <a:lnSpc>
                <a:spcPct val="100000"/>
              </a:lnSpc>
              <a:spcBef>
                <a:spcPct val="0"/>
              </a:spcBef>
              <a:spcAft>
                <a:spcPct val="0"/>
              </a:spcAft>
              <a:buClrTx/>
              <a:buSzTx/>
              <a:buFontTx/>
              <a:buNone/>
              <a:tabLst>
                <a:tab pos="474663" algn="l"/>
                <a:tab pos="1306513" algn="l"/>
              </a:tabLst>
              <a:defRPr/>
            </a:pPr>
            <a:r>
              <a:rPr kumimoji="0" lang="vi-VN" altLang="en-US" sz="1800" b="0"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Cơ quan phát triển không đầy đủ ở cơ thể trưởng thành.</a:t>
            </a:r>
          </a:p>
          <a:p>
            <a:pPr marL="0" marR="0" lvl="0" indent="0" algn="just" defTabSz="914400" rtl="0" eaLnBrk="1" fontAlgn="base" latinLnBrk="0" hangingPunct="1">
              <a:lnSpc>
                <a:spcPct val="100000"/>
              </a:lnSpc>
              <a:spcBef>
                <a:spcPct val="0"/>
              </a:spcBef>
              <a:spcAft>
                <a:spcPct val="0"/>
              </a:spcAft>
              <a:buClrTx/>
              <a:buSzTx/>
              <a:buFontTx/>
              <a:buNone/>
              <a:tabLst>
                <a:tab pos="474663" algn="l"/>
                <a:tab pos="1306513" algn="l"/>
              </a:tabLst>
              <a:defRPr/>
            </a:pPr>
            <a:r>
              <a:rPr kumimoji="0" lang="vi-VN" altLang="en-US" sz="1800" b="0"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Cơ quan thoái hóa cũng là cơ quan tương đồng.</a:t>
            </a:r>
            <a:r>
              <a:rPr kumimoji="0" lang="vi-VN"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 </a:t>
            </a:r>
            <a:endParaRPr kumimoji="0" lang="vi-VN"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7157" name="Rectangle 5"/>
          <p:cNvSpPr>
            <a:spLocks noChangeArrowheads="1"/>
          </p:cNvSpPr>
          <p:nvPr/>
        </p:nvSpPr>
        <p:spPr bwMode="auto">
          <a:xfrm>
            <a:off x="198438" y="4800600"/>
            <a:ext cx="4267200" cy="17494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tabLst>
                <a:tab pos="474663" algn="l"/>
                <a:tab pos="1306513" algn="l"/>
              </a:tabLst>
              <a:defRPr sz="3200">
                <a:solidFill>
                  <a:schemeClr val="tx1"/>
                </a:solidFill>
                <a:latin typeface="Arial" panose="020B0604020202020204" pitchFamily="34" charset="0"/>
              </a:defRPr>
            </a:lvl1pPr>
            <a:lvl2pPr marL="742950" indent="-285750">
              <a:spcBef>
                <a:spcPct val="20000"/>
              </a:spcBef>
              <a:buChar char="–"/>
              <a:tabLst>
                <a:tab pos="474663" algn="l"/>
                <a:tab pos="1306513" algn="l"/>
              </a:tabLst>
              <a:defRPr sz="2800">
                <a:solidFill>
                  <a:schemeClr val="tx1"/>
                </a:solidFill>
                <a:latin typeface="Arial" panose="020B0604020202020204" pitchFamily="34" charset="0"/>
              </a:defRPr>
            </a:lvl2pPr>
            <a:lvl3pPr marL="1143000" indent="-228600">
              <a:spcBef>
                <a:spcPct val="20000"/>
              </a:spcBef>
              <a:buChar char="•"/>
              <a:tabLst>
                <a:tab pos="474663" algn="l"/>
                <a:tab pos="1306513" algn="l"/>
              </a:tabLst>
              <a:defRPr sz="2400">
                <a:solidFill>
                  <a:schemeClr val="tx1"/>
                </a:solidFill>
                <a:latin typeface="Arial" panose="020B0604020202020204" pitchFamily="34" charset="0"/>
              </a:defRPr>
            </a:lvl3pPr>
            <a:lvl4pPr marL="1600200" indent="-228600">
              <a:spcBef>
                <a:spcPct val="20000"/>
              </a:spcBef>
              <a:buChar char="–"/>
              <a:tabLst>
                <a:tab pos="474663" algn="l"/>
                <a:tab pos="1306513" algn="l"/>
              </a:tabLst>
              <a:defRPr sz="2000">
                <a:solidFill>
                  <a:schemeClr val="tx1"/>
                </a:solidFill>
                <a:latin typeface="Arial" panose="020B0604020202020204" pitchFamily="34" charset="0"/>
              </a:defRPr>
            </a:lvl4pPr>
            <a:lvl5pPr marL="2057400" indent="-228600">
              <a:spcBef>
                <a:spcPct val="20000"/>
              </a:spcBef>
              <a:buChar char="»"/>
              <a:tabLst>
                <a:tab pos="474663" algn="l"/>
                <a:tab pos="130651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474663" algn="l"/>
                <a:tab pos="130651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474663" algn="l"/>
                <a:tab pos="130651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474663" algn="l"/>
                <a:tab pos="130651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474663" algn="l"/>
                <a:tab pos="1306513" algn="l"/>
              </a:tabLst>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474663" algn="l"/>
                <a:tab pos="1306513" algn="l"/>
              </a:tabLst>
              <a:defRPr/>
            </a:pPr>
            <a:r>
              <a:rPr kumimoji="0" lang="vi-VN"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vi-VN" altLang="en-US" sz="1800" b="1" i="0" u="none" strike="noStrike" kern="1200" cap="none" spc="0" normalizeH="0" baseline="0" noProof="0">
                <a:ln>
                  <a:noFill/>
                </a:ln>
                <a:solidFill>
                  <a:srgbClr val="333399"/>
                </a:solidFill>
                <a:effectLst/>
                <a:uLnTx/>
                <a:uFillTx/>
                <a:latin typeface="Times New Roman" panose="02020603050405020304" pitchFamily="18" charset="0"/>
                <a:ea typeface="+mn-ea"/>
                <a:cs typeface="+mn-cs"/>
              </a:rPr>
              <a:t>CƠ QUAN TƯƠNG </a:t>
            </a:r>
            <a:r>
              <a:rPr kumimoji="0" lang="en-US" altLang="en-US" sz="1800" b="1" i="0" u="none" strike="noStrike" kern="1200" cap="none" spc="0" normalizeH="0" baseline="0" noProof="0">
                <a:ln>
                  <a:noFill/>
                </a:ln>
                <a:solidFill>
                  <a:srgbClr val="333399"/>
                </a:solidFill>
                <a:effectLst/>
                <a:uLnTx/>
                <a:uFillTx/>
                <a:latin typeface="Times New Roman" panose="02020603050405020304" pitchFamily="18" charset="0"/>
                <a:ea typeface="+mn-ea"/>
                <a:cs typeface="+mn-cs"/>
              </a:rPr>
              <a:t>TỰ</a:t>
            </a:r>
            <a:endParaRPr kumimoji="0" lang="vi-VN" altLang="en-US" sz="1800" b="1" i="0" u="none" strike="noStrike" kern="1200" cap="none" spc="0" normalizeH="0" baseline="0" noProof="0">
              <a:ln>
                <a:noFill/>
              </a:ln>
              <a:solidFill>
                <a:srgbClr val="333399"/>
              </a:solidFill>
              <a:effectLst/>
              <a:uLnTx/>
              <a:uFillTx/>
              <a:latin typeface="Times New Roman" panose="02020603050405020304"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tab pos="474663" algn="l"/>
                <a:tab pos="1306513" algn="l"/>
              </a:tabLst>
              <a:defRPr/>
            </a:pPr>
            <a:r>
              <a:rPr kumimoji="0" lang="vi-VN" altLang="en-US" sz="18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Là </a:t>
            </a:r>
            <a:r>
              <a:rPr kumimoji="0" lang="vi-VN" altLang="en-US" sz="1800" b="0"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những cơ quan có nguồn gốc khác nhau nhưng thực hiện chức năng như nhau nên có hình thái tương tự </a:t>
            </a:r>
            <a:r>
              <a:rPr kumimoji="0" lang="vi-VN" altLang="en-US" sz="18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nhau.</a:t>
            </a:r>
          </a:p>
          <a:p>
            <a:pPr marL="0" marR="0" lvl="0" indent="0" algn="just" defTabSz="914400" rtl="0" eaLnBrk="1" fontAlgn="base" latinLnBrk="0" hangingPunct="1">
              <a:lnSpc>
                <a:spcPct val="100000"/>
              </a:lnSpc>
              <a:spcBef>
                <a:spcPct val="0"/>
              </a:spcBef>
              <a:spcAft>
                <a:spcPct val="0"/>
              </a:spcAft>
              <a:buClrTx/>
              <a:buSzTx/>
              <a:buFontTx/>
              <a:buNone/>
              <a:tabLst>
                <a:tab pos="474663" algn="l"/>
                <a:tab pos="1306513" algn="l"/>
              </a:tabLst>
              <a:defRPr/>
            </a:pPr>
            <a:r>
              <a:rPr kumimoji="0" lang="vi-VN" altLang="en-US" sz="18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Cơ quan tương đồng phản ánh hướng tiến hóa đồng quy.</a:t>
            </a:r>
          </a:p>
        </p:txBody>
      </p:sp>
      <p:sp>
        <p:nvSpPr>
          <p:cNvPr id="177158" name="Oval 6"/>
          <p:cNvSpPr>
            <a:spLocks noChangeArrowheads="1"/>
          </p:cNvSpPr>
          <p:nvPr/>
        </p:nvSpPr>
        <p:spPr bwMode="auto">
          <a:xfrm>
            <a:off x="4572000" y="152400"/>
            <a:ext cx="1219200" cy="762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GPSS</a:t>
            </a:r>
          </a:p>
        </p:txBody>
      </p:sp>
      <p:sp>
        <p:nvSpPr>
          <p:cNvPr id="177159" name="Freeform 7"/>
          <p:cNvSpPr>
            <a:spLocks/>
          </p:cNvSpPr>
          <p:nvPr/>
        </p:nvSpPr>
        <p:spPr bwMode="auto">
          <a:xfrm>
            <a:off x="4114800" y="838200"/>
            <a:ext cx="685800" cy="533400"/>
          </a:xfrm>
          <a:custGeom>
            <a:avLst/>
            <a:gdLst>
              <a:gd name="T0" fmla="*/ 2147483646 w 432"/>
              <a:gd name="T1" fmla="*/ 0 h 336"/>
              <a:gd name="T2" fmla="*/ 2147483646 w 432"/>
              <a:gd name="T3" fmla="*/ 2147483646 h 336"/>
              <a:gd name="T4" fmla="*/ 0 w 432"/>
              <a:gd name="T5" fmla="*/ 2147483646 h 336"/>
              <a:gd name="T6" fmla="*/ 0 60000 65536"/>
              <a:gd name="T7" fmla="*/ 0 60000 65536"/>
              <a:gd name="T8" fmla="*/ 0 60000 65536"/>
            </a:gdLst>
            <a:ahLst/>
            <a:cxnLst>
              <a:cxn ang="T6">
                <a:pos x="T0" y="T1"/>
              </a:cxn>
              <a:cxn ang="T7">
                <a:pos x="T2" y="T3"/>
              </a:cxn>
              <a:cxn ang="T8">
                <a:pos x="T4" y="T5"/>
              </a:cxn>
            </a:cxnLst>
            <a:rect l="0" t="0" r="r" b="b"/>
            <a:pathLst>
              <a:path w="432" h="336">
                <a:moveTo>
                  <a:pt x="432" y="0"/>
                </a:moveTo>
                <a:cubicBezTo>
                  <a:pt x="420" y="92"/>
                  <a:pt x="408" y="184"/>
                  <a:pt x="336" y="240"/>
                </a:cubicBezTo>
                <a:cubicBezTo>
                  <a:pt x="264" y="296"/>
                  <a:pt x="132" y="316"/>
                  <a:pt x="0" y="336"/>
                </a:cubicBezTo>
              </a:path>
            </a:pathLst>
          </a:custGeom>
          <a:noFill/>
          <a:ln w="57150" cmpd="sng">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7160" name="Freeform 8"/>
          <p:cNvSpPr>
            <a:spLocks/>
          </p:cNvSpPr>
          <p:nvPr/>
        </p:nvSpPr>
        <p:spPr bwMode="auto">
          <a:xfrm>
            <a:off x="3505200" y="838200"/>
            <a:ext cx="1397000" cy="2743200"/>
          </a:xfrm>
          <a:custGeom>
            <a:avLst/>
            <a:gdLst>
              <a:gd name="T0" fmla="*/ 2147483646 w 880"/>
              <a:gd name="T1" fmla="*/ 0 h 1728"/>
              <a:gd name="T2" fmla="*/ 2147483646 w 880"/>
              <a:gd name="T3" fmla="*/ 2147483646 h 1728"/>
              <a:gd name="T4" fmla="*/ 2147483646 w 880"/>
              <a:gd name="T5" fmla="*/ 2147483646 h 1728"/>
              <a:gd name="T6" fmla="*/ 0 w 880"/>
              <a:gd name="T7" fmla="*/ 2147483646 h 17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80" h="1728">
                <a:moveTo>
                  <a:pt x="816" y="0"/>
                </a:moveTo>
                <a:cubicBezTo>
                  <a:pt x="848" y="176"/>
                  <a:pt x="880" y="352"/>
                  <a:pt x="816" y="576"/>
                </a:cubicBezTo>
                <a:cubicBezTo>
                  <a:pt x="752" y="800"/>
                  <a:pt x="568" y="1152"/>
                  <a:pt x="432" y="1344"/>
                </a:cubicBezTo>
                <a:cubicBezTo>
                  <a:pt x="296" y="1536"/>
                  <a:pt x="72" y="1664"/>
                  <a:pt x="0" y="1728"/>
                </a:cubicBezTo>
              </a:path>
            </a:pathLst>
          </a:custGeom>
          <a:noFill/>
          <a:ln w="57150" cmpd="sng">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7161" name="Freeform 9"/>
          <p:cNvSpPr>
            <a:spLocks/>
          </p:cNvSpPr>
          <p:nvPr/>
        </p:nvSpPr>
        <p:spPr bwMode="auto">
          <a:xfrm>
            <a:off x="4038600" y="838200"/>
            <a:ext cx="1371600" cy="3962400"/>
          </a:xfrm>
          <a:custGeom>
            <a:avLst/>
            <a:gdLst>
              <a:gd name="T0" fmla="*/ 2147483646 w 864"/>
              <a:gd name="T1" fmla="*/ 0 h 2496"/>
              <a:gd name="T2" fmla="*/ 2147483646 w 864"/>
              <a:gd name="T3" fmla="*/ 2147483646 h 2496"/>
              <a:gd name="T4" fmla="*/ 2147483646 w 864"/>
              <a:gd name="T5" fmla="*/ 2147483646 h 2496"/>
              <a:gd name="T6" fmla="*/ 0 w 864"/>
              <a:gd name="T7" fmla="*/ 2147483646 h 24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64" h="2496">
                <a:moveTo>
                  <a:pt x="480" y="0"/>
                </a:moveTo>
                <a:cubicBezTo>
                  <a:pt x="672" y="88"/>
                  <a:pt x="864" y="176"/>
                  <a:pt x="816" y="432"/>
                </a:cubicBezTo>
                <a:cubicBezTo>
                  <a:pt x="768" y="688"/>
                  <a:pt x="328" y="1192"/>
                  <a:pt x="192" y="1536"/>
                </a:cubicBezTo>
                <a:cubicBezTo>
                  <a:pt x="56" y="1880"/>
                  <a:pt x="28" y="2188"/>
                  <a:pt x="0" y="2496"/>
                </a:cubicBezTo>
              </a:path>
            </a:pathLst>
          </a:custGeom>
          <a:noFill/>
          <a:ln w="57150" cmpd="sng">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7162" name="Oval 10"/>
          <p:cNvSpPr>
            <a:spLocks noChangeArrowheads="1"/>
          </p:cNvSpPr>
          <p:nvPr/>
        </p:nvSpPr>
        <p:spPr bwMode="auto">
          <a:xfrm>
            <a:off x="5638800" y="1447800"/>
            <a:ext cx="1524000" cy="914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TBH VÀ</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SHPT</a:t>
            </a:r>
          </a:p>
        </p:txBody>
      </p:sp>
      <p:sp>
        <p:nvSpPr>
          <p:cNvPr id="177163" name="Freeform 11"/>
          <p:cNvSpPr>
            <a:spLocks/>
          </p:cNvSpPr>
          <p:nvPr/>
        </p:nvSpPr>
        <p:spPr bwMode="auto">
          <a:xfrm>
            <a:off x="5791200" y="457200"/>
            <a:ext cx="1371600" cy="444500"/>
          </a:xfrm>
          <a:custGeom>
            <a:avLst/>
            <a:gdLst>
              <a:gd name="T0" fmla="*/ 2147483646 w 864"/>
              <a:gd name="T1" fmla="*/ 2147483646 h 280"/>
              <a:gd name="T2" fmla="*/ 2147483646 w 864"/>
              <a:gd name="T3" fmla="*/ 2147483646 h 280"/>
              <a:gd name="T4" fmla="*/ 0 w 864"/>
              <a:gd name="T5" fmla="*/ 2147483646 h 280"/>
              <a:gd name="T6" fmla="*/ 0 60000 65536"/>
              <a:gd name="T7" fmla="*/ 0 60000 65536"/>
              <a:gd name="T8" fmla="*/ 0 60000 65536"/>
            </a:gdLst>
            <a:ahLst/>
            <a:cxnLst>
              <a:cxn ang="T6">
                <a:pos x="T0" y="T1"/>
              </a:cxn>
              <a:cxn ang="T7">
                <a:pos x="T2" y="T3"/>
              </a:cxn>
              <a:cxn ang="T8">
                <a:pos x="T4" y="T5"/>
              </a:cxn>
            </a:cxnLst>
            <a:rect l="0" t="0" r="r" b="b"/>
            <a:pathLst>
              <a:path w="864" h="280">
                <a:moveTo>
                  <a:pt x="864" y="280"/>
                </a:moveTo>
                <a:cubicBezTo>
                  <a:pt x="792" y="180"/>
                  <a:pt x="720" y="80"/>
                  <a:pt x="576" y="40"/>
                </a:cubicBezTo>
                <a:cubicBezTo>
                  <a:pt x="432" y="0"/>
                  <a:pt x="216" y="20"/>
                  <a:pt x="0" y="40"/>
                </a:cubicBezTo>
              </a:path>
            </a:pathLst>
          </a:custGeom>
          <a:noFill/>
          <a:ln w="76200" cmpd="sng">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7164" name="Freeform 12"/>
          <p:cNvSpPr>
            <a:spLocks/>
          </p:cNvSpPr>
          <p:nvPr/>
        </p:nvSpPr>
        <p:spPr bwMode="auto">
          <a:xfrm>
            <a:off x="6324600" y="838200"/>
            <a:ext cx="838200" cy="622300"/>
          </a:xfrm>
          <a:custGeom>
            <a:avLst/>
            <a:gdLst>
              <a:gd name="T0" fmla="*/ 2147483646 w 528"/>
              <a:gd name="T1" fmla="*/ 2147483646 h 392"/>
              <a:gd name="T2" fmla="*/ 2147483646 w 528"/>
              <a:gd name="T3" fmla="*/ 2147483646 h 392"/>
              <a:gd name="T4" fmla="*/ 0 w 528"/>
              <a:gd name="T5" fmla="*/ 2147483646 h 392"/>
              <a:gd name="T6" fmla="*/ 0 60000 65536"/>
              <a:gd name="T7" fmla="*/ 0 60000 65536"/>
              <a:gd name="T8" fmla="*/ 0 60000 65536"/>
            </a:gdLst>
            <a:ahLst/>
            <a:cxnLst>
              <a:cxn ang="T6">
                <a:pos x="T0" y="T1"/>
              </a:cxn>
              <a:cxn ang="T7">
                <a:pos x="T2" y="T3"/>
              </a:cxn>
              <a:cxn ang="T8">
                <a:pos x="T4" y="T5"/>
              </a:cxn>
            </a:cxnLst>
            <a:rect l="0" t="0" r="r" b="b"/>
            <a:pathLst>
              <a:path w="528" h="392">
                <a:moveTo>
                  <a:pt x="528" y="56"/>
                </a:moveTo>
                <a:cubicBezTo>
                  <a:pt x="404" y="28"/>
                  <a:pt x="280" y="0"/>
                  <a:pt x="192" y="56"/>
                </a:cubicBezTo>
                <a:cubicBezTo>
                  <a:pt x="104" y="112"/>
                  <a:pt x="52" y="252"/>
                  <a:pt x="0" y="392"/>
                </a:cubicBezTo>
              </a:path>
            </a:pathLst>
          </a:custGeom>
          <a:noFill/>
          <a:ln w="76200" cmpd="sng">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7165" name="Freeform 13"/>
          <p:cNvSpPr>
            <a:spLocks/>
          </p:cNvSpPr>
          <p:nvPr/>
        </p:nvSpPr>
        <p:spPr bwMode="auto">
          <a:xfrm>
            <a:off x="7162800" y="1828800"/>
            <a:ext cx="762000" cy="1676400"/>
          </a:xfrm>
          <a:custGeom>
            <a:avLst/>
            <a:gdLst>
              <a:gd name="T0" fmla="*/ 0 w 576"/>
              <a:gd name="T1" fmla="*/ 2147483646 h 624"/>
              <a:gd name="T2" fmla="*/ 2147483646 w 576"/>
              <a:gd name="T3" fmla="*/ 2147483646 h 624"/>
              <a:gd name="T4" fmla="*/ 2147483646 w 576"/>
              <a:gd name="T5" fmla="*/ 2147483646 h 624"/>
              <a:gd name="T6" fmla="*/ 0 60000 65536"/>
              <a:gd name="T7" fmla="*/ 0 60000 65536"/>
              <a:gd name="T8" fmla="*/ 0 60000 65536"/>
            </a:gdLst>
            <a:ahLst/>
            <a:cxnLst>
              <a:cxn ang="T6">
                <a:pos x="T0" y="T1"/>
              </a:cxn>
              <a:cxn ang="T7">
                <a:pos x="T2" y="T3"/>
              </a:cxn>
              <a:cxn ang="T8">
                <a:pos x="T4" y="T5"/>
              </a:cxn>
            </a:cxnLst>
            <a:rect l="0" t="0" r="r" b="b"/>
            <a:pathLst>
              <a:path w="576" h="624">
                <a:moveTo>
                  <a:pt x="0" y="48"/>
                </a:moveTo>
                <a:cubicBezTo>
                  <a:pt x="192" y="24"/>
                  <a:pt x="384" y="0"/>
                  <a:pt x="480" y="96"/>
                </a:cubicBezTo>
                <a:cubicBezTo>
                  <a:pt x="576" y="192"/>
                  <a:pt x="576" y="408"/>
                  <a:pt x="576" y="624"/>
                </a:cubicBezTo>
              </a:path>
            </a:pathLst>
          </a:custGeom>
          <a:noFill/>
          <a:ln w="57150" cmpd="sng">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7166" name="Freeform 14"/>
          <p:cNvSpPr>
            <a:spLocks/>
          </p:cNvSpPr>
          <p:nvPr/>
        </p:nvSpPr>
        <p:spPr bwMode="auto">
          <a:xfrm>
            <a:off x="5638800" y="1981200"/>
            <a:ext cx="1968500" cy="1219200"/>
          </a:xfrm>
          <a:custGeom>
            <a:avLst/>
            <a:gdLst>
              <a:gd name="T0" fmla="*/ 2147483646 w 328"/>
              <a:gd name="T1" fmla="*/ 0 h 576"/>
              <a:gd name="T2" fmla="*/ 2147483646 w 328"/>
              <a:gd name="T3" fmla="*/ 2147483646 h 576"/>
              <a:gd name="T4" fmla="*/ 0 w 328"/>
              <a:gd name="T5" fmla="*/ 2147483646 h 576"/>
              <a:gd name="T6" fmla="*/ 0 60000 65536"/>
              <a:gd name="T7" fmla="*/ 0 60000 65536"/>
              <a:gd name="T8" fmla="*/ 0 60000 65536"/>
            </a:gdLst>
            <a:ahLst/>
            <a:cxnLst>
              <a:cxn ang="T6">
                <a:pos x="T0" y="T1"/>
              </a:cxn>
              <a:cxn ang="T7">
                <a:pos x="T2" y="T3"/>
              </a:cxn>
              <a:cxn ang="T8">
                <a:pos x="T4" y="T5"/>
              </a:cxn>
            </a:cxnLst>
            <a:rect l="0" t="0" r="r" b="b"/>
            <a:pathLst>
              <a:path w="328" h="576">
                <a:moveTo>
                  <a:pt x="240" y="0"/>
                </a:moveTo>
                <a:cubicBezTo>
                  <a:pt x="284" y="0"/>
                  <a:pt x="328" y="0"/>
                  <a:pt x="288" y="96"/>
                </a:cubicBezTo>
                <a:cubicBezTo>
                  <a:pt x="248" y="192"/>
                  <a:pt x="124" y="384"/>
                  <a:pt x="0" y="576"/>
                </a:cubicBezTo>
              </a:path>
            </a:pathLst>
          </a:custGeom>
          <a:noFill/>
          <a:ln w="57150" cmpd="sng">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7167" name="Rectangle 15"/>
          <p:cNvSpPr>
            <a:spLocks noChangeArrowheads="1"/>
          </p:cNvSpPr>
          <p:nvPr/>
        </p:nvSpPr>
        <p:spPr bwMode="auto">
          <a:xfrm>
            <a:off x="4746625" y="3200400"/>
            <a:ext cx="1752600" cy="3397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tabLst>
                <a:tab pos="474663" algn="l"/>
                <a:tab pos="1306513" algn="l"/>
              </a:tabLst>
              <a:defRPr sz="3200">
                <a:solidFill>
                  <a:schemeClr val="tx1"/>
                </a:solidFill>
                <a:latin typeface="Arial" panose="020B0604020202020204" pitchFamily="34" charset="0"/>
              </a:defRPr>
            </a:lvl1pPr>
            <a:lvl2pPr marL="742950" indent="-285750">
              <a:spcBef>
                <a:spcPct val="20000"/>
              </a:spcBef>
              <a:buChar char="–"/>
              <a:tabLst>
                <a:tab pos="474663" algn="l"/>
                <a:tab pos="1306513" algn="l"/>
              </a:tabLst>
              <a:defRPr sz="2800">
                <a:solidFill>
                  <a:schemeClr val="tx1"/>
                </a:solidFill>
                <a:latin typeface="Arial" panose="020B0604020202020204" pitchFamily="34" charset="0"/>
              </a:defRPr>
            </a:lvl2pPr>
            <a:lvl3pPr marL="1143000" indent="-228600">
              <a:spcBef>
                <a:spcPct val="20000"/>
              </a:spcBef>
              <a:buChar char="•"/>
              <a:tabLst>
                <a:tab pos="474663" algn="l"/>
                <a:tab pos="1306513" algn="l"/>
              </a:tabLst>
              <a:defRPr sz="2400">
                <a:solidFill>
                  <a:schemeClr val="tx1"/>
                </a:solidFill>
                <a:latin typeface="Arial" panose="020B0604020202020204" pitchFamily="34" charset="0"/>
              </a:defRPr>
            </a:lvl3pPr>
            <a:lvl4pPr marL="1600200" indent="-228600">
              <a:spcBef>
                <a:spcPct val="20000"/>
              </a:spcBef>
              <a:buChar char="–"/>
              <a:tabLst>
                <a:tab pos="474663" algn="l"/>
                <a:tab pos="1306513" algn="l"/>
              </a:tabLst>
              <a:defRPr sz="2000">
                <a:solidFill>
                  <a:schemeClr val="tx1"/>
                </a:solidFill>
                <a:latin typeface="Arial" panose="020B0604020202020204" pitchFamily="34" charset="0"/>
              </a:defRPr>
            </a:lvl4pPr>
            <a:lvl5pPr marL="2057400" indent="-228600">
              <a:spcBef>
                <a:spcPct val="20000"/>
              </a:spcBef>
              <a:buChar char="»"/>
              <a:tabLst>
                <a:tab pos="474663" algn="l"/>
                <a:tab pos="130651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474663" algn="l"/>
                <a:tab pos="130651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474663" algn="l"/>
                <a:tab pos="130651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474663" algn="l"/>
                <a:tab pos="130651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474663" algn="l"/>
                <a:tab pos="1306513" algn="l"/>
              </a:tabLst>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474663" algn="l"/>
                <a:tab pos="1306513" algn="l"/>
              </a:tabLst>
              <a:defRPr/>
            </a:pPr>
            <a:r>
              <a:rPr kumimoji="0" lang="vi-VN" altLang="en-US" sz="1800" b="1" i="0" u="none" strike="noStrike" kern="1200" cap="none" spc="0" normalizeH="0" baseline="0" noProof="0">
                <a:ln>
                  <a:noFill/>
                </a:ln>
                <a:solidFill>
                  <a:srgbClr val="333399"/>
                </a:solidFill>
                <a:effectLst/>
                <a:uLnTx/>
                <a:uFillTx/>
                <a:latin typeface="Times New Roman" panose="02020603050405020304" pitchFamily="18" charset="0"/>
                <a:ea typeface="+mn-ea"/>
                <a:cs typeface="+mn-cs"/>
              </a:rPr>
              <a:t>TẾ BÀO HỌC</a:t>
            </a:r>
          </a:p>
          <a:p>
            <a:pPr marL="0" marR="0" lvl="0" indent="0" algn="just" defTabSz="914400" rtl="0" eaLnBrk="1" fontAlgn="base" latinLnBrk="0" hangingPunct="1">
              <a:lnSpc>
                <a:spcPct val="100000"/>
              </a:lnSpc>
              <a:spcBef>
                <a:spcPct val="0"/>
              </a:spcBef>
              <a:spcAft>
                <a:spcPct val="0"/>
              </a:spcAft>
              <a:buClrTx/>
              <a:buSzTx/>
              <a:buFontTx/>
              <a:buNone/>
              <a:tabLst>
                <a:tab pos="474663" algn="l"/>
                <a:tab pos="1306513" algn="l"/>
              </a:tabLst>
              <a:defRPr/>
            </a:pPr>
            <a:r>
              <a:rPr kumimoji="0" lang="vi-VN" altLang="en-US" sz="18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 Cơ thể sinh vật đều được cấu tạo từ tế bào.</a:t>
            </a:r>
          </a:p>
          <a:p>
            <a:pPr marL="0" marR="0" lvl="0" indent="0" algn="just" defTabSz="914400" rtl="0" eaLnBrk="1" fontAlgn="base" latinLnBrk="0" hangingPunct="1">
              <a:lnSpc>
                <a:spcPct val="100000"/>
              </a:lnSpc>
              <a:spcBef>
                <a:spcPct val="0"/>
              </a:spcBef>
              <a:spcAft>
                <a:spcPct val="0"/>
              </a:spcAft>
              <a:buClrTx/>
              <a:buSzTx/>
              <a:buFontTx/>
              <a:buNone/>
              <a:tabLst>
                <a:tab pos="474663" algn="l"/>
                <a:tab pos="1306513" algn="l"/>
              </a:tabLst>
              <a:defRPr/>
            </a:pPr>
            <a:r>
              <a:rPr kumimoji="0" lang="vi-VN" altLang="en-US" sz="18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 Tế bào của tất cả các loài đều có cấu tạo tương tự nhau.</a:t>
            </a:r>
          </a:p>
          <a:p>
            <a:pPr marL="0" marR="0" lvl="0" indent="0" algn="just" defTabSz="914400" rtl="0" eaLnBrk="1" fontAlgn="base" latinLnBrk="0" hangingPunct="1">
              <a:lnSpc>
                <a:spcPct val="100000"/>
              </a:lnSpc>
              <a:spcBef>
                <a:spcPct val="0"/>
              </a:spcBef>
              <a:spcAft>
                <a:spcPct val="0"/>
              </a:spcAft>
              <a:buClrTx/>
              <a:buSzTx/>
              <a:buFontTx/>
              <a:buNone/>
              <a:tabLst>
                <a:tab pos="474663" algn="l"/>
                <a:tab pos="1306513" algn="l"/>
              </a:tabLst>
              <a:defRPr/>
            </a:pPr>
            <a:r>
              <a:rPr kumimoji="0" lang="vi-VN" altLang="en-US" sz="18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 Tất cả các tế bào đều được sinh ra từ tế bào trước nó</a:t>
            </a:r>
          </a:p>
        </p:txBody>
      </p:sp>
      <p:sp>
        <p:nvSpPr>
          <p:cNvPr id="177168" name="Rectangle 16"/>
          <p:cNvSpPr>
            <a:spLocks noChangeArrowheads="1"/>
          </p:cNvSpPr>
          <p:nvPr/>
        </p:nvSpPr>
        <p:spPr bwMode="auto">
          <a:xfrm>
            <a:off x="6781800" y="3505200"/>
            <a:ext cx="2286000" cy="312261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tabLst>
                <a:tab pos="474663" algn="l"/>
                <a:tab pos="1306513" algn="l"/>
              </a:tabLst>
              <a:defRPr sz="3200">
                <a:solidFill>
                  <a:schemeClr val="tx1"/>
                </a:solidFill>
                <a:latin typeface="Arial" panose="020B0604020202020204" pitchFamily="34" charset="0"/>
              </a:defRPr>
            </a:lvl1pPr>
            <a:lvl2pPr marL="742950" indent="-285750">
              <a:spcBef>
                <a:spcPct val="20000"/>
              </a:spcBef>
              <a:buChar char="–"/>
              <a:tabLst>
                <a:tab pos="474663" algn="l"/>
                <a:tab pos="1306513" algn="l"/>
              </a:tabLst>
              <a:defRPr sz="2800">
                <a:solidFill>
                  <a:schemeClr val="tx1"/>
                </a:solidFill>
                <a:latin typeface="Arial" panose="020B0604020202020204" pitchFamily="34" charset="0"/>
              </a:defRPr>
            </a:lvl2pPr>
            <a:lvl3pPr marL="1143000" indent="-228600">
              <a:spcBef>
                <a:spcPct val="20000"/>
              </a:spcBef>
              <a:buChar char="•"/>
              <a:tabLst>
                <a:tab pos="474663" algn="l"/>
                <a:tab pos="1306513" algn="l"/>
              </a:tabLst>
              <a:defRPr sz="2400">
                <a:solidFill>
                  <a:schemeClr val="tx1"/>
                </a:solidFill>
                <a:latin typeface="Arial" panose="020B0604020202020204" pitchFamily="34" charset="0"/>
              </a:defRPr>
            </a:lvl3pPr>
            <a:lvl4pPr marL="1600200" indent="-228600">
              <a:spcBef>
                <a:spcPct val="20000"/>
              </a:spcBef>
              <a:buChar char="–"/>
              <a:tabLst>
                <a:tab pos="474663" algn="l"/>
                <a:tab pos="1306513" algn="l"/>
              </a:tabLst>
              <a:defRPr sz="2000">
                <a:solidFill>
                  <a:schemeClr val="tx1"/>
                </a:solidFill>
                <a:latin typeface="Arial" panose="020B0604020202020204" pitchFamily="34" charset="0"/>
              </a:defRPr>
            </a:lvl4pPr>
            <a:lvl5pPr marL="2057400" indent="-228600">
              <a:spcBef>
                <a:spcPct val="20000"/>
              </a:spcBef>
              <a:buChar char="»"/>
              <a:tabLst>
                <a:tab pos="474663" algn="l"/>
                <a:tab pos="130651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474663" algn="l"/>
                <a:tab pos="130651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474663" algn="l"/>
                <a:tab pos="130651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474663" algn="l"/>
                <a:tab pos="130651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474663" algn="l"/>
                <a:tab pos="1306513" algn="l"/>
              </a:tabLst>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474663" algn="l"/>
                <a:tab pos="1306513" algn="l"/>
              </a:tabLst>
              <a:defRPr/>
            </a:pPr>
            <a:r>
              <a:rPr kumimoji="0" lang="vi-VN" altLang="en-US" sz="1800" b="1" i="0" u="none" strike="noStrike" kern="1200" cap="none" spc="0" normalizeH="0" baseline="0" noProof="0">
                <a:ln>
                  <a:noFill/>
                </a:ln>
                <a:solidFill>
                  <a:srgbClr val="333399"/>
                </a:solidFill>
                <a:effectLst/>
                <a:uLnTx/>
                <a:uFillTx/>
                <a:latin typeface="Times New Roman" panose="02020603050405020304" pitchFamily="18" charset="0"/>
                <a:ea typeface="+mn-ea"/>
                <a:cs typeface="+mn-cs"/>
              </a:rPr>
              <a:t>SINH HỌC PHÂN TỬ</a:t>
            </a:r>
          </a:p>
          <a:p>
            <a:pPr marL="0" marR="0" lvl="0" indent="0" algn="just" defTabSz="914400" rtl="0" eaLnBrk="1" fontAlgn="base" latinLnBrk="0" hangingPunct="1">
              <a:lnSpc>
                <a:spcPct val="100000"/>
              </a:lnSpc>
              <a:spcBef>
                <a:spcPct val="0"/>
              </a:spcBef>
              <a:spcAft>
                <a:spcPct val="0"/>
              </a:spcAft>
              <a:buClrTx/>
              <a:buSzTx/>
              <a:buFontTx/>
              <a:buNone/>
              <a:tabLst>
                <a:tab pos="474663" algn="l"/>
                <a:tab pos="1306513" algn="l"/>
              </a:tabLst>
              <a:defRPr/>
            </a:pPr>
            <a:r>
              <a:rPr kumimoji="0" lang="vi-VN" altLang="en-US" sz="18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 Cơ sở vật chủ yếu của sự sống là ADN và prôtêin.</a:t>
            </a:r>
          </a:p>
          <a:p>
            <a:pPr marL="0" marR="0" lvl="0" indent="0" algn="just" defTabSz="914400" rtl="0" eaLnBrk="1" fontAlgn="base" latinLnBrk="0" hangingPunct="1">
              <a:lnSpc>
                <a:spcPct val="100000"/>
              </a:lnSpc>
              <a:spcBef>
                <a:spcPct val="0"/>
              </a:spcBef>
              <a:spcAft>
                <a:spcPct val="0"/>
              </a:spcAft>
              <a:buClrTx/>
              <a:buSzTx/>
              <a:buFontTx/>
              <a:buNone/>
              <a:tabLst>
                <a:tab pos="474663" algn="l"/>
                <a:tab pos="1306513" algn="l"/>
              </a:tabLst>
              <a:defRPr/>
            </a:pPr>
            <a:r>
              <a:rPr kumimoji="0" lang="vi-VN" altLang="en-US" sz="18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 ADN của tất cả các loài đều được cấu tạo từ 4 loại nuclêôtít.</a:t>
            </a:r>
          </a:p>
          <a:p>
            <a:pPr marL="0" marR="0" lvl="0" indent="0" algn="just" defTabSz="914400" rtl="0" eaLnBrk="1" fontAlgn="base" latinLnBrk="0" hangingPunct="1">
              <a:lnSpc>
                <a:spcPct val="100000"/>
              </a:lnSpc>
              <a:spcBef>
                <a:spcPct val="0"/>
              </a:spcBef>
              <a:spcAft>
                <a:spcPct val="0"/>
              </a:spcAft>
              <a:buClrTx/>
              <a:buSzTx/>
              <a:buFontTx/>
              <a:buNone/>
              <a:tabLst>
                <a:tab pos="474663" algn="l"/>
                <a:tab pos="1306513" algn="l"/>
              </a:tabLst>
              <a:defRPr/>
            </a:pPr>
            <a:r>
              <a:rPr kumimoji="0" lang="vi-VN" altLang="en-US" sz="18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 Prôtêin đều được cấu tạo từ 20 loại axit amin</a:t>
            </a:r>
          </a:p>
        </p:txBody>
      </p:sp>
    </p:spTree>
    <p:extLst>
      <p:ext uri="{BB962C8B-B14F-4D97-AF65-F5344CB8AC3E}">
        <p14:creationId xmlns:p14="http://schemas.microsoft.com/office/powerpoint/2010/main" val="20149036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77154"/>
                                        </p:tgtEl>
                                        <p:attrNameLst>
                                          <p:attrName>style.visibility</p:attrName>
                                        </p:attrNameLst>
                                      </p:cBhvr>
                                      <p:to>
                                        <p:strVal val="visible"/>
                                      </p:to>
                                    </p:set>
                                    <p:animEffect transition="in" filter="wedge">
                                      <p:cBhvr>
                                        <p:cTn id="7" dur="500"/>
                                        <p:tgtEl>
                                          <p:spTgt spid="1771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177163"/>
                                        </p:tgtEl>
                                        <p:attrNameLst>
                                          <p:attrName>style.visibility</p:attrName>
                                        </p:attrNameLst>
                                      </p:cBhvr>
                                      <p:to>
                                        <p:strVal val="visible"/>
                                      </p:to>
                                    </p:set>
                                    <p:animEffect transition="in" filter="wedge">
                                      <p:cBhvr>
                                        <p:cTn id="12" dur="500"/>
                                        <p:tgtEl>
                                          <p:spTgt spid="177163"/>
                                        </p:tgtEl>
                                      </p:cBhvr>
                                    </p:animEffect>
                                  </p:childTnLst>
                                </p:cTn>
                              </p:par>
                            </p:childTnLst>
                          </p:cTn>
                        </p:par>
                        <p:par>
                          <p:cTn id="13" fill="hold" nodeType="afterGroup">
                            <p:stCondLst>
                              <p:cond delay="500"/>
                            </p:stCondLst>
                            <p:childTnLst>
                              <p:par>
                                <p:cTn id="14" presetID="20" presetClass="entr" presetSubtype="0" fill="hold" grpId="0" nodeType="afterEffect">
                                  <p:stCondLst>
                                    <p:cond delay="0"/>
                                  </p:stCondLst>
                                  <p:childTnLst>
                                    <p:set>
                                      <p:cBhvr>
                                        <p:cTn id="15" dur="1" fill="hold">
                                          <p:stCondLst>
                                            <p:cond delay="0"/>
                                          </p:stCondLst>
                                        </p:cTn>
                                        <p:tgtEl>
                                          <p:spTgt spid="177158"/>
                                        </p:tgtEl>
                                        <p:attrNameLst>
                                          <p:attrName>style.visibility</p:attrName>
                                        </p:attrNameLst>
                                      </p:cBhvr>
                                      <p:to>
                                        <p:strVal val="visible"/>
                                      </p:to>
                                    </p:set>
                                    <p:animEffect transition="in" filter="wedge">
                                      <p:cBhvr>
                                        <p:cTn id="16" dur="500"/>
                                        <p:tgtEl>
                                          <p:spTgt spid="177158"/>
                                        </p:tgtEl>
                                      </p:cBhvr>
                                    </p:animEffect>
                                  </p:childTnLst>
                                </p:cTn>
                              </p:par>
                            </p:childTnLst>
                          </p:cTn>
                        </p:par>
                        <p:par>
                          <p:cTn id="17" fill="hold" nodeType="afterGroup">
                            <p:stCondLst>
                              <p:cond delay="1000"/>
                            </p:stCondLst>
                            <p:childTnLst>
                              <p:par>
                                <p:cTn id="18" presetID="20" presetClass="entr" presetSubtype="0" fill="hold" nodeType="afterEffect">
                                  <p:stCondLst>
                                    <p:cond delay="0"/>
                                  </p:stCondLst>
                                  <p:childTnLst>
                                    <p:set>
                                      <p:cBhvr>
                                        <p:cTn id="19" dur="1" fill="hold">
                                          <p:stCondLst>
                                            <p:cond delay="0"/>
                                          </p:stCondLst>
                                        </p:cTn>
                                        <p:tgtEl>
                                          <p:spTgt spid="177164"/>
                                        </p:tgtEl>
                                        <p:attrNameLst>
                                          <p:attrName>style.visibility</p:attrName>
                                        </p:attrNameLst>
                                      </p:cBhvr>
                                      <p:to>
                                        <p:strVal val="visible"/>
                                      </p:to>
                                    </p:set>
                                    <p:animEffect transition="in" filter="wedge">
                                      <p:cBhvr>
                                        <p:cTn id="20" dur="500"/>
                                        <p:tgtEl>
                                          <p:spTgt spid="177164"/>
                                        </p:tgtEl>
                                      </p:cBhvr>
                                    </p:animEffect>
                                  </p:childTnLst>
                                </p:cTn>
                              </p:par>
                            </p:childTnLst>
                          </p:cTn>
                        </p:par>
                        <p:par>
                          <p:cTn id="21" fill="hold" nodeType="afterGroup">
                            <p:stCondLst>
                              <p:cond delay="1500"/>
                            </p:stCondLst>
                            <p:childTnLst>
                              <p:par>
                                <p:cTn id="22" presetID="20" presetClass="entr" presetSubtype="0" fill="hold" grpId="0" nodeType="afterEffect">
                                  <p:stCondLst>
                                    <p:cond delay="0"/>
                                  </p:stCondLst>
                                  <p:childTnLst>
                                    <p:set>
                                      <p:cBhvr>
                                        <p:cTn id="23" dur="1" fill="hold">
                                          <p:stCondLst>
                                            <p:cond delay="0"/>
                                          </p:stCondLst>
                                        </p:cTn>
                                        <p:tgtEl>
                                          <p:spTgt spid="177162"/>
                                        </p:tgtEl>
                                        <p:attrNameLst>
                                          <p:attrName>style.visibility</p:attrName>
                                        </p:attrNameLst>
                                      </p:cBhvr>
                                      <p:to>
                                        <p:strVal val="visible"/>
                                      </p:to>
                                    </p:set>
                                    <p:animEffect transition="in" filter="wedge">
                                      <p:cBhvr>
                                        <p:cTn id="24" dur="500"/>
                                        <p:tgtEl>
                                          <p:spTgt spid="17716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0" presetClass="entr" presetSubtype="0" fill="hold" nodeType="clickEffect">
                                  <p:stCondLst>
                                    <p:cond delay="0"/>
                                  </p:stCondLst>
                                  <p:childTnLst>
                                    <p:set>
                                      <p:cBhvr>
                                        <p:cTn id="28" dur="1" fill="hold">
                                          <p:stCondLst>
                                            <p:cond delay="0"/>
                                          </p:stCondLst>
                                        </p:cTn>
                                        <p:tgtEl>
                                          <p:spTgt spid="177159"/>
                                        </p:tgtEl>
                                        <p:attrNameLst>
                                          <p:attrName>style.visibility</p:attrName>
                                        </p:attrNameLst>
                                      </p:cBhvr>
                                      <p:to>
                                        <p:strVal val="visible"/>
                                      </p:to>
                                    </p:set>
                                    <p:animEffect transition="in" filter="wedge">
                                      <p:cBhvr>
                                        <p:cTn id="29" dur="500"/>
                                        <p:tgtEl>
                                          <p:spTgt spid="177159"/>
                                        </p:tgtEl>
                                      </p:cBhvr>
                                    </p:animEffect>
                                  </p:childTnLst>
                                </p:cTn>
                              </p:par>
                            </p:childTnLst>
                          </p:cTn>
                        </p:par>
                        <p:par>
                          <p:cTn id="30" fill="hold" nodeType="afterGroup">
                            <p:stCondLst>
                              <p:cond delay="500"/>
                            </p:stCondLst>
                            <p:childTnLst>
                              <p:par>
                                <p:cTn id="31" presetID="20" presetClass="entr" presetSubtype="0" fill="hold" grpId="0" nodeType="afterEffect">
                                  <p:stCondLst>
                                    <p:cond delay="0"/>
                                  </p:stCondLst>
                                  <p:childTnLst>
                                    <p:set>
                                      <p:cBhvr>
                                        <p:cTn id="32" dur="1" fill="hold">
                                          <p:stCondLst>
                                            <p:cond delay="0"/>
                                          </p:stCondLst>
                                        </p:cTn>
                                        <p:tgtEl>
                                          <p:spTgt spid="177155"/>
                                        </p:tgtEl>
                                        <p:attrNameLst>
                                          <p:attrName>style.visibility</p:attrName>
                                        </p:attrNameLst>
                                      </p:cBhvr>
                                      <p:to>
                                        <p:strVal val="visible"/>
                                      </p:to>
                                    </p:set>
                                    <p:animEffect transition="in" filter="wedge">
                                      <p:cBhvr>
                                        <p:cTn id="33" dur="500"/>
                                        <p:tgtEl>
                                          <p:spTgt spid="17715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0" presetClass="entr" presetSubtype="0" fill="hold" nodeType="clickEffect">
                                  <p:stCondLst>
                                    <p:cond delay="0"/>
                                  </p:stCondLst>
                                  <p:childTnLst>
                                    <p:set>
                                      <p:cBhvr>
                                        <p:cTn id="37" dur="1" fill="hold">
                                          <p:stCondLst>
                                            <p:cond delay="0"/>
                                          </p:stCondLst>
                                        </p:cTn>
                                        <p:tgtEl>
                                          <p:spTgt spid="177160"/>
                                        </p:tgtEl>
                                        <p:attrNameLst>
                                          <p:attrName>style.visibility</p:attrName>
                                        </p:attrNameLst>
                                      </p:cBhvr>
                                      <p:to>
                                        <p:strVal val="visible"/>
                                      </p:to>
                                    </p:set>
                                    <p:animEffect transition="in" filter="wedge">
                                      <p:cBhvr>
                                        <p:cTn id="38" dur="500"/>
                                        <p:tgtEl>
                                          <p:spTgt spid="177160"/>
                                        </p:tgtEl>
                                      </p:cBhvr>
                                    </p:animEffect>
                                  </p:childTnLst>
                                </p:cTn>
                              </p:par>
                            </p:childTnLst>
                          </p:cTn>
                        </p:par>
                        <p:par>
                          <p:cTn id="39" fill="hold" nodeType="afterGroup">
                            <p:stCondLst>
                              <p:cond delay="500"/>
                            </p:stCondLst>
                            <p:childTnLst>
                              <p:par>
                                <p:cTn id="40" presetID="20" presetClass="entr" presetSubtype="0" fill="hold" grpId="0" nodeType="afterEffect">
                                  <p:stCondLst>
                                    <p:cond delay="0"/>
                                  </p:stCondLst>
                                  <p:childTnLst>
                                    <p:set>
                                      <p:cBhvr>
                                        <p:cTn id="41" dur="1" fill="hold">
                                          <p:stCondLst>
                                            <p:cond delay="0"/>
                                          </p:stCondLst>
                                        </p:cTn>
                                        <p:tgtEl>
                                          <p:spTgt spid="177156"/>
                                        </p:tgtEl>
                                        <p:attrNameLst>
                                          <p:attrName>style.visibility</p:attrName>
                                        </p:attrNameLst>
                                      </p:cBhvr>
                                      <p:to>
                                        <p:strVal val="visible"/>
                                      </p:to>
                                    </p:set>
                                    <p:animEffect transition="in" filter="wedge">
                                      <p:cBhvr>
                                        <p:cTn id="42" dur="500"/>
                                        <p:tgtEl>
                                          <p:spTgt spid="17715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0" presetClass="entr" presetSubtype="0" fill="hold" nodeType="clickEffect">
                                  <p:stCondLst>
                                    <p:cond delay="0"/>
                                  </p:stCondLst>
                                  <p:childTnLst>
                                    <p:set>
                                      <p:cBhvr>
                                        <p:cTn id="46" dur="1" fill="hold">
                                          <p:stCondLst>
                                            <p:cond delay="0"/>
                                          </p:stCondLst>
                                        </p:cTn>
                                        <p:tgtEl>
                                          <p:spTgt spid="177161"/>
                                        </p:tgtEl>
                                        <p:attrNameLst>
                                          <p:attrName>style.visibility</p:attrName>
                                        </p:attrNameLst>
                                      </p:cBhvr>
                                      <p:to>
                                        <p:strVal val="visible"/>
                                      </p:to>
                                    </p:set>
                                    <p:animEffect transition="in" filter="wedge">
                                      <p:cBhvr>
                                        <p:cTn id="47" dur="500"/>
                                        <p:tgtEl>
                                          <p:spTgt spid="177161"/>
                                        </p:tgtEl>
                                      </p:cBhvr>
                                    </p:animEffect>
                                  </p:childTnLst>
                                </p:cTn>
                              </p:par>
                            </p:childTnLst>
                          </p:cTn>
                        </p:par>
                        <p:par>
                          <p:cTn id="48" fill="hold" nodeType="afterGroup">
                            <p:stCondLst>
                              <p:cond delay="500"/>
                            </p:stCondLst>
                            <p:childTnLst>
                              <p:par>
                                <p:cTn id="49" presetID="20" presetClass="entr" presetSubtype="0" fill="hold" grpId="0" nodeType="afterEffect">
                                  <p:stCondLst>
                                    <p:cond delay="0"/>
                                  </p:stCondLst>
                                  <p:childTnLst>
                                    <p:set>
                                      <p:cBhvr>
                                        <p:cTn id="50" dur="1" fill="hold">
                                          <p:stCondLst>
                                            <p:cond delay="0"/>
                                          </p:stCondLst>
                                        </p:cTn>
                                        <p:tgtEl>
                                          <p:spTgt spid="177157"/>
                                        </p:tgtEl>
                                        <p:attrNameLst>
                                          <p:attrName>style.visibility</p:attrName>
                                        </p:attrNameLst>
                                      </p:cBhvr>
                                      <p:to>
                                        <p:strVal val="visible"/>
                                      </p:to>
                                    </p:set>
                                    <p:animEffect transition="in" filter="wedge">
                                      <p:cBhvr>
                                        <p:cTn id="51" dur="500"/>
                                        <p:tgtEl>
                                          <p:spTgt spid="177157"/>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0" presetClass="entr" presetSubtype="0" fill="hold" nodeType="clickEffect">
                                  <p:stCondLst>
                                    <p:cond delay="0"/>
                                  </p:stCondLst>
                                  <p:childTnLst>
                                    <p:set>
                                      <p:cBhvr>
                                        <p:cTn id="55" dur="1" fill="hold">
                                          <p:stCondLst>
                                            <p:cond delay="0"/>
                                          </p:stCondLst>
                                        </p:cTn>
                                        <p:tgtEl>
                                          <p:spTgt spid="177166"/>
                                        </p:tgtEl>
                                        <p:attrNameLst>
                                          <p:attrName>style.visibility</p:attrName>
                                        </p:attrNameLst>
                                      </p:cBhvr>
                                      <p:to>
                                        <p:strVal val="visible"/>
                                      </p:to>
                                    </p:set>
                                    <p:animEffect transition="in" filter="wedge">
                                      <p:cBhvr>
                                        <p:cTn id="56" dur="500"/>
                                        <p:tgtEl>
                                          <p:spTgt spid="177166"/>
                                        </p:tgtEl>
                                      </p:cBhvr>
                                    </p:animEffect>
                                  </p:childTnLst>
                                </p:cTn>
                              </p:par>
                            </p:childTnLst>
                          </p:cTn>
                        </p:par>
                        <p:par>
                          <p:cTn id="57" fill="hold" nodeType="afterGroup">
                            <p:stCondLst>
                              <p:cond delay="500"/>
                            </p:stCondLst>
                            <p:childTnLst>
                              <p:par>
                                <p:cTn id="58" presetID="20" presetClass="entr" presetSubtype="0" fill="hold" grpId="0" nodeType="afterEffect">
                                  <p:stCondLst>
                                    <p:cond delay="0"/>
                                  </p:stCondLst>
                                  <p:childTnLst>
                                    <p:set>
                                      <p:cBhvr>
                                        <p:cTn id="59" dur="1" fill="hold">
                                          <p:stCondLst>
                                            <p:cond delay="0"/>
                                          </p:stCondLst>
                                        </p:cTn>
                                        <p:tgtEl>
                                          <p:spTgt spid="177167"/>
                                        </p:tgtEl>
                                        <p:attrNameLst>
                                          <p:attrName>style.visibility</p:attrName>
                                        </p:attrNameLst>
                                      </p:cBhvr>
                                      <p:to>
                                        <p:strVal val="visible"/>
                                      </p:to>
                                    </p:set>
                                    <p:animEffect transition="in" filter="wedge">
                                      <p:cBhvr>
                                        <p:cTn id="60" dur="500"/>
                                        <p:tgtEl>
                                          <p:spTgt spid="177167"/>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0" presetClass="entr" presetSubtype="0" fill="hold" nodeType="clickEffect">
                                  <p:stCondLst>
                                    <p:cond delay="0"/>
                                  </p:stCondLst>
                                  <p:childTnLst>
                                    <p:set>
                                      <p:cBhvr>
                                        <p:cTn id="64" dur="1" fill="hold">
                                          <p:stCondLst>
                                            <p:cond delay="0"/>
                                          </p:stCondLst>
                                        </p:cTn>
                                        <p:tgtEl>
                                          <p:spTgt spid="177165"/>
                                        </p:tgtEl>
                                        <p:attrNameLst>
                                          <p:attrName>style.visibility</p:attrName>
                                        </p:attrNameLst>
                                      </p:cBhvr>
                                      <p:to>
                                        <p:strVal val="visible"/>
                                      </p:to>
                                    </p:set>
                                    <p:animEffect transition="in" filter="wedge">
                                      <p:cBhvr>
                                        <p:cTn id="65" dur="500"/>
                                        <p:tgtEl>
                                          <p:spTgt spid="177165"/>
                                        </p:tgtEl>
                                      </p:cBhvr>
                                    </p:animEffect>
                                  </p:childTnLst>
                                </p:cTn>
                              </p:par>
                            </p:childTnLst>
                          </p:cTn>
                        </p:par>
                        <p:par>
                          <p:cTn id="66" fill="hold" nodeType="afterGroup">
                            <p:stCondLst>
                              <p:cond delay="500"/>
                            </p:stCondLst>
                            <p:childTnLst>
                              <p:par>
                                <p:cTn id="67" presetID="20" presetClass="entr" presetSubtype="0" fill="hold" grpId="0" nodeType="afterEffect">
                                  <p:stCondLst>
                                    <p:cond delay="0"/>
                                  </p:stCondLst>
                                  <p:childTnLst>
                                    <p:set>
                                      <p:cBhvr>
                                        <p:cTn id="68" dur="1" fill="hold">
                                          <p:stCondLst>
                                            <p:cond delay="0"/>
                                          </p:stCondLst>
                                        </p:cTn>
                                        <p:tgtEl>
                                          <p:spTgt spid="177168"/>
                                        </p:tgtEl>
                                        <p:attrNameLst>
                                          <p:attrName>style.visibility</p:attrName>
                                        </p:attrNameLst>
                                      </p:cBhvr>
                                      <p:to>
                                        <p:strVal val="visible"/>
                                      </p:to>
                                    </p:set>
                                    <p:animEffect transition="in" filter="wedge">
                                      <p:cBhvr>
                                        <p:cTn id="69" dur="500"/>
                                        <p:tgtEl>
                                          <p:spTgt spid="177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4" grpId="0" animBg="1"/>
      <p:bldP spid="177155" grpId="0" animBg="1"/>
      <p:bldP spid="177156" grpId="0" animBg="1"/>
      <p:bldP spid="177157" grpId="0" animBg="1"/>
      <p:bldP spid="177158" grpId="0" animBg="1"/>
      <p:bldP spid="177162" grpId="0" animBg="1"/>
      <p:bldP spid="177167" grpId="0" animBg="1"/>
      <p:bldP spid="17716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ackground hoa lá đẹp">
            <a:extLst>
              <a:ext uri="{FF2B5EF4-FFF2-40B4-BE49-F238E27FC236}">
                <a16:creationId xmlns:a16="http://schemas.microsoft.com/office/drawing/2014/main" id="{0C6961E4-7498-4068-9967-EE94174FF9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257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25F6D07-B04A-48D2-BF96-D96117C66A45}"/>
              </a:ext>
            </a:extLst>
          </p:cNvPr>
          <p:cNvSpPr txBox="1"/>
          <p:nvPr/>
        </p:nvSpPr>
        <p:spPr>
          <a:xfrm>
            <a:off x="1981200" y="2631467"/>
            <a:ext cx="5181600" cy="3154710"/>
          </a:xfrm>
          <a:prstGeom prst="rect">
            <a:avLst/>
          </a:prstGeom>
          <a:noFill/>
        </p:spPr>
        <p:txBody>
          <a:bodyPr wrap="square" rtlCol="0">
            <a:spAutoFit/>
          </a:bodyPr>
          <a:lstStyle/>
          <a:p>
            <a:pPr algn="ctr" defTabSz="457200" eaLnBrk="1" fontAlgn="auto" hangingPunct="1">
              <a:spcBef>
                <a:spcPts val="0"/>
              </a:spcBef>
              <a:spcAft>
                <a:spcPts val="0"/>
              </a:spcAft>
            </a:pPr>
            <a:r>
              <a:rPr lang="en-US" sz="9950" dirty="0">
                <a:solidFill>
                  <a:prstClr val="black"/>
                </a:solidFill>
                <a:latin typeface="#9Slide03 Bebas Neue ZSmall" panose="020B0606020202050201" pitchFamily="34" charset="0"/>
                <a:cs typeface="+mn-cs"/>
              </a:rPr>
              <a:t>LUYỆN TẬP</a:t>
            </a:r>
            <a:endParaRPr lang="vi-VN" sz="9950" dirty="0">
              <a:solidFill>
                <a:prstClr val="black"/>
              </a:solidFill>
              <a:latin typeface="#9Slide03 Bebas Neue ZSmall" panose="020B0606020202050201" pitchFamily="34" charset="0"/>
              <a:cs typeface="+mn-cs"/>
            </a:endParaRPr>
          </a:p>
        </p:txBody>
      </p:sp>
    </p:spTree>
    <p:extLst>
      <p:ext uri="{BB962C8B-B14F-4D97-AF65-F5344CB8AC3E}">
        <p14:creationId xmlns:p14="http://schemas.microsoft.com/office/powerpoint/2010/main" val="1145682361"/>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71854" y="798537"/>
            <a:ext cx="9634982" cy="5786524"/>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grpSp>
      <p:grpSp>
        <p:nvGrpSpPr>
          <p:cNvPr id="20" name="Group 20"/>
          <p:cNvGrpSpPr/>
          <p:nvPr/>
        </p:nvGrpSpPr>
        <p:grpSpPr>
          <a:xfrm>
            <a:off x="4220367" y="3513649"/>
            <a:ext cx="4807180" cy="2078722"/>
            <a:chOff x="0" y="0"/>
            <a:chExt cx="2525970" cy="1405302"/>
          </a:xfrm>
        </p:grpSpPr>
        <p:sp>
          <p:nvSpPr>
            <p:cNvPr id="21" name="Freeform 21"/>
            <p:cNvSpPr/>
            <p:nvPr/>
          </p:nvSpPr>
          <p:spPr>
            <a:xfrm>
              <a:off x="16510" y="11430"/>
              <a:ext cx="2495490" cy="1381172"/>
            </a:xfrm>
            <a:custGeom>
              <a:avLst/>
              <a:gdLst/>
              <a:ahLst/>
              <a:cxnLst/>
              <a:rect l="l" t="t" r="r" b="b"/>
              <a:pathLst>
                <a:path w="2495490" h="1381172">
                  <a:moveTo>
                    <a:pt x="1270" y="0"/>
                  </a:moveTo>
                  <a:lnTo>
                    <a:pt x="2495490" y="15240"/>
                  </a:lnTo>
                  <a:lnTo>
                    <a:pt x="2463740" y="1381172"/>
                  </a:lnTo>
                  <a:lnTo>
                    <a:pt x="900509" y="1381172"/>
                  </a:lnTo>
                  <a:lnTo>
                    <a:pt x="0" y="1354502"/>
                  </a:lnTo>
                  <a:lnTo>
                    <a:pt x="11430" y="454204"/>
                  </a:lnTo>
                  <a:close/>
                </a:path>
              </a:pathLst>
            </a:custGeom>
            <a:solidFill>
              <a:srgbClr val="FFFAF7"/>
            </a:solidFill>
          </p:spPr>
        </p:sp>
        <p:sp>
          <p:nvSpPr>
            <p:cNvPr id="22" name="Freeform 22"/>
            <p:cNvSpPr/>
            <p:nvPr/>
          </p:nvSpPr>
          <p:spPr>
            <a:xfrm>
              <a:off x="0" y="-1270"/>
              <a:ext cx="2524700" cy="1406572"/>
            </a:xfrm>
            <a:custGeom>
              <a:avLst/>
              <a:gdLst/>
              <a:ahLst/>
              <a:cxnLst/>
              <a:rect l="l" t="t" r="r" b="b"/>
              <a:pathLst>
                <a:path w="2524700" h="1406572">
                  <a:moveTo>
                    <a:pt x="2490410" y="1381172"/>
                  </a:moveTo>
                  <a:cubicBezTo>
                    <a:pt x="2487870" y="1384982"/>
                    <a:pt x="2484060" y="1390062"/>
                    <a:pt x="2480250" y="1393872"/>
                  </a:cubicBezTo>
                  <a:cubicBezTo>
                    <a:pt x="2476440" y="1396412"/>
                    <a:pt x="2471360" y="1398952"/>
                    <a:pt x="2467550" y="1398952"/>
                  </a:cubicBezTo>
                  <a:cubicBezTo>
                    <a:pt x="2376340" y="1397682"/>
                    <a:pt x="2271688" y="1404032"/>
                    <a:pt x="2165097" y="1406572"/>
                  </a:cubicBezTo>
                  <a:cubicBezTo>
                    <a:pt x="2132151" y="1406572"/>
                    <a:pt x="2097267" y="1405302"/>
                    <a:pt x="2064321" y="1405302"/>
                  </a:cubicBezTo>
                  <a:cubicBezTo>
                    <a:pt x="1990676" y="1404032"/>
                    <a:pt x="1917032" y="1402762"/>
                    <a:pt x="1843388" y="1402762"/>
                  </a:cubicBezTo>
                  <a:lnTo>
                    <a:pt x="1603074" y="1402762"/>
                  </a:lnTo>
                  <a:cubicBezTo>
                    <a:pt x="1548810" y="1402762"/>
                    <a:pt x="1496484" y="1401492"/>
                    <a:pt x="1442219" y="1401492"/>
                  </a:cubicBezTo>
                  <a:cubicBezTo>
                    <a:pt x="1395707" y="1401492"/>
                    <a:pt x="1347257" y="1401492"/>
                    <a:pt x="1300745" y="1402762"/>
                  </a:cubicBezTo>
                  <a:lnTo>
                    <a:pt x="1271675" y="1402762"/>
                  </a:lnTo>
                  <a:cubicBezTo>
                    <a:pt x="1203844" y="1401492"/>
                    <a:pt x="448021" y="1400222"/>
                    <a:pt x="380190" y="1397682"/>
                  </a:cubicBezTo>
                  <a:cubicBezTo>
                    <a:pt x="339492" y="1396412"/>
                    <a:pt x="298794" y="1391332"/>
                    <a:pt x="258096" y="1388792"/>
                  </a:cubicBezTo>
                  <a:cubicBezTo>
                    <a:pt x="184451" y="1383712"/>
                    <a:pt x="110807" y="1379902"/>
                    <a:pt x="41910" y="1374822"/>
                  </a:cubicBezTo>
                  <a:cubicBezTo>
                    <a:pt x="33020" y="1373552"/>
                    <a:pt x="24130" y="1371012"/>
                    <a:pt x="16510" y="1367202"/>
                  </a:cubicBezTo>
                  <a:cubicBezTo>
                    <a:pt x="5080" y="1362122"/>
                    <a:pt x="0" y="1350692"/>
                    <a:pt x="1270" y="1336516"/>
                  </a:cubicBezTo>
                  <a:cubicBezTo>
                    <a:pt x="2540" y="1277108"/>
                    <a:pt x="3810" y="1216676"/>
                    <a:pt x="3810" y="1157267"/>
                  </a:cubicBezTo>
                  <a:cubicBezTo>
                    <a:pt x="5080" y="1096835"/>
                    <a:pt x="17780" y="462807"/>
                    <a:pt x="17780" y="402374"/>
                  </a:cubicBezTo>
                  <a:cubicBezTo>
                    <a:pt x="19050" y="343990"/>
                    <a:pt x="20320" y="285606"/>
                    <a:pt x="19050" y="226198"/>
                  </a:cubicBezTo>
                  <a:cubicBezTo>
                    <a:pt x="17780" y="167814"/>
                    <a:pt x="16510" y="110455"/>
                    <a:pt x="6350" y="48260"/>
                  </a:cubicBezTo>
                  <a:cubicBezTo>
                    <a:pt x="5080" y="35560"/>
                    <a:pt x="2540" y="22860"/>
                    <a:pt x="1270" y="10160"/>
                  </a:cubicBezTo>
                  <a:cubicBezTo>
                    <a:pt x="3810" y="8890"/>
                    <a:pt x="5080" y="7620"/>
                    <a:pt x="6350" y="7620"/>
                  </a:cubicBezTo>
                  <a:cubicBezTo>
                    <a:pt x="34290" y="6350"/>
                    <a:pt x="70109" y="5080"/>
                    <a:pt x="112745" y="3810"/>
                  </a:cubicBezTo>
                  <a:cubicBezTo>
                    <a:pt x="172823" y="1270"/>
                    <a:pt x="234839" y="1270"/>
                    <a:pt x="294918" y="1270"/>
                  </a:cubicBezTo>
                  <a:cubicBezTo>
                    <a:pt x="370500" y="2540"/>
                    <a:pt x="1134076" y="5080"/>
                    <a:pt x="1209658" y="6350"/>
                  </a:cubicBezTo>
                  <a:cubicBezTo>
                    <a:pt x="1283303" y="7620"/>
                    <a:pt x="1356947" y="7620"/>
                    <a:pt x="1430591" y="7620"/>
                  </a:cubicBezTo>
                  <a:cubicBezTo>
                    <a:pt x="1471290" y="7620"/>
                    <a:pt x="1511988" y="7620"/>
                    <a:pt x="1552686" y="8890"/>
                  </a:cubicBezTo>
                  <a:cubicBezTo>
                    <a:pt x="1632144" y="11430"/>
                    <a:pt x="1713541" y="10160"/>
                    <a:pt x="1792999" y="2540"/>
                  </a:cubicBezTo>
                  <a:cubicBezTo>
                    <a:pt x="1825945" y="0"/>
                    <a:pt x="1858892" y="2540"/>
                    <a:pt x="1891838" y="2540"/>
                  </a:cubicBezTo>
                  <a:cubicBezTo>
                    <a:pt x="1965482" y="2540"/>
                    <a:pt x="2039126" y="1270"/>
                    <a:pt x="2112771" y="3810"/>
                  </a:cubicBezTo>
                  <a:cubicBezTo>
                    <a:pt x="2205795" y="6350"/>
                    <a:pt x="2296882" y="13970"/>
                    <a:pt x="2389906" y="17780"/>
                  </a:cubicBezTo>
                  <a:cubicBezTo>
                    <a:pt x="2430604" y="20320"/>
                    <a:pt x="2458660" y="19050"/>
                    <a:pt x="2485330" y="21590"/>
                  </a:cubicBezTo>
                  <a:cubicBezTo>
                    <a:pt x="2494220" y="22860"/>
                    <a:pt x="2503110" y="25400"/>
                    <a:pt x="2512000" y="27940"/>
                  </a:cubicBezTo>
                  <a:cubicBezTo>
                    <a:pt x="2519620" y="30480"/>
                    <a:pt x="2523430" y="36830"/>
                    <a:pt x="2523430" y="46990"/>
                  </a:cubicBezTo>
                  <a:cubicBezTo>
                    <a:pt x="2524700" y="82799"/>
                    <a:pt x="2520890" y="113528"/>
                    <a:pt x="2517080" y="144256"/>
                  </a:cubicBezTo>
                  <a:cubicBezTo>
                    <a:pt x="2513270" y="169863"/>
                    <a:pt x="2512000" y="196494"/>
                    <a:pt x="2510730" y="222101"/>
                  </a:cubicBezTo>
                  <a:cubicBezTo>
                    <a:pt x="2508190" y="265121"/>
                    <a:pt x="2506920" y="308141"/>
                    <a:pt x="2505650" y="351160"/>
                  </a:cubicBezTo>
                  <a:cubicBezTo>
                    <a:pt x="2504380" y="391107"/>
                    <a:pt x="2503110" y="431054"/>
                    <a:pt x="2503110" y="471001"/>
                  </a:cubicBezTo>
                  <a:cubicBezTo>
                    <a:pt x="2503110" y="537579"/>
                    <a:pt x="2491680" y="1176729"/>
                    <a:pt x="2490410" y="1243307"/>
                  </a:cubicBezTo>
                  <a:cubicBezTo>
                    <a:pt x="2492950" y="1286326"/>
                    <a:pt x="2491680" y="1329346"/>
                    <a:pt x="2490410" y="1381172"/>
                  </a:cubicBezTo>
                  <a:close/>
                  <a:moveTo>
                    <a:pt x="17780" y="1350692"/>
                  </a:moveTo>
                  <a:cubicBezTo>
                    <a:pt x="22860" y="1351962"/>
                    <a:pt x="29210" y="1354502"/>
                    <a:pt x="36830" y="1354502"/>
                  </a:cubicBezTo>
                  <a:cubicBezTo>
                    <a:pt x="108869" y="1359582"/>
                    <a:pt x="188327" y="1364662"/>
                    <a:pt x="265848" y="1368472"/>
                  </a:cubicBezTo>
                  <a:cubicBezTo>
                    <a:pt x="302670" y="1371012"/>
                    <a:pt x="339492" y="1374822"/>
                    <a:pt x="378252" y="1376092"/>
                  </a:cubicBezTo>
                  <a:cubicBezTo>
                    <a:pt x="403446" y="1377362"/>
                    <a:pt x="1116634" y="1373552"/>
                    <a:pt x="1139890" y="1374822"/>
                  </a:cubicBezTo>
                  <a:cubicBezTo>
                    <a:pt x="1180588" y="1376092"/>
                    <a:pt x="1221286" y="1378632"/>
                    <a:pt x="1261985" y="1379902"/>
                  </a:cubicBezTo>
                  <a:cubicBezTo>
                    <a:pt x="1281365" y="1381172"/>
                    <a:pt x="1298807" y="1381172"/>
                    <a:pt x="1318187" y="1381172"/>
                  </a:cubicBezTo>
                  <a:cubicBezTo>
                    <a:pt x="1405397" y="1381172"/>
                    <a:pt x="1490670" y="1379902"/>
                    <a:pt x="1577880" y="1381172"/>
                  </a:cubicBezTo>
                  <a:cubicBezTo>
                    <a:pt x="1610826" y="1381172"/>
                    <a:pt x="1645710" y="1383712"/>
                    <a:pt x="1678657" y="1383712"/>
                  </a:cubicBezTo>
                  <a:cubicBezTo>
                    <a:pt x="1729045" y="1383712"/>
                    <a:pt x="1777495" y="1379902"/>
                    <a:pt x="1827883" y="1379902"/>
                  </a:cubicBezTo>
                  <a:cubicBezTo>
                    <a:pt x="1887962" y="1379902"/>
                    <a:pt x="1946102" y="1381172"/>
                    <a:pt x="2006180" y="1381172"/>
                  </a:cubicBezTo>
                  <a:cubicBezTo>
                    <a:pt x="2085639" y="1381172"/>
                    <a:pt x="2167035" y="1381172"/>
                    <a:pt x="2246493" y="1379902"/>
                  </a:cubicBezTo>
                  <a:cubicBezTo>
                    <a:pt x="2318200" y="1378632"/>
                    <a:pt x="2387968" y="1376092"/>
                    <a:pt x="2452310" y="1373552"/>
                  </a:cubicBezTo>
                  <a:cubicBezTo>
                    <a:pt x="2457390" y="1373552"/>
                    <a:pt x="2462470" y="1371012"/>
                    <a:pt x="2468820" y="1369742"/>
                  </a:cubicBezTo>
                  <a:cubicBezTo>
                    <a:pt x="2468820" y="1357042"/>
                    <a:pt x="2470090" y="1344342"/>
                    <a:pt x="2470090" y="1333443"/>
                  </a:cubicBezTo>
                  <a:lnTo>
                    <a:pt x="2470090" y="1301691"/>
                  </a:lnTo>
                  <a:cubicBezTo>
                    <a:pt x="2471360" y="1249452"/>
                    <a:pt x="2473900" y="1196190"/>
                    <a:pt x="2472630" y="1143952"/>
                  </a:cubicBezTo>
                  <a:cubicBezTo>
                    <a:pt x="2471360" y="1070204"/>
                    <a:pt x="2484060" y="424908"/>
                    <a:pt x="2487870" y="351160"/>
                  </a:cubicBezTo>
                  <a:cubicBezTo>
                    <a:pt x="2490410" y="308141"/>
                    <a:pt x="2492950" y="265121"/>
                    <a:pt x="2492950" y="222101"/>
                  </a:cubicBezTo>
                  <a:cubicBezTo>
                    <a:pt x="2492950" y="186251"/>
                    <a:pt x="2494220" y="151426"/>
                    <a:pt x="2501840" y="116600"/>
                  </a:cubicBezTo>
                  <a:cubicBezTo>
                    <a:pt x="2505650" y="96115"/>
                    <a:pt x="2508190" y="75629"/>
                    <a:pt x="2503110" y="49530"/>
                  </a:cubicBezTo>
                  <a:cubicBezTo>
                    <a:pt x="2495490" y="49530"/>
                    <a:pt x="2489140" y="48260"/>
                    <a:pt x="2481520" y="48260"/>
                  </a:cubicBezTo>
                  <a:cubicBezTo>
                    <a:pt x="2448500" y="45720"/>
                    <a:pt x="2403472" y="45720"/>
                    <a:pt x="2351146" y="40640"/>
                  </a:cubicBezTo>
                  <a:cubicBezTo>
                    <a:pt x="2254245" y="33020"/>
                    <a:pt x="2155407" y="27940"/>
                    <a:pt x="2058507" y="27940"/>
                  </a:cubicBezTo>
                  <a:cubicBezTo>
                    <a:pt x="1990676" y="27940"/>
                    <a:pt x="1920908" y="31750"/>
                    <a:pt x="1853078" y="24130"/>
                  </a:cubicBezTo>
                  <a:lnTo>
                    <a:pt x="1833697" y="24130"/>
                  </a:lnTo>
                  <a:cubicBezTo>
                    <a:pt x="1777495" y="27940"/>
                    <a:pt x="1717417" y="33020"/>
                    <a:pt x="1659277" y="34290"/>
                  </a:cubicBezTo>
                  <a:cubicBezTo>
                    <a:pt x="1595322" y="35560"/>
                    <a:pt x="1533306" y="31750"/>
                    <a:pt x="1469352" y="30480"/>
                  </a:cubicBezTo>
                  <a:cubicBezTo>
                    <a:pt x="1409273" y="29210"/>
                    <a:pt x="1349195" y="27940"/>
                    <a:pt x="1291055" y="27940"/>
                  </a:cubicBezTo>
                  <a:cubicBezTo>
                    <a:pt x="1269736" y="27940"/>
                    <a:pt x="1250356" y="29210"/>
                    <a:pt x="1229038" y="27940"/>
                  </a:cubicBezTo>
                  <a:cubicBezTo>
                    <a:pt x="1155394" y="26670"/>
                    <a:pt x="393756" y="24130"/>
                    <a:pt x="318174" y="24130"/>
                  </a:cubicBezTo>
                  <a:cubicBezTo>
                    <a:pt x="252281" y="22860"/>
                    <a:pt x="186389" y="24130"/>
                    <a:pt x="120497" y="24130"/>
                  </a:cubicBezTo>
                  <a:cubicBezTo>
                    <a:pt x="85613" y="24130"/>
                    <a:pt x="45720" y="24130"/>
                    <a:pt x="21590" y="25400"/>
                  </a:cubicBezTo>
                  <a:cubicBezTo>
                    <a:pt x="20320" y="25400"/>
                    <a:pt x="21590" y="36830"/>
                    <a:pt x="22860" y="41910"/>
                  </a:cubicBezTo>
                  <a:cubicBezTo>
                    <a:pt x="26670" y="79726"/>
                    <a:pt x="31750" y="112503"/>
                    <a:pt x="34290" y="144256"/>
                  </a:cubicBezTo>
                  <a:cubicBezTo>
                    <a:pt x="36830" y="201616"/>
                    <a:pt x="38100" y="258975"/>
                    <a:pt x="38100" y="316335"/>
                  </a:cubicBezTo>
                  <a:cubicBezTo>
                    <a:pt x="38100" y="353209"/>
                    <a:pt x="36830" y="389058"/>
                    <a:pt x="35560" y="425932"/>
                  </a:cubicBezTo>
                  <a:cubicBezTo>
                    <a:pt x="34290" y="461782"/>
                    <a:pt x="22860" y="1069179"/>
                    <a:pt x="21590" y="1104005"/>
                  </a:cubicBezTo>
                  <a:lnTo>
                    <a:pt x="21590" y="1171607"/>
                  </a:lnTo>
                  <a:cubicBezTo>
                    <a:pt x="21590" y="1222821"/>
                    <a:pt x="20320" y="1275059"/>
                    <a:pt x="20320" y="1326273"/>
                  </a:cubicBezTo>
                  <a:cubicBezTo>
                    <a:pt x="20320" y="1333443"/>
                    <a:pt x="19050" y="1339589"/>
                    <a:pt x="17780" y="1350692"/>
                  </a:cubicBezTo>
                  <a:close/>
                </a:path>
              </a:pathLst>
            </a:custGeom>
            <a:solidFill>
              <a:srgbClr val="442816"/>
            </a:solidFill>
          </p:spPr>
        </p:sp>
      </p:grpSp>
      <p:grpSp>
        <p:nvGrpSpPr>
          <p:cNvPr id="23" name="Group 23"/>
          <p:cNvGrpSpPr/>
          <p:nvPr/>
        </p:nvGrpSpPr>
        <p:grpSpPr>
          <a:xfrm>
            <a:off x="4188726" y="1122730"/>
            <a:ext cx="4840975" cy="2241642"/>
            <a:chOff x="0" y="0"/>
            <a:chExt cx="2525970" cy="1366514"/>
          </a:xfrm>
        </p:grpSpPr>
        <p:sp>
          <p:nvSpPr>
            <p:cNvPr id="24" name="Freeform 24"/>
            <p:cNvSpPr/>
            <p:nvPr/>
          </p:nvSpPr>
          <p:spPr>
            <a:xfrm>
              <a:off x="16510" y="11430"/>
              <a:ext cx="2495490" cy="1342385"/>
            </a:xfrm>
            <a:custGeom>
              <a:avLst/>
              <a:gdLst/>
              <a:ahLst/>
              <a:cxnLst/>
              <a:rect l="l" t="t" r="r" b="b"/>
              <a:pathLst>
                <a:path w="2495490" h="1342385">
                  <a:moveTo>
                    <a:pt x="1270" y="0"/>
                  </a:moveTo>
                  <a:lnTo>
                    <a:pt x="2495490" y="15240"/>
                  </a:lnTo>
                  <a:lnTo>
                    <a:pt x="2463740" y="1342385"/>
                  </a:lnTo>
                  <a:lnTo>
                    <a:pt x="900509" y="1342385"/>
                  </a:lnTo>
                  <a:lnTo>
                    <a:pt x="0" y="1315714"/>
                  </a:lnTo>
                  <a:lnTo>
                    <a:pt x="11430" y="442159"/>
                  </a:lnTo>
                  <a:close/>
                </a:path>
              </a:pathLst>
            </a:custGeom>
            <a:solidFill>
              <a:srgbClr val="FFFAF7"/>
            </a:solidFill>
          </p:spPr>
        </p:sp>
        <p:sp>
          <p:nvSpPr>
            <p:cNvPr id="25" name="Freeform 25"/>
            <p:cNvSpPr/>
            <p:nvPr/>
          </p:nvSpPr>
          <p:spPr>
            <a:xfrm>
              <a:off x="0" y="-1270"/>
              <a:ext cx="2524700" cy="1367785"/>
            </a:xfrm>
            <a:custGeom>
              <a:avLst/>
              <a:gdLst/>
              <a:ahLst/>
              <a:cxnLst/>
              <a:rect l="l" t="t" r="r" b="b"/>
              <a:pathLst>
                <a:path w="2524700" h="1367785">
                  <a:moveTo>
                    <a:pt x="2490410" y="1342385"/>
                  </a:moveTo>
                  <a:cubicBezTo>
                    <a:pt x="2487870" y="1346195"/>
                    <a:pt x="2484060" y="1351275"/>
                    <a:pt x="2480250" y="1355085"/>
                  </a:cubicBezTo>
                  <a:cubicBezTo>
                    <a:pt x="2476440" y="1357625"/>
                    <a:pt x="2471360" y="1360164"/>
                    <a:pt x="2467550" y="1360164"/>
                  </a:cubicBezTo>
                  <a:cubicBezTo>
                    <a:pt x="2376340" y="1358895"/>
                    <a:pt x="2271688" y="1365245"/>
                    <a:pt x="2165097" y="1367785"/>
                  </a:cubicBezTo>
                  <a:cubicBezTo>
                    <a:pt x="2132151" y="1367785"/>
                    <a:pt x="2097267" y="1366514"/>
                    <a:pt x="2064321" y="1366514"/>
                  </a:cubicBezTo>
                  <a:cubicBezTo>
                    <a:pt x="1990676" y="1365245"/>
                    <a:pt x="1917032" y="1363975"/>
                    <a:pt x="1843388" y="1363975"/>
                  </a:cubicBezTo>
                  <a:lnTo>
                    <a:pt x="1603074" y="1363975"/>
                  </a:lnTo>
                  <a:cubicBezTo>
                    <a:pt x="1548810" y="1363975"/>
                    <a:pt x="1496484" y="1362705"/>
                    <a:pt x="1442219" y="1362705"/>
                  </a:cubicBezTo>
                  <a:cubicBezTo>
                    <a:pt x="1395707" y="1362705"/>
                    <a:pt x="1347257" y="1362705"/>
                    <a:pt x="1300745" y="1363975"/>
                  </a:cubicBezTo>
                  <a:lnTo>
                    <a:pt x="1271675" y="1363975"/>
                  </a:lnTo>
                  <a:cubicBezTo>
                    <a:pt x="1203844" y="1362705"/>
                    <a:pt x="448021" y="1361435"/>
                    <a:pt x="380190" y="1358895"/>
                  </a:cubicBezTo>
                  <a:cubicBezTo>
                    <a:pt x="339492" y="1357625"/>
                    <a:pt x="298794" y="1352545"/>
                    <a:pt x="258096" y="1350005"/>
                  </a:cubicBezTo>
                  <a:cubicBezTo>
                    <a:pt x="184451" y="1344925"/>
                    <a:pt x="110807" y="1341114"/>
                    <a:pt x="41910" y="1336035"/>
                  </a:cubicBezTo>
                  <a:cubicBezTo>
                    <a:pt x="33020" y="1334764"/>
                    <a:pt x="24130" y="1332225"/>
                    <a:pt x="16510" y="1328414"/>
                  </a:cubicBezTo>
                  <a:cubicBezTo>
                    <a:pt x="5080" y="1323335"/>
                    <a:pt x="0" y="1311905"/>
                    <a:pt x="1270" y="1297864"/>
                  </a:cubicBezTo>
                  <a:cubicBezTo>
                    <a:pt x="2540" y="1240274"/>
                    <a:pt x="3810" y="1181690"/>
                    <a:pt x="3810" y="1124100"/>
                  </a:cubicBezTo>
                  <a:cubicBezTo>
                    <a:pt x="5080" y="1065516"/>
                    <a:pt x="17780" y="450887"/>
                    <a:pt x="17780" y="392304"/>
                  </a:cubicBezTo>
                  <a:cubicBezTo>
                    <a:pt x="19050" y="335707"/>
                    <a:pt x="20320" y="279109"/>
                    <a:pt x="19050" y="221519"/>
                  </a:cubicBezTo>
                  <a:cubicBezTo>
                    <a:pt x="17780" y="164921"/>
                    <a:pt x="16510" y="109317"/>
                    <a:pt x="6350" y="48260"/>
                  </a:cubicBezTo>
                  <a:cubicBezTo>
                    <a:pt x="5080" y="35560"/>
                    <a:pt x="2540" y="22860"/>
                    <a:pt x="1270" y="10160"/>
                  </a:cubicBezTo>
                  <a:cubicBezTo>
                    <a:pt x="3810" y="8890"/>
                    <a:pt x="5080" y="7620"/>
                    <a:pt x="6350" y="7620"/>
                  </a:cubicBezTo>
                  <a:cubicBezTo>
                    <a:pt x="34290" y="6350"/>
                    <a:pt x="70109" y="5080"/>
                    <a:pt x="112745" y="3810"/>
                  </a:cubicBezTo>
                  <a:cubicBezTo>
                    <a:pt x="172823" y="1270"/>
                    <a:pt x="234839" y="1270"/>
                    <a:pt x="294918" y="1270"/>
                  </a:cubicBezTo>
                  <a:cubicBezTo>
                    <a:pt x="370500" y="2540"/>
                    <a:pt x="1134076" y="5080"/>
                    <a:pt x="1209658" y="6350"/>
                  </a:cubicBezTo>
                  <a:cubicBezTo>
                    <a:pt x="1283303" y="7620"/>
                    <a:pt x="1356947" y="7620"/>
                    <a:pt x="1430591" y="7620"/>
                  </a:cubicBezTo>
                  <a:cubicBezTo>
                    <a:pt x="1471290" y="7620"/>
                    <a:pt x="1511988" y="7620"/>
                    <a:pt x="1552686" y="8890"/>
                  </a:cubicBezTo>
                  <a:cubicBezTo>
                    <a:pt x="1632144" y="11430"/>
                    <a:pt x="1713541" y="10160"/>
                    <a:pt x="1792999" y="2540"/>
                  </a:cubicBezTo>
                  <a:cubicBezTo>
                    <a:pt x="1825945" y="0"/>
                    <a:pt x="1858892" y="2540"/>
                    <a:pt x="1891838" y="2540"/>
                  </a:cubicBezTo>
                  <a:cubicBezTo>
                    <a:pt x="1965482" y="2540"/>
                    <a:pt x="2039126" y="1270"/>
                    <a:pt x="2112771" y="3810"/>
                  </a:cubicBezTo>
                  <a:cubicBezTo>
                    <a:pt x="2205795" y="6350"/>
                    <a:pt x="2296882" y="13970"/>
                    <a:pt x="2389906" y="17780"/>
                  </a:cubicBezTo>
                  <a:cubicBezTo>
                    <a:pt x="2430604" y="20320"/>
                    <a:pt x="2458660" y="19050"/>
                    <a:pt x="2485330" y="21590"/>
                  </a:cubicBezTo>
                  <a:cubicBezTo>
                    <a:pt x="2494220" y="22860"/>
                    <a:pt x="2503110" y="25400"/>
                    <a:pt x="2512000" y="27940"/>
                  </a:cubicBezTo>
                  <a:cubicBezTo>
                    <a:pt x="2519620" y="30480"/>
                    <a:pt x="2523430" y="36830"/>
                    <a:pt x="2523430" y="46990"/>
                  </a:cubicBezTo>
                  <a:cubicBezTo>
                    <a:pt x="2524700" y="82507"/>
                    <a:pt x="2520890" y="112295"/>
                    <a:pt x="2517080" y="142083"/>
                  </a:cubicBezTo>
                  <a:cubicBezTo>
                    <a:pt x="2513270" y="166907"/>
                    <a:pt x="2512000" y="192723"/>
                    <a:pt x="2510730" y="217547"/>
                  </a:cubicBezTo>
                  <a:cubicBezTo>
                    <a:pt x="2508190" y="259250"/>
                    <a:pt x="2506920" y="300954"/>
                    <a:pt x="2505650" y="342657"/>
                  </a:cubicBezTo>
                  <a:cubicBezTo>
                    <a:pt x="2504380" y="381382"/>
                    <a:pt x="2503110" y="420106"/>
                    <a:pt x="2503110" y="458831"/>
                  </a:cubicBezTo>
                  <a:cubicBezTo>
                    <a:pt x="2503110" y="523372"/>
                    <a:pt x="2491680" y="1142966"/>
                    <a:pt x="2490410" y="1207507"/>
                  </a:cubicBezTo>
                  <a:cubicBezTo>
                    <a:pt x="2492950" y="1249210"/>
                    <a:pt x="2491680" y="1290914"/>
                    <a:pt x="2490410" y="1342385"/>
                  </a:cubicBezTo>
                  <a:close/>
                  <a:moveTo>
                    <a:pt x="17780" y="1311904"/>
                  </a:moveTo>
                  <a:cubicBezTo>
                    <a:pt x="22860" y="1313175"/>
                    <a:pt x="29210" y="1315714"/>
                    <a:pt x="36830" y="1315714"/>
                  </a:cubicBezTo>
                  <a:cubicBezTo>
                    <a:pt x="108869" y="1320794"/>
                    <a:pt x="188327" y="1325875"/>
                    <a:pt x="265848" y="1329684"/>
                  </a:cubicBezTo>
                  <a:cubicBezTo>
                    <a:pt x="302670" y="1332225"/>
                    <a:pt x="339492" y="1336034"/>
                    <a:pt x="378252" y="1337304"/>
                  </a:cubicBezTo>
                  <a:cubicBezTo>
                    <a:pt x="403446" y="1338575"/>
                    <a:pt x="1116634" y="1334764"/>
                    <a:pt x="1139890" y="1336034"/>
                  </a:cubicBezTo>
                  <a:cubicBezTo>
                    <a:pt x="1180588" y="1337304"/>
                    <a:pt x="1221286" y="1339844"/>
                    <a:pt x="1261985" y="1341114"/>
                  </a:cubicBezTo>
                  <a:cubicBezTo>
                    <a:pt x="1281365" y="1342384"/>
                    <a:pt x="1298807" y="1342384"/>
                    <a:pt x="1318187" y="1342384"/>
                  </a:cubicBezTo>
                  <a:cubicBezTo>
                    <a:pt x="1405397" y="1342384"/>
                    <a:pt x="1490670" y="1341114"/>
                    <a:pt x="1577880" y="1342384"/>
                  </a:cubicBezTo>
                  <a:cubicBezTo>
                    <a:pt x="1610826" y="1342384"/>
                    <a:pt x="1645710" y="1344925"/>
                    <a:pt x="1678657" y="1344925"/>
                  </a:cubicBezTo>
                  <a:cubicBezTo>
                    <a:pt x="1729045" y="1344925"/>
                    <a:pt x="1777495" y="1341114"/>
                    <a:pt x="1827883" y="1341114"/>
                  </a:cubicBezTo>
                  <a:cubicBezTo>
                    <a:pt x="1887962" y="1341114"/>
                    <a:pt x="1946102" y="1342384"/>
                    <a:pt x="2006180" y="1342384"/>
                  </a:cubicBezTo>
                  <a:cubicBezTo>
                    <a:pt x="2085639" y="1342384"/>
                    <a:pt x="2167035" y="1342384"/>
                    <a:pt x="2246493" y="1341114"/>
                  </a:cubicBezTo>
                  <a:cubicBezTo>
                    <a:pt x="2318200" y="1339844"/>
                    <a:pt x="2387968" y="1337304"/>
                    <a:pt x="2452310" y="1334764"/>
                  </a:cubicBezTo>
                  <a:cubicBezTo>
                    <a:pt x="2457390" y="1334764"/>
                    <a:pt x="2462470" y="1332225"/>
                    <a:pt x="2468820" y="1330954"/>
                  </a:cubicBezTo>
                  <a:cubicBezTo>
                    <a:pt x="2468820" y="1318254"/>
                    <a:pt x="2470090" y="1305554"/>
                    <a:pt x="2470090" y="1294885"/>
                  </a:cubicBezTo>
                  <a:lnTo>
                    <a:pt x="2470090" y="1264104"/>
                  </a:lnTo>
                  <a:cubicBezTo>
                    <a:pt x="2471360" y="1213464"/>
                    <a:pt x="2473900" y="1161831"/>
                    <a:pt x="2472630" y="1111192"/>
                  </a:cubicBezTo>
                  <a:cubicBezTo>
                    <a:pt x="2471360" y="1039700"/>
                    <a:pt x="2484060" y="414149"/>
                    <a:pt x="2487870" y="342657"/>
                  </a:cubicBezTo>
                  <a:cubicBezTo>
                    <a:pt x="2490410" y="300954"/>
                    <a:pt x="2492950" y="259250"/>
                    <a:pt x="2492950" y="217547"/>
                  </a:cubicBezTo>
                  <a:cubicBezTo>
                    <a:pt x="2492950" y="182794"/>
                    <a:pt x="2494220" y="149034"/>
                    <a:pt x="2501840" y="115274"/>
                  </a:cubicBezTo>
                  <a:cubicBezTo>
                    <a:pt x="2505650" y="95415"/>
                    <a:pt x="2508190" y="75556"/>
                    <a:pt x="2503110" y="49530"/>
                  </a:cubicBezTo>
                  <a:cubicBezTo>
                    <a:pt x="2495490" y="49530"/>
                    <a:pt x="2489140" y="48260"/>
                    <a:pt x="2481520" y="48260"/>
                  </a:cubicBezTo>
                  <a:cubicBezTo>
                    <a:pt x="2448500" y="45720"/>
                    <a:pt x="2403472" y="45720"/>
                    <a:pt x="2351146" y="40640"/>
                  </a:cubicBezTo>
                  <a:cubicBezTo>
                    <a:pt x="2254245" y="33020"/>
                    <a:pt x="2155407" y="27940"/>
                    <a:pt x="2058507" y="27940"/>
                  </a:cubicBezTo>
                  <a:cubicBezTo>
                    <a:pt x="1990676" y="27940"/>
                    <a:pt x="1920908" y="31750"/>
                    <a:pt x="1853078" y="24130"/>
                  </a:cubicBezTo>
                  <a:lnTo>
                    <a:pt x="1833697" y="24130"/>
                  </a:lnTo>
                  <a:cubicBezTo>
                    <a:pt x="1777495" y="27940"/>
                    <a:pt x="1717417" y="33020"/>
                    <a:pt x="1659277" y="34290"/>
                  </a:cubicBezTo>
                  <a:cubicBezTo>
                    <a:pt x="1595322" y="35560"/>
                    <a:pt x="1533306" y="31750"/>
                    <a:pt x="1469352" y="30480"/>
                  </a:cubicBezTo>
                  <a:cubicBezTo>
                    <a:pt x="1409273" y="29210"/>
                    <a:pt x="1349195" y="27940"/>
                    <a:pt x="1291055" y="27940"/>
                  </a:cubicBezTo>
                  <a:cubicBezTo>
                    <a:pt x="1269736" y="27940"/>
                    <a:pt x="1250356" y="29210"/>
                    <a:pt x="1229038" y="27940"/>
                  </a:cubicBezTo>
                  <a:cubicBezTo>
                    <a:pt x="1155394" y="26670"/>
                    <a:pt x="393756" y="24130"/>
                    <a:pt x="318174" y="24130"/>
                  </a:cubicBezTo>
                  <a:cubicBezTo>
                    <a:pt x="252281" y="22860"/>
                    <a:pt x="186389" y="24130"/>
                    <a:pt x="120497" y="24130"/>
                  </a:cubicBezTo>
                  <a:cubicBezTo>
                    <a:pt x="85613" y="24130"/>
                    <a:pt x="45720" y="24130"/>
                    <a:pt x="21590" y="25400"/>
                  </a:cubicBezTo>
                  <a:cubicBezTo>
                    <a:pt x="20320" y="25400"/>
                    <a:pt x="21590" y="36830"/>
                    <a:pt x="22860" y="41910"/>
                  </a:cubicBezTo>
                  <a:cubicBezTo>
                    <a:pt x="26670" y="79528"/>
                    <a:pt x="31750" y="111302"/>
                    <a:pt x="34290" y="142083"/>
                  </a:cubicBezTo>
                  <a:cubicBezTo>
                    <a:pt x="36830" y="197688"/>
                    <a:pt x="38100" y="253293"/>
                    <a:pt x="38100" y="308897"/>
                  </a:cubicBezTo>
                  <a:cubicBezTo>
                    <a:pt x="38100" y="344643"/>
                    <a:pt x="36830" y="379396"/>
                    <a:pt x="35560" y="415142"/>
                  </a:cubicBezTo>
                  <a:cubicBezTo>
                    <a:pt x="34290" y="449894"/>
                    <a:pt x="22860" y="1038707"/>
                    <a:pt x="21590" y="1072467"/>
                  </a:cubicBezTo>
                  <a:lnTo>
                    <a:pt x="21590" y="1138001"/>
                  </a:lnTo>
                  <a:cubicBezTo>
                    <a:pt x="21590" y="1187648"/>
                    <a:pt x="20320" y="1238288"/>
                    <a:pt x="20320" y="1287935"/>
                  </a:cubicBezTo>
                  <a:cubicBezTo>
                    <a:pt x="20320" y="1294885"/>
                    <a:pt x="19050" y="1300843"/>
                    <a:pt x="17780" y="1311904"/>
                  </a:cubicBezTo>
                  <a:close/>
                </a:path>
              </a:pathLst>
            </a:custGeom>
            <a:solidFill>
              <a:srgbClr val="442816"/>
            </a:solidFill>
          </p:spPr>
        </p:sp>
      </p:grpSp>
      <p:grpSp>
        <p:nvGrpSpPr>
          <p:cNvPr id="26" name="Group 26"/>
          <p:cNvGrpSpPr/>
          <p:nvPr/>
        </p:nvGrpSpPr>
        <p:grpSpPr>
          <a:xfrm>
            <a:off x="450458" y="1066800"/>
            <a:ext cx="3712712" cy="4525570"/>
            <a:chOff x="0" y="0"/>
            <a:chExt cx="2786334" cy="2888832"/>
          </a:xfrm>
        </p:grpSpPr>
        <p:sp>
          <p:nvSpPr>
            <p:cNvPr id="27" name="Freeform 27"/>
            <p:cNvSpPr/>
            <p:nvPr/>
          </p:nvSpPr>
          <p:spPr>
            <a:xfrm>
              <a:off x="16510" y="11430"/>
              <a:ext cx="2755854" cy="2864702"/>
            </a:xfrm>
            <a:custGeom>
              <a:avLst/>
              <a:gdLst/>
              <a:ahLst/>
              <a:cxnLst/>
              <a:rect l="l" t="t" r="r" b="b"/>
              <a:pathLst>
                <a:path w="2755854" h="2864702">
                  <a:moveTo>
                    <a:pt x="1270" y="0"/>
                  </a:moveTo>
                  <a:lnTo>
                    <a:pt x="2755854" y="15240"/>
                  </a:lnTo>
                  <a:lnTo>
                    <a:pt x="2724104" y="2864702"/>
                  </a:lnTo>
                  <a:lnTo>
                    <a:pt x="994963" y="2864702"/>
                  </a:lnTo>
                  <a:lnTo>
                    <a:pt x="0" y="2838032"/>
                  </a:lnTo>
                  <a:lnTo>
                    <a:pt x="11430" y="914877"/>
                  </a:lnTo>
                  <a:close/>
                </a:path>
              </a:pathLst>
            </a:custGeom>
            <a:solidFill>
              <a:srgbClr val="FFFAF7"/>
            </a:solidFill>
          </p:spPr>
        </p:sp>
        <p:sp>
          <p:nvSpPr>
            <p:cNvPr id="28" name="Freeform 28"/>
            <p:cNvSpPr/>
            <p:nvPr/>
          </p:nvSpPr>
          <p:spPr>
            <a:xfrm>
              <a:off x="0" y="-1270"/>
              <a:ext cx="2785064" cy="2890102"/>
            </a:xfrm>
            <a:custGeom>
              <a:avLst/>
              <a:gdLst/>
              <a:ahLst/>
              <a:cxnLst/>
              <a:rect l="l" t="t" r="r" b="b"/>
              <a:pathLst>
                <a:path w="2785064" h="2890102">
                  <a:moveTo>
                    <a:pt x="2750774" y="2864702"/>
                  </a:moveTo>
                  <a:cubicBezTo>
                    <a:pt x="2748234" y="2868512"/>
                    <a:pt x="2744424" y="2873592"/>
                    <a:pt x="2740614" y="2877402"/>
                  </a:cubicBezTo>
                  <a:cubicBezTo>
                    <a:pt x="2736804" y="2879942"/>
                    <a:pt x="2731724" y="2882482"/>
                    <a:pt x="2727914" y="2882482"/>
                  </a:cubicBezTo>
                  <a:cubicBezTo>
                    <a:pt x="2629945" y="2881212"/>
                    <a:pt x="2513880" y="2887562"/>
                    <a:pt x="2395664" y="2890102"/>
                  </a:cubicBezTo>
                  <a:cubicBezTo>
                    <a:pt x="2359125" y="2890102"/>
                    <a:pt x="2320437" y="2888832"/>
                    <a:pt x="2283897" y="2888832"/>
                  </a:cubicBezTo>
                  <a:cubicBezTo>
                    <a:pt x="2202222" y="2887562"/>
                    <a:pt x="2120546" y="2886292"/>
                    <a:pt x="2038870" y="2886292"/>
                  </a:cubicBezTo>
                  <a:lnTo>
                    <a:pt x="1772348" y="2886292"/>
                  </a:lnTo>
                  <a:cubicBezTo>
                    <a:pt x="1712166" y="2886292"/>
                    <a:pt x="1654133" y="2885022"/>
                    <a:pt x="1593951" y="2885022"/>
                  </a:cubicBezTo>
                  <a:cubicBezTo>
                    <a:pt x="1542366" y="2885022"/>
                    <a:pt x="1488632" y="2885022"/>
                    <a:pt x="1437047" y="2886292"/>
                  </a:cubicBezTo>
                  <a:lnTo>
                    <a:pt x="1404807" y="2886292"/>
                  </a:lnTo>
                  <a:cubicBezTo>
                    <a:pt x="1329579" y="2885022"/>
                    <a:pt x="491326" y="2883752"/>
                    <a:pt x="416098" y="2881212"/>
                  </a:cubicBezTo>
                  <a:cubicBezTo>
                    <a:pt x="370961" y="2879942"/>
                    <a:pt x="325825" y="2874862"/>
                    <a:pt x="280688" y="2872322"/>
                  </a:cubicBezTo>
                  <a:cubicBezTo>
                    <a:pt x="199012" y="2867242"/>
                    <a:pt x="117336"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2200" y="5080"/>
                    <a:pt x="119486" y="3810"/>
                  </a:cubicBezTo>
                  <a:cubicBezTo>
                    <a:pt x="186116" y="1270"/>
                    <a:pt x="254896" y="1270"/>
                    <a:pt x="321526" y="1270"/>
                  </a:cubicBezTo>
                  <a:cubicBezTo>
                    <a:pt x="405351" y="2540"/>
                    <a:pt x="1252202" y="5080"/>
                    <a:pt x="1336027" y="6350"/>
                  </a:cubicBezTo>
                  <a:cubicBezTo>
                    <a:pt x="1417703" y="7620"/>
                    <a:pt x="1499379" y="7620"/>
                    <a:pt x="1581055" y="7620"/>
                  </a:cubicBezTo>
                  <a:cubicBezTo>
                    <a:pt x="1626191" y="7620"/>
                    <a:pt x="1671328" y="7620"/>
                    <a:pt x="1716465" y="8890"/>
                  </a:cubicBezTo>
                  <a:cubicBezTo>
                    <a:pt x="1804589" y="11430"/>
                    <a:pt x="1894862" y="10160"/>
                    <a:pt x="1982986" y="2540"/>
                  </a:cubicBezTo>
                  <a:cubicBezTo>
                    <a:pt x="2019525" y="0"/>
                    <a:pt x="2056065" y="2540"/>
                    <a:pt x="2092604" y="2540"/>
                  </a:cubicBezTo>
                  <a:cubicBezTo>
                    <a:pt x="2174280" y="2540"/>
                    <a:pt x="2255956" y="1270"/>
                    <a:pt x="2337632" y="3810"/>
                  </a:cubicBezTo>
                  <a:cubicBezTo>
                    <a:pt x="2440801" y="6350"/>
                    <a:pt x="2541821" y="13970"/>
                    <a:pt x="2644991" y="17780"/>
                  </a:cubicBezTo>
                  <a:cubicBezTo>
                    <a:pt x="2690128" y="20320"/>
                    <a:pt x="2719024" y="19050"/>
                    <a:pt x="2745694" y="21590"/>
                  </a:cubicBezTo>
                  <a:cubicBezTo>
                    <a:pt x="2754584" y="22860"/>
                    <a:pt x="2763474" y="25400"/>
                    <a:pt x="2772364" y="27940"/>
                  </a:cubicBezTo>
                  <a:cubicBezTo>
                    <a:pt x="2779984" y="30480"/>
                    <a:pt x="2783794" y="36830"/>
                    <a:pt x="2783794" y="46990"/>
                  </a:cubicBezTo>
                  <a:cubicBezTo>
                    <a:pt x="2785064" y="93974"/>
                    <a:pt x="2781254" y="160662"/>
                    <a:pt x="2777444" y="227350"/>
                  </a:cubicBezTo>
                  <a:cubicBezTo>
                    <a:pt x="2773634" y="282924"/>
                    <a:pt x="2772364" y="340720"/>
                    <a:pt x="2771094" y="396294"/>
                  </a:cubicBezTo>
                  <a:cubicBezTo>
                    <a:pt x="2768554" y="489658"/>
                    <a:pt x="2767284" y="583021"/>
                    <a:pt x="2766014" y="676385"/>
                  </a:cubicBezTo>
                  <a:cubicBezTo>
                    <a:pt x="2764744" y="763080"/>
                    <a:pt x="2763474" y="849774"/>
                    <a:pt x="2763474" y="936469"/>
                  </a:cubicBezTo>
                  <a:cubicBezTo>
                    <a:pt x="2763474" y="1080960"/>
                    <a:pt x="2752044" y="2468077"/>
                    <a:pt x="2750774" y="2612568"/>
                  </a:cubicBezTo>
                  <a:cubicBezTo>
                    <a:pt x="2753314" y="2705932"/>
                    <a:pt x="2752044" y="2799295"/>
                    <a:pt x="2750774" y="2864702"/>
                  </a:cubicBezTo>
                  <a:close/>
                  <a:moveTo>
                    <a:pt x="17780" y="2834222"/>
                  </a:moveTo>
                  <a:cubicBezTo>
                    <a:pt x="22860" y="2835492"/>
                    <a:pt x="29210" y="2838032"/>
                    <a:pt x="36830" y="2838032"/>
                  </a:cubicBezTo>
                  <a:cubicBezTo>
                    <a:pt x="115187" y="2843112"/>
                    <a:pt x="203311" y="2848192"/>
                    <a:pt x="289286" y="2852002"/>
                  </a:cubicBezTo>
                  <a:cubicBezTo>
                    <a:pt x="330124" y="2854542"/>
                    <a:pt x="370961" y="2858352"/>
                    <a:pt x="413949" y="2859622"/>
                  </a:cubicBezTo>
                  <a:cubicBezTo>
                    <a:pt x="441891" y="2860892"/>
                    <a:pt x="1232857" y="2857082"/>
                    <a:pt x="1258650" y="2858352"/>
                  </a:cubicBezTo>
                  <a:cubicBezTo>
                    <a:pt x="1303786" y="2859622"/>
                    <a:pt x="1348923" y="2862162"/>
                    <a:pt x="1394060" y="2863432"/>
                  </a:cubicBezTo>
                  <a:cubicBezTo>
                    <a:pt x="1415553" y="2864702"/>
                    <a:pt x="1434898" y="2864702"/>
                    <a:pt x="1456391" y="2864702"/>
                  </a:cubicBezTo>
                  <a:cubicBezTo>
                    <a:pt x="1553113" y="2864702"/>
                    <a:pt x="1647685" y="2863432"/>
                    <a:pt x="1744406" y="2864702"/>
                  </a:cubicBezTo>
                  <a:cubicBezTo>
                    <a:pt x="1780946" y="2864702"/>
                    <a:pt x="1819634" y="2867242"/>
                    <a:pt x="1856174" y="2867242"/>
                  </a:cubicBezTo>
                  <a:cubicBezTo>
                    <a:pt x="1912057" y="2867242"/>
                    <a:pt x="1965791" y="2863432"/>
                    <a:pt x="2021675" y="2863432"/>
                  </a:cubicBezTo>
                  <a:cubicBezTo>
                    <a:pt x="2088305" y="2863432"/>
                    <a:pt x="2152786" y="2864702"/>
                    <a:pt x="2219416" y="2864702"/>
                  </a:cubicBezTo>
                  <a:cubicBezTo>
                    <a:pt x="2307540" y="2864702"/>
                    <a:pt x="2397814" y="2864702"/>
                    <a:pt x="2485938" y="2863432"/>
                  </a:cubicBezTo>
                  <a:cubicBezTo>
                    <a:pt x="2565464" y="2862162"/>
                    <a:pt x="2642841" y="2859622"/>
                    <a:pt x="2712674" y="2857082"/>
                  </a:cubicBezTo>
                  <a:cubicBezTo>
                    <a:pt x="2717754" y="2857082"/>
                    <a:pt x="2722834" y="2854542"/>
                    <a:pt x="2729184" y="2853272"/>
                  </a:cubicBezTo>
                  <a:cubicBezTo>
                    <a:pt x="2729184" y="2840572"/>
                    <a:pt x="2730454" y="2827872"/>
                    <a:pt x="2730454" y="2808187"/>
                  </a:cubicBezTo>
                  <a:lnTo>
                    <a:pt x="2730454" y="2739276"/>
                  </a:lnTo>
                  <a:cubicBezTo>
                    <a:pt x="2731724" y="2625906"/>
                    <a:pt x="2734264" y="2510313"/>
                    <a:pt x="2732994" y="2396943"/>
                  </a:cubicBezTo>
                  <a:cubicBezTo>
                    <a:pt x="2731724" y="2236891"/>
                    <a:pt x="2744424" y="836437"/>
                    <a:pt x="2748234" y="676385"/>
                  </a:cubicBezTo>
                  <a:cubicBezTo>
                    <a:pt x="2750774" y="583021"/>
                    <a:pt x="2753314" y="489657"/>
                    <a:pt x="2753314" y="396294"/>
                  </a:cubicBezTo>
                  <a:cubicBezTo>
                    <a:pt x="2753314" y="318491"/>
                    <a:pt x="2754584" y="242911"/>
                    <a:pt x="2762204" y="167331"/>
                  </a:cubicBezTo>
                  <a:cubicBezTo>
                    <a:pt x="2766014" y="122872"/>
                    <a:pt x="2768554" y="78413"/>
                    <a:pt x="2763474" y="49530"/>
                  </a:cubicBezTo>
                  <a:cubicBezTo>
                    <a:pt x="2755854" y="49530"/>
                    <a:pt x="2749504" y="48260"/>
                    <a:pt x="2741884" y="48260"/>
                  </a:cubicBezTo>
                  <a:cubicBezTo>
                    <a:pt x="2708864" y="45720"/>
                    <a:pt x="2660036" y="45720"/>
                    <a:pt x="2602003" y="40640"/>
                  </a:cubicBezTo>
                  <a:cubicBezTo>
                    <a:pt x="2494535" y="33020"/>
                    <a:pt x="2384917" y="27940"/>
                    <a:pt x="2277449" y="27940"/>
                  </a:cubicBezTo>
                  <a:cubicBezTo>
                    <a:pt x="2202221" y="27940"/>
                    <a:pt x="2124844" y="31750"/>
                    <a:pt x="2049616" y="24130"/>
                  </a:cubicBezTo>
                  <a:lnTo>
                    <a:pt x="2028123" y="24130"/>
                  </a:lnTo>
                  <a:cubicBezTo>
                    <a:pt x="1965791" y="27940"/>
                    <a:pt x="1899161" y="33020"/>
                    <a:pt x="1834680" y="34290"/>
                  </a:cubicBezTo>
                  <a:cubicBezTo>
                    <a:pt x="1763751" y="35560"/>
                    <a:pt x="1694971" y="31750"/>
                    <a:pt x="1624042" y="30480"/>
                  </a:cubicBezTo>
                  <a:cubicBezTo>
                    <a:pt x="1557412" y="29210"/>
                    <a:pt x="1490781" y="27940"/>
                    <a:pt x="1426300" y="27940"/>
                  </a:cubicBezTo>
                  <a:cubicBezTo>
                    <a:pt x="1402657" y="27940"/>
                    <a:pt x="1381163" y="29210"/>
                    <a:pt x="1357520" y="27940"/>
                  </a:cubicBezTo>
                  <a:cubicBezTo>
                    <a:pt x="1275845" y="26670"/>
                    <a:pt x="431144" y="24130"/>
                    <a:pt x="347318" y="24130"/>
                  </a:cubicBezTo>
                  <a:cubicBezTo>
                    <a:pt x="274240" y="22860"/>
                    <a:pt x="201162" y="24130"/>
                    <a:pt x="128083" y="24130"/>
                  </a:cubicBezTo>
                  <a:cubicBezTo>
                    <a:pt x="89394"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29" name="Freeform 29"/>
          <p:cNvSpPr/>
          <p:nvPr/>
        </p:nvSpPr>
        <p:spPr>
          <a:xfrm flipH="1">
            <a:off x="-38290" y="3637269"/>
            <a:ext cx="2892228" cy="2382144"/>
          </a:xfrm>
          <a:custGeom>
            <a:avLst/>
            <a:gdLst/>
            <a:ahLst/>
            <a:cxnLst/>
            <a:rect l="l" t="t" r="r" b="b"/>
            <a:pathLst>
              <a:path w="5784456" h="4764288">
                <a:moveTo>
                  <a:pt x="5784456" y="0"/>
                </a:moveTo>
                <a:lnTo>
                  <a:pt x="0" y="0"/>
                </a:lnTo>
                <a:lnTo>
                  <a:pt x="0" y="4764288"/>
                </a:lnTo>
                <a:lnTo>
                  <a:pt x="5784456" y="4764288"/>
                </a:lnTo>
                <a:lnTo>
                  <a:pt x="5784456"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7" name="Freeform 37"/>
          <p:cNvSpPr/>
          <p:nvPr/>
        </p:nvSpPr>
        <p:spPr>
          <a:xfrm>
            <a:off x="3414580" y="3691798"/>
            <a:ext cx="1284646" cy="707723"/>
          </a:xfrm>
          <a:custGeom>
            <a:avLst/>
            <a:gdLst/>
            <a:ahLst/>
            <a:cxnLst/>
            <a:rect l="l" t="t" r="r" b="b"/>
            <a:pathLst>
              <a:path w="2569292" h="1415446">
                <a:moveTo>
                  <a:pt x="0" y="0"/>
                </a:moveTo>
                <a:lnTo>
                  <a:pt x="2569293" y="0"/>
                </a:lnTo>
                <a:lnTo>
                  <a:pt x="2569293" y="1415447"/>
                </a:lnTo>
                <a:lnTo>
                  <a:pt x="0" y="14154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2" name="TextBox 31">
            <a:extLst>
              <a:ext uri="{FF2B5EF4-FFF2-40B4-BE49-F238E27FC236}">
                <a16:creationId xmlns:a16="http://schemas.microsoft.com/office/drawing/2014/main" id="{7FD2113D-3F91-46F6-B600-D998DA7BF6A7}"/>
              </a:ext>
            </a:extLst>
          </p:cNvPr>
          <p:cNvSpPr txBox="1"/>
          <p:nvPr/>
        </p:nvSpPr>
        <p:spPr>
          <a:xfrm>
            <a:off x="609600" y="1485215"/>
            <a:ext cx="3441983" cy="1200329"/>
          </a:xfrm>
          <a:prstGeom prst="rect">
            <a:avLst/>
          </a:prstGeom>
          <a:noFill/>
        </p:spPr>
        <p:txBody>
          <a:bodyPr wrap="square">
            <a:spAutoFit/>
          </a:bodyPr>
          <a:lstStyle/>
          <a:p>
            <a:pPr indent="144145" algn="just" defTabSz="457200" eaLnBrk="1" fontAlgn="auto" hangingPunct="1">
              <a:lnSpc>
                <a:spcPct val="150000"/>
              </a:lnSpc>
              <a:spcBef>
                <a:spcPts val="0"/>
              </a:spcBef>
              <a:spcAft>
                <a:spcPts val="300"/>
              </a:spcAft>
              <a:tabLst>
                <a:tab pos="170815" algn="l"/>
              </a:tabLst>
            </a:pPr>
            <a:r>
              <a:rPr lang="en-US" sz="1600" b="1" dirty="0" err="1">
                <a:solidFill>
                  <a:srgbClr val="FF0000"/>
                </a:solidFill>
                <a:latin typeface="Arial" panose="020B0604020202020204" pitchFamily="34" charset="0"/>
                <a:ea typeface="Arial" panose="020B0604020202020204" pitchFamily="34" charset="0"/>
                <a:cs typeface="Arial" panose="020B0604020202020204" pitchFamily="34" charset="0"/>
              </a:rPr>
              <a:t>Câu</a:t>
            </a:r>
            <a:r>
              <a:rPr lang="en-US" sz="1600" b="1"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1600" b="1" dirty="0" err="1">
                <a:solidFill>
                  <a:srgbClr val="FF0000"/>
                </a:solidFill>
                <a:latin typeface="Arial" panose="020B0604020202020204" pitchFamily="34" charset="0"/>
                <a:ea typeface="Arial" panose="020B0604020202020204" pitchFamily="34" charset="0"/>
                <a:cs typeface="Arial" panose="020B0604020202020204" pitchFamily="34" charset="0"/>
              </a:rPr>
              <a:t>hỏi</a:t>
            </a:r>
            <a:r>
              <a:rPr lang="en-US" sz="1600" b="1" dirty="0">
                <a:solidFill>
                  <a:srgbClr val="FF0000"/>
                </a:solidFill>
                <a:latin typeface="Arial" panose="020B0604020202020204" pitchFamily="34" charset="0"/>
                <a:ea typeface="Arial" panose="020B0604020202020204" pitchFamily="34" charset="0"/>
                <a:cs typeface="Arial" panose="020B0604020202020204" pitchFamily="34" charset="0"/>
              </a:rPr>
              <a:t> LT 1:</a:t>
            </a:r>
            <a:r>
              <a:rPr lang="en-US" sz="160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vi-VN" sz="1600" dirty="0">
                <a:solidFill>
                  <a:srgbClr val="FF0000"/>
                </a:solidFill>
                <a:latin typeface="Arial" panose="020B0604020202020204" pitchFamily="34" charset="0"/>
                <a:ea typeface="Arial" panose="020B0604020202020204" pitchFamily="34" charset="0"/>
                <a:cs typeface="Arial" panose="020B0604020202020204" pitchFamily="34" charset="0"/>
              </a:rPr>
              <a:t>Hoá thạch có ý nghĩa gì với việc nghiên cứu sự tiến hoá của sinh giới?</a:t>
            </a:r>
          </a:p>
        </p:txBody>
      </p:sp>
      <p:sp>
        <p:nvSpPr>
          <p:cNvPr id="34" name="TextBox 33">
            <a:extLst>
              <a:ext uri="{FF2B5EF4-FFF2-40B4-BE49-F238E27FC236}">
                <a16:creationId xmlns:a16="http://schemas.microsoft.com/office/drawing/2014/main" id="{5EBDF7E2-0C6B-42D4-83BB-52FBF63C3411}"/>
              </a:ext>
            </a:extLst>
          </p:cNvPr>
          <p:cNvSpPr txBox="1"/>
          <p:nvPr/>
        </p:nvSpPr>
        <p:spPr>
          <a:xfrm>
            <a:off x="558481" y="2839315"/>
            <a:ext cx="3441983" cy="830997"/>
          </a:xfrm>
          <a:prstGeom prst="rect">
            <a:avLst/>
          </a:prstGeom>
          <a:noFill/>
        </p:spPr>
        <p:txBody>
          <a:bodyPr wrap="square">
            <a:spAutoFit/>
          </a:bodyPr>
          <a:lstStyle/>
          <a:p>
            <a:pPr indent="144145" algn="just" defTabSz="457200" eaLnBrk="1" fontAlgn="auto" hangingPunct="1">
              <a:lnSpc>
                <a:spcPct val="150000"/>
              </a:lnSpc>
              <a:spcBef>
                <a:spcPts val="0"/>
              </a:spcBef>
              <a:spcAft>
                <a:spcPts val="300"/>
              </a:spcAft>
              <a:tabLst>
                <a:tab pos="170815" algn="l"/>
              </a:tabLst>
            </a:pPr>
            <a:r>
              <a:rPr lang="en-US" sz="1600" b="1" dirty="0" err="1">
                <a:solidFill>
                  <a:srgbClr val="FF0000"/>
                </a:solidFill>
                <a:latin typeface="Arial" panose="020B0604020202020204" pitchFamily="34" charset="0"/>
                <a:ea typeface="Arial" panose="020B0604020202020204" pitchFamily="34" charset="0"/>
                <a:cs typeface="Arial" panose="020B0604020202020204" pitchFamily="34" charset="0"/>
              </a:rPr>
              <a:t>Câu</a:t>
            </a:r>
            <a:r>
              <a:rPr lang="en-US" sz="1600" b="1"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1600" b="1" dirty="0" err="1">
                <a:solidFill>
                  <a:srgbClr val="FF0000"/>
                </a:solidFill>
                <a:latin typeface="Arial" panose="020B0604020202020204" pitchFamily="34" charset="0"/>
                <a:ea typeface="Arial" panose="020B0604020202020204" pitchFamily="34" charset="0"/>
                <a:cs typeface="Arial" panose="020B0604020202020204" pitchFamily="34" charset="0"/>
              </a:rPr>
              <a:t>hỏi</a:t>
            </a:r>
            <a:r>
              <a:rPr lang="en-US" sz="1600" b="1" dirty="0">
                <a:solidFill>
                  <a:srgbClr val="FF0000"/>
                </a:solidFill>
                <a:latin typeface="Arial" panose="020B0604020202020204" pitchFamily="34" charset="0"/>
                <a:ea typeface="Arial" panose="020B0604020202020204" pitchFamily="34" charset="0"/>
                <a:cs typeface="Arial" panose="020B0604020202020204" pitchFamily="34" charset="0"/>
              </a:rPr>
              <a:t> LT 2:</a:t>
            </a:r>
            <a:r>
              <a:rPr lang="en-US" sz="160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vi-VN" sz="1600" dirty="0">
                <a:solidFill>
                  <a:srgbClr val="FF0000"/>
                </a:solidFill>
                <a:latin typeface="Arial" panose="020B0604020202020204" pitchFamily="34" charset="0"/>
                <a:ea typeface="Arial" panose="020B0604020202020204" pitchFamily="34" charset="0"/>
                <a:cs typeface="Arial" panose="020B0604020202020204" pitchFamily="34" charset="0"/>
              </a:rPr>
              <a:t>Hãy nêu một số ví dụ  về các cơ quan tương đồng.</a:t>
            </a:r>
          </a:p>
        </p:txBody>
      </p:sp>
      <p:sp>
        <p:nvSpPr>
          <p:cNvPr id="36" name="TextBox 35">
            <a:extLst>
              <a:ext uri="{FF2B5EF4-FFF2-40B4-BE49-F238E27FC236}">
                <a16:creationId xmlns:a16="http://schemas.microsoft.com/office/drawing/2014/main" id="{F841D31C-9911-4105-9972-783DAE9F4C71}"/>
              </a:ext>
            </a:extLst>
          </p:cNvPr>
          <p:cNvSpPr txBox="1"/>
          <p:nvPr/>
        </p:nvSpPr>
        <p:spPr>
          <a:xfrm>
            <a:off x="4298621" y="1204780"/>
            <a:ext cx="4639682" cy="2139047"/>
          </a:xfrm>
          <a:prstGeom prst="rect">
            <a:avLst/>
          </a:prstGeom>
          <a:noFill/>
        </p:spPr>
        <p:txBody>
          <a:bodyPr wrap="square">
            <a:spAutoFit/>
          </a:bodyPr>
          <a:lstStyle/>
          <a:p>
            <a:pPr indent="144145" algn="just" defTabSz="457200" eaLnBrk="1" fontAlgn="auto" hangingPunct="1">
              <a:spcBef>
                <a:spcPts val="0"/>
              </a:spcBef>
              <a:spcAft>
                <a:spcPts val="300"/>
              </a:spcAft>
            </a:pPr>
            <a:r>
              <a:rPr lang="en-US" sz="1600" b="1"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LT1:</a:t>
            </a: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vi-VN" sz="16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Hoá thạch là bằng chứng trực tiếp về lịch sử phát triển của sinh giới.</a:t>
            </a:r>
            <a:endParaRPr lang="vi-VN" sz="1600" dirty="0">
              <a:solidFill>
                <a:prstClr val="black"/>
              </a:solidFill>
              <a:latin typeface="Arial" panose="020B0604020202020204" pitchFamily="34" charset="0"/>
              <a:ea typeface="Arial" panose="020B0604020202020204" pitchFamily="34" charset="0"/>
              <a:cs typeface="Times New Roman" panose="02020603050405020304" pitchFamily="18" charset="0"/>
            </a:endParaRPr>
          </a:p>
          <a:p>
            <a:pPr indent="144145" algn="just" defTabSz="457200" eaLnBrk="1" fontAlgn="auto" hangingPunct="1">
              <a:spcBef>
                <a:spcPts val="0"/>
              </a:spcBef>
              <a:spcAft>
                <a:spcPts val="300"/>
              </a:spcAft>
            </a:pPr>
            <a:r>
              <a:rPr lang="vi-VN" sz="16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Căn cứ vào hoá thạch trong các lớp </a:t>
            </a:r>
            <a:r>
              <a:rPr lang="vi-VN" sz="16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đất</a:t>
            </a:r>
            <a:r>
              <a:rPr lang="vi-VN" sz="16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đá có thể suy ra lịch sử phát sinh, phát triển và diệt vong của sinh vật. Ngược lại, từ những sinh vật hoá thạch đã xác định tuổi có thể suy ra tuổi của lớp </a:t>
            </a:r>
            <a:r>
              <a:rPr lang="vi-VN" sz="16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đất</a:t>
            </a:r>
            <a:r>
              <a:rPr lang="vi-VN" sz="16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đá.</a:t>
            </a:r>
            <a:endParaRPr lang="vi-VN" sz="1600" dirty="0">
              <a:solidFill>
                <a:prstClr val="black"/>
              </a:solidFill>
              <a:latin typeface="Arial" panose="020B0604020202020204" pitchFamily="34" charset="0"/>
              <a:ea typeface="Arial" panose="020B0604020202020204" pitchFamily="34" charset="0"/>
              <a:cs typeface="Times New Roman" panose="02020603050405020304" pitchFamily="18" charset="0"/>
            </a:endParaRPr>
          </a:p>
          <a:p>
            <a:pPr defTabSz="457200" eaLnBrk="1" fontAlgn="auto" hangingPunct="1">
              <a:spcBef>
                <a:spcPts val="0"/>
              </a:spcBef>
              <a:spcAft>
                <a:spcPts val="300"/>
              </a:spcAft>
            </a:pPr>
            <a:r>
              <a:rPr lang="vi-VN" sz="16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Hoá thạch là dẫn liệu quý để nghiên cứu lịch sử vỏ Trái Đất</a:t>
            </a:r>
            <a:r>
              <a:rPr lang="en-US" sz="16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vi-VN" sz="1600" dirty="0">
              <a:solidFill>
                <a:prstClr val="black"/>
              </a:solidFill>
              <a:latin typeface="Arial" panose="020B0604020202020204" pitchFamily="34" charset="0"/>
              <a:ea typeface="Arial" panose="020B0604020202020204" pitchFamily="34" charset="0"/>
              <a:cs typeface="Times New Roman" panose="02020603050405020304" pitchFamily="18" charset="0"/>
            </a:endParaRPr>
          </a:p>
        </p:txBody>
      </p:sp>
      <p:sp>
        <p:nvSpPr>
          <p:cNvPr id="38" name="TextBox 37">
            <a:extLst>
              <a:ext uri="{FF2B5EF4-FFF2-40B4-BE49-F238E27FC236}">
                <a16:creationId xmlns:a16="http://schemas.microsoft.com/office/drawing/2014/main" id="{E5177B34-EBA9-4773-8627-815B108D2A20}"/>
              </a:ext>
            </a:extLst>
          </p:cNvPr>
          <p:cNvSpPr txBox="1"/>
          <p:nvPr/>
        </p:nvSpPr>
        <p:spPr>
          <a:xfrm>
            <a:off x="4544119" y="3966201"/>
            <a:ext cx="4184563" cy="1438855"/>
          </a:xfrm>
          <a:prstGeom prst="rect">
            <a:avLst/>
          </a:prstGeom>
          <a:noFill/>
        </p:spPr>
        <p:txBody>
          <a:bodyPr wrap="square">
            <a:spAutoFit/>
          </a:bodyPr>
          <a:lstStyle/>
          <a:p>
            <a:pPr indent="144145" algn="just" defTabSz="457200" eaLnBrk="1" fontAlgn="auto" hangingPunct="1">
              <a:spcBef>
                <a:spcPts val="0"/>
              </a:spcBef>
              <a:spcAft>
                <a:spcPts val="300"/>
              </a:spcAft>
              <a:tabLst>
                <a:tab pos="184468" algn="l"/>
              </a:tabLst>
            </a:pPr>
            <a:r>
              <a:rPr lang="en-US" sz="1600" b="1" dirty="0">
                <a:solidFill>
                  <a:srgbClr val="000000"/>
                </a:solidFill>
                <a:latin typeface="Arial" panose="020B0604020202020204" pitchFamily="34" charset="0"/>
                <a:ea typeface="Arial" panose="020B0604020202020204" pitchFamily="34" charset="0"/>
                <a:cs typeface="Arial" panose="020B0604020202020204" pitchFamily="34" charset="0"/>
              </a:rPr>
              <a:t>LT 2:</a:t>
            </a:r>
            <a:r>
              <a:rPr lang="en-US" sz="1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1600" b="1"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Ví</a:t>
            </a:r>
            <a:r>
              <a:rPr lang="en-US" sz="1600" b="1"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1600" b="1"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dụ</a:t>
            </a:r>
            <a:r>
              <a:rPr lang="en-US" sz="1600" b="1"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1600" b="1"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về</a:t>
            </a:r>
            <a:r>
              <a:rPr lang="en-US" sz="1600" b="1"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1600" b="1"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các</a:t>
            </a:r>
            <a:r>
              <a:rPr lang="en-US" sz="1600" b="1"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1600" b="1"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cơ</a:t>
            </a:r>
            <a:r>
              <a:rPr lang="en-US" sz="1600" b="1"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1600" b="1"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quan</a:t>
            </a:r>
            <a:r>
              <a:rPr lang="en-US" sz="1600" b="1"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1600" b="1"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tương</a:t>
            </a:r>
            <a:r>
              <a:rPr lang="en-US" sz="1600" b="1"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1600" b="1"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đồng</a:t>
            </a:r>
            <a:r>
              <a:rPr lang="en-US" sz="1600" b="1"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endParaRPr lang="vi-VN" sz="1600" b="1" dirty="0">
              <a:solidFill>
                <a:prstClr val="black"/>
              </a:solidFill>
              <a:latin typeface="Arial" panose="020B0604020202020204" pitchFamily="34" charset="0"/>
              <a:ea typeface="Arial" panose="020B0604020202020204" pitchFamily="34" charset="0"/>
              <a:cs typeface="Times New Roman" panose="02020603050405020304" pitchFamily="18" charset="0"/>
            </a:endParaRPr>
          </a:p>
          <a:p>
            <a:pPr indent="144145" algn="just" defTabSz="457200" eaLnBrk="1" fontAlgn="auto" hangingPunct="1">
              <a:spcBef>
                <a:spcPts val="0"/>
              </a:spcBef>
              <a:spcAft>
                <a:spcPts val="300"/>
              </a:spcAft>
              <a:tabLst>
                <a:tab pos="184468" algn="l"/>
              </a:tabLst>
            </a:pPr>
            <a:r>
              <a:rPr lang="en-US" sz="16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vi-VN" sz="16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Tuyến nọc độc của rắn và tuyến nước bọt của động vật khác.</a:t>
            </a:r>
            <a:endParaRPr lang="vi-VN" sz="1600" dirty="0">
              <a:solidFill>
                <a:prstClr val="black"/>
              </a:solidFill>
              <a:latin typeface="Arial" panose="020B0604020202020204" pitchFamily="34" charset="0"/>
              <a:ea typeface="Arial" panose="020B0604020202020204" pitchFamily="34" charset="0"/>
              <a:cs typeface="Times New Roman" panose="02020603050405020304" pitchFamily="18" charset="0"/>
            </a:endParaRPr>
          </a:p>
          <a:p>
            <a:pPr indent="144145" algn="just" defTabSz="457200" eaLnBrk="1" fontAlgn="auto" hangingPunct="1">
              <a:spcBef>
                <a:spcPts val="0"/>
              </a:spcBef>
              <a:spcAft>
                <a:spcPts val="300"/>
              </a:spcAft>
              <a:tabLst>
                <a:tab pos="184468" algn="l"/>
              </a:tabLst>
            </a:pPr>
            <a:r>
              <a:rPr lang="en-US" sz="16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vi-VN" sz="16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Lá đậu hà lan và gai cây xương rồng.</a:t>
            </a:r>
            <a:endParaRPr lang="vi-VN" sz="1600" dirty="0">
              <a:solidFill>
                <a:prstClr val="black"/>
              </a:solidFill>
              <a:latin typeface="Arial" panose="020B0604020202020204" pitchFamily="34" charset="0"/>
              <a:ea typeface="Arial" panose="020B0604020202020204" pitchFamily="34" charset="0"/>
              <a:cs typeface="Times New Roman" panose="02020603050405020304" pitchFamily="18" charset="0"/>
            </a:endParaRPr>
          </a:p>
          <a:p>
            <a:pPr indent="144145" algn="just" defTabSz="457200" eaLnBrk="1" fontAlgn="auto" hangingPunct="1">
              <a:spcBef>
                <a:spcPts val="0"/>
              </a:spcBef>
              <a:spcAft>
                <a:spcPts val="300"/>
              </a:spcAft>
              <a:tabLst>
                <a:tab pos="184468" algn="l"/>
              </a:tabLst>
            </a:pPr>
            <a:r>
              <a:rPr lang="en-US" sz="16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vi-VN" sz="16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Cánh dơi và tay người,...</a:t>
            </a:r>
            <a:endParaRPr lang="vi-VN" sz="1600" dirty="0">
              <a:solidFill>
                <a:prstClr val="black"/>
              </a:solidFill>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5150267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huyến mãi đặc biệt 100 mẫu slide powerpoint đẹp Miễn phí tải về ngay hôm  nay!">
            <a:extLst>
              <a:ext uri="{FF2B5EF4-FFF2-40B4-BE49-F238E27FC236}">
                <a16:creationId xmlns:a16="http://schemas.microsoft.com/office/drawing/2014/main" id="{BC6E9345-D5A0-4E85-81DD-93AE52A4BE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247" t="13413" r="10572" b="13832"/>
          <a:stretch/>
        </p:blipFill>
        <p:spPr bwMode="auto">
          <a:xfrm>
            <a:off x="0" y="863600"/>
            <a:ext cx="9238005" cy="5137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99BD0B3-DF38-4199-953F-3482EFE7A5F2}"/>
              </a:ext>
            </a:extLst>
          </p:cNvPr>
          <p:cNvSpPr txBox="1"/>
          <p:nvPr/>
        </p:nvSpPr>
        <p:spPr>
          <a:xfrm>
            <a:off x="1548319" y="2911301"/>
            <a:ext cx="7086600" cy="1938992"/>
          </a:xfrm>
          <a:prstGeom prst="rect">
            <a:avLst/>
          </a:prstGeom>
          <a:noFill/>
        </p:spPr>
        <p:txBody>
          <a:bodyPr wrap="square">
            <a:spAutoFit/>
          </a:bodyPr>
          <a:lstStyle/>
          <a:p>
            <a:pPr marL="108585" defTabSz="457200" eaLnBrk="1" fontAlgn="auto" hangingPunct="1">
              <a:lnSpc>
                <a:spcPct val="150000"/>
              </a:lnSpc>
              <a:spcBef>
                <a:spcPts val="0"/>
              </a:spcBef>
              <a:spcAft>
                <a:spcPts val="0"/>
              </a:spcAft>
            </a:pPr>
            <a:r>
              <a:rPr lang="pt-BR" sz="1600" b="1" dirty="0">
                <a:solidFill>
                  <a:srgbClr val="000000"/>
                </a:solidFill>
                <a:latin typeface="Arial" panose="020B0604020202020204" pitchFamily="34" charset="0"/>
                <a:ea typeface="Calibri" panose="020F0502020204030204" pitchFamily="34" charset="0"/>
                <a:cs typeface="Arial" panose="020B0604020202020204" pitchFamily="34" charset="0"/>
              </a:rPr>
              <a:t>A</a:t>
            </a:r>
            <a:r>
              <a:rPr lang="pt-BR" sz="1600" dirty="0">
                <a:solidFill>
                  <a:srgbClr val="000000"/>
                </a:solidFill>
                <a:latin typeface="Arial" panose="020B0604020202020204" pitchFamily="34" charset="0"/>
                <a:ea typeface="Calibri" panose="020F0502020204030204" pitchFamily="34" charset="0"/>
                <a:cs typeface="Arial" panose="020B0604020202020204" pitchFamily="34" charset="0"/>
              </a:rPr>
              <a:t>. Protein của các loài sinh vật đều cấu tạo từ 20 loại amino acid.</a:t>
            </a:r>
            <a:endParaRPr lang="en-US"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108585" defTabSz="457200" eaLnBrk="1" fontAlgn="auto" hangingPunct="1">
              <a:lnSpc>
                <a:spcPct val="150000"/>
              </a:lnSpc>
              <a:spcBef>
                <a:spcPts val="0"/>
              </a:spcBef>
              <a:spcAft>
                <a:spcPts val="0"/>
              </a:spcAft>
            </a:pPr>
            <a:r>
              <a:rPr lang="pt-BR"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B.</a:t>
            </a:r>
            <a:r>
              <a:rPr lang="pt-BR"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Xương tay của người tương đồng với cấu trúc chi trước của mèo. </a:t>
            </a:r>
            <a:endParaRPr lang="en-US" sz="16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marL="108585" defTabSz="457200" eaLnBrk="1" fontAlgn="auto" hangingPunct="1">
              <a:lnSpc>
                <a:spcPct val="150000"/>
              </a:lnSpc>
              <a:spcBef>
                <a:spcPts val="0"/>
              </a:spcBef>
              <a:spcAft>
                <a:spcPts val="0"/>
              </a:spcAft>
            </a:pPr>
            <a:r>
              <a:rPr lang="pt-BR"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pt-BR"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Tất cả các loài sinh vật đều được cấu tạo từ tế bào. </a:t>
            </a:r>
            <a:endParaRPr lang="vi-VN" sz="16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marL="108585" defTabSz="457200" eaLnBrk="1" fontAlgn="auto" hangingPunct="1">
              <a:lnSpc>
                <a:spcPct val="150000"/>
              </a:lnSpc>
              <a:spcBef>
                <a:spcPts val="0"/>
              </a:spcBef>
              <a:spcAft>
                <a:spcPts val="0"/>
              </a:spcAft>
            </a:pPr>
            <a:r>
              <a:rPr lang="pt-BR"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D.</a:t>
            </a:r>
            <a:r>
              <a:rPr lang="pt-BR"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pt-BR" sz="1600" dirty="0">
                <a:solidFill>
                  <a:srgbClr val="000000"/>
                </a:solidFill>
                <a:latin typeface="Arial" panose="020B0604020202020204" pitchFamily="34" charset="0"/>
                <a:ea typeface="Calibri" panose="020F0502020204030204" pitchFamily="34" charset="0"/>
                <a:cs typeface="Arial" panose="020B0604020202020204" pitchFamily="34" charset="0"/>
              </a:rPr>
              <a:t>Xác sinh vật sống trong các thời đại trước được bảo quản trong các lớp băng</a:t>
            </a:r>
            <a:r>
              <a:rPr lang="pt-BR" sz="1600" dirty="0">
                <a:solidFill>
                  <a:srgbClr val="000000"/>
                </a:solidFill>
                <a:latin typeface="Calibri"/>
                <a:ea typeface="Calibri" panose="020F0502020204030204" pitchFamily="34" charset="0"/>
                <a:cs typeface="Times New Roman" panose="02020603050405020304" pitchFamily="18" charset="0"/>
              </a:rPr>
              <a:t>. </a:t>
            </a:r>
            <a:endParaRPr lang="vi-VN"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43A5712F-36DF-4179-81D8-ACCD30249180}"/>
              </a:ext>
            </a:extLst>
          </p:cNvPr>
          <p:cNvSpPr/>
          <p:nvPr/>
        </p:nvSpPr>
        <p:spPr>
          <a:xfrm>
            <a:off x="6457950" y="873869"/>
            <a:ext cx="2476500" cy="68823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vi-VN" sz="900">
              <a:solidFill>
                <a:prstClr val="white"/>
              </a:solidFill>
              <a:latin typeface="Arial" panose="020B0604020202020204" pitchFamily="34" charset="0"/>
            </a:endParaRPr>
          </a:p>
        </p:txBody>
      </p:sp>
      <p:sp>
        <p:nvSpPr>
          <p:cNvPr id="6" name="Rectangle 5">
            <a:extLst>
              <a:ext uri="{FF2B5EF4-FFF2-40B4-BE49-F238E27FC236}">
                <a16:creationId xmlns:a16="http://schemas.microsoft.com/office/drawing/2014/main" id="{D56FB52E-278E-4B94-A8B7-A2C1C62A2F4F}"/>
              </a:ext>
            </a:extLst>
          </p:cNvPr>
          <p:cNvSpPr/>
          <p:nvPr/>
        </p:nvSpPr>
        <p:spPr>
          <a:xfrm>
            <a:off x="6553200" y="952500"/>
            <a:ext cx="2228850" cy="49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r>
              <a:rPr lang="en-US" sz="2400" b="1" dirty="0">
                <a:solidFill>
                  <a:srgbClr val="00B050"/>
                </a:solidFill>
                <a:latin typeface="Calibri"/>
              </a:rPr>
              <a:t>TRẮC NGHIỆM</a:t>
            </a:r>
            <a:endParaRPr lang="vi-VN" sz="2400" b="1" dirty="0">
              <a:solidFill>
                <a:srgbClr val="00B050"/>
              </a:solidFill>
              <a:latin typeface="Arial" panose="020B0604020202020204" pitchFamily="34" charset="0"/>
            </a:endParaRPr>
          </a:p>
        </p:txBody>
      </p:sp>
      <p:sp>
        <p:nvSpPr>
          <p:cNvPr id="8" name="TextBox 7">
            <a:extLst>
              <a:ext uri="{FF2B5EF4-FFF2-40B4-BE49-F238E27FC236}">
                <a16:creationId xmlns:a16="http://schemas.microsoft.com/office/drawing/2014/main" id="{D37BAFBA-B331-4D6F-957A-D81ECB698BFC}"/>
              </a:ext>
            </a:extLst>
          </p:cNvPr>
          <p:cNvSpPr txBox="1"/>
          <p:nvPr/>
        </p:nvSpPr>
        <p:spPr>
          <a:xfrm>
            <a:off x="1562100" y="1684119"/>
            <a:ext cx="7072819" cy="461665"/>
          </a:xfrm>
          <a:prstGeom prst="rect">
            <a:avLst/>
          </a:prstGeom>
          <a:noFill/>
        </p:spPr>
        <p:txBody>
          <a:bodyPr wrap="square">
            <a:spAutoFit/>
          </a:bodyPr>
          <a:lstStyle/>
          <a:p>
            <a:pPr defTabSz="457200" eaLnBrk="1" fontAlgn="auto" hangingPunct="1">
              <a:lnSpc>
                <a:spcPct val="150000"/>
              </a:lnSpc>
              <a:spcBef>
                <a:spcPts val="0"/>
              </a:spcBef>
              <a:spcAft>
                <a:spcPts val="300"/>
              </a:spcAft>
              <a:buClr>
                <a:srgbClr val="000000"/>
              </a:buClr>
            </a:pPr>
            <a:r>
              <a:rPr lang="pt-BR" sz="1600" b="1" dirty="0">
                <a:solidFill>
                  <a:srgbClr val="FF0000"/>
                </a:solidFill>
                <a:latin typeface="Arial" panose="020B0604020202020204" pitchFamily="34" charset="0"/>
                <a:ea typeface="Arial" panose="020B0604020202020204" pitchFamily="34" charset="0"/>
                <a:cs typeface="Arial" panose="020B0604020202020204" pitchFamily="34" charset="0"/>
              </a:rPr>
              <a:t>Câu 1: </a:t>
            </a:r>
            <a:r>
              <a:rPr lang="pt-BR" sz="1600" dirty="0">
                <a:solidFill>
                  <a:srgbClr val="FF0000"/>
                </a:solidFill>
                <a:latin typeface="Arial" panose="020B0604020202020204" pitchFamily="34" charset="0"/>
                <a:ea typeface="Arial" panose="020B0604020202020204" pitchFamily="34" charset="0"/>
                <a:cs typeface="Arial" panose="020B0604020202020204" pitchFamily="34" charset="0"/>
              </a:rPr>
              <a:t>Bằng chứng tiến hóa nào sau đây là bằng chứng sinh học phân tử</a:t>
            </a:r>
            <a:r>
              <a:rPr lang="pt-BR" sz="16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pt-BR" sz="1600" dirty="0">
                <a:solidFill>
                  <a:srgbClr val="FF0000"/>
                </a:solidFill>
                <a:latin typeface="Calibri"/>
                <a:ea typeface="Times New Roman" panose="02020603050405020304" pitchFamily="18" charset="0"/>
                <a:cs typeface="Times New Roman" panose="02020603050405020304" pitchFamily="18" charset="0"/>
              </a:rPr>
              <a:t>?</a:t>
            </a:r>
            <a:endParaRPr lang="vi-VN" sz="1600"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9" name="Oval 8">
            <a:extLst>
              <a:ext uri="{FF2B5EF4-FFF2-40B4-BE49-F238E27FC236}">
                <a16:creationId xmlns:a16="http://schemas.microsoft.com/office/drawing/2014/main" id="{1D681457-05CC-42B1-9EAE-0E254801381A}"/>
              </a:ext>
            </a:extLst>
          </p:cNvPr>
          <p:cNvSpPr/>
          <p:nvPr/>
        </p:nvSpPr>
        <p:spPr>
          <a:xfrm>
            <a:off x="1541024" y="2940231"/>
            <a:ext cx="457200" cy="43060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vi-VN" sz="900">
              <a:solidFill>
                <a:prstClr val="white"/>
              </a:solidFill>
              <a:latin typeface="Arial" panose="020B0604020202020204" pitchFamily="34" charset="0"/>
            </a:endParaRPr>
          </a:p>
        </p:txBody>
      </p:sp>
    </p:spTree>
    <p:extLst>
      <p:ext uri="{BB962C8B-B14F-4D97-AF65-F5344CB8AC3E}">
        <p14:creationId xmlns:p14="http://schemas.microsoft.com/office/powerpoint/2010/main" val="24305239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huyến mãi đặc biệt 100 mẫu slide powerpoint đẹp Miễn phí tải về ngay hôm  nay!">
            <a:extLst>
              <a:ext uri="{FF2B5EF4-FFF2-40B4-BE49-F238E27FC236}">
                <a16:creationId xmlns:a16="http://schemas.microsoft.com/office/drawing/2014/main" id="{BC6E9345-D5A0-4E85-81DD-93AE52A4BE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247" t="13413" r="10572" b="13832"/>
          <a:stretch/>
        </p:blipFill>
        <p:spPr bwMode="auto">
          <a:xfrm>
            <a:off x="0" y="863600"/>
            <a:ext cx="9238005" cy="5137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99BD0B3-DF38-4199-953F-3482EFE7A5F2}"/>
              </a:ext>
            </a:extLst>
          </p:cNvPr>
          <p:cNvSpPr txBox="1"/>
          <p:nvPr/>
        </p:nvSpPr>
        <p:spPr>
          <a:xfrm>
            <a:off x="1548319" y="2911301"/>
            <a:ext cx="7086600" cy="1685077"/>
          </a:xfrm>
          <a:prstGeom prst="rect">
            <a:avLst/>
          </a:prstGeom>
          <a:noFill/>
        </p:spPr>
        <p:txBody>
          <a:bodyPr wrap="square">
            <a:spAutoFit/>
          </a:bodyPr>
          <a:lstStyle/>
          <a:p>
            <a:pPr marL="108585" indent="144145" algn="just" defTabSz="457200" eaLnBrk="1" fontAlgn="auto" hangingPunct="1">
              <a:lnSpc>
                <a:spcPct val="150000"/>
              </a:lnSpc>
              <a:spcBef>
                <a:spcPts val="0"/>
              </a:spcBef>
              <a:spcAft>
                <a:spcPts val="300"/>
              </a:spcAft>
              <a:tabLst>
                <a:tab pos="89853" algn="l"/>
                <a:tab pos="1710055" algn="l"/>
                <a:tab pos="2519998" algn="l"/>
              </a:tabLst>
            </a:pPr>
            <a:r>
              <a:rPr lang="pt-BR"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A.</a:t>
            </a:r>
            <a:r>
              <a:rPr lang="pt-BR"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quá trình ti</a:t>
            </a:r>
            <a:r>
              <a:rPr lang="pt-BR" sz="1600" spc="-3" dirty="0">
                <a:solidFill>
                  <a:srgbClr val="000000"/>
                </a:solidFill>
                <a:latin typeface="Arial" panose="020B0604020202020204" pitchFamily="34" charset="0"/>
                <a:ea typeface="Arial" panose="020B0604020202020204" pitchFamily="34" charset="0"/>
                <a:cs typeface="Arial" panose="020B0604020202020204" pitchFamily="34" charset="0"/>
              </a:rPr>
              <a:t>ế</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n hoá đồ</a:t>
            </a:r>
            <a:r>
              <a:rPr lang="pt-BR" sz="1600" spc="-3" dirty="0">
                <a:solidFill>
                  <a:srgbClr val="000000"/>
                </a:solidFill>
                <a:latin typeface="Arial" panose="020B0604020202020204" pitchFamily="34" charset="0"/>
                <a:ea typeface="Arial" panose="020B0604020202020204" pitchFamily="34" charset="0"/>
                <a:cs typeface="Arial" panose="020B0604020202020204" pitchFamily="34" charset="0"/>
              </a:rPr>
              <a:t>ng</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pt-BR" sz="1600" spc="-5" dirty="0">
                <a:solidFill>
                  <a:srgbClr val="000000"/>
                </a:solidFill>
                <a:latin typeface="Arial" panose="020B0604020202020204" pitchFamily="34" charset="0"/>
                <a:ea typeface="Arial" panose="020B0604020202020204" pitchFamily="34" charset="0"/>
                <a:cs typeface="Arial" panose="020B0604020202020204" pitchFamily="34" charset="0"/>
              </a:rPr>
              <a:t>quy</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pt-BR" sz="1600" spc="-3" dirty="0">
                <a:solidFill>
                  <a:srgbClr val="000000"/>
                </a:solidFill>
                <a:latin typeface="Arial" panose="020B0604020202020204" pitchFamily="34" charset="0"/>
                <a:ea typeface="Arial" panose="020B0604020202020204" pitchFamily="34" charset="0"/>
                <a:cs typeface="Arial" panose="020B0604020202020204" pitchFamily="34" charset="0"/>
              </a:rPr>
              <a:t>c</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ủ</a:t>
            </a:r>
            <a:r>
              <a:rPr lang="pt-BR" sz="1600" spc="-3" dirty="0">
                <a:solidFill>
                  <a:srgbClr val="000000"/>
                </a:solidFill>
                <a:latin typeface="Arial" panose="020B0604020202020204" pitchFamily="34" charset="0"/>
                <a:ea typeface="Arial" panose="020B0604020202020204" pitchFamily="34" charset="0"/>
                <a:cs typeface="Arial" panose="020B0604020202020204" pitchFamily="34" charset="0"/>
              </a:rPr>
              <a:t>a</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 sinh </a:t>
            </a:r>
            <a:r>
              <a:rPr lang="pt-BR" sz="1600" spc="-3" dirty="0">
                <a:solidFill>
                  <a:srgbClr val="000000"/>
                </a:solidFill>
                <a:latin typeface="Arial" panose="020B0604020202020204" pitchFamily="34" charset="0"/>
                <a:ea typeface="Arial" panose="020B0604020202020204" pitchFamily="34" charset="0"/>
                <a:cs typeface="Arial" panose="020B0604020202020204" pitchFamily="34" charset="0"/>
              </a:rPr>
              <a:t>giới</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 (ti</a:t>
            </a:r>
            <a:r>
              <a:rPr lang="pt-BR" sz="1600" spc="-3" dirty="0">
                <a:solidFill>
                  <a:srgbClr val="000000"/>
                </a:solidFill>
                <a:latin typeface="Arial" panose="020B0604020202020204" pitchFamily="34" charset="0"/>
                <a:ea typeface="Arial" panose="020B0604020202020204" pitchFamily="34" charset="0"/>
                <a:cs typeface="Arial" panose="020B0604020202020204" pitchFamily="34" charset="0"/>
              </a:rPr>
              <a:t>ế</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n hoá hộ</a:t>
            </a:r>
            <a:r>
              <a:rPr lang="pt-BR" sz="1600" spc="-3" dirty="0">
                <a:solidFill>
                  <a:srgbClr val="000000"/>
                </a:solidFill>
                <a:latin typeface="Arial" panose="020B0604020202020204" pitchFamily="34" charset="0"/>
                <a:ea typeface="Arial" panose="020B0604020202020204" pitchFamily="34" charset="0"/>
                <a:cs typeface="Arial" panose="020B0604020202020204" pitchFamily="34" charset="0"/>
              </a:rPr>
              <a:t>i</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pt-BR" sz="1600" spc="-20" dirty="0">
                <a:solidFill>
                  <a:srgbClr val="000000"/>
                </a:solidFill>
                <a:latin typeface="Arial" panose="020B0604020202020204" pitchFamily="34" charset="0"/>
                <a:ea typeface="Arial" panose="020B0604020202020204" pitchFamily="34" charset="0"/>
                <a:cs typeface="Arial" panose="020B0604020202020204" pitchFamily="34" charset="0"/>
              </a:rPr>
              <a:t>t</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ụ).</a:t>
            </a:r>
            <a:endParaRPr lang="vi-VN" sz="16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marL="108585" indent="144145" algn="just" defTabSz="457200" eaLnBrk="1" fontAlgn="auto" hangingPunct="1">
              <a:lnSpc>
                <a:spcPct val="150000"/>
              </a:lnSpc>
              <a:spcBef>
                <a:spcPts val="0"/>
              </a:spcBef>
              <a:spcAft>
                <a:spcPts val="300"/>
              </a:spcAft>
              <a:tabLst>
                <a:tab pos="89853" algn="l"/>
                <a:tab pos="1710055" algn="l"/>
                <a:tab pos="2519998" algn="l"/>
              </a:tabLst>
            </a:pPr>
            <a:r>
              <a:rPr lang="pt-BR"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B.</a:t>
            </a:r>
            <a:r>
              <a:rPr lang="pt-BR"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pt-BR" sz="1600" spc="-3" dirty="0">
                <a:solidFill>
                  <a:srgbClr val="000000"/>
                </a:solidFill>
                <a:latin typeface="Arial" panose="020B0604020202020204" pitchFamily="34" charset="0"/>
                <a:ea typeface="Arial" panose="020B0604020202020204" pitchFamily="34" charset="0"/>
                <a:cs typeface="Arial" panose="020B0604020202020204" pitchFamily="34" charset="0"/>
              </a:rPr>
              <a:t>ngu</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ồn </a:t>
            </a:r>
            <a:r>
              <a:rPr lang="pt-BR" sz="1600" spc="-3" dirty="0">
                <a:solidFill>
                  <a:srgbClr val="000000"/>
                </a:solidFill>
                <a:latin typeface="Arial" panose="020B0604020202020204" pitchFamily="34" charset="0"/>
                <a:ea typeface="Arial" panose="020B0604020202020204" pitchFamily="34" charset="0"/>
                <a:cs typeface="Arial" panose="020B0604020202020204" pitchFamily="34" charset="0"/>
              </a:rPr>
              <a:t>g</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ố</a:t>
            </a:r>
            <a:r>
              <a:rPr lang="pt-BR" sz="1600" spc="-3" dirty="0">
                <a:solidFill>
                  <a:srgbClr val="000000"/>
                </a:solidFill>
                <a:latin typeface="Arial" panose="020B0604020202020204" pitchFamily="34" charset="0"/>
                <a:ea typeface="Arial" panose="020B0604020202020204" pitchFamily="34" charset="0"/>
                <a:cs typeface="Arial" panose="020B0604020202020204" pitchFamily="34" charset="0"/>
              </a:rPr>
              <a:t>c</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pt-BR" sz="1600" spc="-5" dirty="0">
                <a:solidFill>
                  <a:srgbClr val="000000"/>
                </a:solidFill>
                <a:latin typeface="Arial" panose="020B0604020202020204" pitchFamily="34" charset="0"/>
                <a:ea typeface="Arial" panose="020B0604020202020204" pitchFamily="34" charset="0"/>
                <a:cs typeface="Arial" panose="020B0604020202020204" pitchFamily="34" charset="0"/>
              </a:rPr>
              <a:t>th</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ố</a:t>
            </a:r>
            <a:r>
              <a:rPr lang="pt-BR" sz="1600" spc="-3" dirty="0">
                <a:solidFill>
                  <a:srgbClr val="000000"/>
                </a:solidFill>
                <a:latin typeface="Arial" panose="020B0604020202020204" pitchFamily="34" charset="0"/>
                <a:ea typeface="Arial" panose="020B0604020202020204" pitchFamily="34" charset="0"/>
                <a:cs typeface="Arial" panose="020B0604020202020204" pitchFamily="34" charset="0"/>
              </a:rPr>
              <a:t>ng</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 nh</a:t>
            </a:r>
            <a:r>
              <a:rPr lang="pt-BR" sz="1600" spc="-3" dirty="0">
                <a:solidFill>
                  <a:srgbClr val="000000"/>
                </a:solidFill>
                <a:latin typeface="Arial" panose="020B0604020202020204" pitchFamily="34" charset="0"/>
                <a:ea typeface="Arial" panose="020B0604020202020204" pitchFamily="34" charset="0"/>
                <a:cs typeface="Arial" panose="020B0604020202020204" pitchFamily="34" charset="0"/>
              </a:rPr>
              <a:t>ấ</a:t>
            </a:r>
            <a:r>
              <a:rPr lang="pt-BR" sz="1600" spc="-20" dirty="0">
                <a:solidFill>
                  <a:srgbClr val="000000"/>
                </a:solidFill>
                <a:latin typeface="Arial" panose="020B0604020202020204" pitchFamily="34" charset="0"/>
                <a:ea typeface="Arial" panose="020B0604020202020204" pitchFamily="34" charset="0"/>
                <a:cs typeface="Arial" panose="020B0604020202020204" pitchFamily="34" charset="0"/>
              </a:rPr>
              <a:t>t</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pt-BR" sz="1600" spc="-3" dirty="0">
                <a:solidFill>
                  <a:srgbClr val="000000"/>
                </a:solidFill>
                <a:latin typeface="Arial" panose="020B0604020202020204" pitchFamily="34" charset="0"/>
                <a:ea typeface="Arial" panose="020B0604020202020204" pitchFamily="34" charset="0"/>
                <a:cs typeface="Arial" panose="020B0604020202020204" pitchFamily="34" charset="0"/>
              </a:rPr>
              <a:t>c</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ủ</a:t>
            </a:r>
            <a:r>
              <a:rPr lang="pt-BR" sz="1600" spc="-3" dirty="0">
                <a:solidFill>
                  <a:srgbClr val="000000"/>
                </a:solidFill>
                <a:latin typeface="Arial" panose="020B0604020202020204" pitchFamily="34" charset="0"/>
                <a:ea typeface="Arial" panose="020B0604020202020204" pitchFamily="34" charset="0"/>
                <a:cs typeface="Arial" panose="020B0604020202020204" pitchFamily="34" charset="0"/>
              </a:rPr>
              <a:t>a</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pt-BR" sz="1600" spc="-3" dirty="0">
                <a:solidFill>
                  <a:srgbClr val="000000"/>
                </a:solidFill>
                <a:latin typeface="Arial" panose="020B0604020202020204" pitchFamily="34" charset="0"/>
                <a:ea typeface="Arial" panose="020B0604020202020204" pitchFamily="34" charset="0"/>
                <a:cs typeface="Arial" panose="020B0604020202020204" pitchFamily="34" charset="0"/>
              </a:rPr>
              <a:t>các</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pt-BR" sz="1600" spc="-3" dirty="0">
                <a:solidFill>
                  <a:srgbClr val="000000"/>
                </a:solidFill>
                <a:latin typeface="Arial" panose="020B0604020202020204" pitchFamily="34" charset="0"/>
                <a:ea typeface="Arial" panose="020B0604020202020204" pitchFamily="34" charset="0"/>
                <a:cs typeface="Arial" panose="020B0604020202020204" pitchFamily="34" charset="0"/>
              </a:rPr>
              <a:t>loài.</a:t>
            </a:r>
            <a:endParaRPr lang="vi-VN" sz="16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marL="108585" indent="144145" algn="just" defTabSz="457200" eaLnBrk="1" fontAlgn="auto" hangingPunct="1">
              <a:lnSpc>
                <a:spcPct val="150000"/>
              </a:lnSpc>
              <a:spcBef>
                <a:spcPts val="0"/>
              </a:spcBef>
              <a:spcAft>
                <a:spcPts val="300"/>
              </a:spcAft>
              <a:tabLst>
                <a:tab pos="89853" algn="l"/>
                <a:tab pos="1710055" algn="l"/>
                <a:tab pos="2519998" algn="l"/>
              </a:tabLst>
            </a:pPr>
            <a:r>
              <a:rPr lang="pt-BR"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pt-BR"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pt-BR" sz="1600" spc="-3" dirty="0">
                <a:solidFill>
                  <a:srgbClr val="000000"/>
                </a:solidFill>
                <a:latin typeface="Arial" panose="020B0604020202020204" pitchFamily="34" charset="0"/>
                <a:ea typeface="Arial" panose="020B0604020202020204" pitchFamily="34" charset="0"/>
                <a:cs typeface="Arial" panose="020B0604020202020204" pitchFamily="34" charset="0"/>
              </a:rPr>
              <a:t>vai</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pt-BR" sz="1600" spc="-3" dirty="0">
                <a:solidFill>
                  <a:srgbClr val="000000"/>
                </a:solidFill>
                <a:latin typeface="Arial" panose="020B0604020202020204" pitchFamily="34" charset="0"/>
                <a:ea typeface="Arial" panose="020B0604020202020204" pitchFamily="34" charset="0"/>
                <a:cs typeface="Arial" panose="020B0604020202020204" pitchFamily="34" charset="0"/>
              </a:rPr>
              <a:t>trò</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pt-BR" sz="1600" spc="-3" dirty="0">
                <a:solidFill>
                  <a:srgbClr val="000000"/>
                </a:solidFill>
                <a:latin typeface="Arial" panose="020B0604020202020204" pitchFamily="34" charset="0"/>
                <a:ea typeface="Arial" panose="020B0604020202020204" pitchFamily="34" charset="0"/>
                <a:cs typeface="Arial" panose="020B0604020202020204" pitchFamily="34" charset="0"/>
              </a:rPr>
              <a:t>c</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ủ</a:t>
            </a:r>
            <a:r>
              <a:rPr lang="pt-BR" sz="1600" spc="-3" dirty="0">
                <a:solidFill>
                  <a:srgbClr val="000000"/>
                </a:solidFill>
                <a:latin typeface="Arial" panose="020B0604020202020204" pitchFamily="34" charset="0"/>
                <a:ea typeface="Arial" panose="020B0604020202020204" pitchFamily="34" charset="0"/>
                <a:cs typeface="Arial" panose="020B0604020202020204" pitchFamily="34" charset="0"/>
              </a:rPr>
              <a:t>a</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pt-BR" sz="1600" spc="-3" dirty="0">
                <a:solidFill>
                  <a:srgbClr val="000000"/>
                </a:solidFill>
                <a:latin typeface="Arial" panose="020B0604020202020204" pitchFamily="34" charset="0"/>
                <a:ea typeface="Arial" panose="020B0604020202020204" pitchFamily="34" charset="0"/>
                <a:cs typeface="Arial" panose="020B0604020202020204" pitchFamily="34" charset="0"/>
              </a:rPr>
              <a:t>các</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pt-BR" sz="1600" spc="-20" dirty="0">
                <a:solidFill>
                  <a:srgbClr val="000000"/>
                </a:solidFill>
                <a:latin typeface="Arial" panose="020B0604020202020204" pitchFamily="34" charset="0"/>
                <a:ea typeface="Arial" panose="020B0604020202020204" pitchFamily="34" charset="0"/>
                <a:cs typeface="Arial" panose="020B0604020202020204" pitchFamily="34" charset="0"/>
              </a:rPr>
              <a:t>y</a:t>
            </a:r>
            <a:r>
              <a:rPr lang="pt-BR" sz="1600" spc="-3" dirty="0">
                <a:solidFill>
                  <a:srgbClr val="000000"/>
                </a:solidFill>
                <a:latin typeface="Arial" panose="020B0604020202020204" pitchFamily="34" charset="0"/>
                <a:ea typeface="Arial" panose="020B0604020202020204" pitchFamily="34" charset="0"/>
                <a:cs typeface="Arial" panose="020B0604020202020204" pitchFamily="34" charset="0"/>
              </a:rPr>
              <a:t>ế</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u </a:t>
            </a:r>
            <a:r>
              <a:rPr lang="pt-BR" sz="1600" spc="-20" dirty="0">
                <a:solidFill>
                  <a:srgbClr val="000000"/>
                </a:solidFill>
                <a:latin typeface="Arial" panose="020B0604020202020204" pitchFamily="34" charset="0"/>
                <a:ea typeface="Arial" panose="020B0604020202020204" pitchFamily="34" charset="0"/>
                <a:cs typeface="Arial" panose="020B0604020202020204" pitchFamily="34" charset="0"/>
              </a:rPr>
              <a:t>t</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ố </a:t>
            </a:r>
            <a:r>
              <a:rPr lang="pt-BR" sz="1600" spc="-3" dirty="0">
                <a:solidFill>
                  <a:srgbClr val="000000"/>
                </a:solidFill>
                <a:latin typeface="Arial" panose="020B0604020202020204" pitchFamily="34" charset="0"/>
                <a:ea typeface="Arial" panose="020B0604020202020204" pitchFamily="34" charset="0"/>
                <a:cs typeface="Arial" panose="020B0604020202020204" pitchFamily="34" charset="0"/>
              </a:rPr>
              <a:t>ngẫ</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u nhiên đố</a:t>
            </a:r>
            <a:r>
              <a:rPr lang="pt-BR" sz="1600" spc="-3" dirty="0">
                <a:solidFill>
                  <a:srgbClr val="000000"/>
                </a:solidFill>
                <a:latin typeface="Arial" panose="020B0604020202020204" pitchFamily="34" charset="0"/>
                <a:ea typeface="Arial" panose="020B0604020202020204" pitchFamily="34" charset="0"/>
                <a:cs typeface="Arial" panose="020B0604020202020204" pitchFamily="34" charset="0"/>
              </a:rPr>
              <a:t>i</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 v</a:t>
            </a:r>
            <a:r>
              <a:rPr lang="pt-BR" sz="1600" spc="-3" dirty="0">
                <a:solidFill>
                  <a:srgbClr val="000000"/>
                </a:solidFill>
                <a:latin typeface="Arial" panose="020B0604020202020204" pitchFamily="34" charset="0"/>
                <a:ea typeface="Arial" panose="020B0604020202020204" pitchFamily="34" charset="0"/>
                <a:cs typeface="Arial" panose="020B0604020202020204" pitchFamily="34" charset="0"/>
              </a:rPr>
              <a:t>ới</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 quá trình </a:t>
            </a:r>
            <a:r>
              <a:rPr lang="pt-BR" sz="1600" spc="-3" dirty="0">
                <a:solidFill>
                  <a:srgbClr val="000000"/>
                </a:solidFill>
                <a:latin typeface="Arial" panose="020B0604020202020204" pitchFamily="34" charset="0"/>
                <a:ea typeface="Arial" panose="020B0604020202020204" pitchFamily="34" charset="0"/>
                <a:cs typeface="Arial" panose="020B0604020202020204" pitchFamily="34" charset="0"/>
              </a:rPr>
              <a:t>tiế</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n hoá.</a:t>
            </a:r>
            <a:endParaRPr lang="vi-VN" sz="16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marL="108585" indent="144145" algn="just" defTabSz="457200" eaLnBrk="1" fontAlgn="auto" hangingPunct="1">
              <a:lnSpc>
                <a:spcPct val="150000"/>
              </a:lnSpc>
              <a:spcBef>
                <a:spcPts val="0"/>
              </a:spcBef>
              <a:spcAft>
                <a:spcPts val="300"/>
              </a:spcAft>
              <a:tabLst>
                <a:tab pos="89853" algn="l"/>
                <a:tab pos="1710055" algn="l"/>
                <a:tab pos="2519998" algn="l"/>
              </a:tabLst>
            </a:pPr>
            <a:r>
              <a:rPr lang="pt-BR"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D.</a:t>
            </a:r>
            <a:r>
              <a:rPr lang="pt-BR"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pt-BR" sz="1600" spc="-5" dirty="0">
                <a:solidFill>
                  <a:srgbClr val="000000"/>
                </a:solidFill>
                <a:latin typeface="Arial" panose="020B0604020202020204" pitchFamily="34" charset="0"/>
                <a:ea typeface="Arial" panose="020B0604020202020204" pitchFamily="34" charset="0"/>
                <a:cs typeface="Arial" panose="020B0604020202020204" pitchFamily="34" charset="0"/>
              </a:rPr>
              <a:t>s</a:t>
            </a:r>
            <a:r>
              <a:rPr lang="pt-BR" sz="1600" spc="-20" dirty="0">
                <a:solidFill>
                  <a:srgbClr val="000000"/>
                </a:solidFill>
                <a:latin typeface="Arial" panose="020B0604020202020204" pitchFamily="34" charset="0"/>
                <a:ea typeface="Arial" panose="020B0604020202020204" pitchFamily="34" charset="0"/>
                <a:cs typeface="Arial" panose="020B0604020202020204" pitchFamily="34" charset="0"/>
              </a:rPr>
              <a:t>ự</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 ti</a:t>
            </a:r>
            <a:r>
              <a:rPr lang="pt-BR" sz="1600" spc="-3" dirty="0">
                <a:solidFill>
                  <a:srgbClr val="000000"/>
                </a:solidFill>
                <a:latin typeface="Arial" panose="020B0604020202020204" pitchFamily="34" charset="0"/>
                <a:ea typeface="Arial" panose="020B0604020202020204" pitchFamily="34" charset="0"/>
                <a:cs typeface="Arial" panose="020B0604020202020204" pitchFamily="34" charset="0"/>
              </a:rPr>
              <a:t>ế</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n hoá </a:t>
            </a:r>
            <a:r>
              <a:rPr lang="pt-BR" sz="1600" spc="-3" dirty="0">
                <a:solidFill>
                  <a:srgbClr val="000000"/>
                </a:solidFill>
                <a:latin typeface="Arial" panose="020B0604020202020204" pitchFamily="34" charset="0"/>
                <a:ea typeface="Arial" panose="020B0604020202020204" pitchFamily="34" charset="0"/>
                <a:cs typeface="Arial" panose="020B0604020202020204" pitchFamily="34" charset="0"/>
              </a:rPr>
              <a:t>không</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pt-BR" sz="1600" spc="-3" dirty="0">
                <a:solidFill>
                  <a:srgbClr val="000000"/>
                </a:solidFill>
                <a:latin typeface="Arial" panose="020B0604020202020204" pitchFamily="34" charset="0"/>
                <a:ea typeface="Arial" panose="020B0604020202020204" pitchFamily="34" charset="0"/>
                <a:cs typeface="Arial" panose="020B0604020202020204" pitchFamily="34" charset="0"/>
              </a:rPr>
              <a:t>ng</a:t>
            </a:r>
            <a:r>
              <a:rPr lang="pt-BR" sz="1600" spc="-20" dirty="0">
                <a:solidFill>
                  <a:srgbClr val="000000"/>
                </a:solidFill>
                <a:latin typeface="Arial" panose="020B0604020202020204" pitchFamily="34" charset="0"/>
                <a:ea typeface="Arial" panose="020B0604020202020204" pitchFamily="34" charset="0"/>
                <a:cs typeface="Arial" panose="020B0604020202020204" pitchFamily="34" charset="0"/>
              </a:rPr>
              <a:t>ừ</a:t>
            </a:r>
            <a:r>
              <a:rPr lang="pt-BR" sz="1600" spc="-3" dirty="0">
                <a:solidFill>
                  <a:srgbClr val="000000"/>
                </a:solidFill>
                <a:latin typeface="Arial" panose="020B0604020202020204" pitchFamily="34" charset="0"/>
                <a:ea typeface="Arial" panose="020B0604020202020204" pitchFamily="34" charset="0"/>
                <a:cs typeface="Arial" panose="020B0604020202020204" pitchFamily="34" charset="0"/>
              </a:rPr>
              <a:t>ng</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pt-BR" sz="1600" spc="-3" dirty="0">
                <a:solidFill>
                  <a:srgbClr val="000000"/>
                </a:solidFill>
                <a:latin typeface="Arial" panose="020B0604020202020204" pitchFamily="34" charset="0"/>
                <a:ea typeface="Arial" panose="020B0604020202020204" pitchFamily="34" charset="0"/>
                <a:cs typeface="Arial" panose="020B0604020202020204" pitchFamily="34" charset="0"/>
              </a:rPr>
              <a:t>c</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ủ</a:t>
            </a:r>
            <a:r>
              <a:rPr lang="pt-BR" sz="1600" spc="-3" dirty="0">
                <a:solidFill>
                  <a:srgbClr val="000000"/>
                </a:solidFill>
                <a:latin typeface="Arial" panose="020B0604020202020204" pitchFamily="34" charset="0"/>
                <a:ea typeface="Arial" panose="020B0604020202020204" pitchFamily="34" charset="0"/>
                <a:cs typeface="Arial" panose="020B0604020202020204" pitchFamily="34" charset="0"/>
              </a:rPr>
              <a:t>a</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 sinh </a:t>
            </a:r>
            <a:r>
              <a:rPr lang="pt-BR" sz="1600" spc="-3" dirty="0">
                <a:solidFill>
                  <a:srgbClr val="000000"/>
                </a:solidFill>
                <a:latin typeface="Arial" panose="020B0604020202020204" pitchFamily="34" charset="0"/>
                <a:ea typeface="Arial" panose="020B0604020202020204" pitchFamily="34" charset="0"/>
                <a:cs typeface="Arial" panose="020B0604020202020204" pitchFamily="34" charset="0"/>
              </a:rPr>
              <a:t>giới.</a:t>
            </a:r>
            <a:endParaRPr lang="vi-VN" sz="16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43A5712F-36DF-4179-81D8-ACCD30249180}"/>
              </a:ext>
            </a:extLst>
          </p:cNvPr>
          <p:cNvSpPr/>
          <p:nvPr/>
        </p:nvSpPr>
        <p:spPr>
          <a:xfrm>
            <a:off x="6457950" y="873869"/>
            <a:ext cx="2476500" cy="68823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vi-VN" sz="900">
              <a:solidFill>
                <a:prstClr val="white"/>
              </a:solidFill>
              <a:latin typeface="Arial" panose="020B0604020202020204" pitchFamily="34" charset="0"/>
            </a:endParaRPr>
          </a:p>
        </p:txBody>
      </p:sp>
      <p:sp>
        <p:nvSpPr>
          <p:cNvPr id="6" name="Rectangle 5">
            <a:extLst>
              <a:ext uri="{FF2B5EF4-FFF2-40B4-BE49-F238E27FC236}">
                <a16:creationId xmlns:a16="http://schemas.microsoft.com/office/drawing/2014/main" id="{D56FB52E-278E-4B94-A8B7-A2C1C62A2F4F}"/>
              </a:ext>
            </a:extLst>
          </p:cNvPr>
          <p:cNvSpPr/>
          <p:nvPr/>
        </p:nvSpPr>
        <p:spPr>
          <a:xfrm>
            <a:off x="6553200" y="952500"/>
            <a:ext cx="2228850" cy="49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r>
              <a:rPr lang="en-US" sz="2400" b="1" dirty="0">
                <a:solidFill>
                  <a:srgbClr val="00B050"/>
                </a:solidFill>
                <a:latin typeface="Calibri"/>
              </a:rPr>
              <a:t>TRẮC NGHIỆM</a:t>
            </a:r>
            <a:endParaRPr lang="vi-VN" sz="2400" b="1" dirty="0">
              <a:solidFill>
                <a:srgbClr val="00B050"/>
              </a:solidFill>
              <a:latin typeface="Arial" panose="020B0604020202020204" pitchFamily="34" charset="0"/>
            </a:endParaRPr>
          </a:p>
        </p:txBody>
      </p:sp>
      <p:sp>
        <p:nvSpPr>
          <p:cNvPr id="8" name="TextBox 7">
            <a:extLst>
              <a:ext uri="{FF2B5EF4-FFF2-40B4-BE49-F238E27FC236}">
                <a16:creationId xmlns:a16="http://schemas.microsoft.com/office/drawing/2014/main" id="{D37BAFBA-B331-4D6F-957A-D81ECB698BFC}"/>
              </a:ext>
            </a:extLst>
          </p:cNvPr>
          <p:cNvSpPr txBox="1"/>
          <p:nvPr/>
        </p:nvSpPr>
        <p:spPr>
          <a:xfrm>
            <a:off x="1562100" y="1684119"/>
            <a:ext cx="6629400" cy="830997"/>
          </a:xfrm>
          <a:prstGeom prst="rect">
            <a:avLst/>
          </a:prstGeom>
          <a:noFill/>
        </p:spPr>
        <p:txBody>
          <a:bodyPr wrap="square">
            <a:spAutoFit/>
          </a:bodyPr>
          <a:lstStyle/>
          <a:p>
            <a:pPr defTabSz="457200" eaLnBrk="1" fontAlgn="auto" hangingPunct="1">
              <a:lnSpc>
                <a:spcPct val="150000"/>
              </a:lnSpc>
              <a:spcBef>
                <a:spcPts val="0"/>
              </a:spcBef>
              <a:spcAft>
                <a:spcPts val="300"/>
              </a:spcAft>
              <a:buClr>
                <a:srgbClr val="000000"/>
              </a:buClr>
            </a:pPr>
            <a:r>
              <a:rPr lang="pt-BR" sz="1600" b="1" dirty="0">
                <a:solidFill>
                  <a:srgbClr val="FF0000"/>
                </a:solidFill>
                <a:latin typeface="Arial" panose="020B0604020202020204" pitchFamily="34" charset="0"/>
                <a:ea typeface="Arial" panose="020B0604020202020204" pitchFamily="34" charset="0"/>
                <a:cs typeface="Arial" panose="020B0604020202020204" pitchFamily="34" charset="0"/>
              </a:rPr>
              <a:t>Câu 2: </a:t>
            </a:r>
            <a:r>
              <a:rPr lang="pt-BR" sz="1600" spc="-18" dirty="0">
                <a:solidFill>
                  <a:srgbClr val="FF0000"/>
                </a:solidFill>
                <a:latin typeface="Arial" panose="020B0604020202020204" pitchFamily="34" charset="0"/>
                <a:ea typeface="Arial" panose="020B0604020202020204" pitchFamily="34" charset="0"/>
                <a:cs typeface="Arial" panose="020B0604020202020204" pitchFamily="34" charset="0"/>
              </a:rPr>
              <a:t>Hiện nay, tất cả các cơ thể sinh vật từ đơn bào đến đa bào đều được cấu tạo từ tế bào. Đây là một trong những bằng chứng chứng tỏ: </a:t>
            </a:r>
            <a:endParaRPr lang="vi-VN" sz="1600" dirty="0">
              <a:solidFill>
                <a:srgbClr val="FF0000"/>
              </a:solidFill>
              <a:latin typeface="Arial" panose="020B0604020202020204" pitchFamily="34" charset="0"/>
              <a:ea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E3A668AD-295B-4B16-997D-00FD2127D543}"/>
              </a:ext>
            </a:extLst>
          </p:cNvPr>
          <p:cNvSpPr/>
          <p:nvPr/>
        </p:nvSpPr>
        <p:spPr>
          <a:xfrm>
            <a:off x="1676400" y="3348318"/>
            <a:ext cx="457200" cy="43060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vi-VN" sz="900">
              <a:solidFill>
                <a:prstClr val="white"/>
              </a:solidFill>
              <a:latin typeface="Arial" panose="020B0604020202020204" pitchFamily="34" charset="0"/>
            </a:endParaRPr>
          </a:p>
        </p:txBody>
      </p:sp>
    </p:spTree>
    <p:extLst>
      <p:ext uri="{BB962C8B-B14F-4D97-AF65-F5344CB8AC3E}">
        <p14:creationId xmlns:p14="http://schemas.microsoft.com/office/powerpoint/2010/main" val="32548563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huyến mãi đặc biệt 100 mẫu slide powerpoint đẹp Miễn phí tải về ngay hôm  nay!">
            <a:extLst>
              <a:ext uri="{FF2B5EF4-FFF2-40B4-BE49-F238E27FC236}">
                <a16:creationId xmlns:a16="http://schemas.microsoft.com/office/drawing/2014/main" id="{BC6E9345-D5A0-4E85-81DD-93AE52A4BE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247" t="13413" r="10572" b="13832"/>
          <a:stretch/>
        </p:blipFill>
        <p:spPr bwMode="auto">
          <a:xfrm>
            <a:off x="0" y="863600"/>
            <a:ext cx="9238005" cy="5137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99BD0B3-DF38-4199-953F-3482EFE7A5F2}"/>
              </a:ext>
            </a:extLst>
          </p:cNvPr>
          <p:cNvSpPr txBox="1"/>
          <p:nvPr/>
        </p:nvSpPr>
        <p:spPr>
          <a:xfrm>
            <a:off x="1548319" y="2911301"/>
            <a:ext cx="7086600" cy="869469"/>
          </a:xfrm>
          <a:prstGeom prst="rect">
            <a:avLst/>
          </a:prstGeom>
          <a:noFill/>
        </p:spPr>
        <p:txBody>
          <a:bodyPr wrap="square">
            <a:spAutoFit/>
          </a:bodyPr>
          <a:lstStyle/>
          <a:p>
            <a:pPr indent="144145" algn="just" defTabSz="457200" eaLnBrk="1" fontAlgn="auto" hangingPunct="1">
              <a:lnSpc>
                <a:spcPct val="150000"/>
              </a:lnSpc>
              <a:spcBef>
                <a:spcPts val="0"/>
              </a:spcBef>
              <a:spcAft>
                <a:spcPts val="300"/>
              </a:spcAft>
              <a:tabLst>
                <a:tab pos="57468" algn="l"/>
                <a:tab pos="856933" algn="l"/>
                <a:tab pos="1657668" algn="l"/>
                <a:tab pos="2457133" algn="l"/>
              </a:tabLst>
            </a:pPr>
            <a:r>
              <a:rPr lang="pt-BR" sz="1600" b="1" dirty="0">
                <a:solidFill>
                  <a:srgbClr val="000000"/>
                </a:solidFill>
                <a:latin typeface="Arial" panose="020B0604020202020204" pitchFamily="34" charset="0"/>
                <a:ea typeface="Arial" panose="020B0604020202020204" pitchFamily="34" charset="0"/>
                <a:cs typeface="Arial" panose="020B0604020202020204" pitchFamily="34" charset="0"/>
              </a:rPr>
              <a:t>A.</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 Ngà voi và sừng tê giác.	</a:t>
            </a:r>
            <a:r>
              <a:rPr lang="pt-BR" sz="1600" b="1" dirty="0">
                <a:solidFill>
                  <a:srgbClr val="000000"/>
                </a:solidFill>
                <a:latin typeface="Arial" panose="020B0604020202020204" pitchFamily="34" charset="0"/>
                <a:ea typeface="Arial" panose="020B0604020202020204" pitchFamily="34" charset="0"/>
                <a:cs typeface="Arial" panose="020B0604020202020204" pitchFamily="34" charset="0"/>
              </a:rPr>
              <a:t>B.</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 Cánh chim và cánh côn trùng.</a:t>
            </a:r>
            <a:endParaRPr lang="vi-VN" sz="16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indent="144145" algn="just" defTabSz="457200" eaLnBrk="1" fontAlgn="auto" hangingPunct="1">
              <a:lnSpc>
                <a:spcPct val="150000"/>
              </a:lnSpc>
              <a:spcBef>
                <a:spcPts val="0"/>
              </a:spcBef>
              <a:spcAft>
                <a:spcPts val="300"/>
              </a:spcAft>
              <a:tabLst>
                <a:tab pos="57468" algn="l"/>
                <a:tab pos="856933" algn="l"/>
                <a:tab pos="1657668" algn="l"/>
                <a:tab pos="2457133" algn="l"/>
              </a:tabLst>
            </a:pPr>
            <a:r>
              <a:rPr lang="pt-BR" sz="1600" b="1" dirty="0">
                <a:solidFill>
                  <a:srgbClr val="000000"/>
                </a:solidFill>
                <a:latin typeface="Arial" panose="020B0604020202020204" pitchFamily="34" charset="0"/>
                <a:ea typeface="Arial" panose="020B0604020202020204" pitchFamily="34" charset="0"/>
                <a:cs typeface="Arial" panose="020B0604020202020204" pitchFamily="34" charset="0"/>
              </a:rPr>
              <a:t>C.</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 Cánh dơi và tay người.	</a:t>
            </a:r>
            <a:r>
              <a:rPr lang="pt-BR" sz="1600" b="1" dirty="0">
                <a:solidFill>
                  <a:srgbClr val="000000"/>
                </a:solidFill>
                <a:latin typeface="Arial" panose="020B0604020202020204" pitchFamily="34" charset="0"/>
                <a:ea typeface="Arial" panose="020B0604020202020204" pitchFamily="34" charset="0"/>
                <a:cs typeface="Arial" panose="020B0604020202020204" pitchFamily="34" charset="0"/>
              </a:rPr>
              <a:t>D.</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 Vòi voi và vòi bạch tuột.</a:t>
            </a:r>
            <a:endParaRPr lang="vi-VN" sz="16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43A5712F-36DF-4179-81D8-ACCD30249180}"/>
              </a:ext>
            </a:extLst>
          </p:cNvPr>
          <p:cNvSpPr/>
          <p:nvPr/>
        </p:nvSpPr>
        <p:spPr>
          <a:xfrm>
            <a:off x="6457950" y="873869"/>
            <a:ext cx="2476500" cy="68823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vi-VN" sz="900">
              <a:solidFill>
                <a:prstClr val="white"/>
              </a:solidFill>
              <a:latin typeface="Arial" panose="020B0604020202020204" pitchFamily="34" charset="0"/>
            </a:endParaRPr>
          </a:p>
        </p:txBody>
      </p:sp>
      <p:sp>
        <p:nvSpPr>
          <p:cNvPr id="6" name="Rectangle 5">
            <a:extLst>
              <a:ext uri="{FF2B5EF4-FFF2-40B4-BE49-F238E27FC236}">
                <a16:creationId xmlns:a16="http://schemas.microsoft.com/office/drawing/2014/main" id="{D56FB52E-278E-4B94-A8B7-A2C1C62A2F4F}"/>
              </a:ext>
            </a:extLst>
          </p:cNvPr>
          <p:cNvSpPr/>
          <p:nvPr/>
        </p:nvSpPr>
        <p:spPr>
          <a:xfrm>
            <a:off x="6553200" y="952500"/>
            <a:ext cx="2228850" cy="49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r>
              <a:rPr lang="en-US" sz="2400" b="1" dirty="0">
                <a:solidFill>
                  <a:srgbClr val="00B050"/>
                </a:solidFill>
                <a:latin typeface="Calibri"/>
              </a:rPr>
              <a:t>TRẮC NGHIỆM</a:t>
            </a:r>
            <a:endParaRPr lang="vi-VN" sz="2400" b="1" dirty="0">
              <a:solidFill>
                <a:srgbClr val="00B050"/>
              </a:solidFill>
              <a:latin typeface="Arial" panose="020B0604020202020204" pitchFamily="34" charset="0"/>
            </a:endParaRPr>
          </a:p>
        </p:txBody>
      </p:sp>
      <p:sp>
        <p:nvSpPr>
          <p:cNvPr id="8" name="TextBox 7">
            <a:extLst>
              <a:ext uri="{FF2B5EF4-FFF2-40B4-BE49-F238E27FC236}">
                <a16:creationId xmlns:a16="http://schemas.microsoft.com/office/drawing/2014/main" id="{D37BAFBA-B331-4D6F-957A-D81ECB698BFC}"/>
              </a:ext>
            </a:extLst>
          </p:cNvPr>
          <p:cNvSpPr txBox="1"/>
          <p:nvPr/>
        </p:nvSpPr>
        <p:spPr>
          <a:xfrm>
            <a:off x="1562100" y="1684119"/>
            <a:ext cx="6629400" cy="461665"/>
          </a:xfrm>
          <a:prstGeom prst="rect">
            <a:avLst/>
          </a:prstGeom>
          <a:noFill/>
        </p:spPr>
        <p:txBody>
          <a:bodyPr wrap="square">
            <a:spAutoFit/>
          </a:bodyPr>
          <a:lstStyle/>
          <a:p>
            <a:pPr defTabSz="457200" eaLnBrk="1" fontAlgn="auto" hangingPunct="1">
              <a:lnSpc>
                <a:spcPct val="150000"/>
              </a:lnSpc>
              <a:spcBef>
                <a:spcPts val="0"/>
              </a:spcBef>
              <a:spcAft>
                <a:spcPts val="300"/>
              </a:spcAft>
              <a:buClr>
                <a:srgbClr val="000000"/>
              </a:buClr>
            </a:pPr>
            <a:r>
              <a:rPr lang="pt-BR" sz="1600" b="1" dirty="0">
                <a:solidFill>
                  <a:srgbClr val="FF0000"/>
                </a:solidFill>
                <a:latin typeface="Arial" panose="020B0604020202020204" pitchFamily="34" charset="0"/>
                <a:ea typeface="Arial" panose="020B0604020202020204" pitchFamily="34" charset="0"/>
                <a:cs typeface="Arial" panose="020B0604020202020204" pitchFamily="34" charset="0"/>
              </a:rPr>
              <a:t>Câu 3: </a:t>
            </a:r>
            <a:r>
              <a:rPr lang="pt-BR" sz="1600" spc="-18" dirty="0">
                <a:solidFill>
                  <a:srgbClr val="FF0000"/>
                </a:solidFill>
                <a:latin typeface="Arial" panose="020B0604020202020204" pitchFamily="34" charset="0"/>
                <a:ea typeface="Arial" panose="020B0604020202020204" pitchFamily="34" charset="0"/>
                <a:cs typeface="Arial" panose="020B0604020202020204" pitchFamily="34" charset="0"/>
              </a:rPr>
              <a:t>Cặp cơ quan nào dưới đây là cơ quan tương đồng?</a:t>
            </a:r>
            <a:endParaRPr lang="vi-VN" sz="1600" dirty="0">
              <a:solidFill>
                <a:srgbClr val="FF0000"/>
              </a:solidFill>
              <a:latin typeface="Arial" panose="020B0604020202020204" pitchFamily="34" charset="0"/>
              <a:ea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A2220FE8-CFF8-4F9B-8923-CAFC514AA8D1}"/>
              </a:ext>
            </a:extLst>
          </p:cNvPr>
          <p:cNvSpPr/>
          <p:nvPr/>
        </p:nvSpPr>
        <p:spPr>
          <a:xfrm>
            <a:off x="1548319" y="3303219"/>
            <a:ext cx="457200" cy="43060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vi-VN" sz="900">
              <a:solidFill>
                <a:prstClr val="white"/>
              </a:solidFill>
              <a:latin typeface="Arial" panose="020B0604020202020204" pitchFamily="34" charset="0"/>
            </a:endParaRPr>
          </a:p>
        </p:txBody>
      </p:sp>
    </p:spTree>
    <p:extLst>
      <p:ext uri="{BB962C8B-B14F-4D97-AF65-F5344CB8AC3E}">
        <p14:creationId xmlns:p14="http://schemas.microsoft.com/office/powerpoint/2010/main" val="6106878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huyến mãi đặc biệt 100 mẫu slide powerpoint đẹp Miễn phí tải về ngay hôm  nay!">
            <a:extLst>
              <a:ext uri="{FF2B5EF4-FFF2-40B4-BE49-F238E27FC236}">
                <a16:creationId xmlns:a16="http://schemas.microsoft.com/office/drawing/2014/main" id="{BC6E9345-D5A0-4E85-81DD-93AE52A4BE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247" t="13413" r="10572" b="13832"/>
          <a:stretch/>
        </p:blipFill>
        <p:spPr bwMode="auto">
          <a:xfrm>
            <a:off x="0" y="863600"/>
            <a:ext cx="9238005" cy="5137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99BD0B3-DF38-4199-953F-3482EFE7A5F2}"/>
              </a:ext>
            </a:extLst>
          </p:cNvPr>
          <p:cNvSpPr txBox="1"/>
          <p:nvPr/>
        </p:nvSpPr>
        <p:spPr>
          <a:xfrm>
            <a:off x="1548319" y="2911301"/>
            <a:ext cx="7086600" cy="2793072"/>
          </a:xfrm>
          <a:prstGeom prst="rect">
            <a:avLst/>
          </a:prstGeom>
          <a:noFill/>
        </p:spPr>
        <p:txBody>
          <a:bodyPr wrap="square">
            <a:spAutoFit/>
          </a:bodyPr>
          <a:lstStyle/>
          <a:p>
            <a:pPr indent="144145" algn="just" defTabSz="457200" eaLnBrk="1" fontAlgn="auto" hangingPunct="1">
              <a:lnSpc>
                <a:spcPct val="150000"/>
              </a:lnSpc>
              <a:spcBef>
                <a:spcPts val="0"/>
              </a:spcBef>
              <a:spcAft>
                <a:spcPts val="300"/>
              </a:spcAft>
              <a:tabLst>
                <a:tab pos="76200" algn="l"/>
                <a:tab pos="800100" algn="l"/>
                <a:tab pos="1638300" algn="l"/>
                <a:tab pos="2438400" algn="l"/>
              </a:tabLst>
            </a:pPr>
            <a:r>
              <a:rPr lang="pt-BR" sz="1600" b="1" spc="-15" dirty="0">
                <a:solidFill>
                  <a:srgbClr val="000000"/>
                </a:solidFill>
                <a:latin typeface="Arial" panose="020B0604020202020204" pitchFamily="34" charset="0"/>
                <a:ea typeface="Times New Roman" panose="02020603050405020304" pitchFamily="18" charset="0"/>
                <a:cs typeface="Arial" panose="020B0604020202020204" pitchFamily="34" charset="0"/>
              </a:rPr>
              <a:t>A.</a:t>
            </a:r>
            <a:r>
              <a:rPr lang="pt-BR" sz="1600" spc="-15"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pt-BR" sz="1600" spc="-15" dirty="0">
                <a:solidFill>
                  <a:srgbClr val="000000"/>
                </a:solidFill>
                <a:latin typeface="Arial" panose="020B0604020202020204" pitchFamily="34" charset="0"/>
                <a:ea typeface="Arial" panose="020B0604020202020204" pitchFamily="34" charset="0"/>
                <a:cs typeface="Arial" panose="020B0604020202020204" pitchFamily="34" charset="0"/>
              </a:rPr>
              <a:t>Gai cây hoàng liên là biến dạng của lá, gai cây hoa hồng là do sự phát triển của biểu bì thân</a:t>
            </a:r>
            <a:endParaRPr lang="vi-VN" sz="16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indent="144145" algn="just" defTabSz="457200" eaLnBrk="1" fontAlgn="auto" hangingPunct="1">
              <a:lnSpc>
                <a:spcPct val="150000"/>
              </a:lnSpc>
              <a:spcBef>
                <a:spcPts val="0"/>
              </a:spcBef>
              <a:spcAft>
                <a:spcPts val="300"/>
              </a:spcAft>
              <a:tabLst>
                <a:tab pos="89853" algn="l"/>
                <a:tab pos="1710055" algn="l"/>
                <a:tab pos="2519998" algn="l"/>
              </a:tabLst>
            </a:pPr>
            <a:r>
              <a:rPr lang="pt-BR"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B.</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Trong hoa đực của cây đu đủ có 10 nhị, ở giữa hoa vẫn còn di tích của nhuỵ.</a:t>
            </a:r>
            <a:endParaRPr lang="vi-VN" sz="16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indent="144145" algn="just" defTabSz="457200" eaLnBrk="1" fontAlgn="auto" hangingPunct="1">
              <a:lnSpc>
                <a:spcPct val="150000"/>
              </a:lnSpc>
              <a:spcBef>
                <a:spcPts val="0"/>
              </a:spcBef>
              <a:spcAft>
                <a:spcPts val="300"/>
              </a:spcAft>
              <a:tabLst>
                <a:tab pos="76200" algn="l"/>
                <a:tab pos="800100" algn="l"/>
                <a:tab pos="1638300" algn="l"/>
                <a:tab pos="2438400" algn="l"/>
              </a:tabLst>
            </a:pPr>
            <a:r>
              <a:rPr lang="pt-BR" sz="1600" b="1" spc="-15" dirty="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pt-BR" sz="1600" spc="-15"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pt-BR" sz="1600" spc="-15" dirty="0">
                <a:solidFill>
                  <a:srgbClr val="000000"/>
                </a:solidFill>
                <a:latin typeface="Arial" panose="020B0604020202020204" pitchFamily="34" charset="0"/>
                <a:ea typeface="Arial" panose="020B0604020202020204" pitchFamily="34" charset="0"/>
                <a:cs typeface="Arial" panose="020B0604020202020204" pitchFamily="34" charset="0"/>
              </a:rPr>
              <a:t>Chi trước của các loài động vật có xương sống có các xương phân bố theo thứ tự tương tự nhau.</a:t>
            </a:r>
            <a:endParaRPr lang="vi-VN" sz="16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indent="144145" algn="just" defTabSz="457200" eaLnBrk="1" fontAlgn="auto" hangingPunct="1">
              <a:lnSpc>
                <a:spcPct val="150000"/>
              </a:lnSpc>
              <a:spcBef>
                <a:spcPts val="0"/>
              </a:spcBef>
              <a:spcAft>
                <a:spcPts val="300"/>
              </a:spcAft>
              <a:tabLst>
                <a:tab pos="76200" algn="l"/>
                <a:tab pos="800100" algn="l"/>
                <a:tab pos="1638300" algn="l"/>
                <a:tab pos="2438400" algn="l"/>
              </a:tabLst>
            </a:pPr>
            <a:r>
              <a:rPr lang="pt-BR"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D.</a:t>
            </a:r>
            <a:r>
              <a:rPr lang="pt-BR"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Gai xương rồng, tua cuốn của đậu Hà Lan đều là biến dạng của lá.</a:t>
            </a:r>
            <a:endParaRPr lang="vi-VN" sz="16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43A5712F-36DF-4179-81D8-ACCD30249180}"/>
              </a:ext>
            </a:extLst>
          </p:cNvPr>
          <p:cNvSpPr/>
          <p:nvPr/>
        </p:nvSpPr>
        <p:spPr>
          <a:xfrm>
            <a:off x="6457950" y="873869"/>
            <a:ext cx="2476500" cy="68823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vi-VN" sz="900">
              <a:solidFill>
                <a:prstClr val="white"/>
              </a:solidFill>
              <a:latin typeface="Arial" panose="020B0604020202020204" pitchFamily="34" charset="0"/>
            </a:endParaRPr>
          </a:p>
        </p:txBody>
      </p:sp>
      <p:sp>
        <p:nvSpPr>
          <p:cNvPr id="6" name="Rectangle 5">
            <a:extLst>
              <a:ext uri="{FF2B5EF4-FFF2-40B4-BE49-F238E27FC236}">
                <a16:creationId xmlns:a16="http://schemas.microsoft.com/office/drawing/2014/main" id="{D56FB52E-278E-4B94-A8B7-A2C1C62A2F4F}"/>
              </a:ext>
            </a:extLst>
          </p:cNvPr>
          <p:cNvSpPr/>
          <p:nvPr/>
        </p:nvSpPr>
        <p:spPr>
          <a:xfrm>
            <a:off x="6553200" y="952500"/>
            <a:ext cx="2228850" cy="49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r>
              <a:rPr lang="en-US" sz="2400" b="1" dirty="0">
                <a:solidFill>
                  <a:srgbClr val="00B050"/>
                </a:solidFill>
                <a:latin typeface="Calibri"/>
              </a:rPr>
              <a:t>TRẮC NGHIỆM</a:t>
            </a:r>
            <a:endParaRPr lang="vi-VN" sz="2400" b="1" dirty="0">
              <a:solidFill>
                <a:srgbClr val="00B050"/>
              </a:solidFill>
              <a:latin typeface="Arial" panose="020B0604020202020204" pitchFamily="34" charset="0"/>
            </a:endParaRPr>
          </a:p>
        </p:txBody>
      </p:sp>
      <p:sp>
        <p:nvSpPr>
          <p:cNvPr id="8" name="TextBox 7">
            <a:extLst>
              <a:ext uri="{FF2B5EF4-FFF2-40B4-BE49-F238E27FC236}">
                <a16:creationId xmlns:a16="http://schemas.microsoft.com/office/drawing/2014/main" id="{D37BAFBA-B331-4D6F-957A-D81ECB698BFC}"/>
              </a:ext>
            </a:extLst>
          </p:cNvPr>
          <p:cNvSpPr txBox="1"/>
          <p:nvPr/>
        </p:nvSpPr>
        <p:spPr>
          <a:xfrm>
            <a:off x="1562100" y="1684119"/>
            <a:ext cx="6629400" cy="461665"/>
          </a:xfrm>
          <a:prstGeom prst="rect">
            <a:avLst/>
          </a:prstGeom>
          <a:noFill/>
        </p:spPr>
        <p:txBody>
          <a:bodyPr wrap="square">
            <a:spAutoFit/>
          </a:bodyPr>
          <a:lstStyle/>
          <a:p>
            <a:pPr defTabSz="457200" eaLnBrk="1" fontAlgn="auto" hangingPunct="1">
              <a:lnSpc>
                <a:spcPct val="150000"/>
              </a:lnSpc>
              <a:spcBef>
                <a:spcPts val="0"/>
              </a:spcBef>
              <a:spcAft>
                <a:spcPts val="300"/>
              </a:spcAft>
              <a:buClr>
                <a:srgbClr val="000000"/>
              </a:buClr>
            </a:pPr>
            <a:r>
              <a:rPr lang="pt-BR" sz="1600" b="1" dirty="0">
                <a:solidFill>
                  <a:srgbClr val="FF0000"/>
                </a:solidFill>
                <a:latin typeface="Arial" panose="020B0604020202020204" pitchFamily="34" charset="0"/>
                <a:ea typeface="Arial" panose="020B0604020202020204" pitchFamily="34" charset="0"/>
                <a:cs typeface="Arial" panose="020B0604020202020204" pitchFamily="34" charset="0"/>
              </a:rPr>
              <a:t>Câu 4: </a:t>
            </a:r>
            <a:r>
              <a:rPr lang="pt-BR" sz="1600" dirty="0">
                <a:solidFill>
                  <a:srgbClr val="FF0000"/>
                </a:solidFill>
                <a:latin typeface="Arial" panose="020B0604020202020204" pitchFamily="34" charset="0"/>
                <a:ea typeface="Arial" panose="020B0604020202020204" pitchFamily="34" charset="0"/>
                <a:cs typeface="Arial" panose="020B0604020202020204" pitchFamily="34" charset="0"/>
              </a:rPr>
              <a:t>Bằng chứng nào sau đây là cơ quan thoái hóa?</a:t>
            </a:r>
            <a:endParaRPr lang="vi-VN" sz="1600" dirty="0">
              <a:solidFill>
                <a:srgbClr val="FF0000"/>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4153737"/>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6083" name="Rectangle 3"/>
          <p:cNvSpPr>
            <a:spLocks noGrp="1" noChangeArrowheads="1"/>
          </p:cNvSpPr>
          <p:nvPr>
            <p:ph type="body" idx="1"/>
          </p:nvPr>
        </p:nvSpPr>
        <p:spPr>
          <a:xfrm>
            <a:off x="457200" y="1112838"/>
            <a:ext cx="8534400" cy="5516562"/>
          </a:xfrm>
        </p:spPr>
        <p:txBody>
          <a:bodyPr/>
          <a:lstStyle/>
          <a:p>
            <a:pPr algn="just">
              <a:buFontTx/>
              <a:buNone/>
            </a:pPr>
            <a:r>
              <a:rPr lang="en-US" sz="3600" dirty="0">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Bằng</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chứng</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tiến</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hóa</a:t>
            </a:r>
            <a:r>
              <a:rPr lang="en-US" sz="3600" b="1" dirty="0">
                <a:latin typeface="Times New Roman" pitchFamily="18" charset="0"/>
                <a:cs typeface="Times New Roman" pitchFamily="18" charset="0"/>
              </a:rPr>
              <a:t>: </a:t>
            </a:r>
            <a:r>
              <a:rPr lang="en-US" sz="3600" dirty="0" err="1">
                <a:latin typeface="Times New Roman" pitchFamily="18" charset="0"/>
                <a:cs typeface="Times New Roman" pitchFamily="18" charset="0"/>
              </a:rPr>
              <a:t>là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những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bằng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chứng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nói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mối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quan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hệ</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họ</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hàng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giữa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loài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sinh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vật</a:t>
            </a:r>
            <a:r>
              <a:rPr lang="en-US" sz="3600" dirty="0">
                <a:latin typeface="Times New Roman" pitchFamily="18" charset="0"/>
                <a:cs typeface="Times New Roman" pitchFamily="18" charset="0"/>
              </a:rPr>
              <a:t> </a:t>
            </a:r>
          </a:p>
          <a:p>
            <a:pPr algn="just">
              <a:buFontTx/>
              <a:buNone/>
            </a:pPr>
            <a:r>
              <a:rPr lang="en-US" sz="3600" dirty="0">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Các</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loại</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bằng</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chứng</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tiến</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hóa</a:t>
            </a:r>
            <a:r>
              <a:rPr lang="en-US" sz="3600" b="1" dirty="0">
                <a:solidFill>
                  <a:srgbClr val="006600"/>
                </a:solidFill>
                <a:latin typeface="Times New Roman" pitchFamily="18" charset="0"/>
                <a:cs typeface="Times New Roman" pitchFamily="18" charset="0"/>
              </a:rPr>
              <a:t> </a:t>
            </a:r>
            <a:r>
              <a:rPr lang="en-US" sz="3600" dirty="0">
                <a:latin typeface="Times New Roman" pitchFamily="18" charset="0"/>
                <a:cs typeface="Times New Roman" pitchFamily="18" charset="0"/>
              </a:rPr>
              <a:t>:</a:t>
            </a:r>
          </a:p>
          <a:p>
            <a:pPr algn="just">
              <a:buFontTx/>
              <a:buNone/>
            </a:pPr>
            <a:r>
              <a:rPr lang="en-US" sz="3600" b="1" dirty="0">
                <a:solidFill>
                  <a:srgbClr val="C00000"/>
                </a:solidFill>
                <a:latin typeface="Times New Roman" pitchFamily="18" charset="0"/>
                <a:cs typeface="Times New Roman" pitchFamily="18" charset="0"/>
              </a:rPr>
              <a:t>		+ </a:t>
            </a:r>
            <a:r>
              <a:rPr lang="en-US" sz="3600" b="1" u="sng" dirty="0" err="1">
                <a:solidFill>
                  <a:srgbClr val="C00000"/>
                </a:solidFill>
                <a:latin typeface="Times New Roman" pitchFamily="18" charset="0"/>
                <a:cs typeface="Times New Roman" pitchFamily="18" charset="0"/>
              </a:rPr>
              <a:t>Bằng</a:t>
            </a:r>
            <a:r>
              <a:rPr lang="en-US" sz="3600" b="1" u="sng" dirty="0">
                <a:solidFill>
                  <a:srgbClr val="C00000"/>
                </a:solidFill>
                <a:latin typeface="Times New Roman" pitchFamily="18" charset="0"/>
                <a:cs typeface="Times New Roman" pitchFamily="18" charset="0"/>
              </a:rPr>
              <a:t> </a:t>
            </a:r>
            <a:r>
              <a:rPr lang="en-US" sz="3600" b="1" u="sng" dirty="0" err="1">
                <a:solidFill>
                  <a:srgbClr val="C00000"/>
                </a:solidFill>
                <a:latin typeface="Times New Roman" pitchFamily="18" charset="0"/>
                <a:cs typeface="Times New Roman" pitchFamily="18" charset="0"/>
              </a:rPr>
              <a:t>chứng</a:t>
            </a:r>
            <a:r>
              <a:rPr lang="en-US" sz="3600" b="1" u="sng" dirty="0">
                <a:solidFill>
                  <a:srgbClr val="C00000"/>
                </a:solidFill>
                <a:latin typeface="Times New Roman" pitchFamily="18" charset="0"/>
                <a:cs typeface="Times New Roman" pitchFamily="18" charset="0"/>
              </a:rPr>
              <a:t> </a:t>
            </a:r>
            <a:r>
              <a:rPr lang="en-US" sz="3600" b="1" u="sng" dirty="0" err="1">
                <a:solidFill>
                  <a:srgbClr val="C00000"/>
                </a:solidFill>
                <a:latin typeface="Times New Roman" pitchFamily="18" charset="0"/>
                <a:cs typeface="Times New Roman" pitchFamily="18" charset="0"/>
              </a:rPr>
              <a:t>trực</a:t>
            </a:r>
            <a:r>
              <a:rPr lang="en-US" sz="3600" b="1" u="sng" dirty="0">
                <a:solidFill>
                  <a:srgbClr val="C00000"/>
                </a:solidFill>
                <a:latin typeface="Times New Roman" pitchFamily="18" charset="0"/>
                <a:cs typeface="Times New Roman" pitchFamily="18" charset="0"/>
              </a:rPr>
              <a:t> </a:t>
            </a:r>
            <a:r>
              <a:rPr lang="en-US" sz="3600" b="1" u="sng" dirty="0" err="1">
                <a:solidFill>
                  <a:srgbClr val="C00000"/>
                </a:solidFill>
                <a:latin typeface="Times New Roman" pitchFamily="18" charset="0"/>
                <a:cs typeface="Times New Roman" pitchFamily="18" charset="0"/>
              </a:rPr>
              <a:t>tiếp</a:t>
            </a:r>
            <a:r>
              <a:rPr lang="en-US" sz="3600" b="1" dirty="0">
                <a:solidFill>
                  <a:srgbClr val="C00000"/>
                </a:solidFill>
                <a:latin typeface="Times New Roman" pitchFamily="18" charset="0"/>
                <a:cs typeface="Times New Roman" pitchFamily="18" charset="0"/>
              </a:rPr>
              <a:t> </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bằng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chứng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hóa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thạch</a:t>
            </a:r>
            <a:r>
              <a:rPr lang="en-US" sz="3600" dirty="0">
                <a:latin typeface="Times New Roman" pitchFamily="18" charset="0"/>
                <a:cs typeface="Times New Roman" pitchFamily="18" charset="0"/>
              </a:rPr>
              <a:t> </a:t>
            </a:r>
          </a:p>
          <a:p>
            <a:pPr algn="just">
              <a:buFontTx/>
              <a:buNone/>
            </a:pPr>
            <a:r>
              <a:rPr lang="en-US" sz="3600" b="1" dirty="0">
                <a:solidFill>
                  <a:srgbClr val="C00000"/>
                </a:solidFill>
                <a:latin typeface="Times New Roman" pitchFamily="18" charset="0"/>
                <a:cs typeface="Times New Roman" pitchFamily="18" charset="0"/>
              </a:rPr>
              <a:t>		+ </a:t>
            </a:r>
            <a:r>
              <a:rPr lang="en-US" sz="3600" b="1" u="sng" dirty="0" err="1">
                <a:solidFill>
                  <a:srgbClr val="C00000"/>
                </a:solidFill>
                <a:latin typeface="Times New Roman" pitchFamily="18" charset="0"/>
                <a:cs typeface="Times New Roman" pitchFamily="18" charset="0"/>
              </a:rPr>
              <a:t>Bằng</a:t>
            </a:r>
            <a:r>
              <a:rPr lang="en-US" sz="3600" b="1" u="sng" dirty="0">
                <a:solidFill>
                  <a:srgbClr val="C00000"/>
                </a:solidFill>
                <a:latin typeface="Times New Roman" pitchFamily="18" charset="0"/>
                <a:cs typeface="Times New Roman" pitchFamily="18" charset="0"/>
              </a:rPr>
              <a:t> </a:t>
            </a:r>
            <a:r>
              <a:rPr lang="en-US" sz="3600" b="1" u="sng" dirty="0" err="1">
                <a:solidFill>
                  <a:srgbClr val="C00000"/>
                </a:solidFill>
                <a:latin typeface="Times New Roman" pitchFamily="18" charset="0"/>
                <a:cs typeface="Times New Roman" pitchFamily="18" charset="0"/>
              </a:rPr>
              <a:t>chứng</a:t>
            </a:r>
            <a:r>
              <a:rPr lang="en-US" sz="3600" b="1" u="sng" dirty="0">
                <a:solidFill>
                  <a:srgbClr val="C00000"/>
                </a:solidFill>
                <a:latin typeface="Times New Roman" pitchFamily="18" charset="0"/>
                <a:cs typeface="Times New Roman" pitchFamily="18" charset="0"/>
              </a:rPr>
              <a:t> </a:t>
            </a:r>
            <a:r>
              <a:rPr lang="en-US" sz="3600" b="1" u="sng" dirty="0" err="1">
                <a:solidFill>
                  <a:srgbClr val="C00000"/>
                </a:solidFill>
                <a:latin typeface="Times New Roman" pitchFamily="18" charset="0"/>
                <a:cs typeface="Times New Roman" pitchFamily="18" charset="0"/>
              </a:rPr>
              <a:t>gián</a:t>
            </a:r>
            <a:r>
              <a:rPr lang="en-US" sz="3600" b="1" u="sng" dirty="0">
                <a:solidFill>
                  <a:srgbClr val="C00000"/>
                </a:solidFill>
                <a:latin typeface="Times New Roman" pitchFamily="18" charset="0"/>
                <a:cs typeface="Times New Roman" pitchFamily="18" charset="0"/>
              </a:rPr>
              <a:t> </a:t>
            </a:r>
            <a:r>
              <a:rPr lang="en-US" sz="3600" b="1" u="sng" dirty="0" err="1">
                <a:solidFill>
                  <a:srgbClr val="C00000"/>
                </a:solidFill>
                <a:latin typeface="Times New Roman" pitchFamily="18" charset="0"/>
                <a:cs typeface="Times New Roman" pitchFamily="18" charset="0"/>
              </a:rPr>
              <a:t>tiếp</a:t>
            </a:r>
            <a:r>
              <a:rPr lang="en-US" sz="3600" b="1" dirty="0">
                <a:solidFill>
                  <a:srgbClr val="C00000"/>
                </a:solidFill>
                <a:latin typeface="Times New Roman" pitchFamily="18" charset="0"/>
                <a:cs typeface="Times New Roman" pitchFamily="18" charset="0"/>
              </a:rPr>
              <a:t> </a:t>
            </a:r>
            <a:r>
              <a:rPr lang="en-US" sz="3600" dirty="0">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chứng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về</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giải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phẫu</a:t>
            </a:r>
            <a:r>
              <a:rPr lang="en-US" sz="3600" b="1" dirty="0">
                <a:solidFill>
                  <a:srgbClr val="0000CC"/>
                </a:solidFill>
                <a:latin typeface="Times New Roman" pitchFamily="18" charset="0"/>
                <a:cs typeface="Times New Roman" pitchFamily="18" charset="0"/>
              </a:rPr>
              <a:t> so </a:t>
            </a:r>
            <a:r>
              <a:rPr lang="en-US" sz="3600" b="1" dirty="0" err="1">
                <a:solidFill>
                  <a:srgbClr val="0000CC"/>
                </a:solidFill>
                <a:latin typeface="Times New Roman" pitchFamily="18" charset="0"/>
                <a:cs typeface="Times New Roman" pitchFamily="18" charset="0"/>
              </a:rPr>
              <a:t>sánh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phôi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sinh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học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địa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lí</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sinh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vật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học</a:t>
            </a:r>
            <a:r>
              <a:rPr lang="en-US" sz="3600" dirty="0">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sinh</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học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phân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tử</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và</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tế</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bào</a:t>
            </a:r>
            <a:r>
              <a:rPr lang="en-US" sz="3600" b="1" dirty="0">
                <a:solidFill>
                  <a:srgbClr val="0000CC"/>
                </a:solidFill>
                <a:latin typeface="Times New Roman" pitchFamily="18" charset="0"/>
                <a:cs typeface="Times New Roman" pitchFamily="18" charset="0"/>
              </a:rPr>
              <a:t> </a:t>
            </a:r>
            <a:r>
              <a:rPr lang="en-US" sz="3600" dirty="0">
                <a:latin typeface="Times New Roman" pitchFamily="18" charset="0"/>
                <a:cs typeface="Times New Roman" pitchFamily="18" charset="0"/>
              </a:rPr>
              <a:t>.</a:t>
            </a:r>
          </a:p>
        </p:txBody>
      </p:sp>
      <p:sp>
        <p:nvSpPr>
          <p:cNvPr id="46084" name="Text Box 4"/>
          <p:cNvSpPr txBox="1">
            <a:spLocks noChangeArrowheads="1"/>
          </p:cNvSpPr>
          <p:nvPr/>
        </p:nvSpPr>
        <p:spPr bwMode="auto">
          <a:xfrm>
            <a:off x="1676400" y="244475"/>
            <a:ext cx="6477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0000FF"/>
                </a:solidFill>
                <a:latin typeface="Times New Roman" pitchFamily="18" charset="0"/>
              </a:defRPr>
            </a:lvl1pPr>
            <a:lvl2pPr marL="742950" indent="-285750" eaLnBrk="0" hangingPunct="0">
              <a:defRPr sz="2800" b="1">
                <a:solidFill>
                  <a:srgbClr val="0000FF"/>
                </a:solidFill>
                <a:latin typeface="Times New Roman" pitchFamily="18" charset="0"/>
              </a:defRPr>
            </a:lvl2pPr>
            <a:lvl3pPr marL="1143000" indent="-228600" eaLnBrk="0" hangingPunct="0">
              <a:defRPr sz="2800" b="1">
                <a:solidFill>
                  <a:srgbClr val="0000FF"/>
                </a:solidFill>
                <a:latin typeface="Times New Roman" pitchFamily="18" charset="0"/>
              </a:defRPr>
            </a:lvl3pPr>
            <a:lvl4pPr marL="1600200" indent="-228600" eaLnBrk="0" hangingPunct="0">
              <a:defRPr sz="2800" b="1">
                <a:solidFill>
                  <a:srgbClr val="0000FF"/>
                </a:solidFill>
                <a:latin typeface="Times New Roman" pitchFamily="18" charset="0"/>
              </a:defRPr>
            </a:lvl4pPr>
            <a:lvl5pPr marL="2057400" indent="-228600" eaLnBrk="0" hangingPunct="0">
              <a:defRPr sz="2800" b="1">
                <a:solidFill>
                  <a:srgbClr val="0000FF"/>
                </a:solidFill>
                <a:latin typeface="Times New Roman" pitchFamily="18" charset="0"/>
              </a:defRPr>
            </a:lvl5pPr>
            <a:lvl6pPr marL="2514600" indent="-228600" eaLnBrk="0" fontAlgn="base" hangingPunct="0">
              <a:spcBef>
                <a:spcPct val="0"/>
              </a:spcBef>
              <a:spcAft>
                <a:spcPct val="0"/>
              </a:spcAft>
              <a:defRPr sz="2800" b="1">
                <a:solidFill>
                  <a:srgbClr val="0000FF"/>
                </a:solidFill>
                <a:latin typeface="Times New Roman" pitchFamily="18" charset="0"/>
              </a:defRPr>
            </a:lvl6pPr>
            <a:lvl7pPr marL="2971800" indent="-228600" eaLnBrk="0" fontAlgn="base" hangingPunct="0">
              <a:spcBef>
                <a:spcPct val="0"/>
              </a:spcBef>
              <a:spcAft>
                <a:spcPct val="0"/>
              </a:spcAft>
              <a:defRPr sz="2800" b="1">
                <a:solidFill>
                  <a:srgbClr val="0000FF"/>
                </a:solidFill>
                <a:latin typeface="Times New Roman" pitchFamily="18" charset="0"/>
              </a:defRPr>
            </a:lvl7pPr>
            <a:lvl8pPr marL="3429000" indent="-228600" eaLnBrk="0" fontAlgn="base" hangingPunct="0">
              <a:spcBef>
                <a:spcPct val="0"/>
              </a:spcBef>
              <a:spcAft>
                <a:spcPct val="0"/>
              </a:spcAft>
              <a:defRPr sz="2800" b="1">
                <a:solidFill>
                  <a:srgbClr val="0000FF"/>
                </a:solidFill>
                <a:latin typeface="Times New Roman" pitchFamily="18" charset="0"/>
              </a:defRPr>
            </a:lvl8pPr>
            <a:lvl9pPr marL="3886200" indent="-228600" eaLnBrk="0" fontAlgn="base" hangingPunct="0">
              <a:spcBef>
                <a:spcPct val="0"/>
              </a:spcBef>
              <a:spcAft>
                <a:spcPct val="0"/>
              </a:spcAft>
              <a:defRPr sz="2800" b="1">
                <a:solidFill>
                  <a:srgbClr val="0000FF"/>
                </a:solidFill>
                <a:latin typeface="Times New Roman" pitchFamily="18" charset="0"/>
              </a:defRPr>
            </a:lvl9pPr>
          </a:lstStyle>
          <a:p>
            <a:pPr eaLnBrk="1" hangingPunct="1">
              <a:spcBef>
                <a:spcPct val="50000"/>
              </a:spcBef>
            </a:pPr>
            <a:r>
              <a:rPr lang="en-US" sz="4000" b="0">
                <a:solidFill>
                  <a:srgbClr val="FF3300"/>
                </a:solidFill>
                <a:latin typeface="Arial" charset="0"/>
                <a:cs typeface="+mn-cs"/>
              </a:rPr>
              <a:t>Bằng chứng tiến hóa là gì?</a:t>
            </a:r>
          </a:p>
        </p:txBody>
      </p:sp>
    </p:spTree>
    <p:extLst>
      <p:ext uri="{BB962C8B-B14F-4D97-AF65-F5344CB8AC3E}">
        <p14:creationId xmlns:p14="http://schemas.microsoft.com/office/powerpoint/2010/main" val="2173007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6084"/>
                                        </p:tgtEl>
                                        <p:attrNameLst>
                                          <p:attrName>style.visibility</p:attrName>
                                        </p:attrNameLst>
                                      </p:cBhvr>
                                      <p:to>
                                        <p:strVal val="visible"/>
                                      </p:to>
                                    </p:set>
                                    <p:animEffect transition="in" filter="box(in)">
                                      <p:cBhvr>
                                        <p:cTn id="7" dur="500"/>
                                        <p:tgtEl>
                                          <p:spTgt spid="460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6083">
                                            <p:txEl>
                                              <p:pRg st="0" end="0"/>
                                            </p:txEl>
                                          </p:spTgt>
                                        </p:tgtEl>
                                        <p:attrNameLst>
                                          <p:attrName>style.visibility</p:attrName>
                                        </p:attrNameLst>
                                      </p:cBhvr>
                                      <p:to>
                                        <p:strVal val="visible"/>
                                      </p:to>
                                    </p:set>
                                    <p:animEffect transition="in" filter="box(in)">
                                      <p:cBhvr>
                                        <p:cTn id="12" dur="500"/>
                                        <p:tgtEl>
                                          <p:spTgt spid="4608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46083">
                                            <p:txEl>
                                              <p:pRg st="1" end="1"/>
                                            </p:txEl>
                                          </p:spTgt>
                                        </p:tgtEl>
                                        <p:attrNameLst>
                                          <p:attrName>style.visibility</p:attrName>
                                        </p:attrNameLst>
                                      </p:cBhvr>
                                      <p:to>
                                        <p:strVal val="visible"/>
                                      </p:to>
                                    </p:set>
                                    <p:animEffect transition="in" filter="box(in)">
                                      <p:cBhvr>
                                        <p:cTn id="17" dur="500"/>
                                        <p:tgtEl>
                                          <p:spTgt spid="46083">
                                            <p:txEl>
                                              <p:pRg st="1" end="1"/>
                                            </p:txEl>
                                          </p:spTgt>
                                        </p:tgtEl>
                                      </p:cBhvr>
                                    </p:animEffect>
                                  </p:childTnLst>
                                </p:cTn>
                              </p:par>
                              <p:par>
                                <p:cTn id="18" presetID="4" presetClass="entr" presetSubtype="16" fill="hold" nodeType="withEffect">
                                  <p:stCondLst>
                                    <p:cond delay="0"/>
                                  </p:stCondLst>
                                  <p:childTnLst>
                                    <p:set>
                                      <p:cBhvr>
                                        <p:cTn id="19" dur="1" fill="hold">
                                          <p:stCondLst>
                                            <p:cond delay="0"/>
                                          </p:stCondLst>
                                        </p:cTn>
                                        <p:tgtEl>
                                          <p:spTgt spid="46083">
                                            <p:txEl>
                                              <p:pRg st="2" end="2"/>
                                            </p:txEl>
                                          </p:spTgt>
                                        </p:tgtEl>
                                        <p:attrNameLst>
                                          <p:attrName>style.visibility</p:attrName>
                                        </p:attrNameLst>
                                      </p:cBhvr>
                                      <p:to>
                                        <p:strVal val="visible"/>
                                      </p:to>
                                    </p:set>
                                    <p:animEffect transition="in" filter="box(in)">
                                      <p:cBhvr>
                                        <p:cTn id="20" dur="500"/>
                                        <p:tgtEl>
                                          <p:spTgt spid="46083">
                                            <p:txEl>
                                              <p:pRg st="2" end="2"/>
                                            </p:txEl>
                                          </p:spTgt>
                                        </p:tgtEl>
                                      </p:cBhvr>
                                    </p:animEffect>
                                  </p:childTnLst>
                                </p:cTn>
                              </p:par>
                              <p:par>
                                <p:cTn id="21" presetID="4" presetClass="entr" presetSubtype="16" fill="hold" nodeType="withEffect">
                                  <p:stCondLst>
                                    <p:cond delay="0"/>
                                  </p:stCondLst>
                                  <p:childTnLst>
                                    <p:set>
                                      <p:cBhvr>
                                        <p:cTn id="22" dur="1" fill="hold">
                                          <p:stCondLst>
                                            <p:cond delay="0"/>
                                          </p:stCondLst>
                                        </p:cTn>
                                        <p:tgtEl>
                                          <p:spTgt spid="46083">
                                            <p:txEl>
                                              <p:pRg st="3" end="3"/>
                                            </p:txEl>
                                          </p:spTgt>
                                        </p:tgtEl>
                                        <p:attrNameLst>
                                          <p:attrName>style.visibility</p:attrName>
                                        </p:attrNameLst>
                                      </p:cBhvr>
                                      <p:to>
                                        <p:strVal val="visible"/>
                                      </p:to>
                                    </p:set>
                                    <p:animEffect transition="in" filter="box(in)">
                                      <p:cBhvr>
                                        <p:cTn id="23" dur="500"/>
                                        <p:tgtEl>
                                          <p:spTgt spid="460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huyến mãi đặc biệt 100 mẫu slide powerpoint đẹp Miễn phí tải về ngay hôm  nay!">
            <a:extLst>
              <a:ext uri="{FF2B5EF4-FFF2-40B4-BE49-F238E27FC236}">
                <a16:creationId xmlns:a16="http://schemas.microsoft.com/office/drawing/2014/main" id="{BC6E9345-D5A0-4E85-81DD-93AE52A4BE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247" t="13413" r="10572" b="13832"/>
          <a:stretch/>
        </p:blipFill>
        <p:spPr bwMode="auto">
          <a:xfrm>
            <a:off x="0" y="863600"/>
            <a:ext cx="9238005" cy="5137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99BD0B3-DF38-4199-953F-3482EFE7A5F2}"/>
              </a:ext>
            </a:extLst>
          </p:cNvPr>
          <p:cNvSpPr txBox="1"/>
          <p:nvPr/>
        </p:nvSpPr>
        <p:spPr>
          <a:xfrm>
            <a:off x="1333500" y="3801776"/>
            <a:ext cx="7086600" cy="461665"/>
          </a:xfrm>
          <a:prstGeom prst="rect">
            <a:avLst/>
          </a:prstGeom>
          <a:noFill/>
        </p:spPr>
        <p:txBody>
          <a:bodyPr wrap="square">
            <a:spAutoFit/>
          </a:bodyPr>
          <a:lstStyle/>
          <a:p>
            <a:pPr marL="337185" lvl="1" defTabSz="457200" eaLnBrk="1" fontAlgn="auto" hangingPunct="1">
              <a:lnSpc>
                <a:spcPct val="150000"/>
              </a:lnSpc>
              <a:spcBef>
                <a:spcPts val="0"/>
              </a:spcBef>
              <a:spcAft>
                <a:spcPts val="0"/>
              </a:spcAft>
            </a:pPr>
            <a:r>
              <a:rPr lang="pt-BR"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A.</a:t>
            </a:r>
            <a:r>
              <a:rPr lang="pt-BR"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1 	          </a:t>
            </a:r>
            <a:r>
              <a:rPr lang="pt-BR"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B.</a:t>
            </a:r>
            <a:r>
              <a:rPr lang="pt-BR"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2	                      </a:t>
            </a:r>
            <a:r>
              <a:rPr lang="pt-BR"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pt-BR"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3.	                 </a:t>
            </a:r>
            <a:r>
              <a:rPr lang="pt-BR"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D.</a:t>
            </a:r>
            <a:r>
              <a:rPr lang="pt-BR"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4</a:t>
            </a:r>
            <a:endParaRPr lang="vi-VN" sz="16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43A5712F-36DF-4179-81D8-ACCD30249180}"/>
              </a:ext>
            </a:extLst>
          </p:cNvPr>
          <p:cNvSpPr/>
          <p:nvPr/>
        </p:nvSpPr>
        <p:spPr>
          <a:xfrm>
            <a:off x="6457950" y="873869"/>
            <a:ext cx="2476500" cy="68823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vi-VN" sz="900">
              <a:solidFill>
                <a:prstClr val="white"/>
              </a:solidFill>
              <a:latin typeface="Arial" panose="020B0604020202020204" pitchFamily="34" charset="0"/>
            </a:endParaRPr>
          </a:p>
        </p:txBody>
      </p:sp>
      <p:sp>
        <p:nvSpPr>
          <p:cNvPr id="6" name="Rectangle 5">
            <a:extLst>
              <a:ext uri="{FF2B5EF4-FFF2-40B4-BE49-F238E27FC236}">
                <a16:creationId xmlns:a16="http://schemas.microsoft.com/office/drawing/2014/main" id="{D56FB52E-278E-4B94-A8B7-A2C1C62A2F4F}"/>
              </a:ext>
            </a:extLst>
          </p:cNvPr>
          <p:cNvSpPr/>
          <p:nvPr/>
        </p:nvSpPr>
        <p:spPr>
          <a:xfrm>
            <a:off x="6553200" y="952500"/>
            <a:ext cx="2228850" cy="49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r>
              <a:rPr lang="en-US" sz="2400" b="1" dirty="0">
                <a:solidFill>
                  <a:srgbClr val="00B050"/>
                </a:solidFill>
                <a:latin typeface="Calibri"/>
              </a:rPr>
              <a:t>TRẮC NGHIỆM</a:t>
            </a:r>
            <a:endParaRPr lang="vi-VN" sz="2400" b="1" dirty="0">
              <a:solidFill>
                <a:srgbClr val="00B050"/>
              </a:solidFill>
              <a:latin typeface="Arial" panose="020B0604020202020204" pitchFamily="34" charset="0"/>
            </a:endParaRPr>
          </a:p>
        </p:txBody>
      </p:sp>
      <p:sp>
        <p:nvSpPr>
          <p:cNvPr id="8" name="TextBox 7">
            <a:extLst>
              <a:ext uri="{FF2B5EF4-FFF2-40B4-BE49-F238E27FC236}">
                <a16:creationId xmlns:a16="http://schemas.microsoft.com/office/drawing/2014/main" id="{D37BAFBA-B331-4D6F-957A-D81ECB698BFC}"/>
              </a:ext>
            </a:extLst>
          </p:cNvPr>
          <p:cNvSpPr txBox="1"/>
          <p:nvPr/>
        </p:nvSpPr>
        <p:spPr>
          <a:xfrm>
            <a:off x="1562100" y="1684119"/>
            <a:ext cx="6629400" cy="1277273"/>
          </a:xfrm>
          <a:prstGeom prst="rect">
            <a:avLst/>
          </a:prstGeom>
          <a:noFill/>
        </p:spPr>
        <p:txBody>
          <a:bodyPr wrap="square">
            <a:spAutoFit/>
          </a:bodyPr>
          <a:lstStyle/>
          <a:p>
            <a:pPr indent="144145" algn="just" defTabSz="457200" eaLnBrk="1" fontAlgn="auto" hangingPunct="1">
              <a:lnSpc>
                <a:spcPct val="150000"/>
              </a:lnSpc>
              <a:spcBef>
                <a:spcPts val="0"/>
              </a:spcBef>
              <a:spcAft>
                <a:spcPts val="300"/>
              </a:spcAft>
            </a:pPr>
            <a:r>
              <a:rPr lang="pt-BR" sz="1600" b="1" dirty="0">
                <a:solidFill>
                  <a:srgbClr val="FF0000"/>
                </a:solidFill>
                <a:latin typeface="Arial" panose="020B0604020202020204" pitchFamily="34" charset="0"/>
                <a:ea typeface="Arial" panose="020B0604020202020204" pitchFamily="34" charset="0"/>
                <a:cs typeface="Arial" panose="020B0604020202020204" pitchFamily="34" charset="0"/>
              </a:rPr>
              <a:t>Câu 5: </a:t>
            </a:r>
            <a:r>
              <a:rPr lang="pt-BR" sz="1600" dirty="0">
                <a:solidFill>
                  <a:srgbClr val="FF0000"/>
                </a:solidFill>
                <a:latin typeface="Arial" panose="020B0604020202020204" pitchFamily="34" charset="0"/>
                <a:ea typeface="Arial" panose="020B0604020202020204" pitchFamily="34" charset="0"/>
                <a:cs typeface="Arial" panose="020B0604020202020204" pitchFamily="34" charset="0"/>
              </a:rPr>
              <a:t>Có bao nhiêu ví dụ nào sau đây là cơ quan thoái hóa?</a:t>
            </a:r>
            <a:endParaRPr lang="vi-VN" sz="1600" dirty="0">
              <a:solidFill>
                <a:srgbClr val="FF0000"/>
              </a:solidFill>
              <a:latin typeface="Arial" panose="020B0604020202020204" pitchFamily="34" charset="0"/>
              <a:ea typeface="Arial" panose="020B0604020202020204" pitchFamily="34" charset="0"/>
              <a:cs typeface="Arial" panose="020B0604020202020204" pitchFamily="34" charset="0"/>
            </a:endParaRPr>
          </a:p>
          <a:p>
            <a:pPr indent="144145" algn="just" defTabSz="457200" eaLnBrk="1" fontAlgn="auto" hangingPunct="1">
              <a:lnSpc>
                <a:spcPct val="150000"/>
              </a:lnSpc>
              <a:spcBef>
                <a:spcPts val="0"/>
              </a:spcBef>
              <a:spcAft>
                <a:spcPts val="300"/>
              </a:spcAft>
              <a:tabLst>
                <a:tab pos="89853" algn="l"/>
                <a:tab pos="856933" algn="l"/>
                <a:tab pos="1657668" algn="l"/>
                <a:tab pos="2457133" algn="l"/>
              </a:tabLst>
            </a:pPr>
            <a:r>
              <a:rPr lang="pt-BR"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(1) </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Răng khôn ở người.  	(2) Manh tràng của thú ăn thịt.</a:t>
            </a:r>
            <a:endParaRPr lang="vi-VN" sz="16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indent="144145" algn="just" defTabSz="457200" eaLnBrk="1" fontAlgn="auto" hangingPunct="1">
              <a:lnSpc>
                <a:spcPct val="150000"/>
              </a:lnSpc>
              <a:spcBef>
                <a:spcPts val="0"/>
              </a:spcBef>
              <a:spcAft>
                <a:spcPts val="300"/>
              </a:spcAft>
              <a:tabLst>
                <a:tab pos="89853" algn="l"/>
                <a:tab pos="856933" algn="l"/>
                <a:tab pos="1657668" algn="l"/>
                <a:tab pos="2457133" algn="l"/>
              </a:tabLst>
            </a:pP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(3)Túi bụng của Kangguru.	(4) Chi sau của thú biển.</a:t>
            </a:r>
            <a:endParaRPr lang="vi-VN" sz="16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5ADA2855-74BA-462F-AE43-76BE82C461A4}"/>
              </a:ext>
            </a:extLst>
          </p:cNvPr>
          <p:cNvSpPr/>
          <p:nvPr/>
        </p:nvSpPr>
        <p:spPr>
          <a:xfrm>
            <a:off x="4648200" y="3809896"/>
            <a:ext cx="457200" cy="43060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vi-VN" sz="900">
              <a:solidFill>
                <a:prstClr val="white"/>
              </a:solidFill>
              <a:latin typeface="Arial" panose="020B0604020202020204" pitchFamily="34" charset="0"/>
            </a:endParaRPr>
          </a:p>
        </p:txBody>
      </p:sp>
    </p:spTree>
    <p:extLst>
      <p:ext uri="{BB962C8B-B14F-4D97-AF65-F5344CB8AC3E}">
        <p14:creationId xmlns:p14="http://schemas.microsoft.com/office/powerpoint/2010/main" val="5868188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huyến mãi đặc biệt 100 mẫu slide powerpoint đẹp Miễn phí tải về ngay hôm  nay!">
            <a:extLst>
              <a:ext uri="{FF2B5EF4-FFF2-40B4-BE49-F238E27FC236}">
                <a16:creationId xmlns:a16="http://schemas.microsoft.com/office/drawing/2014/main" id="{BC6E9345-D5A0-4E85-81DD-93AE52A4BE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247" t="13413" r="10572" b="13832"/>
          <a:stretch/>
        </p:blipFill>
        <p:spPr bwMode="auto">
          <a:xfrm>
            <a:off x="0" y="863600"/>
            <a:ext cx="9238005" cy="5137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99BD0B3-DF38-4199-953F-3482EFE7A5F2}"/>
              </a:ext>
            </a:extLst>
          </p:cNvPr>
          <p:cNvSpPr txBox="1"/>
          <p:nvPr/>
        </p:nvSpPr>
        <p:spPr>
          <a:xfrm>
            <a:off x="533400" y="3745060"/>
            <a:ext cx="7886700" cy="2185214"/>
          </a:xfrm>
          <a:prstGeom prst="rect">
            <a:avLst/>
          </a:prstGeom>
          <a:noFill/>
        </p:spPr>
        <p:txBody>
          <a:bodyPr wrap="square">
            <a:spAutoFit/>
          </a:bodyPr>
          <a:lstStyle/>
          <a:p>
            <a:pPr indent="144145" algn="just" defTabSz="457200" eaLnBrk="1" fontAlgn="auto" hangingPunct="1">
              <a:spcBef>
                <a:spcPts val="0"/>
              </a:spcBef>
              <a:spcAft>
                <a:spcPts val="300"/>
              </a:spcAft>
            </a:pPr>
            <a:r>
              <a:rPr lang="vi-VN" sz="1400" dirty="0">
                <a:solidFill>
                  <a:srgbClr val="FF0000"/>
                </a:solidFill>
                <a:latin typeface="Arial" panose="020B0604020202020204" pitchFamily="34" charset="0"/>
                <a:ea typeface="Arial" panose="020B0604020202020204" pitchFamily="34" charset="0"/>
                <a:cs typeface="Arial" panose="020B0604020202020204" pitchFamily="34" charset="0"/>
              </a:rPr>
              <a:t>Phân tích bảng dữ liệu trên, có thể dự đoán về mối quan hệ họ hàng giữa các loài trên là</a:t>
            </a:r>
          </a:p>
          <a:p>
            <a:pPr indent="144145" algn="just" defTabSz="457200" eaLnBrk="1" fontAlgn="auto" hangingPunct="1">
              <a:spcBef>
                <a:spcPts val="0"/>
              </a:spcBef>
              <a:spcAft>
                <a:spcPts val="300"/>
              </a:spcAft>
            </a:pPr>
            <a:r>
              <a:rPr lang="vi-VN" sz="1400" b="1" dirty="0">
                <a:solidFill>
                  <a:srgbClr val="000000"/>
                </a:solidFill>
                <a:latin typeface="Arial" panose="020B0604020202020204" pitchFamily="34" charset="0"/>
                <a:ea typeface="Arial" panose="020B0604020202020204" pitchFamily="34" charset="0"/>
                <a:cs typeface="Arial" panose="020B0604020202020204" pitchFamily="34" charset="0"/>
              </a:rPr>
              <a:t>A</a:t>
            </a:r>
            <a:r>
              <a:rPr lang="vi-VN" sz="1400" dirty="0">
                <a:solidFill>
                  <a:srgbClr val="000000"/>
                </a:solidFill>
                <a:latin typeface="Arial" panose="020B0604020202020204" pitchFamily="34" charset="0"/>
                <a:ea typeface="Arial" panose="020B0604020202020204" pitchFamily="34" charset="0"/>
                <a:cs typeface="Arial" panose="020B0604020202020204" pitchFamily="34" charset="0"/>
              </a:rPr>
              <a:t>. A và C là hai loài có mối quan hệ họ hàng gần gũi nhất, B và D là hai loài có mối quan hệ xa nhau nhất.</a:t>
            </a:r>
            <a:endParaRPr lang="vi-VN" sz="14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indent="144145" algn="just" defTabSz="457200" eaLnBrk="1" fontAlgn="auto" hangingPunct="1">
              <a:spcBef>
                <a:spcPts val="0"/>
              </a:spcBef>
              <a:spcAft>
                <a:spcPts val="300"/>
              </a:spcAft>
            </a:pPr>
            <a:r>
              <a:rPr lang="vi-VN" sz="1400" b="1" dirty="0">
                <a:solidFill>
                  <a:srgbClr val="000000"/>
                </a:solidFill>
                <a:latin typeface="Arial" panose="020B0604020202020204" pitchFamily="34" charset="0"/>
                <a:ea typeface="Arial" panose="020B0604020202020204" pitchFamily="34" charset="0"/>
                <a:cs typeface="Arial" panose="020B0604020202020204" pitchFamily="34" charset="0"/>
              </a:rPr>
              <a:t>B. </a:t>
            </a:r>
            <a:r>
              <a:rPr lang="vi-VN" sz="1400" dirty="0">
                <a:solidFill>
                  <a:srgbClr val="000000"/>
                </a:solidFill>
                <a:latin typeface="Arial" panose="020B0604020202020204" pitchFamily="34" charset="0"/>
                <a:ea typeface="Arial" panose="020B0604020202020204" pitchFamily="34" charset="0"/>
                <a:cs typeface="Arial" panose="020B0604020202020204" pitchFamily="34" charset="0"/>
              </a:rPr>
              <a:t>B và D là hai loài có mối quan hệ họ hàng gần gũi nhất, B và C là hai loài có mối quan hệ xa nhau nhất.</a:t>
            </a:r>
            <a:endParaRPr lang="vi-VN" sz="14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indent="144145" algn="just" defTabSz="457200" eaLnBrk="1" fontAlgn="auto" hangingPunct="1">
              <a:spcBef>
                <a:spcPts val="0"/>
              </a:spcBef>
              <a:spcAft>
                <a:spcPts val="300"/>
              </a:spcAft>
            </a:pPr>
            <a:r>
              <a:rPr lang="vi-VN" sz="1400" b="1" dirty="0">
                <a:solidFill>
                  <a:srgbClr val="000000"/>
                </a:solidFill>
                <a:latin typeface="Arial" panose="020B0604020202020204" pitchFamily="34" charset="0"/>
                <a:ea typeface="Arial" panose="020B0604020202020204" pitchFamily="34" charset="0"/>
                <a:cs typeface="Arial" panose="020B0604020202020204" pitchFamily="34" charset="0"/>
              </a:rPr>
              <a:t>C. </a:t>
            </a:r>
            <a:r>
              <a:rPr lang="vi-VN" sz="1400" dirty="0">
                <a:solidFill>
                  <a:srgbClr val="000000"/>
                </a:solidFill>
                <a:latin typeface="Arial" panose="020B0604020202020204" pitchFamily="34" charset="0"/>
                <a:ea typeface="Arial" panose="020B0604020202020204" pitchFamily="34" charset="0"/>
                <a:cs typeface="Arial" panose="020B0604020202020204" pitchFamily="34" charset="0"/>
              </a:rPr>
              <a:t>A và B là hai loài có mối quan hệ họ hàng gần gũi nhất, C và D là hai loài có mối quan hệ xa nhau nhất.</a:t>
            </a:r>
            <a:endParaRPr lang="vi-VN" sz="14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indent="144145" algn="just" defTabSz="457200" eaLnBrk="1" fontAlgn="auto" hangingPunct="1">
              <a:spcBef>
                <a:spcPts val="0"/>
              </a:spcBef>
              <a:spcAft>
                <a:spcPts val="300"/>
              </a:spcAft>
            </a:pPr>
            <a:r>
              <a:rPr lang="vi-VN" sz="1400" b="1" dirty="0">
                <a:solidFill>
                  <a:srgbClr val="000000"/>
                </a:solidFill>
                <a:latin typeface="Arial" panose="020B0604020202020204" pitchFamily="34" charset="0"/>
                <a:ea typeface="Arial" panose="020B0604020202020204" pitchFamily="34" charset="0"/>
                <a:cs typeface="Arial" panose="020B0604020202020204" pitchFamily="34" charset="0"/>
              </a:rPr>
              <a:t>D. </a:t>
            </a:r>
            <a:r>
              <a:rPr lang="vi-VN" sz="1400" dirty="0">
                <a:solidFill>
                  <a:srgbClr val="000000"/>
                </a:solidFill>
                <a:latin typeface="Arial" panose="020B0604020202020204" pitchFamily="34" charset="0"/>
                <a:ea typeface="Arial" panose="020B0604020202020204" pitchFamily="34" charset="0"/>
                <a:cs typeface="Arial" panose="020B0604020202020204" pitchFamily="34" charset="0"/>
              </a:rPr>
              <a:t>A và là hai loài có mối quan hệ họ hàng gần gũi nhất, B và C là hai loài có mối quan hệ xa nhau nhất. </a:t>
            </a:r>
            <a:endParaRPr lang="vi-VN" sz="14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43A5712F-36DF-4179-81D8-ACCD30249180}"/>
              </a:ext>
            </a:extLst>
          </p:cNvPr>
          <p:cNvSpPr/>
          <p:nvPr/>
        </p:nvSpPr>
        <p:spPr>
          <a:xfrm>
            <a:off x="6457950" y="873869"/>
            <a:ext cx="2476500" cy="68823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vi-VN" sz="900">
              <a:solidFill>
                <a:prstClr val="white"/>
              </a:solidFill>
              <a:latin typeface="Arial" panose="020B0604020202020204" pitchFamily="34" charset="0"/>
            </a:endParaRPr>
          </a:p>
        </p:txBody>
      </p:sp>
      <p:sp>
        <p:nvSpPr>
          <p:cNvPr id="6" name="Rectangle 5">
            <a:extLst>
              <a:ext uri="{FF2B5EF4-FFF2-40B4-BE49-F238E27FC236}">
                <a16:creationId xmlns:a16="http://schemas.microsoft.com/office/drawing/2014/main" id="{D56FB52E-278E-4B94-A8B7-A2C1C62A2F4F}"/>
              </a:ext>
            </a:extLst>
          </p:cNvPr>
          <p:cNvSpPr/>
          <p:nvPr/>
        </p:nvSpPr>
        <p:spPr>
          <a:xfrm>
            <a:off x="6553200" y="952500"/>
            <a:ext cx="2228850" cy="49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r>
              <a:rPr lang="en-US" sz="2400" b="1" dirty="0">
                <a:solidFill>
                  <a:srgbClr val="00B050"/>
                </a:solidFill>
                <a:latin typeface="Calibri"/>
              </a:rPr>
              <a:t>TRẮC NGHIỆM</a:t>
            </a:r>
            <a:endParaRPr lang="vi-VN" sz="2400" b="1" dirty="0">
              <a:solidFill>
                <a:srgbClr val="00B050"/>
              </a:solidFill>
              <a:latin typeface="Arial" panose="020B0604020202020204" pitchFamily="34" charset="0"/>
            </a:endParaRPr>
          </a:p>
        </p:txBody>
      </p:sp>
      <p:sp>
        <p:nvSpPr>
          <p:cNvPr id="8" name="TextBox 7">
            <a:extLst>
              <a:ext uri="{FF2B5EF4-FFF2-40B4-BE49-F238E27FC236}">
                <a16:creationId xmlns:a16="http://schemas.microsoft.com/office/drawing/2014/main" id="{D37BAFBA-B331-4D6F-957A-D81ECB698BFC}"/>
              </a:ext>
            </a:extLst>
          </p:cNvPr>
          <p:cNvSpPr txBox="1"/>
          <p:nvPr/>
        </p:nvSpPr>
        <p:spPr>
          <a:xfrm>
            <a:off x="1082998" y="1501726"/>
            <a:ext cx="7072009" cy="830997"/>
          </a:xfrm>
          <a:prstGeom prst="rect">
            <a:avLst/>
          </a:prstGeom>
          <a:noFill/>
        </p:spPr>
        <p:txBody>
          <a:bodyPr wrap="square">
            <a:spAutoFit/>
          </a:bodyPr>
          <a:lstStyle/>
          <a:p>
            <a:pPr defTabSz="457200" eaLnBrk="1" fontAlgn="auto" hangingPunct="1">
              <a:lnSpc>
                <a:spcPct val="150000"/>
              </a:lnSpc>
              <a:spcBef>
                <a:spcPts val="0"/>
              </a:spcBef>
              <a:spcAft>
                <a:spcPts val="300"/>
              </a:spcAft>
              <a:buClr>
                <a:srgbClr val="000000"/>
              </a:buClr>
            </a:pPr>
            <a:r>
              <a:rPr lang="pt-BR" sz="1600" b="1" dirty="0">
                <a:solidFill>
                  <a:srgbClr val="FF0000"/>
                </a:solidFill>
                <a:latin typeface="Arial" panose="020B0604020202020204" pitchFamily="34" charset="0"/>
                <a:ea typeface="Arial" panose="020B0604020202020204" pitchFamily="34" charset="0"/>
                <a:cs typeface="Arial" panose="020B0604020202020204" pitchFamily="34" charset="0"/>
              </a:rPr>
              <a:t>Câu 6: </a:t>
            </a:r>
            <a:r>
              <a:rPr lang="pt-BR" sz="1600" dirty="0">
                <a:solidFill>
                  <a:srgbClr val="FF0000"/>
                </a:solidFill>
                <a:latin typeface="Arial" panose="020B0604020202020204" pitchFamily="34" charset="0"/>
                <a:ea typeface="Times New Roman" panose="02020603050405020304" pitchFamily="18" charset="0"/>
                <a:cs typeface="Arial" panose="020B0604020202020204" pitchFamily="34" charset="0"/>
              </a:rPr>
              <a:t>Cho biết gene mã hóa cùng một loại enzyme ở một số loài chỉ khác nhau ở trình tự nucleotide sau đây:</a:t>
            </a:r>
            <a:endParaRPr lang="vi-VN" sz="1600" dirty="0">
              <a:solidFill>
                <a:srgbClr val="FF0000"/>
              </a:solidFill>
              <a:latin typeface="Arial" panose="020B0604020202020204" pitchFamily="34" charset="0"/>
              <a:ea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FE68B2B-846B-4694-B9F9-6224B5BFFAA1}"/>
              </a:ext>
            </a:extLst>
          </p:cNvPr>
          <p:cNvPicPr>
            <a:picLocks noChangeAspect="1"/>
          </p:cNvPicPr>
          <p:nvPr/>
        </p:nvPicPr>
        <p:blipFill rotWithShape="1">
          <a:blip r:embed="rId3"/>
          <a:srcRect l="18750" t="53515" r="13333" b="11481"/>
          <a:stretch/>
        </p:blipFill>
        <p:spPr>
          <a:xfrm>
            <a:off x="2171700" y="2227870"/>
            <a:ext cx="5615292" cy="1391630"/>
          </a:xfrm>
          <a:prstGeom prst="rect">
            <a:avLst/>
          </a:prstGeom>
        </p:spPr>
      </p:pic>
      <p:sp>
        <p:nvSpPr>
          <p:cNvPr id="10" name="Oval 9">
            <a:extLst>
              <a:ext uri="{FF2B5EF4-FFF2-40B4-BE49-F238E27FC236}">
                <a16:creationId xmlns:a16="http://schemas.microsoft.com/office/drawing/2014/main" id="{83F8DE16-AD2D-4155-B194-F15936FE173C}"/>
              </a:ext>
            </a:extLst>
          </p:cNvPr>
          <p:cNvSpPr/>
          <p:nvPr/>
        </p:nvSpPr>
        <p:spPr>
          <a:xfrm>
            <a:off x="495300" y="4372950"/>
            <a:ext cx="457200" cy="43060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vi-VN" sz="900">
              <a:solidFill>
                <a:prstClr val="white"/>
              </a:solidFill>
              <a:latin typeface="Arial" panose="020B0604020202020204" pitchFamily="34" charset="0"/>
            </a:endParaRPr>
          </a:p>
        </p:txBody>
      </p:sp>
    </p:spTree>
    <p:extLst>
      <p:ext uri="{BB962C8B-B14F-4D97-AF65-F5344CB8AC3E}">
        <p14:creationId xmlns:p14="http://schemas.microsoft.com/office/powerpoint/2010/main" val="32620950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huyến mãi đặc biệt 100 mẫu slide powerpoint đẹp Miễn phí tải về ngay hôm  nay!">
            <a:extLst>
              <a:ext uri="{FF2B5EF4-FFF2-40B4-BE49-F238E27FC236}">
                <a16:creationId xmlns:a16="http://schemas.microsoft.com/office/drawing/2014/main" id="{BC6E9345-D5A0-4E85-81DD-93AE52A4BE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247" t="13413" r="10572" b="13832"/>
          <a:stretch/>
        </p:blipFill>
        <p:spPr bwMode="auto">
          <a:xfrm>
            <a:off x="0" y="863600"/>
            <a:ext cx="9238005" cy="5137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99BD0B3-DF38-4199-953F-3482EFE7A5F2}"/>
              </a:ext>
            </a:extLst>
          </p:cNvPr>
          <p:cNvSpPr txBox="1"/>
          <p:nvPr/>
        </p:nvSpPr>
        <p:spPr>
          <a:xfrm>
            <a:off x="446647" y="3454835"/>
            <a:ext cx="8344711" cy="2462213"/>
          </a:xfrm>
          <a:prstGeom prst="rect">
            <a:avLst/>
          </a:prstGeom>
          <a:noFill/>
        </p:spPr>
        <p:txBody>
          <a:bodyPr wrap="square">
            <a:spAutoFit/>
          </a:bodyPr>
          <a:lstStyle/>
          <a:p>
            <a:pPr indent="144145" algn="just" defTabSz="457200" eaLnBrk="1" fontAlgn="auto" hangingPunct="1">
              <a:lnSpc>
                <a:spcPct val="150000"/>
              </a:lnSpc>
              <a:spcBef>
                <a:spcPts val="0"/>
              </a:spcBef>
              <a:spcAft>
                <a:spcPts val="300"/>
              </a:spcAft>
              <a:tabLst>
                <a:tab pos="57468" algn="l"/>
                <a:tab pos="856933" algn="l"/>
                <a:tab pos="1657668" algn="l"/>
                <a:tab pos="2457133" algn="l"/>
              </a:tabLst>
            </a:pPr>
            <a:r>
              <a:rPr lang="vi-VN" sz="1600" dirty="0">
                <a:solidFill>
                  <a:srgbClr val="FF0000"/>
                </a:solidFill>
                <a:latin typeface="Arial" panose="020B0604020202020204" pitchFamily="34" charset="0"/>
                <a:ea typeface="Arial" panose="020B0604020202020204" pitchFamily="34" charset="0"/>
                <a:cs typeface="Arial" panose="020B0604020202020204" pitchFamily="34" charset="0"/>
              </a:rPr>
              <a:t>Kết luận đúng về trình tự mức độ gần gũi trong mối quan hệ giữa người với các loài vượn người là</a:t>
            </a:r>
            <a:endParaRPr lang="en-US" sz="1600" dirty="0">
              <a:solidFill>
                <a:srgbClr val="FF0000"/>
              </a:solidFill>
              <a:latin typeface="Arial" panose="020B0604020202020204" pitchFamily="34" charset="0"/>
              <a:ea typeface="Arial" panose="020B0604020202020204" pitchFamily="34" charset="0"/>
              <a:cs typeface="Arial" panose="020B0604020202020204" pitchFamily="34" charset="0"/>
            </a:endParaRPr>
          </a:p>
          <a:p>
            <a:pPr indent="144145" algn="just" defTabSz="457200" eaLnBrk="1" fontAlgn="auto" hangingPunct="1">
              <a:lnSpc>
                <a:spcPct val="150000"/>
              </a:lnSpc>
              <a:spcBef>
                <a:spcPts val="0"/>
              </a:spcBef>
              <a:spcAft>
                <a:spcPts val="300"/>
              </a:spcAft>
              <a:tabLst>
                <a:tab pos="57468" algn="l"/>
                <a:tab pos="856933" algn="l"/>
                <a:tab pos="1657668" algn="l"/>
                <a:tab pos="2457133" algn="l"/>
              </a:tabLst>
            </a:pPr>
            <a:r>
              <a:rPr lang="en-US" sz="1600" b="1" dirty="0">
                <a:solidFill>
                  <a:srgbClr val="000000"/>
                </a:solidFill>
                <a:latin typeface="Arial" panose="020B0604020202020204" pitchFamily="34" charset="0"/>
                <a:ea typeface="Arial" panose="020B0604020202020204" pitchFamily="34" charset="0"/>
                <a:cs typeface="Arial" panose="020B0604020202020204" pitchFamily="34" charset="0"/>
              </a:rPr>
              <a:t>A. </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rPr>
              <a:t>Người </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sym typeface="Symbol" panose="05050102010706020507" pitchFamily="18" charset="2"/>
              </a:rPr>
              <a:t></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rPr>
              <a:t> Tinh tinh </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sym typeface="Symbol" panose="05050102010706020507" pitchFamily="18" charset="2"/>
              </a:rPr>
              <a:t></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rPr>
              <a:t> Đười ươi </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sym typeface="Symbol" panose="05050102010706020507" pitchFamily="18" charset="2"/>
              </a:rPr>
              <a:t></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rPr>
              <a:t> Gorilla.</a:t>
            </a:r>
            <a:r>
              <a:rPr lang="en-US" sz="1600" dirty="0">
                <a:solidFill>
                  <a:srgbClr val="000000"/>
                </a:solidFill>
                <a:latin typeface="Arial" panose="020B0604020202020204" pitchFamily="34" charset="0"/>
                <a:ea typeface="Arial" panose="020B0604020202020204" pitchFamily="34" charset="0"/>
                <a:cs typeface="Arial" panose="020B0604020202020204" pitchFamily="34" charset="0"/>
              </a:rPr>
              <a:t> </a:t>
            </a:r>
          </a:p>
          <a:p>
            <a:pPr algn="just" defTabSz="457200" eaLnBrk="1" fontAlgn="auto" hangingPunct="1">
              <a:lnSpc>
                <a:spcPct val="150000"/>
              </a:lnSpc>
              <a:spcBef>
                <a:spcPts val="0"/>
              </a:spcBef>
              <a:spcAft>
                <a:spcPts val="300"/>
              </a:spcAft>
              <a:tabLst>
                <a:tab pos="57468" algn="l"/>
                <a:tab pos="856933" algn="l"/>
                <a:tab pos="1657668" algn="l"/>
                <a:tab pos="2457133" algn="l"/>
              </a:tabLst>
            </a:pPr>
            <a:r>
              <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 B</a:t>
            </a:r>
            <a:r>
              <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pt-BR"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Người </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sym typeface="Symbol" panose="05050102010706020507" pitchFamily="18" charset="2"/>
              </a:rPr>
              <a:t></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 Đười ươi </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sym typeface="Symbol" panose="05050102010706020507" pitchFamily="18" charset="2"/>
              </a:rPr>
              <a:t></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 Tinh tinh </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sym typeface="Symbol" panose="05050102010706020507" pitchFamily="18" charset="2"/>
              </a:rPr>
              <a:t></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rPr>
              <a:t> Gorilla</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a:t>
            </a:r>
            <a:endParaRPr lang="vi-VN" sz="16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indent="144145" algn="just" defTabSz="457200" eaLnBrk="1" fontAlgn="auto" hangingPunct="1">
              <a:lnSpc>
                <a:spcPct val="150000"/>
              </a:lnSpc>
              <a:spcBef>
                <a:spcPts val="0"/>
              </a:spcBef>
              <a:spcAft>
                <a:spcPts val="300"/>
              </a:spcAft>
              <a:tabLst>
                <a:tab pos="57468" algn="l"/>
                <a:tab pos="856933" algn="l"/>
                <a:tab pos="1657668" algn="l"/>
                <a:tab pos="2457133" algn="l"/>
              </a:tabLst>
            </a:pPr>
            <a:r>
              <a:rPr lang="pt-BR"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pt-BR"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Người </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sym typeface="Symbol" panose="05050102010706020507" pitchFamily="18" charset="2"/>
              </a:rPr>
              <a:t></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Gorilla </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sym typeface="Symbol" panose="05050102010706020507" pitchFamily="18" charset="2"/>
              </a:rPr>
              <a:t></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 Tinh tinh </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sym typeface="Symbol" panose="05050102010706020507" pitchFamily="18" charset="2"/>
              </a:rPr>
              <a:t></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 Đười ươi.</a:t>
            </a:r>
            <a:endParaRPr lang="vi-VN" sz="16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indent="144145" algn="just" defTabSz="457200" eaLnBrk="1" fontAlgn="auto" hangingPunct="1">
              <a:lnSpc>
                <a:spcPct val="150000"/>
              </a:lnSpc>
              <a:spcBef>
                <a:spcPts val="0"/>
              </a:spcBef>
              <a:spcAft>
                <a:spcPts val="300"/>
              </a:spcAft>
              <a:tabLst>
                <a:tab pos="89853" algn="l"/>
                <a:tab pos="1710055" algn="l"/>
                <a:tab pos="2519998" algn="l"/>
              </a:tabLst>
            </a:pPr>
            <a:r>
              <a:rPr lang="pt-BR"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D.</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 Người </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sym typeface="Symbol" panose="05050102010706020507" pitchFamily="18" charset="2"/>
              </a:rPr>
              <a:t></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 Tinh tinh </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sym typeface="Symbol" panose="05050102010706020507" pitchFamily="18" charset="2"/>
              </a:rPr>
              <a:t></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Gorilla </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sym typeface="Symbol" panose="05050102010706020507" pitchFamily="18" charset="2"/>
              </a:rPr>
              <a:t></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 Đười ươi  </a:t>
            </a:r>
            <a:endParaRPr lang="vi-VN" sz="16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43A5712F-36DF-4179-81D8-ACCD30249180}"/>
              </a:ext>
            </a:extLst>
          </p:cNvPr>
          <p:cNvSpPr/>
          <p:nvPr/>
        </p:nvSpPr>
        <p:spPr>
          <a:xfrm>
            <a:off x="6457950" y="873869"/>
            <a:ext cx="2476500" cy="68823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vi-VN" sz="900">
              <a:solidFill>
                <a:prstClr val="white"/>
              </a:solidFill>
              <a:latin typeface="Arial" panose="020B0604020202020204" pitchFamily="34" charset="0"/>
            </a:endParaRPr>
          </a:p>
        </p:txBody>
      </p:sp>
      <p:sp>
        <p:nvSpPr>
          <p:cNvPr id="6" name="Rectangle 5">
            <a:extLst>
              <a:ext uri="{FF2B5EF4-FFF2-40B4-BE49-F238E27FC236}">
                <a16:creationId xmlns:a16="http://schemas.microsoft.com/office/drawing/2014/main" id="{D56FB52E-278E-4B94-A8B7-A2C1C62A2F4F}"/>
              </a:ext>
            </a:extLst>
          </p:cNvPr>
          <p:cNvSpPr/>
          <p:nvPr/>
        </p:nvSpPr>
        <p:spPr>
          <a:xfrm>
            <a:off x="6553200" y="952500"/>
            <a:ext cx="2228850" cy="49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r>
              <a:rPr lang="en-US" sz="2400" b="1" dirty="0">
                <a:solidFill>
                  <a:srgbClr val="00B050"/>
                </a:solidFill>
                <a:latin typeface="Calibri"/>
              </a:rPr>
              <a:t>TRẮC NGHIỆM</a:t>
            </a:r>
            <a:endParaRPr lang="vi-VN" sz="2400" b="1" dirty="0">
              <a:solidFill>
                <a:srgbClr val="00B050"/>
              </a:solidFill>
              <a:latin typeface="Arial" panose="020B0604020202020204" pitchFamily="34" charset="0"/>
            </a:endParaRPr>
          </a:p>
        </p:txBody>
      </p:sp>
      <p:sp>
        <p:nvSpPr>
          <p:cNvPr id="8" name="TextBox 7">
            <a:extLst>
              <a:ext uri="{FF2B5EF4-FFF2-40B4-BE49-F238E27FC236}">
                <a16:creationId xmlns:a16="http://schemas.microsoft.com/office/drawing/2014/main" id="{D37BAFBA-B331-4D6F-957A-D81ECB698BFC}"/>
              </a:ext>
            </a:extLst>
          </p:cNvPr>
          <p:cNvSpPr txBox="1"/>
          <p:nvPr/>
        </p:nvSpPr>
        <p:spPr>
          <a:xfrm>
            <a:off x="952501" y="1526432"/>
            <a:ext cx="7873730" cy="1200329"/>
          </a:xfrm>
          <a:prstGeom prst="rect">
            <a:avLst/>
          </a:prstGeom>
          <a:noFill/>
        </p:spPr>
        <p:txBody>
          <a:bodyPr wrap="square">
            <a:spAutoFit/>
          </a:bodyPr>
          <a:lstStyle/>
          <a:p>
            <a:pPr defTabSz="457200" eaLnBrk="1" fontAlgn="auto" hangingPunct="1">
              <a:lnSpc>
                <a:spcPct val="150000"/>
              </a:lnSpc>
              <a:spcBef>
                <a:spcPts val="0"/>
              </a:spcBef>
              <a:spcAft>
                <a:spcPts val="300"/>
              </a:spcAft>
              <a:buClr>
                <a:srgbClr val="000000"/>
              </a:buClr>
            </a:pPr>
            <a:r>
              <a:rPr lang="pt-BR" sz="1600" b="1" dirty="0">
                <a:solidFill>
                  <a:srgbClr val="FF0000"/>
                </a:solidFill>
                <a:latin typeface="Arial" panose="020B0604020202020204" pitchFamily="34" charset="0"/>
                <a:ea typeface="Arial" panose="020B0604020202020204" pitchFamily="34" charset="0"/>
                <a:cs typeface="Arial" panose="020B0604020202020204" pitchFamily="34" charset="0"/>
              </a:rPr>
              <a:t>Câu 7: </a:t>
            </a:r>
            <a:r>
              <a:rPr lang="pt-BR" sz="1600" dirty="0">
                <a:solidFill>
                  <a:srgbClr val="FF0000"/>
                </a:solidFill>
                <a:latin typeface="Arial" panose="020B0604020202020204" pitchFamily="34" charset="0"/>
                <a:ea typeface="Arial" panose="020B0604020202020204" pitchFamily="34" charset="0"/>
                <a:cs typeface="Arial" panose="020B0604020202020204" pitchFamily="34" charset="0"/>
              </a:rPr>
              <a:t>Trình tự các nucleotide trong đoạn mạch mang mã gốc của một đoạn </a:t>
            </a:r>
            <a:r>
              <a:rPr lang="es-ES_tradnl" sz="1600" dirty="0">
                <a:solidFill>
                  <a:srgbClr val="FF0000"/>
                </a:solidFill>
                <a:latin typeface="Arial" panose="020B0604020202020204" pitchFamily="34" charset="0"/>
                <a:ea typeface="Arial" panose="020B0604020202020204" pitchFamily="34" charset="0"/>
                <a:cs typeface="Arial" panose="020B0604020202020204" pitchFamily="34" charset="0"/>
              </a:rPr>
              <a:t>gene </a:t>
            </a:r>
            <a:r>
              <a:rPr lang="pt-BR" sz="1600" dirty="0">
                <a:solidFill>
                  <a:srgbClr val="FF0000"/>
                </a:solidFill>
                <a:latin typeface="Arial" panose="020B0604020202020204" pitchFamily="34" charset="0"/>
                <a:ea typeface="Arial" panose="020B0604020202020204" pitchFamily="34" charset="0"/>
                <a:cs typeface="Arial" panose="020B0604020202020204" pitchFamily="34" charset="0"/>
              </a:rPr>
              <a:t>mã hóa cấu trúc của nhóm </a:t>
            </a:r>
            <a:r>
              <a:rPr lang="de-DE" sz="1600" dirty="0">
                <a:solidFill>
                  <a:srgbClr val="FF0000"/>
                </a:solidFill>
                <a:latin typeface="Arial" panose="020B0604020202020204" pitchFamily="34" charset="0"/>
                <a:ea typeface="Arial" panose="020B0604020202020204" pitchFamily="34" charset="0"/>
                <a:cs typeface="Arial" panose="020B0604020202020204" pitchFamily="34" charset="0"/>
              </a:rPr>
              <a:t>enzyme </a:t>
            </a:r>
            <a:r>
              <a:rPr lang="pt-BR" sz="1600" dirty="0">
                <a:solidFill>
                  <a:srgbClr val="FF0000"/>
                </a:solidFill>
                <a:latin typeface="Arial" panose="020B0604020202020204" pitchFamily="34" charset="0"/>
                <a:ea typeface="Arial" panose="020B0604020202020204" pitchFamily="34" charset="0"/>
                <a:cs typeface="Arial" panose="020B0604020202020204" pitchFamily="34" charset="0"/>
              </a:rPr>
              <a:t>dehydrogenease ở người và vượn người như sau: </a:t>
            </a:r>
            <a:endParaRPr lang="vi-VN" sz="1600" dirty="0">
              <a:solidFill>
                <a:srgbClr val="FF0000"/>
              </a:solidFill>
              <a:latin typeface="Arial" panose="020B0604020202020204" pitchFamily="34" charset="0"/>
              <a:ea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254CDCF-4DB6-4865-B258-B45B438C48C9}"/>
              </a:ext>
            </a:extLst>
          </p:cNvPr>
          <p:cNvPicPr>
            <a:picLocks noChangeAspect="1"/>
          </p:cNvPicPr>
          <p:nvPr/>
        </p:nvPicPr>
        <p:blipFill rotWithShape="1">
          <a:blip r:embed="rId3"/>
          <a:srcRect l="14583" t="39935" r="13750" b="32482"/>
          <a:stretch/>
        </p:blipFill>
        <p:spPr>
          <a:xfrm>
            <a:off x="2245265" y="2226343"/>
            <a:ext cx="6553200" cy="1323625"/>
          </a:xfrm>
          <a:prstGeom prst="rect">
            <a:avLst/>
          </a:prstGeom>
        </p:spPr>
      </p:pic>
      <p:sp>
        <p:nvSpPr>
          <p:cNvPr id="10" name="Oval 9">
            <a:extLst>
              <a:ext uri="{FF2B5EF4-FFF2-40B4-BE49-F238E27FC236}">
                <a16:creationId xmlns:a16="http://schemas.microsoft.com/office/drawing/2014/main" id="{A0A82CBF-8B05-4C7B-AF86-E59F00B57FED}"/>
              </a:ext>
            </a:extLst>
          </p:cNvPr>
          <p:cNvSpPr/>
          <p:nvPr/>
        </p:nvSpPr>
        <p:spPr>
          <a:xfrm>
            <a:off x="460428" y="5444050"/>
            <a:ext cx="457200" cy="43060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vi-VN" sz="900">
              <a:solidFill>
                <a:prstClr val="white"/>
              </a:solidFill>
              <a:latin typeface="Arial" panose="020B0604020202020204" pitchFamily="34" charset="0"/>
            </a:endParaRPr>
          </a:p>
        </p:txBody>
      </p:sp>
    </p:spTree>
    <p:extLst>
      <p:ext uri="{BB962C8B-B14F-4D97-AF65-F5344CB8AC3E}">
        <p14:creationId xmlns:p14="http://schemas.microsoft.com/office/powerpoint/2010/main" val="25461960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huyến mãi đặc biệt 100 mẫu slide powerpoint đẹp Miễn phí tải về ngay hôm  nay!">
            <a:extLst>
              <a:ext uri="{FF2B5EF4-FFF2-40B4-BE49-F238E27FC236}">
                <a16:creationId xmlns:a16="http://schemas.microsoft.com/office/drawing/2014/main" id="{BC6E9345-D5A0-4E85-81DD-93AE52A4BE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247" t="13413" r="10572" b="13832"/>
          <a:stretch/>
        </p:blipFill>
        <p:spPr bwMode="auto">
          <a:xfrm>
            <a:off x="0" y="863600"/>
            <a:ext cx="9238005" cy="5137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99BD0B3-DF38-4199-953F-3482EFE7A5F2}"/>
              </a:ext>
            </a:extLst>
          </p:cNvPr>
          <p:cNvSpPr txBox="1"/>
          <p:nvPr/>
        </p:nvSpPr>
        <p:spPr>
          <a:xfrm>
            <a:off x="1333500" y="4495800"/>
            <a:ext cx="7086600" cy="869469"/>
          </a:xfrm>
          <a:prstGeom prst="rect">
            <a:avLst/>
          </a:prstGeom>
          <a:noFill/>
        </p:spPr>
        <p:txBody>
          <a:bodyPr wrap="square">
            <a:spAutoFit/>
          </a:bodyPr>
          <a:lstStyle/>
          <a:p>
            <a:pPr indent="144145" algn="just" defTabSz="457200" eaLnBrk="1" fontAlgn="auto" hangingPunct="1">
              <a:lnSpc>
                <a:spcPct val="150000"/>
              </a:lnSpc>
              <a:spcBef>
                <a:spcPts val="0"/>
              </a:spcBef>
              <a:spcAft>
                <a:spcPts val="300"/>
              </a:spcAft>
              <a:tabLst>
                <a:tab pos="89853" algn="l"/>
                <a:tab pos="765175" algn="l"/>
                <a:tab pos="1710055" algn="l"/>
                <a:tab pos="2519998" algn="l"/>
              </a:tabLst>
            </a:pPr>
            <a:r>
              <a:rPr lang="pt-BR"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A.</a:t>
            </a:r>
            <a:r>
              <a:rPr lang="pt-BR"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phôi sinh học</a:t>
            </a:r>
            <a:r>
              <a:rPr lang="pt-BR"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		B.</a:t>
            </a:r>
            <a:r>
              <a:rPr lang="pt-BR"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cơ quan thoái hóa</a:t>
            </a:r>
            <a:r>
              <a:rPr lang="pt-BR"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vi-VN" sz="16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indent="144145" algn="just" defTabSz="457200" eaLnBrk="1" fontAlgn="auto" hangingPunct="1">
              <a:lnSpc>
                <a:spcPct val="150000"/>
              </a:lnSpc>
              <a:spcBef>
                <a:spcPts val="0"/>
              </a:spcBef>
              <a:spcAft>
                <a:spcPts val="300"/>
              </a:spcAft>
              <a:tabLst>
                <a:tab pos="89853" algn="l"/>
                <a:tab pos="765175" algn="l"/>
                <a:tab pos="1710055" algn="l"/>
                <a:tab pos="2519998" algn="l"/>
              </a:tabLst>
            </a:pPr>
            <a:r>
              <a:rPr lang="pt-BR"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pt-BR"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cơ quan tương đồng</a:t>
            </a:r>
            <a:r>
              <a:rPr lang="pt-BR"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	D.</a:t>
            </a:r>
            <a:r>
              <a:rPr lang="pt-BR"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hiện tượng lại tổ.</a:t>
            </a:r>
            <a:r>
              <a:rPr lang="pt-BR" sz="16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vi-VN"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43A5712F-36DF-4179-81D8-ACCD30249180}"/>
              </a:ext>
            </a:extLst>
          </p:cNvPr>
          <p:cNvSpPr/>
          <p:nvPr/>
        </p:nvSpPr>
        <p:spPr>
          <a:xfrm>
            <a:off x="6457950" y="873869"/>
            <a:ext cx="2476500" cy="68823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vi-VN" sz="900">
              <a:solidFill>
                <a:prstClr val="white"/>
              </a:solidFill>
              <a:latin typeface="Arial" panose="020B0604020202020204" pitchFamily="34" charset="0"/>
            </a:endParaRPr>
          </a:p>
        </p:txBody>
      </p:sp>
      <p:sp>
        <p:nvSpPr>
          <p:cNvPr id="6" name="Rectangle 5">
            <a:extLst>
              <a:ext uri="{FF2B5EF4-FFF2-40B4-BE49-F238E27FC236}">
                <a16:creationId xmlns:a16="http://schemas.microsoft.com/office/drawing/2014/main" id="{D56FB52E-278E-4B94-A8B7-A2C1C62A2F4F}"/>
              </a:ext>
            </a:extLst>
          </p:cNvPr>
          <p:cNvSpPr/>
          <p:nvPr/>
        </p:nvSpPr>
        <p:spPr>
          <a:xfrm>
            <a:off x="6553200" y="952500"/>
            <a:ext cx="2228850" cy="49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r>
              <a:rPr lang="en-US" sz="2400" b="1" dirty="0">
                <a:solidFill>
                  <a:srgbClr val="00B050"/>
                </a:solidFill>
                <a:latin typeface="Calibri"/>
              </a:rPr>
              <a:t>TRẮC NGHIỆM</a:t>
            </a:r>
            <a:endParaRPr lang="vi-VN" sz="2400" b="1" dirty="0">
              <a:solidFill>
                <a:srgbClr val="00B050"/>
              </a:solidFill>
              <a:latin typeface="Arial" panose="020B0604020202020204" pitchFamily="34" charset="0"/>
            </a:endParaRPr>
          </a:p>
        </p:txBody>
      </p:sp>
      <p:sp>
        <p:nvSpPr>
          <p:cNvPr id="8" name="TextBox 7">
            <a:extLst>
              <a:ext uri="{FF2B5EF4-FFF2-40B4-BE49-F238E27FC236}">
                <a16:creationId xmlns:a16="http://schemas.microsoft.com/office/drawing/2014/main" id="{D37BAFBA-B331-4D6F-957A-D81ECB698BFC}"/>
              </a:ext>
            </a:extLst>
          </p:cNvPr>
          <p:cNvSpPr txBox="1"/>
          <p:nvPr/>
        </p:nvSpPr>
        <p:spPr>
          <a:xfrm>
            <a:off x="1562100" y="1684119"/>
            <a:ext cx="6629400" cy="461665"/>
          </a:xfrm>
          <a:prstGeom prst="rect">
            <a:avLst/>
          </a:prstGeom>
          <a:noFill/>
        </p:spPr>
        <p:txBody>
          <a:bodyPr wrap="square">
            <a:spAutoFit/>
          </a:bodyPr>
          <a:lstStyle/>
          <a:p>
            <a:pPr defTabSz="457200" eaLnBrk="1" fontAlgn="auto" hangingPunct="1">
              <a:lnSpc>
                <a:spcPct val="150000"/>
              </a:lnSpc>
              <a:spcBef>
                <a:spcPts val="0"/>
              </a:spcBef>
              <a:spcAft>
                <a:spcPts val="300"/>
              </a:spcAft>
              <a:buClr>
                <a:srgbClr val="000000"/>
              </a:buClr>
            </a:pPr>
            <a:r>
              <a:rPr lang="pt-BR" sz="1600" b="1" dirty="0">
                <a:solidFill>
                  <a:srgbClr val="FF0000"/>
                </a:solidFill>
                <a:latin typeface="Arial" panose="020B0604020202020204" pitchFamily="34" charset="0"/>
                <a:ea typeface="Arial" panose="020B0604020202020204" pitchFamily="34" charset="0"/>
                <a:cs typeface="Arial" panose="020B0604020202020204" pitchFamily="34" charset="0"/>
              </a:rPr>
              <a:t>Câu 8: </a:t>
            </a:r>
            <a:r>
              <a:rPr lang="pt-BR" sz="1600" dirty="0">
                <a:solidFill>
                  <a:srgbClr val="FF0000"/>
                </a:solidFill>
                <a:latin typeface="Arial" panose="020B0604020202020204" pitchFamily="34" charset="0"/>
                <a:ea typeface="Times New Roman" panose="02020603050405020304" pitchFamily="18" charset="0"/>
                <a:cs typeface="Arial" panose="020B0604020202020204" pitchFamily="34" charset="0"/>
              </a:rPr>
              <a:t>Bằng chứng được mô tả trong hình dưới đây là</a:t>
            </a:r>
            <a:endParaRPr lang="vi-VN" sz="1600" dirty="0">
              <a:solidFill>
                <a:srgbClr val="FF0000"/>
              </a:solidFill>
              <a:latin typeface="Arial" panose="020B0604020202020204" pitchFamily="34" charset="0"/>
              <a:ea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D0F28E2-590E-4308-8419-33542E878FF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141385"/>
            <a:ext cx="5257800" cy="2278215"/>
          </a:xfrm>
          <a:prstGeom prst="rect">
            <a:avLst/>
          </a:prstGeom>
          <a:noFill/>
          <a:ln>
            <a:noFill/>
          </a:ln>
        </p:spPr>
      </p:pic>
      <p:sp>
        <p:nvSpPr>
          <p:cNvPr id="9" name="Oval 8">
            <a:extLst>
              <a:ext uri="{FF2B5EF4-FFF2-40B4-BE49-F238E27FC236}">
                <a16:creationId xmlns:a16="http://schemas.microsoft.com/office/drawing/2014/main" id="{5783E365-4D83-4B0F-A28C-1644FB78F2FF}"/>
              </a:ext>
            </a:extLst>
          </p:cNvPr>
          <p:cNvSpPr/>
          <p:nvPr/>
        </p:nvSpPr>
        <p:spPr>
          <a:xfrm>
            <a:off x="3695700" y="4564856"/>
            <a:ext cx="457200" cy="43060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vi-VN" sz="900">
              <a:solidFill>
                <a:prstClr val="white"/>
              </a:solidFill>
              <a:latin typeface="Arial" panose="020B0604020202020204" pitchFamily="34" charset="0"/>
            </a:endParaRPr>
          </a:p>
        </p:txBody>
      </p:sp>
    </p:spTree>
    <p:extLst>
      <p:ext uri="{BB962C8B-B14F-4D97-AF65-F5344CB8AC3E}">
        <p14:creationId xmlns:p14="http://schemas.microsoft.com/office/powerpoint/2010/main" val="38247131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huyến mãi đặc biệt 100 mẫu slide powerpoint đẹp Miễn phí tải về ngay hôm  nay!">
            <a:extLst>
              <a:ext uri="{FF2B5EF4-FFF2-40B4-BE49-F238E27FC236}">
                <a16:creationId xmlns:a16="http://schemas.microsoft.com/office/drawing/2014/main" id="{BC6E9345-D5A0-4E85-81DD-93AE52A4BE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247" t="13413" r="10572" b="13832"/>
          <a:stretch/>
        </p:blipFill>
        <p:spPr bwMode="auto">
          <a:xfrm>
            <a:off x="0" y="863600"/>
            <a:ext cx="9238005" cy="5137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99BD0B3-DF38-4199-953F-3482EFE7A5F2}"/>
              </a:ext>
            </a:extLst>
          </p:cNvPr>
          <p:cNvSpPr txBox="1"/>
          <p:nvPr/>
        </p:nvSpPr>
        <p:spPr>
          <a:xfrm>
            <a:off x="990600" y="2911301"/>
            <a:ext cx="7644319" cy="2423740"/>
          </a:xfrm>
          <a:prstGeom prst="rect">
            <a:avLst/>
          </a:prstGeom>
          <a:noFill/>
        </p:spPr>
        <p:txBody>
          <a:bodyPr wrap="square">
            <a:spAutoFit/>
          </a:bodyPr>
          <a:lstStyle/>
          <a:p>
            <a:pPr marL="228600" algn="just" defTabSz="457200" eaLnBrk="1" fontAlgn="auto" hangingPunct="1">
              <a:lnSpc>
                <a:spcPct val="150000"/>
              </a:lnSpc>
              <a:spcBef>
                <a:spcPts val="0"/>
              </a:spcBef>
              <a:spcAft>
                <a:spcPts val="300"/>
              </a:spcAft>
            </a:pPr>
            <a:r>
              <a:rPr lang="pt-BR" sz="1600" b="1" dirty="0">
                <a:solidFill>
                  <a:srgbClr val="000000"/>
                </a:solidFill>
                <a:latin typeface="Arial" panose="020B0604020202020204" pitchFamily="34" charset="0"/>
                <a:ea typeface="Arial" panose="020B0604020202020204" pitchFamily="34" charset="0"/>
                <a:cs typeface="Arial" panose="020B0604020202020204" pitchFamily="34" charset="0"/>
              </a:rPr>
              <a:t>A. </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Chứng minh hướng tiến hóa quay về tổ tiên xưa hơn là hoàn thiện để phù hợp với ngoại cảnh.</a:t>
            </a:r>
            <a:endParaRPr lang="en-US" sz="16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marL="228600" algn="just" defTabSz="457200" eaLnBrk="1" fontAlgn="auto" hangingPunct="1">
              <a:lnSpc>
                <a:spcPct val="150000"/>
              </a:lnSpc>
              <a:spcBef>
                <a:spcPts val="0"/>
              </a:spcBef>
              <a:spcAft>
                <a:spcPts val="300"/>
              </a:spcAft>
            </a:pPr>
            <a:r>
              <a:rPr lang="pt-BR"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B.</a:t>
            </a:r>
            <a:r>
              <a:rPr lang="pt-BR"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Chứng minh được hoa ngô trước khi là loài đơn tính thì đã từng là loài hoa lưỡng tính.</a:t>
            </a:r>
            <a:endParaRPr lang="vi-VN" sz="16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indent="144145" algn="just" defTabSz="457200" eaLnBrk="1" fontAlgn="auto" hangingPunct="1">
              <a:lnSpc>
                <a:spcPct val="150000"/>
              </a:lnSpc>
              <a:spcBef>
                <a:spcPts val="0"/>
              </a:spcBef>
              <a:spcAft>
                <a:spcPts val="300"/>
              </a:spcAft>
              <a:tabLst>
                <a:tab pos="89853" algn="l"/>
                <a:tab pos="1710055" algn="l"/>
                <a:tab pos="2519998" algn="l"/>
              </a:tabLst>
            </a:pPr>
            <a:r>
              <a:rPr lang="pt-BR"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 C.</a:t>
            </a:r>
            <a:r>
              <a:rPr lang="pt-BR"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Chứng minh được đột biến xảy ra thường xuyên trong mọi cơ thể sinh vật.</a:t>
            </a:r>
            <a:endParaRPr lang="en-US" sz="16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indent="144145" algn="just" defTabSz="457200" eaLnBrk="1" fontAlgn="auto" hangingPunct="1">
              <a:lnSpc>
                <a:spcPct val="150000"/>
              </a:lnSpc>
              <a:spcBef>
                <a:spcPts val="0"/>
              </a:spcBef>
              <a:spcAft>
                <a:spcPts val="300"/>
              </a:spcAft>
              <a:tabLst>
                <a:tab pos="89853" algn="l"/>
                <a:tab pos="1710055" algn="l"/>
                <a:tab pos="2519998" algn="l"/>
              </a:tabLst>
            </a:pPr>
            <a:r>
              <a:rPr lang="pt-BR"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 D.</a:t>
            </a:r>
            <a:r>
              <a:rPr lang="pt-BR"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Chứng minh được ngô là loài dễ xảy ra đột biến.</a:t>
            </a:r>
            <a:endParaRPr lang="vi-VN"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43A5712F-36DF-4179-81D8-ACCD30249180}"/>
              </a:ext>
            </a:extLst>
          </p:cNvPr>
          <p:cNvSpPr/>
          <p:nvPr/>
        </p:nvSpPr>
        <p:spPr>
          <a:xfrm>
            <a:off x="6457950" y="873869"/>
            <a:ext cx="2476500" cy="68823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vi-VN" sz="900">
              <a:solidFill>
                <a:prstClr val="white"/>
              </a:solidFill>
              <a:latin typeface="Arial" panose="020B0604020202020204" pitchFamily="34" charset="0"/>
            </a:endParaRPr>
          </a:p>
        </p:txBody>
      </p:sp>
      <p:sp>
        <p:nvSpPr>
          <p:cNvPr id="6" name="Rectangle 5">
            <a:extLst>
              <a:ext uri="{FF2B5EF4-FFF2-40B4-BE49-F238E27FC236}">
                <a16:creationId xmlns:a16="http://schemas.microsoft.com/office/drawing/2014/main" id="{D56FB52E-278E-4B94-A8B7-A2C1C62A2F4F}"/>
              </a:ext>
            </a:extLst>
          </p:cNvPr>
          <p:cNvSpPr/>
          <p:nvPr/>
        </p:nvSpPr>
        <p:spPr>
          <a:xfrm>
            <a:off x="6553200" y="952500"/>
            <a:ext cx="2228850" cy="49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r>
              <a:rPr lang="en-US" sz="2400" b="1" dirty="0">
                <a:solidFill>
                  <a:srgbClr val="00B050"/>
                </a:solidFill>
                <a:latin typeface="Calibri"/>
              </a:rPr>
              <a:t>TRẮC NGHIỆM</a:t>
            </a:r>
            <a:endParaRPr lang="vi-VN" sz="2400" b="1" dirty="0">
              <a:solidFill>
                <a:srgbClr val="00B050"/>
              </a:solidFill>
              <a:latin typeface="Arial" panose="020B0604020202020204" pitchFamily="34" charset="0"/>
            </a:endParaRPr>
          </a:p>
        </p:txBody>
      </p:sp>
      <p:sp>
        <p:nvSpPr>
          <p:cNvPr id="8" name="TextBox 7">
            <a:extLst>
              <a:ext uri="{FF2B5EF4-FFF2-40B4-BE49-F238E27FC236}">
                <a16:creationId xmlns:a16="http://schemas.microsoft.com/office/drawing/2014/main" id="{D37BAFBA-B331-4D6F-957A-D81ECB698BFC}"/>
              </a:ext>
            </a:extLst>
          </p:cNvPr>
          <p:cNvSpPr txBox="1"/>
          <p:nvPr/>
        </p:nvSpPr>
        <p:spPr>
          <a:xfrm>
            <a:off x="1295400" y="1684119"/>
            <a:ext cx="6896100" cy="830997"/>
          </a:xfrm>
          <a:prstGeom prst="rect">
            <a:avLst/>
          </a:prstGeom>
          <a:noFill/>
        </p:spPr>
        <p:txBody>
          <a:bodyPr wrap="square">
            <a:spAutoFit/>
          </a:bodyPr>
          <a:lstStyle/>
          <a:p>
            <a:pPr defTabSz="457200" eaLnBrk="1" fontAlgn="auto" hangingPunct="1">
              <a:lnSpc>
                <a:spcPct val="150000"/>
              </a:lnSpc>
              <a:spcBef>
                <a:spcPts val="0"/>
              </a:spcBef>
              <a:spcAft>
                <a:spcPts val="300"/>
              </a:spcAft>
              <a:buClr>
                <a:srgbClr val="000000"/>
              </a:buClr>
            </a:pPr>
            <a:r>
              <a:rPr lang="pt-BR" sz="1600" b="1" dirty="0">
                <a:solidFill>
                  <a:srgbClr val="FF0000"/>
                </a:solidFill>
                <a:latin typeface="Arial" panose="020B0604020202020204" pitchFamily="34" charset="0"/>
                <a:ea typeface="Arial" panose="020B0604020202020204" pitchFamily="34" charset="0"/>
                <a:cs typeface="Arial" panose="020B0604020202020204" pitchFamily="34" charset="0"/>
              </a:rPr>
              <a:t>Câu 9: </a:t>
            </a:r>
            <a:r>
              <a:rPr lang="pt-BR" sz="1600" dirty="0">
                <a:solidFill>
                  <a:srgbClr val="FF0000"/>
                </a:solidFill>
                <a:latin typeface="Arial" panose="020B0604020202020204" pitchFamily="34" charset="0"/>
                <a:ea typeface="Arial" panose="020B0604020202020204" pitchFamily="34" charset="0"/>
                <a:cs typeface="Arial" panose="020B0604020202020204" pitchFamily="34" charset="0"/>
              </a:rPr>
              <a:t>Ở cây ngô đôi khi xuất hiện những hạt ngô trên bông cờ, điều này chứng minh được điều gì?</a:t>
            </a:r>
            <a:endParaRPr lang="vi-VN" sz="1600" dirty="0">
              <a:solidFill>
                <a:srgbClr val="FF0000"/>
              </a:solidFill>
              <a:latin typeface="Arial" panose="020B0604020202020204" pitchFamily="34" charset="0"/>
              <a:ea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3B5BE3FA-F750-42E0-B01D-5DB1341FCBD5}"/>
              </a:ext>
            </a:extLst>
          </p:cNvPr>
          <p:cNvSpPr/>
          <p:nvPr/>
        </p:nvSpPr>
        <p:spPr>
          <a:xfrm>
            <a:off x="1066800" y="3707071"/>
            <a:ext cx="457200" cy="43060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vi-VN" sz="900">
              <a:solidFill>
                <a:prstClr val="white"/>
              </a:solidFill>
              <a:latin typeface="Arial" panose="020B0604020202020204" pitchFamily="34" charset="0"/>
            </a:endParaRPr>
          </a:p>
        </p:txBody>
      </p:sp>
    </p:spTree>
    <p:extLst>
      <p:ext uri="{BB962C8B-B14F-4D97-AF65-F5344CB8AC3E}">
        <p14:creationId xmlns:p14="http://schemas.microsoft.com/office/powerpoint/2010/main" val="35487356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huyến mãi đặc biệt 100 mẫu slide powerpoint đẹp Miễn phí tải về ngay hôm  nay!">
            <a:extLst>
              <a:ext uri="{FF2B5EF4-FFF2-40B4-BE49-F238E27FC236}">
                <a16:creationId xmlns:a16="http://schemas.microsoft.com/office/drawing/2014/main" id="{BC6E9345-D5A0-4E85-81DD-93AE52A4BE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247" t="13413" r="10572" b="13832"/>
          <a:stretch/>
        </p:blipFill>
        <p:spPr bwMode="auto">
          <a:xfrm>
            <a:off x="0" y="863600"/>
            <a:ext cx="9238005" cy="5137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99BD0B3-DF38-4199-953F-3482EFE7A5F2}"/>
              </a:ext>
            </a:extLst>
          </p:cNvPr>
          <p:cNvSpPr txBox="1"/>
          <p:nvPr/>
        </p:nvSpPr>
        <p:spPr>
          <a:xfrm>
            <a:off x="808390" y="2495603"/>
            <a:ext cx="7543800" cy="3416320"/>
          </a:xfrm>
          <a:prstGeom prst="rect">
            <a:avLst/>
          </a:prstGeom>
          <a:noFill/>
        </p:spPr>
        <p:txBody>
          <a:bodyPr wrap="square">
            <a:spAutoFit/>
          </a:bodyPr>
          <a:lstStyle/>
          <a:p>
            <a:pPr marL="228600" algn="just" defTabSz="457200" eaLnBrk="1" fontAlgn="auto" hangingPunct="1">
              <a:lnSpc>
                <a:spcPct val="150000"/>
              </a:lnSpc>
              <a:spcBef>
                <a:spcPts val="0"/>
              </a:spcBef>
              <a:spcAft>
                <a:spcPts val="0"/>
              </a:spcAft>
            </a:pPr>
            <a:r>
              <a:rPr lang="pt-BR" sz="1600" b="1" dirty="0">
                <a:solidFill>
                  <a:srgbClr val="000000"/>
                </a:solidFill>
                <a:latin typeface="Arial" panose="020B0604020202020204" pitchFamily="34" charset="0"/>
                <a:ea typeface="Arial" panose="020B0604020202020204" pitchFamily="34" charset="0"/>
                <a:cs typeface="Arial" panose="020B0604020202020204" pitchFamily="34" charset="0"/>
              </a:rPr>
              <a:t>A. </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Cơ quan này thường không gây hại cho cơ thể sinh vật, thời gian tiến hóa chưa đủ dài để các yếu tố ngẫu nhiên loại bỏ các gene quy định cơ quan thoái hóa.</a:t>
            </a:r>
            <a:endParaRPr lang="en-US" sz="16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marL="228600" algn="just" defTabSz="457200" eaLnBrk="1" fontAlgn="auto" hangingPunct="1">
              <a:lnSpc>
                <a:spcPct val="150000"/>
              </a:lnSpc>
              <a:spcBef>
                <a:spcPts val="0"/>
              </a:spcBef>
              <a:spcAft>
                <a:spcPts val="0"/>
              </a:spcAft>
            </a:pPr>
            <a:r>
              <a:rPr lang="pt-BR"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B.</a:t>
            </a:r>
            <a:r>
              <a:rPr lang="pt-BR"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Cơ quan thoái hóa không có chức năng gì nên tồn tại trong quần thể sẽ không ảnh hưởng đến sự tiến hóa của quần thể.</a:t>
            </a:r>
            <a:endParaRPr lang="en-US" sz="16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marL="228600" algn="just" defTabSz="457200" eaLnBrk="1" fontAlgn="auto" hangingPunct="1">
              <a:lnSpc>
                <a:spcPct val="150000"/>
              </a:lnSpc>
              <a:spcBef>
                <a:spcPts val="0"/>
              </a:spcBef>
              <a:spcAft>
                <a:spcPts val="0"/>
              </a:spcAft>
            </a:pPr>
            <a:r>
              <a:rPr lang="pt-BR"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pt-BR"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Nếu loại bỏ cơ quan thoái hóa sẽ ảnh hưởng đến hoạt động của cơ quan khác trong cơ thể.</a:t>
            </a:r>
            <a:endParaRPr lang="en-US" sz="16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marL="228600" algn="just" defTabSz="457200" eaLnBrk="1" fontAlgn="auto" hangingPunct="1">
              <a:lnSpc>
                <a:spcPct val="150000"/>
              </a:lnSpc>
              <a:spcBef>
                <a:spcPts val="0"/>
              </a:spcBef>
              <a:spcAft>
                <a:spcPts val="0"/>
              </a:spcAft>
            </a:pPr>
            <a:r>
              <a:rPr lang="pt-BR"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D.</a:t>
            </a:r>
            <a:r>
              <a:rPr lang="pt-BR"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Cơ quan thoái hóa là cơ quan khác nguồn gốc tạo ra sự đa dạng di truyền nên được chọn lọc tự nhiên giữ lại.</a:t>
            </a:r>
            <a:endParaRPr lang="vi-VN" sz="16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43A5712F-36DF-4179-81D8-ACCD30249180}"/>
              </a:ext>
            </a:extLst>
          </p:cNvPr>
          <p:cNvSpPr/>
          <p:nvPr/>
        </p:nvSpPr>
        <p:spPr>
          <a:xfrm>
            <a:off x="6457950" y="873869"/>
            <a:ext cx="2476500" cy="68823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vi-VN" sz="900">
              <a:solidFill>
                <a:prstClr val="white"/>
              </a:solidFill>
              <a:latin typeface="Arial" panose="020B0604020202020204" pitchFamily="34" charset="0"/>
            </a:endParaRPr>
          </a:p>
        </p:txBody>
      </p:sp>
      <p:sp>
        <p:nvSpPr>
          <p:cNvPr id="6" name="Rectangle 5">
            <a:extLst>
              <a:ext uri="{FF2B5EF4-FFF2-40B4-BE49-F238E27FC236}">
                <a16:creationId xmlns:a16="http://schemas.microsoft.com/office/drawing/2014/main" id="{D56FB52E-278E-4B94-A8B7-A2C1C62A2F4F}"/>
              </a:ext>
            </a:extLst>
          </p:cNvPr>
          <p:cNvSpPr/>
          <p:nvPr/>
        </p:nvSpPr>
        <p:spPr>
          <a:xfrm>
            <a:off x="6553200" y="952500"/>
            <a:ext cx="2228850" cy="49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r>
              <a:rPr lang="en-US" sz="2400" b="1" dirty="0">
                <a:solidFill>
                  <a:srgbClr val="00B050"/>
                </a:solidFill>
                <a:latin typeface="Calibri"/>
              </a:rPr>
              <a:t>TRẮC NGHIỆM</a:t>
            </a:r>
            <a:endParaRPr lang="vi-VN" sz="2400" b="1" dirty="0">
              <a:solidFill>
                <a:srgbClr val="00B050"/>
              </a:solidFill>
              <a:latin typeface="Arial" panose="020B0604020202020204" pitchFamily="34" charset="0"/>
            </a:endParaRPr>
          </a:p>
        </p:txBody>
      </p:sp>
      <p:sp>
        <p:nvSpPr>
          <p:cNvPr id="8" name="TextBox 7">
            <a:extLst>
              <a:ext uri="{FF2B5EF4-FFF2-40B4-BE49-F238E27FC236}">
                <a16:creationId xmlns:a16="http://schemas.microsoft.com/office/drawing/2014/main" id="{D37BAFBA-B331-4D6F-957A-D81ECB698BFC}"/>
              </a:ext>
            </a:extLst>
          </p:cNvPr>
          <p:cNvSpPr txBox="1"/>
          <p:nvPr/>
        </p:nvSpPr>
        <p:spPr>
          <a:xfrm>
            <a:off x="969079" y="1447800"/>
            <a:ext cx="7222421" cy="1200329"/>
          </a:xfrm>
          <a:prstGeom prst="rect">
            <a:avLst/>
          </a:prstGeom>
          <a:noFill/>
        </p:spPr>
        <p:txBody>
          <a:bodyPr wrap="square">
            <a:spAutoFit/>
          </a:bodyPr>
          <a:lstStyle/>
          <a:p>
            <a:pPr defTabSz="457200" eaLnBrk="1" fontAlgn="auto" hangingPunct="1">
              <a:lnSpc>
                <a:spcPct val="150000"/>
              </a:lnSpc>
              <a:spcBef>
                <a:spcPts val="0"/>
              </a:spcBef>
              <a:spcAft>
                <a:spcPts val="300"/>
              </a:spcAft>
              <a:buClr>
                <a:srgbClr val="000000"/>
              </a:buClr>
            </a:pPr>
            <a:r>
              <a:rPr lang="pt-BR" sz="1600" b="1" dirty="0">
                <a:solidFill>
                  <a:srgbClr val="FF0000"/>
                </a:solidFill>
                <a:latin typeface="Arial" panose="020B0604020202020204" pitchFamily="34" charset="0"/>
                <a:ea typeface="Arial" panose="020B0604020202020204" pitchFamily="34" charset="0"/>
                <a:cs typeface="Arial" panose="020B0604020202020204" pitchFamily="34" charset="0"/>
              </a:rPr>
              <a:t>Câu 10: </a:t>
            </a:r>
            <a:r>
              <a:rPr lang="pt-BR" sz="1600" dirty="0">
                <a:solidFill>
                  <a:srgbClr val="FF0000"/>
                </a:solidFill>
                <a:latin typeface="Arial" panose="020B0604020202020204" pitchFamily="34" charset="0"/>
                <a:ea typeface="Arial" panose="020B0604020202020204" pitchFamily="34" charset="0"/>
                <a:cs typeface="Arial" panose="020B0604020202020204" pitchFamily="34" charset="0"/>
              </a:rPr>
              <a:t>Các cơ quan thoái hóa </a:t>
            </a:r>
            <a:r>
              <a:rPr lang="pt-BR" sz="1600" b="1" dirty="0">
                <a:solidFill>
                  <a:srgbClr val="FF0000"/>
                </a:solidFill>
                <a:latin typeface="Arial" panose="020B0604020202020204" pitchFamily="34" charset="0"/>
                <a:ea typeface="Arial" panose="020B0604020202020204" pitchFamily="34" charset="0"/>
                <a:cs typeface="Arial" panose="020B0604020202020204" pitchFamily="34" charset="0"/>
              </a:rPr>
              <a:t>không</a:t>
            </a:r>
            <a:r>
              <a:rPr lang="pt-BR" sz="1600" dirty="0">
                <a:solidFill>
                  <a:srgbClr val="FF0000"/>
                </a:solidFill>
                <a:latin typeface="Arial" panose="020B0604020202020204" pitchFamily="34" charset="0"/>
                <a:ea typeface="Arial" panose="020B0604020202020204" pitchFamily="34" charset="0"/>
                <a:cs typeface="Arial" panose="020B0604020202020204" pitchFamily="34" charset="0"/>
              </a:rPr>
              <a:t> còn giữ chức năng gì vẫn đuợc di truyền từ đời này sang đời khác mà không bị chọn lọc tự nhiên đào thải, giải thích nào sau đây đúng?</a:t>
            </a:r>
            <a:endParaRPr lang="vi-VN" sz="1600" dirty="0">
              <a:solidFill>
                <a:srgbClr val="FF0000"/>
              </a:solidFill>
              <a:latin typeface="Arial" panose="020B0604020202020204" pitchFamily="34" charset="0"/>
              <a:ea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FE5A6A18-4244-476E-9A9E-4BA207F84375}"/>
              </a:ext>
            </a:extLst>
          </p:cNvPr>
          <p:cNvSpPr/>
          <p:nvPr/>
        </p:nvSpPr>
        <p:spPr>
          <a:xfrm>
            <a:off x="935477" y="2495603"/>
            <a:ext cx="457200" cy="43060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vi-VN" sz="900">
              <a:solidFill>
                <a:prstClr val="white"/>
              </a:solidFill>
              <a:latin typeface="Arial" panose="020B0604020202020204" pitchFamily="34" charset="0"/>
            </a:endParaRPr>
          </a:p>
        </p:txBody>
      </p:sp>
    </p:spTree>
    <p:extLst>
      <p:ext uri="{BB962C8B-B14F-4D97-AF65-F5344CB8AC3E}">
        <p14:creationId xmlns:p14="http://schemas.microsoft.com/office/powerpoint/2010/main" val="15496903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huyến mãi đặc biệt 100 mẫu slide powerpoint đẹp Miễn phí tải về ngay hôm  nay!">
            <a:extLst>
              <a:ext uri="{FF2B5EF4-FFF2-40B4-BE49-F238E27FC236}">
                <a16:creationId xmlns:a16="http://schemas.microsoft.com/office/drawing/2014/main" id="{BC6E9345-D5A0-4E85-81DD-93AE52A4BE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247" t="13413" r="10572" b="13832"/>
          <a:stretch/>
        </p:blipFill>
        <p:spPr bwMode="auto">
          <a:xfrm>
            <a:off x="0" y="863600"/>
            <a:ext cx="9238005" cy="51371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8BBF52C-07D8-4D68-B9C6-354FCB574B22}"/>
              </a:ext>
            </a:extLst>
          </p:cNvPr>
          <p:cNvSpPr/>
          <p:nvPr/>
        </p:nvSpPr>
        <p:spPr>
          <a:xfrm>
            <a:off x="6457950" y="873869"/>
            <a:ext cx="2476500" cy="68823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vi-VN" sz="900">
              <a:solidFill>
                <a:prstClr val="white"/>
              </a:solidFill>
              <a:latin typeface="Arial" panose="020B0604020202020204" pitchFamily="34" charset="0"/>
            </a:endParaRPr>
          </a:p>
        </p:txBody>
      </p:sp>
      <p:sp>
        <p:nvSpPr>
          <p:cNvPr id="4" name="Rectangle 3">
            <a:extLst>
              <a:ext uri="{FF2B5EF4-FFF2-40B4-BE49-F238E27FC236}">
                <a16:creationId xmlns:a16="http://schemas.microsoft.com/office/drawing/2014/main" id="{48BA7102-3782-4379-81FD-F0666E1A2999}"/>
              </a:ext>
            </a:extLst>
          </p:cNvPr>
          <p:cNvSpPr/>
          <p:nvPr/>
        </p:nvSpPr>
        <p:spPr>
          <a:xfrm>
            <a:off x="6553200" y="952500"/>
            <a:ext cx="2228850" cy="49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r>
              <a:rPr lang="en-US" sz="2400" b="1" dirty="0">
                <a:solidFill>
                  <a:srgbClr val="00B050"/>
                </a:solidFill>
                <a:latin typeface="Calibri"/>
              </a:rPr>
              <a:t>TRẮC NGHIỆM</a:t>
            </a:r>
            <a:endParaRPr lang="vi-VN" sz="2400" b="1" dirty="0">
              <a:solidFill>
                <a:srgbClr val="00B050"/>
              </a:solidFill>
              <a:latin typeface="Arial" panose="020B0604020202020204" pitchFamily="34" charset="0"/>
            </a:endParaRPr>
          </a:p>
        </p:txBody>
      </p:sp>
      <p:sp>
        <p:nvSpPr>
          <p:cNvPr id="5" name="Rectangle 4">
            <a:extLst>
              <a:ext uri="{FF2B5EF4-FFF2-40B4-BE49-F238E27FC236}">
                <a16:creationId xmlns:a16="http://schemas.microsoft.com/office/drawing/2014/main" id="{BA7F5FA5-BC44-45FD-B854-6A7117767224}"/>
              </a:ext>
            </a:extLst>
          </p:cNvPr>
          <p:cNvSpPr/>
          <p:nvPr/>
        </p:nvSpPr>
        <p:spPr>
          <a:xfrm>
            <a:off x="6534150" y="950069"/>
            <a:ext cx="2476500" cy="68823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vi-VN" sz="900">
              <a:solidFill>
                <a:prstClr val="white"/>
              </a:solidFill>
              <a:latin typeface="Arial" panose="020B0604020202020204" pitchFamily="34" charset="0"/>
            </a:endParaRPr>
          </a:p>
        </p:txBody>
      </p:sp>
      <p:sp>
        <p:nvSpPr>
          <p:cNvPr id="6" name="Rectangle 5">
            <a:extLst>
              <a:ext uri="{FF2B5EF4-FFF2-40B4-BE49-F238E27FC236}">
                <a16:creationId xmlns:a16="http://schemas.microsoft.com/office/drawing/2014/main" id="{AC11043D-89E4-44AB-B808-0EC06A6D172B}"/>
              </a:ext>
            </a:extLst>
          </p:cNvPr>
          <p:cNvSpPr/>
          <p:nvPr/>
        </p:nvSpPr>
        <p:spPr>
          <a:xfrm>
            <a:off x="6629400" y="1028700"/>
            <a:ext cx="2228850" cy="49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r>
              <a:rPr lang="vi-VN" sz="1600" b="1" dirty="0">
                <a:solidFill>
                  <a:srgbClr val="00B050"/>
                </a:solidFill>
                <a:latin typeface="Times New Roman" panose="02020603050405020304" pitchFamily="18" charset="0"/>
                <a:ea typeface="Arial" panose="020B0604020202020204" pitchFamily="34" charset="0"/>
              </a:rPr>
              <a:t>CÂU HỎI ĐÚNG - SAI</a:t>
            </a:r>
            <a:endParaRPr lang="vi-VN" sz="1600" b="1" dirty="0">
              <a:solidFill>
                <a:srgbClr val="00B050"/>
              </a:solidFill>
              <a:latin typeface="Arial" panose="020B0604020202020204" pitchFamily="34" charset="0"/>
            </a:endParaRPr>
          </a:p>
        </p:txBody>
      </p:sp>
      <p:sp>
        <p:nvSpPr>
          <p:cNvPr id="8" name="TextBox 7">
            <a:extLst>
              <a:ext uri="{FF2B5EF4-FFF2-40B4-BE49-F238E27FC236}">
                <a16:creationId xmlns:a16="http://schemas.microsoft.com/office/drawing/2014/main" id="{EDEC8974-C750-4C2D-B80A-005FC78675CF}"/>
              </a:ext>
            </a:extLst>
          </p:cNvPr>
          <p:cNvSpPr txBox="1"/>
          <p:nvPr/>
        </p:nvSpPr>
        <p:spPr>
          <a:xfrm>
            <a:off x="1219200" y="1790700"/>
            <a:ext cx="7353300" cy="2754600"/>
          </a:xfrm>
          <a:prstGeom prst="rect">
            <a:avLst/>
          </a:prstGeom>
          <a:noFill/>
        </p:spPr>
        <p:txBody>
          <a:bodyPr wrap="square">
            <a:spAutoFit/>
          </a:bodyPr>
          <a:lstStyle/>
          <a:p>
            <a:pPr defTabSz="457200" eaLnBrk="1" fontAlgn="auto" hangingPunct="1">
              <a:lnSpc>
                <a:spcPct val="150000"/>
              </a:lnSpc>
              <a:spcBef>
                <a:spcPts val="0"/>
              </a:spcBef>
              <a:spcAft>
                <a:spcPts val="300"/>
              </a:spcAft>
            </a:pPr>
            <a:r>
              <a:rPr lang="en-GB" sz="1600" b="1" dirty="0" err="1">
                <a:solidFill>
                  <a:srgbClr val="FF0000"/>
                </a:solidFill>
                <a:latin typeface="Arial" panose="020B0604020202020204" pitchFamily="34" charset="0"/>
                <a:ea typeface="Calibri" panose="020F0502020204030204" pitchFamily="34" charset="0"/>
                <a:cs typeface="Arial" panose="020B0604020202020204" pitchFamily="34" charset="0"/>
              </a:rPr>
              <a:t>Câu</a:t>
            </a:r>
            <a:r>
              <a:rPr lang="en-GB" sz="1600" b="1" spc="-8" dirty="0">
                <a:solidFill>
                  <a:srgbClr val="FF0000"/>
                </a:solidFill>
                <a:latin typeface="Arial" panose="020B0604020202020204" pitchFamily="34" charset="0"/>
                <a:ea typeface="Calibri" panose="020F0502020204030204" pitchFamily="34" charset="0"/>
                <a:cs typeface="Arial" panose="020B0604020202020204" pitchFamily="34" charset="0"/>
              </a:rPr>
              <a:t> 11</a:t>
            </a:r>
            <a:r>
              <a:rPr lang="en-US" sz="1600" b="1" spc="-8" dirty="0">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1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600" dirty="0">
                <a:solidFill>
                  <a:srgbClr val="FF0000"/>
                </a:solidFill>
                <a:latin typeface="Arial" panose="020B0604020202020204" pitchFamily="34" charset="0"/>
                <a:ea typeface="Calibri" panose="020F0502020204030204" pitchFamily="34" charset="0"/>
                <a:cs typeface="Arial" panose="020B0604020202020204" pitchFamily="34" charset="0"/>
              </a:rPr>
              <a:t>Khi </a:t>
            </a:r>
            <a:r>
              <a:rPr lang="en-GB" sz="1600" dirty="0" err="1">
                <a:solidFill>
                  <a:srgbClr val="FF0000"/>
                </a:solidFill>
                <a:latin typeface="Arial" panose="020B0604020202020204" pitchFamily="34" charset="0"/>
                <a:ea typeface="Calibri" panose="020F0502020204030204" pitchFamily="34" charset="0"/>
                <a:cs typeface="Arial" panose="020B0604020202020204" pitchFamily="34" charset="0"/>
              </a:rPr>
              <a:t>nói</a:t>
            </a:r>
            <a:r>
              <a:rPr lang="en-GB" sz="1600" spc="-5"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600" dirty="0" err="1">
                <a:solidFill>
                  <a:srgbClr val="FF0000"/>
                </a:solidFill>
                <a:latin typeface="Arial" panose="020B0604020202020204" pitchFamily="34" charset="0"/>
                <a:ea typeface="Calibri" panose="020F0502020204030204" pitchFamily="34" charset="0"/>
                <a:cs typeface="Arial" panose="020B0604020202020204" pitchFamily="34" charset="0"/>
              </a:rPr>
              <a:t>về</a:t>
            </a:r>
            <a:r>
              <a:rPr lang="en-GB" sz="1600" spc="-5"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600" dirty="0" err="1">
                <a:solidFill>
                  <a:srgbClr val="FF0000"/>
                </a:solidFill>
                <a:latin typeface="Arial" panose="020B0604020202020204" pitchFamily="34" charset="0"/>
                <a:ea typeface="Calibri" panose="020F0502020204030204" pitchFamily="34" charset="0"/>
                <a:cs typeface="Arial" panose="020B0604020202020204" pitchFamily="34" charset="0"/>
              </a:rPr>
              <a:t>bằng</a:t>
            </a:r>
            <a:r>
              <a:rPr lang="en-GB" sz="1600" spc="-8"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600" dirty="0" err="1">
                <a:solidFill>
                  <a:srgbClr val="FF0000"/>
                </a:solidFill>
                <a:latin typeface="Arial" panose="020B0604020202020204" pitchFamily="34" charset="0"/>
                <a:ea typeface="Calibri" panose="020F0502020204030204" pitchFamily="34" charset="0"/>
                <a:cs typeface="Arial" panose="020B0604020202020204" pitchFamily="34" charset="0"/>
              </a:rPr>
              <a:t>chứng</a:t>
            </a:r>
            <a:r>
              <a:rPr lang="en-GB" sz="1600" spc="-3"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600" dirty="0" err="1">
                <a:solidFill>
                  <a:srgbClr val="FF0000"/>
                </a:solidFill>
                <a:latin typeface="Arial" panose="020B0604020202020204" pitchFamily="34" charset="0"/>
                <a:ea typeface="Calibri" panose="020F0502020204030204" pitchFamily="34" charset="0"/>
                <a:cs typeface="Arial" panose="020B0604020202020204" pitchFamily="34" charset="0"/>
              </a:rPr>
              <a:t>giải</a:t>
            </a:r>
            <a:r>
              <a:rPr lang="en-GB" sz="16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600" dirty="0" err="1">
                <a:solidFill>
                  <a:srgbClr val="FF0000"/>
                </a:solidFill>
                <a:latin typeface="Arial" panose="020B0604020202020204" pitchFamily="34" charset="0"/>
                <a:ea typeface="Calibri" panose="020F0502020204030204" pitchFamily="34" charset="0"/>
                <a:cs typeface="Arial" panose="020B0604020202020204" pitchFamily="34" charset="0"/>
              </a:rPr>
              <a:t>phẫu</a:t>
            </a:r>
            <a:r>
              <a:rPr lang="en-GB" sz="1600" spc="3"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600" dirty="0">
                <a:solidFill>
                  <a:srgbClr val="FF0000"/>
                </a:solidFill>
                <a:latin typeface="Arial" panose="020B0604020202020204" pitchFamily="34" charset="0"/>
                <a:ea typeface="Calibri" panose="020F0502020204030204" pitchFamily="34" charset="0"/>
                <a:cs typeface="Arial" panose="020B0604020202020204" pitchFamily="34" charset="0"/>
              </a:rPr>
              <a:t>so</a:t>
            </a:r>
            <a:r>
              <a:rPr lang="en-GB" sz="1600" spc="-3"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600" dirty="0" err="1">
                <a:solidFill>
                  <a:srgbClr val="FF0000"/>
                </a:solidFill>
                <a:latin typeface="Arial" panose="020B0604020202020204" pitchFamily="34" charset="0"/>
                <a:ea typeface="Calibri" panose="020F0502020204030204" pitchFamily="34" charset="0"/>
                <a:cs typeface="Arial" panose="020B0604020202020204" pitchFamily="34" charset="0"/>
              </a:rPr>
              <a:t>sánh</a:t>
            </a:r>
            <a:r>
              <a:rPr lang="en-GB" sz="16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FF0000"/>
                </a:solidFill>
                <a:latin typeface="Arial" panose="020B0604020202020204" pitchFamily="34" charset="0"/>
                <a:ea typeface="Calibri" panose="020F0502020204030204" pitchFamily="34" charset="0"/>
                <a:cs typeface="Arial" panose="020B0604020202020204" pitchFamily="34" charset="0"/>
              </a:rPr>
              <a:t>các</a:t>
            </a:r>
            <a:r>
              <a:rPr lang="en-GB" sz="16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600" dirty="0" err="1">
                <a:solidFill>
                  <a:srgbClr val="FF0000"/>
                </a:solidFill>
                <a:latin typeface="Arial" panose="020B0604020202020204" pitchFamily="34" charset="0"/>
                <a:ea typeface="Calibri" panose="020F0502020204030204" pitchFamily="34" charset="0"/>
                <a:cs typeface="Arial" panose="020B0604020202020204" pitchFamily="34" charset="0"/>
              </a:rPr>
              <a:t>phát</a:t>
            </a:r>
            <a:r>
              <a:rPr lang="en-GB" sz="1600" spc="-3"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600" dirty="0" err="1">
                <a:solidFill>
                  <a:srgbClr val="FF0000"/>
                </a:solidFill>
                <a:latin typeface="Arial" panose="020B0604020202020204" pitchFamily="34" charset="0"/>
                <a:ea typeface="Calibri" panose="020F0502020204030204" pitchFamily="34" charset="0"/>
                <a:cs typeface="Arial" panose="020B0604020202020204" pitchFamily="34" charset="0"/>
              </a:rPr>
              <a:t>biểu</a:t>
            </a:r>
            <a:r>
              <a:rPr lang="en-GB" sz="16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600" dirty="0" err="1">
                <a:solidFill>
                  <a:srgbClr val="FF0000"/>
                </a:solidFill>
                <a:latin typeface="Arial" panose="020B0604020202020204" pitchFamily="34" charset="0"/>
                <a:ea typeface="Calibri" panose="020F0502020204030204" pitchFamily="34" charset="0"/>
                <a:cs typeface="Arial" panose="020B0604020202020204" pitchFamily="34" charset="0"/>
              </a:rPr>
              <a:t>sau</a:t>
            </a:r>
            <a:r>
              <a:rPr lang="en-GB" sz="16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600" dirty="0" err="1">
                <a:solidFill>
                  <a:srgbClr val="FF0000"/>
                </a:solidFill>
                <a:latin typeface="Arial" panose="020B0604020202020204" pitchFamily="34" charset="0"/>
                <a:ea typeface="Calibri" panose="020F0502020204030204" pitchFamily="34" charset="0"/>
                <a:cs typeface="Arial" panose="020B0604020202020204" pitchFamily="34" charset="0"/>
              </a:rPr>
              <a:t>đây</a:t>
            </a:r>
            <a:r>
              <a:rPr lang="en-GB" sz="1600" spc="-13"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600" dirty="0" err="1">
                <a:solidFill>
                  <a:srgbClr val="FF0000"/>
                </a:solidFill>
                <a:latin typeface="Arial" panose="020B0604020202020204" pitchFamily="34" charset="0"/>
                <a:ea typeface="Calibri" panose="020F0502020204030204" pitchFamily="34" charset="0"/>
                <a:cs typeface="Arial" panose="020B0604020202020204" pitchFamily="34" charset="0"/>
              </a:rPr>
              <a:t>là</a:t>
            </a:r>
            <a:r>
              <a:rPr lang="en-GB" sz="16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600" spc="-5" dirty="0" err="1">
                <a:solidFill>
                  <a:srgbClr val="FF0000"/>
                </a:solidFill>
                <a:latin typeface="Arial" panose="020B0604020202020204" pitchFamily="34" charset="0"/>
                <a:ea typeface="Calibri" panose="020F0502020204030204" pitchFamily="34" charset="0"/>
                <a:cs typeface="Arial" panose="020B0604020202020204" pitchFamily="34" charset="0"/>
              </a:rPr>
              <a:t>đúng</a:t>
            </a:r>
            <a:r>
              <a:rPr lang="en-US" sz="1600" spc="-5" dirty="0">
                <a:solidFill>
                  <a:srgbClr val="FF0000"/>
                </a:solidFill>
                <a:latin typeface="Arial" panose="020B0604020202020204" pitchFamily="34" charset="0"/>
                <a:ea typeface="Calibri" panose="020F0502020204030204" pitchFamily="34" charset="0"/>
                <a:cs typeface="Arial" panose="020B0604020202020204" pitchFamily="34" charset="0"/>
              </a:rPr>
              <a:t> hay </a:t>
            </a:r>
            <a:r>
              <a:rPr lang="en-US" sz="1600" spc="-5" dirty="0" err="1">
                <a:solidFill>
                  <a:srgbClr val="FF0000"/>
                </a:solidFill>
                <a:latin typeface="Arial" panose="020B0604020202020204" pitchFamily="34" charset="0"/>
                <a:ea typeface="Calibri" panose="020F0502020204030204" pitchFamily="34" charset="0"/>
                <a:cs typeface="Arial" panose="020B0604020202020204" pitchFamily="34" charset="0"/>
              </a:rPr>
              <a:t>sai</a:t>
            </a:r>
            <a:r>
              <a:rPr lang="en-US" sz="1600" spc="-5" dirty="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vi-VN" sz="1600"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indent="144145" algn="just" defTabSz="457200" eaLnBrk="1" fontAlgn="auto" hangingPunct="1">
              <a:lnSpc>
                <a:spcPct val="150000"/>
              </a:lnSpc>
              <a:spcBef>
                <a:spcPts val="0"/>
              </a:spcBef>
              <a:spcAft>
                <a:spcPts val="300"/>
              </a:spcAft>
              <a:tabLst>
                <a:tab pos="90170" algn="l"/>
              </a:tabLst>
            </a:pPr>
            <a:r>
              <a:rPr lang="vi-VN" sz="1600" b="1" dirty="0">
                <a:solidFill>
                  <a:srgbClr val="000000"/>
                </a:solidFill>
                <a:latin typeface="Arial" panose="020B0604020202020204" pitchFamily="34" charset="0"/>
                <a:ea typeface="Arial" panose="020B0604020202020204" pitchFamily="34" charset="0"/>
                <a:cs typeface="Arial" panose="020B0604020202020204" pitchFamily="34" charset="0"/>
              </a:rPr>
              <a:t>	a</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rPr>
              <a:t>. Cánh</a:t>
            </a:r>
            <a:r>
              <a:rPr lang="vi-VN" sz="1600" spc="-3"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rPr>
              <a:t>của chim và</a:t>
            </a:r>
            <a:r>
              <a:rPr lang="vi-VN" sz="1600" spc="-5"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rPr>
              <a:t>cánh</a:t>
            </a:r>
            <a:r>
              <a:rPr lang="vi-VN" sz="1600" spc="5"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rPr>
              <a:t>của</a:t>
            </a:r>
            <a:r>
              <a:rPr lang="vi-VN" sz="1600" spc="-5"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rPr>
              <a:t>bướm là</a:t>
            </a:r>
            <a:r>
              <a:rPr lang="vi-VN" sz="1600" spc="-5"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rPr>
              <a:t>cặp cơ</a:t>
            </a:r>
            <a:r>
              <a:rPr lang="vi-VN" sz="1600" spc="-3"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rPr>
              <a:t>quan tương</a:t>
            </a:r>
            <a:r>
              <a:rPr lang="vi-VN" sz="1600" spc="-8"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1600" spc="-13" dirty="0" err="1">
                <a:solidFill>
                  <a:srgbClr val="000000"/>
                </a:solidFill>
                <a:latin typeface="Arial" panose="020B0604020202020204" pitchFamily="34" charset="0"/>
                <a:ea typeface="Arial" panose="020B0604020202020204" pitchFamily="34" charset="0"/>
                <a:cs typeface="Arial" panose="020B0604020202020204" pitchFamily="34" charset="0"/>
              </a:rPr>
              <a:t>đồng</a:t>
            </a:r>
            <a:r>
              <a:rPr lang="vi-VN" sz="1600" spc="-13" dirty="0">
                <a:solidFill>
                  <a:srgbClr val="000000"/>
                </a:solidFill>
                <a:latin typeface="Arial" panose="020B0604020202020204" pitchFamily="34" charset="0"/>
                <a:ea typeface="Arial" panose="020B0604020202020204" pitchFamily="34" charset="0"/>
                <a:cs typeface="Arial" panose="020B0604020202020204" pitchFamily="34" charset="0"/>
              </a:rPr>
              <a:t>. </a:t>
            </a:r>
            <a:endParaRPr lang="vi-VN" sz="16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marL="228600" indent="144145" algn="just" defTabSz="457200" eaLnBrk="1" fontAlgn="auto" hangingPunct="1">
              <a:lnSpc>
                <a:spcPct val="150000"/>
              </a:lnSpc>
              <a:spcBef>
                <a:spcPts val="0"/>
              </a:spcBef>
              <a:spcAft>
                <a:spcPts val="0"/>
              </a:spcAft>
              <a:tabLst>
                <a:tab pos="90170" algn="l"/>
                <a:tab pos="123508" algn="l"/>
              </a:tabLst>
            </a:pP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sz="1600" b="1" dirty="0">
                <a:solidFill>
                  <a:srgbClr val="000000"/>
                </a:solidFill>
                <a:latin typeface="Arial" panose="020B0604020202020204" pitchFamily="34" charset="0"/>
                <a:ea typeface="Arial" panose="020B0604020202020204" pitchFamily="34" charset="0"/>
                <a:cs typeface="Arial" panose="020B0604020202020204" pitchFamily="34" charset="0"/>
              </a:rPr>
              <a:t>b. </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rPr>
              <a:t>Cơ</a:t>
            </a:r>
            <a:r>
              <a:rPr lang="vi-VN" sz="1600" spc="-5"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rPr>
              <a:t>quan tương</a:t>
            </a:r>
            <a:r>
              <a:rPr lang="vi-VN" sz="1600" spc="-8"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1600" dirty="0" err="1">
                <a:solidFill>
                  <a:srgbClr val="000000"/>
                </a:solidFill>
                <a:latin typeface="Arial" panose="020B0604020202020204" pitchFamily="34" charset="0"/>
                <a:ea typeface="Arial" panose="020B0604020202020204" pitchFamily="34" charset="0"/>
                <a:cs typeface="Arial" panose="020B0604020202020204" pitchFamily="34" charset="0"/>
              </a:rPr>
              <a:t>đồng</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rPr>
              <a:t> là</a:t>
            </a:r>
            <a:r>
              <a:rPr lang="vi-VN" sz="1600" spc="-3"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rPr>
              <a:t>bằng</a:t>
            </a:r>
            <a:r>
              <a:rPr lang="vi-VN" sz="1600" spc="-3"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rPr>
              <a:t>chứng</a:t>
            </a:r>
            <a:r>
              <a:rPr lang="vi-VN" sz="1600" spc="-8"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rPr>
              <a:t>phản</a:t>
            </a:r>
            <a:r>
              <a:rPr lang="vi-VN" sz="1600" spc="5"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rPr>
              <a:t>ánh nguồn gốc</a:t>
            </a:r>
            <a:r>
              <a:rPr lang="vi-VN" sz="1600" spc="3"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rPr>
              <a:t>chung</a:t>
            </a:r>
            <a:r>
              <a:rPr lang="vi-VN" sz="1600" spc="-8"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rPr>
              <a:t>của</a:t>
            </a:r>
            <a:r>
              <a:rPr lang="vi-VN" sz="1600" spc="-3"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rPr>
              <a:t>các</a:t>
            </a:r>
            <a:r>
              <a:rPr lang="vi-VN" sz="1600" spc="-3"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sz="1600" spc="-5" dirty="0">
                <a:solidFill>
                  <a:srgbClr val="000000"/>
                </a:solidFill>
                <a:latin typeface="Arial" panose="020B0604020202020204" pitchFamily="34" charset="0"/>
                <a:ea typeface="Arial" panose="020B0604020202020204" pitchFamily="34" charset="0"/>
                <a:cs typeface="Arial" panose="020B0604020202020204" pitchFamily="34" charset="0"/>
              </a:rPr>
              <a:t>loài.</a:t>
            </a:r>
            <a:endParaRPr lang="vi-VN" sz="16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marL="228600" indent="144145" algn="just" defTabSz="457200" eaLnBrk="1" fontAlgn="auto" hangingPunct="1">
              <a:lnSpc>
                <a:spcPct val="150000"/>
              </a:lnSpc>
              <a:spcBef>
                <a:spcPts val="0"/>
              </a:spcBef>
              <a:spcAft>
                <a:spcPts val="0"/>
              </a:spcAft>
              <a:tabLst>
                <a:tab pos="90170" algn="l"/>
                <a:tab pos="148273" algn="l"/>
              </a:tabLst>
            </a:pP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sz="1600" b="1" dirty="0">
                <a:solidFill>
                  <a:srgbClr val="000000"/>
                </a:solidFill>
                <a:latin typeface="Arial" panose="020B0604020202020204" pitchFamily="34" charset="0"/>
                <a:ea typeface="Arial" panose="020B0604020202020204" pitchFamily="34" charset="0"/>
                <a:cs typeface="Arial" panose="020B0604020202020204" pitchFamily="34" charset="0"/>
              </a:rPr>
              <a:t>c</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rPr>
              <a:t>. Cơ</a:t>
            </a:r>
            <a:r>
              <a:rPr lang="vi-VN" sz="1600" spc="-5"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rPr>
              <a:t>quan thoái hóa</a:t>
            </a:r>
            <a:r>
              <a:rPr lang="vi-VN" sz="1600" spc="-3"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rPr>
              <a:t>là</a:t>
            </a:r>
            <a:r>
              <a:rPr lang="vi-VN" sz="1600" spc="3"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rPr>
              <a:t>một trường</a:t>
            </a:r>
            <a:r>
              <a:rPr lang="vi-VN" sz="1600" spc="-8"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rPr>
              <a:t>hợp của</a:t>
            </a:r>
            <a:r>
              <a:rPr lang="vi-VN" sz="1600" spc="3"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rPr>
              <a:t>cơ quan tương</a:t>
            </a:r>
            <a:r>
              <a:rPr lang="vi-VN" sz="1600" spc="-8"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sz="1600" spc="-5" dirty="0">
                <a:solidFill>
                  <a:srgbClr val="000000"/>
                </a:solidFill>
                <a:latin typeface="Arial" panose="020B0604020202020204" pitchFamily="34" charset="0"/>
                <a:ea typeface="Arial" panose="020B0604020202020204" pitchFamily="34" charset="0"/>
                <a:cs typeface="Arial" panose="020B0604020202020204" pitchFamily="34" charset="0"/>
              </a:rPr>
              <a:t>đồng.</a:t>
            </a:r>
            <a:endParaRPr lang="vi-VN" sz="16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marL="228600" indent="144145" algn="just" defTabSz="457200" eaLnBrk="1" fontAlgn="auto" hangingPunct="1">
              <a:lnSpc>
                <a:spcPct val="150000"/>
              </a:lnSpc>
              <a:spcBef>
                <a:spcPts val="0"/>
              </a:spcBef>
              <a:spcAft>
                <a:spcPts val="300"/>
              </a:spcAft>
              <a:tabLst>
                <a:tab pos="90170" algn="l"/>
                <a:tab pos="153035" algn="l"/>
              </a:tabLst>
            </a:pP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sz="1600" b="1" dirty="0">
                <a:solidFill>
                  <a:srgbClr val="000000"/>
                </a:solidFill>
                <a:latin typeface="Arial" panose="020B0604020202020204" pitchFamily="34" charset="0"/>
                <a:ea typeface="Arial" panose="020B0604020202020204" pitchFamily="34" charset="0"/>
                <a:cs typeface="Arial" panose="020B0604020202020204" pitchFamily="34" charset="0"/>
              </a:rPr>
              <a:t>d</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rPr>
              <a:t>. Cơ</a:t>
            </a:r>
            <a:r>
              <a:rPr lang="vi-VN" sz="1600" spc="-5"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rPr>
              <a:t>quan tương</a:t>
            </a:r>
            <a:r>
              <a:rPr lang="vi-VN" sz="1600" spc="-8"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rPr>
              <a:t>đồng</a:t>
            </a:r>
            <a:r>
              <a:rPr lang="vi-VN" sz="1600" spc="-3"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rPr>
              <a:t>phản ánh </a:t>
            </a:r>
            <a:r>
              <a:rPr lang="en-US" sz="1600" dirty="0" err="1">
                <a:solidFill>
                  <a:srgbClr val="000000"/>
                </a:solidFill>
                <a:latin typeface="Arial" panose="020B0604020202020204" pitchFamily="34" charset="0"/>
                <a:ea typeface="Arial" panose="020B0604020202020204" pitchFamily="34" charset="0"/>
                <a:cs typeface="Arial" panose="020B0604020202020204" pitchFamily="34" charset="0"/>
              </a:rPr>
              <a:t>nguồn</a:t>
            </a:r>
            <a:r>
              <a:rPr lang="en-US" sz="1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1600" dirty="0" err="1">
                <a:solidFill>
                  <a:srgbClr val="000000"/>
                </a:solidFill>
                <a:latin typeface="Arial" panose="020B0604020202020204" pitchFamily="34" charset="0"/>
                <a:ea typeface="Arial" panose="020B0604020202020204" pitchFamily="34" charset="0"/>
                <a:cs typeface="Arial" panose="020B0604020202020204" pitchFamily="34" charset="0"/>
              </a:rPr>
              <a:t>gốc</a:t>
            </a:r>
            <a:r>
              <a:rPr lang="en-US" sz="1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1600" dirty="0" err="1">
                <a:solidFill>
                  <a:srgbClr val="000000"/>
                </a:solidFill>
                <a:latin typeface="Arial" panose="020B0604020202020204" pitchFamily="34" charset="0"/>
                <a:ea typeface="Arial" panose="020B0604020202020204" pitchFamily="34" charset="0"/>
                <a:cs typeface="Arial" panose="020B0604020202020204" pitchFamily="34" charset="0"/>
              </a:rPr>
              <a:t>chung</a:t>
            </a:r>
            <a:r>
              <a:rPr lang="en-US" sz="1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1600" dirty="0" err="1">
                <a:solidFill>
                  <a:srgbClr val="000000"/>
                </a:solidFill>
                <a:latin typeface="Arial" panose="020B0604020202020204" pitchFamily="34" charset="0"/>
                <a:ea typeface="Arial" panose="020B0604020202020204" pitchFamily="34" charset="0"/>
                <a:cs typeface="Arial" panose="020B0604020202020204" pitchFamily="34" charset="0"/>
              </a:rPr>
              <a:t>của</a:t>
            </a:r>
            <a:r>
              <a:rPr lang="en-US" sz="1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1600" dirty="0" err="1">
                <a:solidFill>
                  <a:srgbClr val="000000"/>
                </a:solidFill>
                <a:latin typeface="Arial" panose="020B0604020202020204" pitchFamily="34" charset="0"/>
                <a:ea typeface="Arial" panose="020B0604020202020204" pitchFamily="34" charset="0"/>
                <a:cs typeface="Arial" panose="020B0604020202020204" pitchFamily="34" charset="0"/>
              </a:rPr>
              <a:t>sinh</a:t>
            </a:r>
            <a:r>
              <a:rPr lang="en-US" sz="1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1600" dirty="0" err="1">
                <a:solidFill>
                  <a:srgbClr val="000000"/>
                </a:solidFill>
                <a:latin typeface="Arial" panose="020B0604020202020204" pitchFamily="34" charset="0"/>
                <a:ea typeface="Arial" panose="020B0604020202020204" pitchFamily="34" charset="0"/>
                <a:cs typeface="Arial" panose="020B0604020202020204" pitchFamily="34" charset="0"/>
              </a:rPr>
              <a:t>giới</a:t>
            </a:r>
            <a:r>
              <a:rPr lang="vi-VN" sz="1600" spc="-13" dirty="0">
                <a:solidFill>
                  <a:srgbClr val="000000"/>
                </a:solidFill>
                <a:latin typeface="Arial" panose="020B0604020202020204" pitchFamily="34" charset="0"/>
                <a:ea typeface="Arial" panose="020B0604020202020204" pitchFamily="34" charset="0"/>
                <a:cs typeface="Arial" panose="020B0604020202020204" pitchFamily="34" charset="0"/>
              </a:rPr>
              <a:t>.</a:t>
            </a:r>
            <a:endParaRPr lang="vi-VN" sz="16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p:pic>
        <p:nvPicPr>
          <p:cNvPr id="7" name="Graphic 6" descr="Crying face outline outline">
            <a:extLst>
              <a:ext uri="{FF2B5EF4-FFF2-40B4-BE49-F238E27FC236}">
                <a16:creationId xmlns:a16="http://schemas.microsoft.com/office/drawing/2014/main" id="{A402957D-31F2-4895-AB79-468A995A90B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2520" y="2535214"/>
            <a:ext cx="457200" cy="457200"/>
          </a:xfrm>
          <a:prstGeom prst="rect">
            <a:avLst/>
          </a:prstGeom>
        </p:spPr>
      </p:pic>
      <p:pic>
        <p:nvPicPr>
          <p:cNvPr id="10" name="Graphic 9" descr="Grinning face outline outline">
            <a:extLst>
              <a:ext uri="{FF2B5EF4-FFF2-40B4-BE49-F238E27FC236}">
                <a16:creationId xmlns:a16="http://schemas.microsoft.com/office/drawing/2014/main" id="{8B2EBE96-4273-4F96-B45E-59B5B861C0A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7760" y="3018601"/>
            <a:ext cx="457200" cy="457200"/>
          </a:xfrm>
          <a:prstGeom prst="rect">
            <a:avLst/>
          </a:prstGeom>
        </p:spPr>
      </p:pic>
      <p:pic>
        <p:nvPicPr>
          <p:cNvPr id="12" name="Graphic 11" descr="Grinning face outline outline">
            <a:extLst>
              <a:ext uri="{FF2B5EF4-FFF2-40B4-BE49-F238E27FC236}">
                <a16:creationId xmlns:a16="http://schemas.microsoft.com/office/drawing/2014/main" id="{4E4A1D5E-D3CF-4A57-B871-FE7EC73F03F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2520" y="3613245"/>
            <a:ext cx="457200" cy="457200"/>
          </a:xfrm>
          <a:prstGeom prst="rect">
            <a:avLst/>
          </a:prstGeom>
        </p:spPr>
      </p:pic>
      <p:pic>
        <p:nvPicPr>
          <p:cNvPr id="13" name="Graphic 12" descr="Grinning face outline outline">
            <a:extLst>
              <a:ext uri="{FF2B5EF4-FFF2-40B4-BE49-F238E27FC236}">
                <a16:creationId xmlns:a16="http://schemas.microsoft.com/office/drawing/2014/main" id="{05B271DD-21C1-4E79-B1EE-FCE63EA15E7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7760" y="4120148"/>
            <a:ext cx="457200" cy="457200"/>
          </a:xfrm>
          <a:prstGeom prst="rect">
            <a:avLst/>
          </a:prstGeom>
        </p:spPr>
      </p:pic>
    </p:spTree>
    <p:extLst>
      <p:ext uri="{BB962C8B-B14F-4D97-AF65-F5344CB8AC3E}">
        <p14:creationId xmlns:p14="http://schemas.microsoft.com/office/powerpoint/2010/main" val="40938371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huyến mãi đặc biệt 100 mẫu slide powerpoint đẹp Miễn phí tải về ngay hôm  nay!">
            <a:extLst>
              <a:ext uri="{FF2B5EF4-FFF2-40B4-BE49-F238E27FC236}">
                <a16:creationId xmlns:a16="http://schemas.microsoft.com/office/drawing/2014/main" id="{BC6E9345-D5A0-4E85-81DD-93AE52A4BE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247" t="13413" r="10572" b="13832"/>
          <a:stretch/>
        </p:blipFill>
        <p:spPr bwMode="auto">
          <a:xfrm>
            <a:off x="0" y="863600"/>
            <a:ext cx="9238005" cy="51371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DEC8974-C750-4C2D-B80A-005FC78675CF}"/>
              </a:ext>
            </a:extLst>
          </p:cNvPr>
          <p:cNvSpPr txBox="1"/>
          <p:nvPr/>
        </p:nvSpPr>
        <p:spPr>
          <a:xfrm>
            <a:off x="895350" y="1379667"/>
            <a:ext cx="7219950" cy="4772076"/>
          </a:xfrm>
          <a:prstGeom prst="rect">
            <a:avLst/>
          </a:prstGeom>
          <a:noFill/>
        </p:spPr>
        <p:txBody>
          <a:bodyPr wrap="square">
            <a:spAutoFit/>
          </a:bodyPr>
          <a:lstStyle/>
          <a:p>
            <a:pPr indent="144145" algn="just" defTabSz="457200" eaLnBrk="1" fontAlgn="auto" hangingPunct="1">
              <a:lnSpc>
                <a:spcPct val="150000"/>
              </a:lnSpc>
              <a:spcBef>
                <a:spcPts val="0"/>
              </a:spcBef>
              <a:spcAft>
                <a:spcPts val="300"/>
              </a:spcAft>
            </a:pPr>
            <a:r>
              <a:rPr lang="pt-BR" sz="1400" b="1" dirty="0">
                <a:solidFill>
                  <a:srgbClr val="FF0000"/>
                </a:solidFill>
                <a:highlight>
                  <a:srgbClr val="FFFFFF"/>
                </a:highlight>
                <a:latin typeface="Arial" panose="020B0604020202020204" pitchFamily="34" charset="0"/>
                <a:ea typeface="Palatino Linotype" panose="02040502050505030304" pitchFamily="18" charset="0"/>
                <a:cs typeface="Arial" panose="020B0604020202020204" pitchFamily="34" charset="0"/>
              </a:rPr>
              <a:t>Câu 12. </a:t>
            </a:r>
            <a:r>
              <a:rPr lang="pt-BR" sz="1400" dirty="0">
                <a:solidFill>
                  <a:srgbClr val="FF0000"/>
                </a:solidFill>
                <a:highlight>
                  <a:srgbClr val="FFFFFF"/>
                </a:highlight>
                <a:latin typeface="Arial" panose="020B0604020202020204" pitchFamily="34" charset="0"/>
                <a:ea typeface="Palatino Linotype" panose="02040502050505030304" pitchFamily="18" charset="0"/>
                <a:cs typeface="Arial" panose="020B0604020202020204" pitchFamily="34" charset="0"/>
              </a:rPr>
              <a:t>Bảng bên dưới thể hiện sự khác biệt về số lượng</a:t>
            </a:r>
          </a:p>
          <a:p>
            <a:pPr indent="144145" defTabSz="457200" eaLnBrk="1" fontAlgn="auto" hangingPunct="1">
              <a:lnSpc>
                <a:spcPct val="150000"/>
              </a:lnSpc>
              <a:spcBef>
                <a:spcPts val="0"/>
              </a:spcBef>
              <a:spcAft>
                <a:spcPts val="300"/>
              </a:spcAft>
            </a:pPr>
            <a:r>
              <a:rPr lang="pt-BR" sz="1400" dirty="0">
                <a:solidFill>
                  <a:srgbClr val="FF0000"/>
                </a:solidFill>
                <a:highlight>
                  <a:srgbClr val="FFFFFF"/>
                </a:highlight>
                <a:latin typeface="Arial" panose="020B0604020202020204" pitchFamily="34" charset="0"/>
                <a:ea typeface="Palatino Linotype" panose="02040502050505030304" pitchFamily="18" charset="0"/>
                <a:cs typeface="Arial" panose="020B0604020202020204" pitchFamily="34" charset="0"/>
              </a:rPr>
              <a:t> amino acid trong cytochrome C ở một số loài sinh vật</a:t>
            </a:r>
            <a:br>
              <a:rPr lang="pt-BR" sz="1400" dirty="0">
                <a:solidFill>
                  <a:srgbClr val="FF0000"/>
                </a:solidFill>
                <a:highlight>
                  <a:srgbClr val="FFFFFF"/>
                </a:highlight>
                <a:latin typeface="Arial" panose="020B0604020202020204" pitchFamily="34" charset="0"/>
                <a:ea typeface="Palatino Linotype" panose="02040502050505030304" pitchFamily="18" charset="0"/>
                <a:cs typeface="Arial" panose="020B0604020202020204" pitchFamily="34" charset="0"/>
              </a:rPr>
            </a:br>
            <a:r>
              <a:rPr lang="pt-BR" sz="1400" dirty="0">
                <a:solidFill>
                  <a:srgbClr val="FF0000"/>
                </a:solidFill>
                <a:highlight>
                  <a:srgbClr val="FFFFFF"/>
                </a:highlight>
                <a:latin typeface="Arial" panose="020B0604020202020204" pitchFamily="34" charset="0"/>
                <a:ea typeface="Palatino Linotype" panose="02040502050505030304" pitchFamily="18" charset="0"/>
                <a:cs typeface="Arial" panose="020B0604020202020204" pitchFamily="34" charset="0"/>
              </a:rPr>
              <a:t> so với người:</a:t>
            </a:r>
            <a:r>
              <a:rPr lang="vi-VN" sz="1400" dirty="0">
                <a:solidFill>
                  <a:srgbClr val="FF0000"/>
                </a:solidFill>
                <a:highlight>
                  <a:srgbClr val="FFFFFF"/>
                </a:highlight>
                <a:latin typeface="Arial" panose="020B0604020202020204" pitchFamily="34" charset="0"/>
                <a:ea typeface="Palatino Linotype" panose="02040502050505030304" pitchFamily="18" charset="0"/>
                <a:cs typeface="Arial" panose="020B0604020202020204" pitchFamily="34" charset="0"/>
              </a:rPr>
              <a:t>Dựa vào bảng trên, mỗi nhận định sau đây </a:t>
            </a:r>
            <a:br>
              <a:rPr lang="en-US" sz="1400" dirty="0">
                <a:solidFill>
                  <a:srgbClr val="FF0000"/>
                </a:solidFill>
                <a:highlight>
                  <a:srgbClr val="FFFFFF"/>
                </a:highlight>
                <a:latin typeface="Arial" panose="020B0604020202020204" pitchFamily="34" charset="0"/>
                <a:ea typeface="Palatino Linotype" panose="02040502050505030304" pitchFamily="18" charset="0"/>
                <a:cs typeface="Arial" panose="020B0604020202020204" pitchFamily="34" charset="0"/>
              </a:rPr>
            </a:br>
            <a:r>
              <a:rPr lang="vi-VN" sz="1400" dirty="0">
                <a:solidFill>
                  <a:srgbClr val="FF0000"/>
                </a:solidFill>
                <a:highlight>
                  <a:srgbClr val="FFFFFF"/>
                </a:highlight>
                <a:latin typeface="Arial" panose="020B0604020202020204" pitchFamily="34" charset="0"/>
                <a:ea typeface="Palatino Linotype" panose="02040502050505030304" pitchFamily="18" charset="0"/>
                <a:cs typeface="Arial" panose="020B0604020202020204" pitchFamily="34" charset="0"/>
              </a:rPr>
              <a:t>là Đúng hay Sai?</a:t>
            </a:r>
            <a:endParaRPr lang="vi-VN" sz="1400" dirty="0">
              <a:solidFill>
                <a:srgbClr val="FF0000"/>
              </a:solidFill>
              <a:latin typeface="Arial" panose="020B0604020202020204" pitchFamily="34" charset="0"/>
              <a:ea typeface="Arial" panose="020B0604020202020204" pitchFamily="34" charset="0"/>
              <a:cs typeface="Arial" panose="020B0604020202020204" pitchFamily="34" charset="0"/>
            </a:endParaRPr>
          </a:p>
          <a:p>
            <a:pPr indent="90170" algn="just" defTabSz="457200" eaLnBrk="1" fontAlgn="auto" hangingPunct="1">
              <a:lnSpc>
                <a:spcPct val="150000"/>
              </a:lnSpc>
              <a:spcBef>
                <a:spcPts val="0"/>
              </a:spcBef>
              <a:spcAft>
                <a:spcPts val="300"/>
              </a:spcAft>
            </a:pPr>
            <a:r>
              <a:rPr lang="vi-VN" sz="1400" b="1" dirty="0">
                <a:solidFill>
                  <a:srgbClr val="000000"/>
                </a:solidFill>
                <a:highlight>
                  <a:srgbClr val="FFFFFF"/>
                </a:highlight>
                <a:latin typeface="Arial" panose="020B0604020202020204" pitchFamily="34" charset="0"/>
                <a:ea typeface="Palatino Linotype" panose="02040502050505030304" pitchFamily="18" charset="0"/>
                <a:cs typeface="Arial" panose="020B0604020202020204" pitchFamily="34" charset="0"/>
              </a:rPr>
              <a:t>a. </a:t>
            </a:r>
            <a:r>
              <a:rPr lang="vi-VN" sz="1400" dirty="0">
                <a:solidFill>
                  <a:srgbClr val="000000"/>
                </a:solidFill>
                <a:highlight>
                  <a:srgbClr val="FFFFFF"/>
                </a:highlight>
                <a:latin typeface="Arial" panose="020B0604020202020204" pitchFamily="34" charset="0"/>
                <a:ea typeface="Palatino Linotype" panose="02040502050505030304" pitchFamily="18" charset="0"/>
                <a:cs typeface="Arial" panose="020B0604020202020204" pitchFamily="34" charset="0"/>
              </a:rPr>
              <a:t>Bằng chứng dùng làm căn cứ để xác định mối quan hệ họ hàng trong thông tin trên là bằng chứng sinh học tế bào.</a:t>
            </a:r>
            <a:endParaRPr lang="vi-VN" sz="14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indent="90170" algn="just" defTabSz="457200" eaLnBrk="1" fontAlgn="auto" hangingPunct="1">
              <a:lnSpc>
                <a:spcPct val="150000"/>
              </a:lnSpc>
              <a:spcBef>
                <a:spcPts val="0"/>
              </a:spcBef>
              <a:spcAft>
                <a:spcPts val="300"/>
              </a:spcAft>
            </a:pPr>
            <a:r>
              <a:rPr lang="vi-VN" sz="1400" b="1" dirty="0">
                <a:solidFill>
                  <a:srgbClr val="000000"/>
                </a:solidFill>
                <a:highlight>
                  <a:srgbClr val="FFFFFF"/>
                </a:highlight>
                <a:latin typeface="Arial" panose="020B0604020202020204" pitchFamily="34" charset="0"/>
                <a:ea typeface="Palatino Linotype" panose="02040502050505030304" pitchFamily="18" charset="0"/>
                <a:cs typeface="Arial" panose="020B0604020202020204" pitchFamily="34" charset="0"/>
              </a:rPr>
              <a:t>b. </a:t>
            </a:r>
            <a:r>
              <a:rPr lang="vi-VN" sz="1400" dirty="0">
                <a:solidFill>
                  <a:srgbClr val="000000"/>
                </a:solidFill>
                <a:highlight>
                  <a:srgbClr val="FFFFFF"/>
                </a:highlight>
                <a:latin typeface="Arial" panose="020B0604020202020204" pitchFamily="34" charset="0"/>
                <a:ea typeface="Palatino Linotype" panose="02040502050505030304" pitchFamily="18" charset="0"/>
                <a:cs typeface="Arial" panose="020B0604020202020204" pitchFamily="34" charset="0"/>
              </a:rPr>
              <a:t>Có 2 loài sinh vật được so sánh về sự khác biệt số lượng amino acid trong cytochrome C là thuộc nhóm linh trưởng.</a:t>
            </a:r>
            <a:endParaRPr lang="vi-VN" sz="14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indent="90170" algn="just" defTabSz="457200" eaLnBrk="1" fontAlgn="auto" hangingPunct="1">
              <a:lnSpc>
                <a:spcPct val="150000"/>
              </a:lnSpc>
              <a:spcBef>
                <a:spcPts val="0"/>
              </a:spcBef>
              <a:spcAft>
                <a:spcPts val="300"/>
              </a:spcAft>
            </a:pPr>
            <a:r>
              <a:rPr lang="vi-VN" sz="1400" b="1" dirty="0">
                <a:solidFill>
                  <a:srgbClr val="000000"/>
                </a:solidFill>
                <a:highlight>
                  <a:srgbClr val="FFFFFF"/>
                </a:highlight>
                <a:latin typeface="Arial" panose="020B0604020202020204" pitchFamily="34" charset="0"/>
                <a:ea typeface="Palatino Linotype" panose="02040502050505030304" pitchFamily="18" charset="0"/>
                <a:cs typeface="Arial" panose="020B0604020202020204" pitchFamily="34" charset="0"/>
              </a:rPr>
              <a:t>c. </a:t>
            </a:r>
            <a:r>
              <a:rPr lang="vi-VN" sz="1400" dirty="0">
                <a:solidFill>
                  <a:srgbClr val="000000"/>
                </a:solidFill>
                <a:highlight>
                  <a:srgbClr val="FFFFFF"/>
                </a:highlight>
                <a:latin typeface="Arial" panose="020B0604020202020204" pitchFamily="34" charset="0"/>
                <a:ea typeface="Palatino Linotype" panose="02040502050505030304" pitchFamily="18" charset="0"/>
                <a:cs typeface="Arial" panose="020B0604020202020204" pitchFamily="34" charset="0"/>
              </a:rPr>
              <a:t>Ở nấm men, tất cả các phân tử sinh học đều có số lượng amino acid khác so với ở người là 40.</a:t>
            </a:r>
            <a:endParaRPr lang="vi-VN" sz="14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indent="90170" algn="just" defTabSz="457200" eaLnBrk="1" fontAlgn="auto" hangingPunct="1">
              <a:lnSpc>
                <a:spcPct val="150000"/>
              </a:lnSpc>
              <a:spcBef>
                <a:spcPts val="0"/>
              </a:spcBef>
              <a:spcAft>
                <a:spcPts val="300"/>
              </a:spcAft>
            </a:pPr>
            <a:r>
              <a:rPr lang="vi-VN" sz="1400" b="1" dirty="0">
                <a:solidFill>
                  <a:srgbClr val="000000"/>
                </a:solidFill>
                <a:highlight>
                  <a:srgbClr val="FFFFFF"/>
                </a:highlight>
                <a:latin typeface="Arial" panose="020B0604020202020204" pitchFamily="34" charset="0"/>
                <a:ea typeface="Palatino Linotype" panose="02040502050505030304" pitchFamily="18" charset="0"/>
                <a:cs typeface="Arial" panose="020B0604020202020204" pitchFamily="34" charset="0"/>
              </a:rPr>
              <a:t>d. </a:t>
            </a:r>
            <a:r>
              <a:rPr lang="vi-VN" sz="1400" dirty="0">
                <a:solidFill>
                  <a:srgbClr val="000000"/>
                </a:solidFill>
                <a:highlight>
                  <a:srgbClr val="FFFFFF"/>
                </a:highlight>
                <a:latin typeface="Arial" panose="020B0604020202020204" pitchFamily="34" charset="0"/>
                <a:ea typeface="Palatino Linotype" panose="02040502050505030304" pitchFamily="18" charset="0"/>
                <a:cs typeface="Arial" panose="020B0604020202020204" pitchFamily="34" charset="0"/>
              </a:rPr>
              <a:t>Giữa người và tinh tinh không có sự khác biệt về số lượng amino acid trong </a:t>
            </a:r>
            <a:r>
              <a:rPr lang="pt-BR" sz="1400" dirty="0">
                <a:solidFill>
                  <a:srgbClr val="000000"/>
                </a:solidFill>
                <a:highlight>
                  <a:srgbClr val="FFFFFF"/>
                </a:highlight>
                <a:latin typeface="Arial" panose="020B0604020202020204" pitchFamily="34" charset="0"/>
                <a:ea typeface="Palatino Linotype" panose="02040502050505030304" pitchFamily="18" charset="0"/>
                <a:cs typeface="Arial" panose="020B0604020202020204" pitchFamily="34" charset="0"/>
              </a:rPr>
              <a:t>cytochrome C</a:t>
            </a:r>
            <a:r>
              <a:rPr lang="vi-VN" sz="1400" dirty="0">
                <a:solidFill>
                  <a:srgbClr val="000000"/>
                </a:solidFill>
                <a:highlight>
                  <a:srgbClr val="FFFFFF"/>
                </a:highlight>
                <a:latin typeface="Arial" panose="020B0604020202020204" pitchFamily="34" charset="0"/>
                <a:ea typeface="Palatino Linotype" panose="02040502050505030304" pitchFamily="18" charset="0"/>
                <a:cs typeface="Arial" panose="020B0604020202020204" pitchFamily="34" charset="0"/>
              </a:rPr>
              <a:t> là bằng chứng chứng tỏ người và tinh tinh xuất phát từ một tổ tiên chung, nhưng thời gian tiến hóa chứa đủ lớn để để đột biến gene tạo ra sự khác biệt.</a:t>
            </a:r>
            <a:endParaRPr lang="vi-VN" sz="14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defTabSz="457200" eaLnBrk="1" fontAlgn="auto" hangingPunct="1">
              <a:lnSpc>
                <a:spcPct val="115000"/>
              </a:lnSpc>
              <a:spcBef>
                <a:spcPts val="0"/>
              </a:spcBef>
              <a:spcAft>
                <a:spcPts val="300"/>
              </a:spcAft>
            </a:pPr>
            <a:endParaRPr lang="vi-VN" sz="14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CD431046-2FE7-4E2B-AF37-EACFA7710093}"/>
              </a:ext>
            </a:extLst>
          </p:cNvPr>
          <p:cNvPicPr>
            <a:picLocks noChangeAspect="1"/>
          </p:cNvPicPr>
          <p:nvPr/>
        </p:nvPicPr>
        <p:blipFill rotWithShape="1">
          <a:blip r:embed="rId3"/>
          <a:srcRect l="27783" t="35926" r="8333" b="35185"/>
          <a:stretch/>
        </p:blipFill>
        <p:spPr>
          <a:xfrm>
            <a:off x="4876800" y="1654108"/>
            <a:ext cx="3924300" cy="1168723"/>
          </a:xfrm>
          <a:prstGeom prst="rect">
            <a:avLst/>
          </a:prstGeom>
          <a:ln>
            <a:solidFill>
              <a:schemeClr val="tx1"/>
            </a:solidFill>
          </a:ln>
        </p:spPr>
      </p:pic>
      <p:sp>
        <p:nvSpPr>
          <p:cNvPr id="13" name="Rectangle 12">
            <a:extLst>
              <a:ext uri="{FF2B5EF4-FFF2-40B4-BE49-F238E27FC236}">
                <a16:creationId xmlns:a16="http://schemas.microsoft.com/office/drawing/2014/main" id="{89FE5A88-756B-4BC7-BD70-FCBAD015049F}"/>
              </a:ext>
            </a:extLst>
          </p:cNvPr>
          <p:cNvSpPr/>
          <p:nvPr/>
        </p:nvSpPr>
        <p:spPr>
          <a:xfrm>
            <a:off x="6457950" y="873869"/>
            <a:ext cx="2476500" cy="68823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vi-VN" sz="900">
              <a:solidFill>
                <a:prstClr val="white"/>
              </a:solidFill>
              <a:latin typeface="Arial" panose="020B0604020202020204" pitchFamily="34" charset="0"/>
            </a:endParaRPr>
          </a:p>
        </p:txBody>
      </p:sp>
      <p:sp>
        <p:nvSpPr>
          <p:cNvPr id="14" name="Rectangle 13">
            <a:extLst>
              <a:ext uri="{FF2B5EF4-FFF2-40B4-BE49-F238E27FC236}">
                <a16:creationId xmlns:a16="http://schemas.microsoft.com/office/drawing/2014/main" id="{DF2AAFA0-38A8-447E-B414-409C9B1811BC}"/>
              </a:ext>
            </a:extLst>
          </p:cNvPr>
          <p:cNvSpPr/>
          <p:nvPr/>
        </p:nvSpPr>
        <p:spPr>
          <a:xfrm>
            <a:off x="6553200" y="952500"/>
            <a:ext cx="2228850" cy="49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r>
              <a:rPr lang="en-US" sz="2400" b="1" dirty="0">
                <a:solidFill>
                  <a:srgbClr val="00B050"/>
                </a:solidFill>
                <a:latin typeface="Calibri"/>
              </a:rPr>
              <a:t>TRẮC NGHIỆM</a:t>
            </a:r>
            <a:endParaRPr lang="vi-VN" sz="2400" b="1" dirty="0">
              <a:solidFill>
                <a:srgbClr val="00B050"/>
              </a:solidFill>
              <a:latin typeface="Arial" panose="020B0604020202020204" pitchFamily="34" charset="0"/>
            </a:endParaRPr>
          </a:p>
        </p:txBody>
      </p:sp>
      <p:sp>
        <p:nvSpPr>
          <p:cNvPr id="15" name="Rectangle 14">
            <a:extLst>
              <a:ext uri="{FF2B5EF4-FFF2-40B4-BE49-F238E27FC236}">
                <a16:creationId xmlns:a16="http://schemas.microsoft.com/office/drawing/2014/main" id="{75334496-5CFF-4F19-9E9F-28606F2F61CB}"/>
              </a:ext>
            </a:extLst>
          </p:cNvPr>
          <p:cNvSpPr/>
          <p:nvPr/>
        </p:nvSpPr>
        <p:spPr>
          <a:xfrm>
            <a:off x="6534150" y="950069"/>
            <a:ext cx="2476500" cy="68823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vi-VN" sz="900">
              <a:solidFill>
                <a:prstClr val="white"/>
              </a:solidFill>
              <a:latin typeface="Arial" panose="020B0604020202020204" pitchFamily="34" charset="0"/>
            </a:endParaRPr>
          </a:p>
        </p:txBody>
      </p:sp>
      <p:sp>
        <p:nvSpPr>
          <p:cNvPr id="16" name="Rectangle 15">
            <a:extLst>
              <a:ext uri="{FF2B5EF4-FFF2-40B4-BE49-F238E27FC236}">
                <a16:creationId xmlns:a16="http://schemas.microsoft.com/office/drawing/2014/main" id="{DFA165E5-6FEF-4CAF-9F3E-48C6E4E57545}"/>
              </a:ext>
            </a:extLst>
          </p:cNvPr>
          <p:cNvSpPr/>
          <p:nvPr/>
        </p:nvSpPr>
        <p:spPr>
          <a:xfrm>
            <a:off x="6629400" y="1028700"/>
            <a:ext cx="2228850" cy="49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r>
              <a:rPr lang="vi-VN" sz="1600" b="1" dirty="0">
                <a:solidFill>
                  <a:srgbClr val="00B050"/>
                </a:solidFill>
                <a:latin typeface="Times New Roman" panose="02020603050405020304" pitchFamily="18" charset="0"/>
                <a:ea typeface="Arial" panose="020B0604020202020204" pitchFamily="34" charset="0"/>
              </a:rPr>
              <a:t>CÂU HỎI ĐÚNG - SAI</a:t>
            </a:r>
            <a:endParaRPr lang="vi-VN" sz="1600" b="1" dirty="0">
              <a:solidFill>
                <a:srgbClr val="00B050"/>
              </a:solidFill>
              <a:latin typeface="Arial" panose="020B0604020202020204" pitchFamily="34" charset="0"/>
            </a:endParaRPr>
          </a:p>
        </p:txBody>
      </p:sp>
      <p:pic>
        <p:nvPicPr>
          <p:cNvPr id="9" name="Graphic 8" descr="Crying face outline outline">
            <a:extLst>
              <a:ext uri="{FF2B5EF4-FFF2-40B4-BE49-F238E27FC236}">
                <a16:creationId xmlns:a16="http://schemas.microsoft.com/office/drawing/2014/main" id="{A4E8094B-817E-4079-8592-54CA118CE32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3400" y="2682907"/>
            <a:ext cx="457200" cy="457200"/>
          </a:xfrm>
          <a:prstGeom prst="rect">
            <a:avLst/>
          </a:prstGeom>
        </p:spPr>
      </p:pic>
      <p:pic>
        <p:nvPicPr>
          <p:cNvPr id="10" name="Graphic 9" descr="Grinning face outline outline">
            <a:extLst>
              <a:ext uri="{FF2B5EF4-FFF2-40B4-BE49-F238E27FC236}">
                <a16:creationId xmlns:a16="http://schemas.microsoft.com/office/drawing/2014/main" id="{E707F1D8-BBA1-472B-BC9B-01BE52571C9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1500" y="3429000"/>
            <a:ext cx="457200" cy="457200"/>
          </a:xfrm>
          <a:prstGeom prst="rect">
            <a:avLst/>
          </a:prstGeom>
        </p:spPr>
      </p:pic>
      <p:pic>
        <p:nvPicPr>
          <p:cNvPr id="11" name="Graphic 10" descr="Crying face outline outline">
            <a:extLst>
              <a:ext uri="{FF2B5EF4-FFF2-40B4-BE49-F238E27FC236}">
                <a16:creationId xmlns:a16="http://schemas.microsoft.com/office/drawing/2014/main" id="{F230B893-D480-4E2D-8956-489B9977C3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2930" y="4038600"/>
            <a:ext cx="457200" cy="457200"/>
          </a:xfrm>
          <a:prstGeom prst="rect">
            <a:avLst/>
          </a:prstGeom>
        </p:spPr>
      </p:pic>
      <p:pic>
        <p:nvPicPr>
          <p:cNvPr id="17" name="Graphic 16" descr="Grinning face outline outline">
            <a:extLst>
              <a:ext uri="{FF2B5EF4-FFF2-40B4-BE49-F238E27FC236}">
                <a16:creationId xmlns:a16="http://schemas.microsoft.com/office/drawing/2014/main" id="{A6151A42-2BFE-40BE-B70C-0CBA15BE272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9600" y="4753834"/>
            <a:ext cx="457200" cy="457200"/>
          </a:xfrm>
          <a:prstGeom prst="rect">
            <a:avLst/>
          </a:prstGeom>
        </p:spPr>
      </p:pic>
    </p:spTree>
    <p:extLst>
      <p:ext uri="{BB962C8B-B14F-4D97-AF65-F5344CB8AC3E}">
        <p14:creationId xmlns:p14="http://schemas.microsoft.com/office/powerpoint/2010/main" val="35028512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huyến mãi đặc biệt 100 mẫu slide powerpoint đẹp Miễn phí tải về ngay hôm  nay!">
            <a:extLst>
              <a:ext uri="{FF2B5EF4-FFF2-40B4-BE49-F238E27FC236}">
                <a16:creationId xmlns:a16="http://schemas.microsoft.com/office/drawing/2014/main" id="{BC6E9345-D5A0-4E85-81DD-93AE52A4BE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247" t="13413" r="10572" b="13832"/>
          <a:stretch/>
        </p:blipFill>
        <p:spPr bwMode="auto">
          <a:xfrm>
            <a:off x="15240" y="857250"/>
            <a:ext cx="9238005" cy="51371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DEC8974-C750-4C2D-B80A-005FC78675CF}"/>
              </a:ext>
            </a:extLst>
          </p:cNvPr>
          <p:cNvSpPr txBox="1"/>
          <p:nvPr/>
        </p:nvSpPr>
        <p:spPr>
          <a:xfrm>
            <a:off x="1219200" y="1790700"/>
            <a:ext cx="7353300" cy="3200876"/>
          </a:xfrm>
          <a:prstGeom prst="rect">
            <a:avLst/>
          </a:prstGeom>
          <a:noFill/>
        </p:spPr>
        <p:txBody>
          <a:bodyPr wrap="square">
            <a:spAutoFit/>
          </a:bodyPr>
          <a:lstStyle/>
          <a:p>
            <a:pPr defTabSz="457200" eaLnBrk="1" fontAlgn="auto" hangingPunct="1">
              <a:lnSpc>
                <a:spcPct val="150000"/>
              </a:lnSpc>
              <a:spcBef>
                <a:spcPts val="0"/>
              </a:spcBef>
              <a:spcAft>
                <a:spcPts val="300"/>
              </a:spcAft>
            </a:pPr>
            <a:r>
              <a:rPr lang="en-GB" sz="1600" b="1" dirty="0" err="1">
                <a:solidFill>
                  <a:srgbClr val="FF0000"/>
                </a:solidFill>
                <a:latin typeface="Arial" panose="020B0604020202020204" pitchFamily="34" charset="0"/>
                <a:ea typeface="Calibri" panose="020F0502020204030204" pitchFamily="34" charset="0"/>
                <a:cs typeface="Arial" panose="020B0604020202020204" pitchFamily="34" charset="0"/>
              </a:rPr>
              <a:t>Câu</a:t>
            </a:r>
            <a:r>
              <a:rPr lang="en-GB" sz="1600" b="1" spc="-8" dirty="0">
                <a:solidFill>
                  <a:srgbClr val="FF0000"/>
                </a:solidFill>
                <a:latin typeface="Arial" panose="020B0604020202020204" pitchFamily="34" charset="0"/>
                <a:ea typeface="Calibri" panose="020F0502020204030204" pitchFamily="34" charset="0"/>
                <a:cs typeface="Arial" panose="020B0604020202020204" pitchFamily="34" charset="0"/>
              </a:rPr>
              <a:t> 1</a:t>
            </a:r>
            <a:r>
              <a:rPr lang="vi-VN" sz="1600" b="1" dirty="0">
                <a:solidFill>
                  <a:srgbClr val="FF0000"/>
                </a:solidFill>
                <a:latin typeface="Arial" panose="020B0604020202020204" pitchFamily="34" charset="0"/>
                <a:ea typeface="Calibri" panose="020F0502020204030204" pitchFamily="34" charset="0"/>
                <a:cs typeface="Arial" panose="020B0604020202020204" pitchFamily="34" charset="0"/>
              </a:rPr>
              <a:t>3.</a:t>
            </a:r>
            <a:r>
              <a:rPr lang="vi-VN" sz="16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600" dirty="0">
                <a:solidFill>
                  <a:srgbClr val="FF0000"/>
                </a:solidFill>
                <a:latin typeface="Arial" panose="020B0604020202020204" pitchFamily="34" charset="0"/>
                <a:ea typeface="Calibri" panose="020F0502020204030204" pitchFamily="34" charset="0"/>
                <a:cs typeface="Arial" panose="020B0604020202020204" pitchFamily="34" charset="0"/>
              </a:rPr>
              <a:t>Khi</a:t>
            </a:r>
            <a:r>
              <a:rPr lang="en-GB" sz="1600" spc="-3"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600" dirty="0" err="1">
                <a:solidFill>
                  <a:srgbClr val="FF0000"/>
                </a:solidFill>
                <a:latin typeface="Arial" panose="020B0604020202020204" pitchFamily="34" charset="0"/>
                <a:ea typeface="Calibri" panose="020F0502020204030204" pitchFamily="34" charset="0"/>
                <a:cs typeface="Arial" panose="020B0604020202020204" pitchFamily="34" charset="0"/>
              </a:rPr>
              <a:t>nói</a:t>
            </a:r>
            <a:r>
              <a:rPr lang="en-GB" sz="16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600" dirty="0" err="1">
                <a:solidFill>
                  <a:srgbClr val="FF0000"/>
                </a:solidFill>
                <a:latin typeface="Arial" panose="020B0604020202020204" pitchFamily="34" charset="0"/>
                <a:ea typeface="Calibri" panose="020F0502020204030204" pitchFamily="34" charset="0"/>
                <a:cs typeface="Arial" panose="020B0604020202020204" pitchFamily="34" charset="0"/>
              </a:rPr>
              <a:t>về</a:t>
            </a:r>
            <a:r>
              <a:rPr lang="en-GB" sz="16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600" dirty="0" err="1">
                <a:solidFill>
                  <a:srgbClr val="FF0000"/>
                </a:solidFill>
                <a:latin typeface="Arial" panose="020B0604020202020204" pitchFamily="34" charset="0"/>
                <a:ea typeface="Calibri" panose="020F0502020204030204" pitchFamily="34" charset="0"/>
                <a:cs typeface="Arial" panose="020B0604020202020204" pitchFamily="34" charset="0"/>
              </a:rPr>
              <a:t>hóa</a:t>
            </a:r>
            <a:r>
              <a:rPr lang="en-GB" sz="1600" spc="-8"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600" dirty="0" err="1">
                <a:solidFill>
                  <a:srgbClr val="FF0000"/>
                </a:solidFill>
                <a:latin typeface="Arial" panose="020B0604020202020204" pitchFamily="34" charset="0"/>
                <a:ea typeface="Calibri" panose="020F0502020204030204" pitchFamily="34" charset="0"/>
                <a:cs typeface="Arial" panose="020B0604020202020204" pitchFamily="34" charset="0"/>
              </a:rPr>
              <a:t>thạch</a:t>
            </a:r>
            <a:r>
              <a:rPr lang="en-GB" sz="1600" dirty="0">
                <a:solidFill>
                  <a:srgbClr val="FF0000"/>
                </a:solidFill>
                <a:latin typeface="Arial" panose="020B0604020202020204" pitchFamily="34" charset="0"/>
                <a:ea typeface="Calibri" panose="020F0502020204030204" pitchFamily="34" charset="0"/>
                <a:cs typeface="Arial" panose="020B0604020202020204" pitchFamily="34" charset="0"/>
              </a:rPr>
              <a:t>,</a:t>
            </a:r>
            <a:r>
              <a:rPr lang="en-GB" sz="1600" spc="5"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FF0000"/>
                </a:solidFill>
                <a:latin typeface="Arial" panose="020B0604020202020204" pitchFamily="34" charset="0"/>
                <a:ea typeface="Calibri" panose="020F0502020204030204" pitchFamily="34" charset="0"/>
                <a:cs typeface="Arial" panose="020B0604020202020204" pitchFamily="34" charset="0"/>
              </a:rPr>
              <a:t>các</a:t>
            </a:r>
            <a:r>
              <a:rPr lang="en-US" sz="1600" spc="3"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600" dirty="0" err="1">
                <a:solidFill>
                  <a:srgbClr val="FF0000"/>
                </a:solidFill>
                <a:latin typeface="Arial" panose="020B0604020202020204" pitchFamily="34" charset="0"/>
                <a:ea typeface="Calibri" panose="020F0502020204030204" pitchFamily="34" charset="0"/>
                <a:cs typeface="Arial" panose="020B0604020202020204" pitchFamily="34" charset="0"/>
              </a:rPr>
              <a:t>phát</a:t>
            </a:r>
            <a:r>
              <a:rPr lang="en-GB" sz="1600" spc="-3"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600" dirty="0" err="1">
                <a:solidFill>
                  <a:srgbClr val="FF0000"/>
                </a:solidFill>
                <a:latin typeface="Arial" panose="020B0604020202020204" pitchFamily="34" charset="0"/>
                <a:ea typeface="Calibri" panose="020F0502020204030204" pitchFamily="34" charset="0"/>
                <a:cs typeface="Arial" panose="020B0604020202020204" pitchFamily="34" charset="0"/>
              </a:rPr>
              <a:t>biểu</a:t>
            </a:r>
            <a:r>
              <a:rPr lang="en-GB" sz="16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600" dirty="0" err="1">
                <a:solidFill>
                  <a:srgbClr val="FF0000"/>
                </a:solidFill>
                <a:latin typeface="Arial" panose="020B0604020202020204" pitchFamily="34" charset="0"/>
                <a:ea typeface="Calibri" panose="020F0502020204030204" pitchFamily="34" charset="0"/>
                <a:cs typeface="Arial" panose="020B0604020202020204" pitchFamily="34" charset="0"/>
              </a:rPr>
              <a:t>sau</a:t>
            </a:r>
            <a:r>
              <a:rPr lang="en-GB" sz="16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600" dirty="0" err="1">
                <a:solidFill>
                  <a:srgbClr val="FF0000"/>
                </a:solidFill>
                <a:latin typeface="Arial" panose="020B0604020202020204" pitchFamily="34" charset="0"/>
                <a:ea typeface="Calibri" panose="020F0502020204030204" pitchFamily="34" charset="0"/>
                <a:cs typeface="Arial" panose="020B0604020202020204" pitchFamily="34" charset="0"/>
              </a:rPr>
              <a:t>đây</a:t>
            </a:r>
            <a:r>
              <a:rPr lang="en-GB" sz="1600" spc="-13"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1600" spc="-5" dirty="0" err="1">
                <a:solidFill>
                  <a:srgbClr val="FF0000"/>
                </a:solidFill>
                <a:latin typeface="Arial" panose="020B0604020202020204" pitchFamily="34" charset="0"/>
                <a:ea typeface="Calibri" panose="020F0502020204030204" pitchFamily="34" charset="0"/>
                <a:cs typeface="Arial" panose="020B0604020202020204" pitchFamily="34" charset="0"/>
              </a:rPr>
              <a:t>đúng</a:t>
            </a:r>
            <a:r>
              <a:rPr lang="en-US" sz="1600" spc="-5" dirty="0">
                <a:solidFill>
                  <a:srgbClr val="FF0000"/>
                </a:solidFill>
                <a:latin typeface="Arial" panose="020B0604020202020204" pitchFamily="34" charset="0"/>
                <a:ea typeface="Calibri" panose="020F0502020204030204" pitchFamily="34" charset="0"/>
                <a:cs typeface="Arial" panose="020B0604020202020204" pitchFamily="34" charset="0"/>
              </a:rPr>
              <a:t> hay </a:t>
            </a:r>
            <a:r>
              <a:rPr lang="en-US" sz="1600" spc="-5" dirty="0" err="1">
                <a:solidFill>
                  <a:srgbClr val="FF0000"/>
                </a:solidFill>
                <a:latin typeface="Arial" panose="020B0604020202020204" pitchFamily="34" charset="0"/>
                <a:ea typeface="Calibri" panose="020F0502020204030204" pitchFamily="34" charset="0"/>
                <a:cs typeface="Arial" panose="020B0604020202020204" pitchFamily="34" charset="0"/>
              </a:rPr>
              <a:t>sai</a:t>
            </a:r>
            <a:endParaRPr lang="en-US" sz="1600"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defTabSz="457200" eaLnBrk="1" fontAlgn="auto" hangingPunct="1">
              <a:lnSpc>
                <a:spcPct val="150000"/>
              </a:lnSpc>
              <a:spcBef>
                <a:spcPts val="0"/>
              </a:spcBef>
              <a:spcAft>
                <a:spcPts val="300"/>
              </a:spcAft>
            </a:pPr>
            <a:r>
              <a:rPr lang="en-US" sz="1600" b="1" dirty="0">
                <a:solidFill>
                  <a:prstClr val="black"/>
                </a:solidFill>
                <a:latin typeface="Arial" panose="020B0604020202020204" pitchFamily="34" charset="0"/>
                <a:ea typeface="Arial" panose="020B0604020202020204" pitchFamily="34" charset="0"/>
                <a:cs typeface="Arial" panose="020B0604020202020204" pitchFamily="34" charset="0"/>
              </a:rPr>
              <a:t>a. </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Hoá</a:t>
            </a:r>
            <a:r>
              <a:rPr lang="vi-VN" sz="1600" spc="-13"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thạch</a:t>
            </a:r>
            <a:r>
              <a:rPr lang="vi-VN" sz="1600" spc="5"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cung</a:t>
            </a:r>
            <a:r>
              <a:rPr lang="vi-VN" sz="1600" spc="-8"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cấp cho chúng</a:t>
            </a:r>
            <a:r>
              <a:rPr lang="vi-VN" sz="1600" spc="-8"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ta</a:t>
            </a:r>
            <a:r>
              <a:rPr lang="vi-VN" sz="1600" spc="-3"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những</a:t>
            </a:r>
            <a:r>
              <a:rPr lang="vi-VN" sz="1600" spc="-8"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bằng</a:t>
            </a:r>
            <a:r>
              <a:rPr lang="vi-VN" sz="1600" spc="-3"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chứng</a:t>
            </a:r>
            <a:r>
              <a:rPr lang="vi-VN" sz="1600" spc="-8"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trực</a:t>
            </a:r>
            <a:r>
              <a:rPr lang="vi-VN" sz="1600" spc="-5"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tiếp về</a:t>
            </a:r>
            <a:r>
              <a:rPr lang="vi-VN" sz="1600" spc="-3"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lịch sử</a:t>
            </a:r>
            <a:r>
              <a:rPr lang="vi-VN" sz="1600" spc="3"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phát triển của</a:t>
            </a:r>
            <a:r>
              <a:rPr lang="vi-VN" sz="1600" spc="-3"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sinh</a:t>
            </a:r>
            <a:r>
              <a:rPr lang="vi-VN" sz="1600" spc="5"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600" spc="-5" dirty="0">
                <a:solidFill>
                  <a:prstClr val="black"/>
                </a:solidFill>
                <a:latin typeface="Arial" panose="020B0604020202020204" pitchFamily="34" charset="0"/>
                <a:ea typeface="Arial" panose="020B0604020202020204" pitchFamily="34" charset="0"/>
                <a:cs typeface="Arial" panose="020B0604020202020204" pitchFamily="34" charset="0"/>
              </a:rPr>
              <a:t>giới.</a:t>
            </a:r>
            <a:endParaRPr lang="en-US" sz="16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defTabSz="457200" eaLnBrk="1" fontAlgn="auto" hangingPunct="1">
              <a:lnSpc>
                <a:spcPct val="150000"/>
              </a:lnSpc>
              <a:spcBef>
                <a:spcPts val="0"/>
              </a:spcBef>
              <a:spcAft>
                <a:spcPts val="300"/>
              </a:spcAft>
            </a:pPr>
            <a:r>
              <a:rPr lang="vi-VN" sz="1600" b="1" dirty="0">
                <a:solidFill>
                  <a:prstClr val="black"/>
                </a:solidFill>
                <a:latin typeface="Arial" panose="020B0604020202020204" pitchFamily="34" charset="0"/>
                <a:ea typeface="Arial" panose="020B0604020202020204" pitchFamily="34" charset="0"/>
                <a:cs typeface="Arial" panose="020B0604020202020204" pitchFamily="34" charset="0"/>
              </a:rPr>
              <a:t>b.</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 Có</a:t>
            </a:r>
            <a:r>
              <a:rPr lang="vi-VN" sz="1600" spc="-3"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thể</a:t>
            </a:r>
            <a:r>
              <a:rPr lang="vi-VN" sz="1600" spc="-3"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xác</a:t>
            </a:r>
            <a:r>
              <a:rPr lang="vi-VN" sz="1600" spc="-5"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định</a:t>
            </a:r>
            <a:r>
              <a:rPr lang="vi-VN" sz="1600" spc="-3"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tuổi</a:t>
            </a:r>
            <a:r>
              <a:rPr lang="vi-VN" sz="1600" spc="-3"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của</a:t>
            </a:r>
            <a:r>
              <a:rPr lang="vi-VN" sz="1600" spc="-8"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hoá</a:t>
            </a:r>
            <a:r>
              <a:rPr lang="vi-VN" sz="1600" spc="-5"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thạch</a:t>
            </a:r>
            <a:r>
              <a:rPr lang="vi-VN" sz="1600" spc="-3"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bằng</a:t>
            </a:r>
            <a:r>
              <a:rPr lang="vi-VN" sz="1600" spc="-1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phương</a:t>
            </a:r>
            <a:r>
              <a:rPr lang="vi-VN" sz="1600" spc="-1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pháp</a:t>
            </a:r>
            <a:r>
              <a:rPr lang="vi-VN" sz="1600" spc="-3"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phân</a:t>
            </a:r>
            <a:r>
              <a:rPr lang="vi-VN" sz="1600" spc="-3"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tích</a:t>
            </a:r>
            <a:r>
              <a:rPr lang="vi-VN" sz="1600" spc="-3"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các</a:t>
            </a:r>
            <a:r>
              <a:rPr lang="vi-VN" sz="1600" spc="-5"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đồng</a:t>
            </a:r>
            <a:r>
              <a:rPr lang="vi-VN" sz="1600" spc="-1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vị</a:t>
            </a:r>
            <a:r>
              <a:rPr lang="vi-VN" sz="1600" spc="-3"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phóng</a:t>
            </a:r>
            <a:r>
              <a:rPr lang="vi-VN" sz="1600" spc="-1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xạ</a:t>
            </a:r>
            <a:r>
              <a:rPr lang="vi-VN" sz="1600" spc="-5"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có</a:t>
            </a:r>
            <a:r>
              <a:rPr lang="vi-VN" sz="1600" spc="-3"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trong</a:t>
            </a:r>
            <a:r>
              <a:rPr lang="vi-VN" sz="1600" spc="-1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hoá </a:t>
            </a:r>
            <a:r>
              <a:rPr lang="vi-VN" sz="1600" spc="-5" dirty="0">
                <a:solidFill>
                  <a:prstClr val="black"/>
                </a:solidFill>
                <a:latin typeface="Arial" panose="020B0604020202020204" pitchFamily="34" charset="0"/>
                <a:ea typeface="Arial" panose="020B0604020202020204" pitchFamily="34" charset="0"/>
                <a:cs typeface="Arial" panose="020B0604020202020204" pitchFamily="34" charset="0"/>
              </a:rPr>
              <a:t>thạch.</a:t>
            </a:r>
            <a:endParaRPr lang="en-US" sz="16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defTabSz="457200" eaLnBrk="1" fontAlgn="auto" hangingPunct="1">
              <a:lnSpc>
                <a:spcPct val="150000"/>
              </a:lnSpc>
              <a:spcBef>
                <a:spcPts val="0"/>
              </a:spcBef>
              <a:spcAft>
                <a:spcPts val="300"/>
              </a:spcAft>
            </a:pPr>
            <a:r>
              <a:rPr lang="vi-VN" sz="1600" b="1" dirty="0">
                <a:solidFill>
                  <a:prstClr val="black"/>
                </a:solidFill>
                <a:latin typeface="Arial" panose="020B0604020202020204" pitchFamily="34" charset="0"/>
                <a:ea typeface="Arial" panose="020B0604020202020204" pitchFamily="34" charset="0"/>
                <a:cs typeface="Arial" panose="020B0604020202020204" pitchFamily="34" charset="0"/>
              </a:rPr>
              <a:t>c</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 Hoá</a:t>
            </a:r>
            <a:r>
              <a:rPr lang="vi-VN" sz="1600" spc="-5"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thạch là di</a:t>
            </a:r>
            <a:r>
              <a:rPr lang="vi-VN" sz="1600" spc="-3"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tích</a:t>
            </a:r>
            <a:r>
              <a:rPr lang="vi-VN" sz="1600" spc="3"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của</a:t>
            </a:r>
            <a:r>
              <a:rPr lang="vi-VN" sz="1600" spc="-3"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các</a:t>
            </a:r>
            <a:r>
              <a:rPr lang="vi-VN" sz="1600" spc="-3"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sinh</a:t>
            </a:r>
            <a:r>
              <a:rPr lang="vi-VN" sz="1600" spc="-3"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vật để lại trong</a:t>
            </a:r>
            <a:r>
              <a:rPr lang="vi-VN" sz="1600" spc="-1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các</a:t>
            </a:r>
            <a:r>
              <a:rPr lang="vi-VN" sz="1600" spc="-3"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lớp đất đá của</a:t>
            </a:r>
            <a:r>
              <a:rPr lang="vi-VN" sz="1600" spc="-3"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vỏ Trái </a:t>
            </a:r>
            <a:r>
              <a:rPr lang="vi-VN" sz="1600" spc="-10" dirty="0">
                <a:solidFill>
                  <a:prstClr val="black"/>
                </a:solidFill>
                <a:latin typeface="Arial" panose="020B0604020202020204" pitchFamily="34" charset="0"/>
                <a:ea typeface="Arial" panose="020B0604020202020204" pitchFamily="34" charset="0"/>
                <a:cs typeface="Arial" panose="020B0604020202020204" pitchFamily="34" charset="0"/>
              </a:rPr>
              <a:t>Đất.</a:t>
            </a:r>
            <a:endParaRPr lang="en-US" sz="16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defTabSz="457200" eaLnBrk="1" fontAlgn="auto" hangingPunct="1">
              <a:lnSpc>
                <a:spcPct val="150000"/>
              </a:lnSpc>
              <a:spcBef>
                <a:spcPts val="0"/>
              </a:spcBef>
              <a:spcAft>
                <a:spcPts val="300"/>
              </a:spcAft>
            </a:pPr>
            <a:r>
              <a:rPr lang="vi-VN" sz="1600" b="1" dirty="0">
                <a:solidFill>
                  <a:prstClr val="black"/>
                </a:solidFill>
                <a:latin typeface="Arial" panose="020B0604020202020204" pitchFamily="34" charset="0"/>
                <a:ea typeface="Arial" panose="020B0604020202020204" pitchFamily="34" charset="0"/>
                <a:cs typeface="Arial" panose="020B0604020202020204" pitchFamily="34" charset="0"/>
              </a:rPr>
              <a:t>d.</a:t>
            </a:r>
            <a:r>
              <a:rPr lang="vi-VN" sz="16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600" dirty="0">
                <a:solidFill>
                  <a:prstClr val="black"/>
                </a:solidFill>
                <a:latin typeface="Arial" panose="020B0604020202020204" pitchFamily="34" charset="0"/>
                <a:cs typeface="+mn-cs"/>
              </a:rPr>
              <a:t>Dựa vào Dựa đồng vị C</a:t>
            </a:r>
            <a:r>
              <a:rPr lang="vi-VN" sz="1600" baseline="30000" dirty="0">
                <a:solidFill>
                  <a:prstClr val="black"/>
                </a:solidFill>
                <a:latin typeface="Arial" panose="020B0604020202020204" pitchFamily="34" charset="0"/>
                <a:cs typeface="+mn-cs"/>
              </a:rPr>
              <a:t>14</a:t>
            </a:r>
            <a:r>
              <a:rPr lang="vi-VN" sz="1600" dirty="0">
                <a:solidFill>
                  <a:prstClr val="black"/>
                </a:solidFill>
                <a:latin typeface="Arial" panose="020B0604020202020204" pitchFamily="34" charset="0"/>
                <a:cs typeface="+mn-cs"/>
              </a:rPr>
              <a:t> và </a:t>
            </a:r>
            <a:r>
              <a:rPr lang="en-US" sz="1600" dirty="0">
                <a:solidFill>
                  <a:prstClr val="black"/>
                </a:solidFill>
                <a:latin typeface="Calibri"/>
                <a:cs typeface="+mn-cs"/>
              </a:rPr>
              <a:t>U</a:t>
            </a:r>
            <a:r>
              <a:rPr lang="en-US" sz="1600" baseline="30000" dirty="0">
                <a:solidFill>
                  <a:prstClr val="black"/>
                </a:solidFill>
                <a:latin typeface="Calibri"/>
                <a:cs typeface="+mn-cs"/>
              </a:rPr>
              <a:t>238</a:t>
            </a:r>
            <a:r>
              <a:rPr lang="vi-VN" sz="1600" dirty="0">
                <a:solidFill>
                  <a:prstClr val="black"/>
                </a:solidFill>
                <a:latin typeface="Arial" panose="020B0604020202020204" pitchFamily="34" charset="0"/>
                <a:cs typeface="+mn-cs"/>
              </a:rPr>
              <a:t> để xác định tuổi hoá thạch</a:t>
            </a:r>
            <a:endParaRPr lang="vi-VN" sz="16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57B1BF6-95A2-4E38-8E8F-247A559621A5}"/>
              </a:ext>
            </a:extLst>
          </p:cNvPr>
          <p:cNvSpPr/>
          <p:nvPr/>
        </p:nvSpPr>
        <p:spPr>
          <a:xfrm>
            <a:off x="6457950" y="873869"/>
            <a:ext cx="2476500" cy="68823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vi-VN" sz="900">
              <a:solidFill>
                <a:prstClr val="white"/>
              </a:solidFill>
              <a:latin typeface="Arial" panose="020B0604020202020204" pitchFamily="34" charset="0"/>
            </a:endParaRPr>
          </a:p>
        </p:txBody>
      </p:sp>
      <p:sp>
        <p:nvSpPr>
          <p:cNvPr id="10" name="Rectangle 9">
            <a:extLst>
              <a:ext uri="{FF2B5EF4-FFF2-40B4-BE49-F238E27FC236}">
                <a16:creationId xmlns:a16="http://schemas.microsoft.com/office/drawing/2014/main" id="{66E99479-EEAE-4808-8352-E9147BF3218C}"/>
              </a:ext>
            </a:extLst>
          </p:cNvPr>
          <p:cNvSpPr/>
          <p:nvPr/>
        </p:nvSpPr>
        <p:spPr>
          <a:xfrm>
            <a:off x="6553200" y="952500"/>
            <a:ext cx="2228850" cy="49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r>
              <a:rPr lang="en-US" sz="2400" b="1" dirty="0">
                <a:solidFill>
                  <a:srgbClr val="00B050"/>
                </a:solidFill>
                <a:latin typeface="Calibri"/>
              </a:rPr>
              <a:t>TRẮC NGHIỆM</a:t>
            </a:r>
            <a:endParaRPr lang="vi-VN" sz="2400" b="1" dirty="0">
              <a:solidFill>
                <a:srgbClr val="00B050"/>
              </a:solidFill>
              <a:latin typeface="Arial" panose="020B0604020202020204" pitchFamily="34" charset="0"/>
            </a:endParaRPr>
          </a:p>
        </p:txBody>
      </p:sp>
      <p:sp>
        <p:nvSpPr>
          <p:cNvPr id="11" name="Rectangle 10">
            <a:extLst>
              <a:ext uri="{FF2B5EF4-FFF2-40B4-BE49-F238E27FC236}">
                <a16:creationId xmlns:a16="http://schemas.microsoft.com/office/drawing/2014/main" id="{22BDA322-EF52-45BC-9834-F3CEFC6F8EDF}"/>
              </a:ext>
            </a:extLst>
          </p:cNvPr>
          <p:cNvSpPr/>
          <p:nvPr/>
        </p:nvSpPr>
        <p:spPr>
          <a:xfrm>
            <a:off x="6534150" y="950069"/>
            <a:ext cx="2476500" cy="68823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vi-VN" sz="900">
              <a:solidFill>
                <a:prstClr val="white"/>
              </a:solidFill>
              <a:latin typeface="Arial" panose="020B0604020202020204" pitchFamily="34" charset="0"/>
            </a:endParaRPr>
          </a:p>
        </p:txBody>
      </p:sp>
      <p:sp>
        <p:nvSpPr>
          <p:cNvPr id="12" name="Rectangle 11">
            <a:extLst>
              <a:ext uri="{FF2B5EF4-FFF2-40B4-BE49-F238E27FC236}">
                <a16:creationId xmlns:a16="http://schemas.microsoft.com/office/drawing/2014/main" id="{0D351020-8ACB-421E-87AA-1FF02E588F66}"/>
              </a:ext>
            </a:extLst>
          </p:cNvPr>
          <p:cNvSpPr/>
          <p:nvPr/>
        </p:nvSpPr>
        <p:spPr>
          <a:xfrm>
            <a:off x="6629400" y="1028700"/>
            <a:ext cx="2228850" cy="49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r>
              <a:rPr lang="vi-VN" sz="1600" b="1" dirty="0">
                <a:solidFill>
                  <a:srgbClr val="00B050"/>
                </a:solidFill>
                <a:latin typeface="Times New Roman" panose="02020603050405020304" pitchFamily="18" charset="0"/>
                <a:ea typeface="Arial" panose="020B0604020202020204" pitchFamily="34" charset="0"/>
              </a:rPr>
              <a:t>CÂU HỎI ĐÚNG - SAI</a:t>
            </a:r>
            <a:endParaRPr lang="vi-VN" sz="1600" b="1" dirty="0">
              <a:solidFill>
                <a:srgbClr val="00B050"/>
              </a:solidFill>
              <a:latin typeface="Arial" panose="020B0604020202020204" pitchFamily="34" charset="0"/>
            </a:endParaRPr>
          </a:p>
        </p:txBody>
      </p:sp>
      <p:pic>
        <p:nvPicPr>
          <p:cNvPr id="14" name="Graphic 13" descr="Grinning face outline outline">
            <a:extLst>
              <a:ext uri="{FF2B5EF4-FFF2-40B4-BE49-F238E27FC236}">
                <a16:creationId xmlns:a16="http://schemas.microsoft.com/office/drawing/2014/main" id="{39B4F39C-DD5F-4564-BE2A-CD841C95341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0100" y="2272474"/>
            <a:ext cx="457200" cy="457200"/>
          </a:xfrm>
          <a:prstGeom prst="rect">
            <a:avLst/>
          </a:prstGeom>
        </p:spPr>
      </p:pic>
      <p:pic>
        <p:nvPicPr>
          <p:cNvPr id="16" name="Graphic 15" descr="Grinning face outline outline">
            <a:extLst>
              <a:ext uri="{FF2B5EF4-FFF2-40B4-BE49-F238E27FC236}">
                <a16:creationId xmlns:a16="http://schemas.microsoft.com/office/drawing/2014/main" id="{A71EEB87-5F0A-4564-9233-14F24BE5599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2000" y="2978785"/>
            <a:ext cx="457200" cy="457200"/>
          </a:xfrm>
          <a:prstGeom prst="rect">
            <a:avLst/>
          </a:prstGeom>
        </p:spPr>
      </p:pic>
      <p:pic>
        <p:nvPicPr>
          <p:cNvPr id="17" name="Graphic 16" descr="Grinning face outline outline">
            <a:extLst>
              <a:ext uri="{FF2B5EF4-FFF2-40B4-BE49-F238E27FC236}">
                <a16:creationId xmlns:a16="http://schemas.microsoft.com/office/drawing/2014/main" id="{C26B9B6C-318B-4AAE-9F18-86542106D66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2000" y="3761676"/>
            <a:ext cx="457200" cy="457200"/>
          </a:xfrm>
          <a:prstGeom prst="rect">
            <a:avLst/>
          </a:prstGeom>
        </p:spPr>
      </p:pic>
      <p:pic>
        <p:nvPicPr>
          <p:cNvPr id="18" name="Graphic 17" descr="Grinning face outline outline">
            <a:extLst>
              <a:ext uri="{FF2B5EF4-FFF2-40B4-BE49-F238E27FC236}">
                <a16:creationId xmlns:a16="http://schemas.microsoft.com/office/drawing/2014/main" id="{8EC86D8C-CC98-4371-A065-5CC9D12120C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4380" y="4416806"/>
            <a:ext cx="457200" cy="457200"/>
          </a:xfrm>
          <a:prstGeom prst="rect">
            <a:avLst/>
          </a:prstGeom>
        </p:spPr>
      </p:pic>
    </p:spTree>
    <p:extLst>
      <p:ext uri="{BB962C8B-B14F-4D97-AF65-F5344CB8AC3E}">
        <p14:creationId xmlns:p14="http://schemas.microsoft.com/office/powerpoint/2010/main" val="27435422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huyến mãi đặc biệt 100 mẫu slide powerpoint đẹp Miễn phí tải về ngay hôm  nay!">
            <a:extLst>
              <a:ext uri="{FF2B5EF4-FFF2-40B4-BE49-F238E27FC236}">
                <a16:creationId xmlns:a16="http://schemas.microsoft.com/office/drawing/2014/main" id="{BC6E9345-D5A0-4E85-81DD-93AE52A4BE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247" t="13413" r="10572" b="13832"/>
          <a:stretch/>
        </p:blipFill>
        <p:spPr bwMode="auto">
          <a:xfrm>
            <a:off x="0" y="863600"/>
            <a:ext cx="9238005" cy="51371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DEC8974-C750-4C2D-B80A-005FC78675CF}"/>
              </a:ext>
            </a:extLst>
          </p:cNvPr>
          <p:cNvSpPr txBox="1"/>
          <p:nvPr/>
        </p:nvSpPr>
        <p:spPr>
          <a:xfrm>
            <a:off x="1219200" y="1790700"/>
            <a:ext cx="6934200" cy="3570208"/>
          </a:xfrm>
          <a:prstGeom prst="rect">
            <a:avLst/>
          </a:prstGeom>
          <a:noFill/>
        </p:spPr>
        <p:txBody>
          <a:bodyPr wrap="square">
            <a:spAutoFit/>
          </a:bodyPr>
          <a:lstStyle/>
          <a:p>
            <a:pPr algn="just" defTabSz="457200" eaLnBrk="1" fontAlgn="auto" hangingPunct="1">
              <a:lnSpc>
                <a:spcPct val="150000"/>
              </a:lnSpc>
              <a:spcBef>
                <a:spcPts val="0"/>
              </a:spcBef>
              <a:spcAft>
                <a:spcPts val="300"/>
              </a:spcAft>
              <a:buClr>
                <a:srgbClr val="000000"/>
              </a:buClr>
            </a:pPr>
            <a:r>
              <a:rPr lang="pt-BR" sz="1600" b="1" dirty="0">
                <a:solidFill>
                  <a:srgbClr val="FF0000"/>
                </a:solidFill>
                <a:latin typeface="Arial" panose="020B0604020202020204" pitchFamily="34" charset="0"/>
                <a:ea typeface="Arial" panose="020B0604020202020204" pitchFamily="34" charset="0"/>
                <a:cs typeface="Arial" panose="020B0604020202020204" pitchFamily="34" charset="0"/>
              </a:rPr>
              <a:t>Câu 14: </a:t>
            </a:r>
            <a:r>
              <a:rPr lang="pt-BR" sz="1600" dirty="0">
                <a:solidFill>
                  <a:srgbClr val="FF0000"/>
                </a:solidFill>
                <a:latin typeface="Arial" panose="020B0604020202020204" pitchFamily="34" charset="0"/>
                <a:ea typeface="Arial" panose="020B0604020202020204" pitchFamily="34" charset="0"/>
                <a:cs typeface="Arial" panose="020B0604020202020204" pitchFamily="34" charset="0"/>
              </a:rPr>
              <a:t>Có bao nhiêu bằng chứng dưới đây </a:t>
            </a:r>
            <a:r>
              <a:rPr lang="pt-BR" sz="1600" b="1" i="1" dirty="0">
                <a:solidFill>
                  <a:srgbClr val="FF0000"/>
                </a:solidFill>
                <a:latin typeface="Arial" panose="020B0604020202020204" pitchFamily="34" charset="0"/>
                <a:ea typeface="Arial" panose="020B0604020202020204" pitchFamily="34" charset="0"/>
                <a:cs typeface="Arial" panose="020B0604020202020204" pitchFamily="34" charset="0"/>
              </a:rPr>
              <a:t>không</a:t>
            </a:r>
            <a:r>
              <a:rPr lang="pt-BR" sz="1600" dirty="0">
                <a:solidFill>
                  <a:srgbClr val="FF0000"/>
                </a:solidFill>
                <a:latin typeface="Arial" panose="020B0604020202020204" pitchFamily="34" charset="0"/>
                <a:ea typeface="Arial" panose="020B0604020202020204" pitchFamily="34" charset="0"/>
                <a:cs typeface="Arial" panose="020B0604020202020204" pitchFamily="34" charset="0"/>
              </a:rPr>
              <a:t> được xem là bằng chứng tiến hóa trực tiếp? </a:t>
            </a:r>
            <a:endParaRPr lang="vi-VN" sz="1600" dirty="0">
              <a:solidFill>
                <a:srgbClr val="FF0000"/>
              </a:solidFill>
              <a:latin typeface="Arial" panose="020B0604020202020204" pitchFamily="34" charset="0"/>
              <a:ea typeface="Arial" panose="020B0604020202020204" pitchFamily="34" charset="0"/>
              <a:cs typeface="Arial" panose="020B0604020202020204" pitchFamily="34" charset="0"/>
            </a:endParaRPr>
          </a:p>
          <a:p>
            <a:pPr indent="144145" algn="just" defTabSz="457200" eaLnBrk="1" fontAlgn="auto" hangingPunct="1">
              <a:lnSpc>
                <a:spcPct val="150000"/>
              </a:lnSpc>
              <a:spcBef>
                <a:spcPts val="0"/>
              </a:spcBef>
              <a:spcAft>
                <a:spcPts val="300"/>
              </a:spcAft>
            </a:pP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(1) Di tích của thực vật sống ở các thời đại trước đã được tìm thấy trong các lớp than đá ở Quảng Ninh. </a:t>
            </a:r>
            <a:endParaRPr lang="vi-VN" sz="16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indent="144145" algn="just" defTabSz="457200" eaLnBrk="1" fontAlgn="auto" hangingPunct="1">
              <a:lnSpc>
                <a:spcPct val="150000"/>
              </a:lnSpc>
              <a:spcBef>
                <a:spcPts val="0"/>
              </a:spcBef>
              <a:spcAft>
                <a:spcPts val="300"/>
              </a:spcAft>
            </a:pP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(2) Tất cả sinh vật từ đơn bào đến đa bào đều được cấu tạo từ tế bào. </a:t>
            </a:r>
            <a:endParaRPr lang="vi-VN" sz="16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indent="144145" algn="just" defTabSz="457200" eaLnBrk="1" fontAlgn="auto" hangingPunct="1">
              <a:lnSpc>
                <a:spcPct val="150000"/>
              </a:lnSpc>
              <a:spcBef>
                <a:spcPts val="0"/>
              </a:spcBef>
              <a:spcAft>
                <a:spcPts val="300"/>
              </a:spcAft>
            </a:pP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(3) Chi trước của mèo và cánh của dơi có các xương phân bố theo thứ tự tương tự nhau. </a:t>
            </a:r>
            <a:endParaRPr lang="vi-VN" sz="16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indent="144145" algn="just" defTabSz="457200" eaLnBrk="1" fontAlgn="auto" hangingPunct="1">
              <a:lnSpc>
                <a:spcPct val="150000"/>
              </a:lnSpc>
              <a:spcBef>
                <a:spcPts val="0"/>
              </a:spcBef>
              <a:spcAft>
                <a:spcPts val="300"/>
              </a:spcAft>
            </a:pP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(4) Các amino acid trong chuỗi </a:t>
            </a:r>
            <a:r>
              <a:rPr lang="vi-VN" sz="1600" dirty="0">
                <a:solidFill>
                  <a:srgbClr val="000000"/>
                </a:solidFill>
                <a:latin typeface="Arial" panose="020B0604020202020204" pitchFamily="34" charset="0"/>
                <a:ea typeface="Arial" panose="020B0604020202020204" pitchFamily="34" charset="0"/>
                <a:cs typeface="Arial" panose="020B0604020202020204" pitchFamily="34" charset="0"/>
              </a:rPr>
              <a:t>β</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-hemôglôbin của người và tinh tinh giống nhau</a:t>
            </a:r>
            <a:endParaRPr lang="vi-VN" sz="16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A706632-2275-4B7F-BCF0-05BB4B8A24BF}"/>
              </a:ext>
            </a:extLst>
          </p:cNvPr>
          <p:cNvSpPr/>
          <p:nvPr/>
        </p:nvSpPr>
        <p:spPr>
          <a:xfrm>
            <a:off x="5715000" y="873869"/>
            <a:ext cx="3219450" cy="68823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vi-VN" sz="900">
              <a:solidFill>
                <a:prstClr val="white"/>
              </a:solidFill>
              <a:latin typeface="Arial" panose="020B0604020202020204" pitchFamily="34" charset="0"/>
            </a:endParaRPr>
          </a:p>
        </p:txBody>
      </p:sp>
      <p:sp>
        <p:nvSpPr>
          <p:cNvPr id="10" name="Rectangle 9">
            <a:extLst>
              <a:ext uri="{FF2B5EF4-FFF2-40B4-BE49-F238E27FC236}">
                <a16:creationId xmlns:a16="http://schemas.microsoft.com/office/drawing/2014/main" id="{BB827754-DC00-4E4D-8A2B-9BEDDF7F460A}"/>
              </a:ext>
            </a:extLst>
          </p:cNvPr>
          <p:cNvSpPr/>
          <p:nvPr/>
        </p:nvSpPr>
        <p:spPr>
          <a:xfrm>
            <a:off x="5905500" y="970335"/>
            <a:ext cx="2819400" cy="49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r>
              <a:rPr lang="pt-BR" sz="900" dirty="0">
                <a:solidFill>
                  <a:srgbClr val="000000"/>
                </a:solidFill>
                <a:latin typeface="Times New Roman" panose="02020603050405020304" pitchFamily="18" charset="0"/>
                <a:ea typeface="Arial" panose="020B0604020202020204" pitchFamily="34" charset="0"/>
              </a:rPr>
              <a:t> </a:t>
            </a:r>
            <a:r>
              <a:rPr lang="pt-BR" sz="1600" b="1" dirty="0">
                <a:solidFill>
                  <a:srgbClr val="00B050"/>
                </a:solidFill>
                <a:latin typeface="Times New Roman" panose="02020603050405020304" pitchFamily="18" charset="0"/>
                <a:ea typeface="Arial" panose="020B0604020202020204" pitchFamily="34" charset="0"/>
              </a:rPr>
              <a:t>CÂU HỎI TRẢ LỜI NGẮN</a:t>
            </a:r>
            <a:endParaRPr lang="vi-VN" sz="1600" b="1" dirty="0">
              <a:solidFill>
                <a:srgbClr val="00B050"/>
              </a:solidFill>
              <a:latin typeface="Arial" panose="020B0604020202020204" pitchFamily="34" charset="0"/>
            </a:endParaRPr>
          </a:p>
        </p:txBody>
      </p:sp>
      <p:pic>
        <p:nvPicPr>
          <p:cNvPr id="3" name="Graphic 2" descr="Badge 3 outline">
            <a:extLst>
              <a:ext uri="{FF2B5EF4-FFF2-40B4-BE49-F238E27FC236}">
                <a16:creationId xmlns:a16="http://schemas.microsoft.com/office/drawing/2014/main" id="{D5736BF7-5F2A-4290-9EAC-E061A8D9BC5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19500" y="4832092"/>
            <a:ext cx="997208" cy="997208"/>
          </a:xfrm>
          <a:prstGeom prst="rect">
            <a:avLst/>
          </a:prstGeom>
        </p:spPr>
      </p:pic>
      <p:pic>
        <p:nvPicPr>
          <p:cNvPr id="5" name="Picture 4" descr="A green circle with a white check mark&#10;&#10;Description automatically generated">
            <a:extLst>
              <a:ext uri="{FF2B5EF4-FFF2-40B4-BE49-F238E27FC236}">
                <a16:creationId xmlns:a16="http://schemas.microsoft.com/office/drawing/2014/main" id="{AFBDCD3D-E148-4191-A926-AFDC3B5F18B8}"/>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8553" y="3382090"/>
            <a:ext cx="410445" cy="408860"/>
          </a:xfrm>
          <a:prstGeom prst="rect">
            <a:avLst/>
          </a:prstGeom>
        </p:spPr>
      </p:pic>
      <p:pic>
        <p:nvPicPr>
          <p:cNvPr id="13" name="Picture 12" descr="A green circle with a white check mark&#10;&#10;Description automatically generated">
            <a:extLst>
              <a:ext uri="{FF2B5EF4-FFF2-40B4-BE49-F238E27FC236}">
                <a16:creationId xmlns:a16="http://schemas.microsoft.com/office/drawing/2014/main" id="{EF7E485D-5462-4A2E-9E7E-7CC1107E3E3F}"/>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2769" y="3801311"/>
            <a:ext cx="410445" cy="408860"/>
          </a:xfrm>
          <a:prstGeom prst="rect">
            <a:avLst/>
          </a:prstGeom>
        </p:spPr>
      </p:pic>
      <p:pic>
        <p:nvPicPr>
          <p:cNvPr id="14" name="Picture 13" descr="A green circle with a white check mark&#10;&#10;Description automatically generated">
            <a:extLst>
              <a:ext uri="{FF2B5EF4-FFF2-40B4-BE49-F238E27FC236}">
                <a16:creationId xmlns:a16="http://schemas.microsoft.com/office/drawing/2014/main" id="{B4D66679-35B4-459C-BCB6-580B6228DC62}"/>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8553" y="4525090"/>
            <a:ext cx="410445" cy="408860"/>
          </a:xfrm>
          <a:prstGeom prst="rect">
            <a:avLst/>
          </a:prstGeom>
        </p:spPr>
      </p:pic>
    </p:spTree>
    <p:extLst>
      <p:ext uri="{BB962C8B-B14F-4D97-AF65-F5344CB8AC3E}">
        <p14:creationId xmlns:p14="http://schemas.microsoft.com/office/powerpoint/2010/main" val="29525368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2" name="Text Box 8"/>
          <p:cNvSpPr txBox="1">
            <a:spLocks noChangeArrowheads="1"/>
          </p:cNvSpPr>
          <p:nvPr/>
        </p:nvSpPr>
        <p:spPr bwMode="auto">
          <a:xfrm>
            <a:off x="3581400" y="928016"/>
            <a:ext cx="28067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err="1">
                <a:ln>
                  <a:noFill/>
                </a:ln>
                <a:solidFill>
                  <a:srgbClr val="003300"/>
                </a:solidFill>
                <a:effectLst/>
                <a:uLnTx/>
                <a:uFillTx/>
                <a:latin typeface="Times New Roman" pitchFamily="18" charset="0"/>
                <a:ea typeface="+mn-ea"/>
                <a:cs typeface="+mn-cs"/>
              </a:rPr>
              <a:t>Hóa</a:t>
            </a:r>
            <a:r>
              <a:rPr kumimoji="0" lang="en-US" sz="2400" b="1" i="0" u="none" strike="noStrike" kern="1200" cap="none" spc="0" normalizeH="0" baseline="0" noProof="0" dirty="0">
                <a:ln>
                  <a:noFill/>
                </a:ln>
                <a:solidFill>
                  <a:srgbClr val="003300"/>
                </a:solidFill>
                <a:effectLst/>
                <a:uLnTx/>
                <a:uFillTx/>
                <a:latin typeface="Times New Roman" pitchFamily="18" charset="0"/>
                <a:ea typeface="+mn-ea"/>
                <a:cs typeface="+mn-cs"/>
              </a:rPr>
              <a:t> thạch là gì?</a:t>
            </a:r>
          </a:p>
        </p:txBody>
      </p:sp>
      <p:pic>
        <p:nvPicPr>
          <p:cNvPr id="36878" name="Picture 14" descr="bo ba thuy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1457405"/>
            <a:ext cx="4525962" cy="2062857"/>
          </a:xfrm>
          <a:prstGeom prst="rect">
            <a:avLst/>
          </a:prstGeom>
          <a:noFill/>
          <a:extLst>
            <a:ext uri="{909E8E84-426E-40DD-AFC4-6F175D3DCCD1}">
              <a14:hiddenFill xmlns:a14="http://schemas.microsoft.com/office/drawing/2010/main">
                <a:solidFill>
                  <a:srgbClr val="FFFFFF"/>
                </a:solidFill>
              </a14:hiddenFill>
            </a:ext>
          </a:extLst>
        </p:spPr>
      </p:pic>
      <p:pic>
        <p:nvPicPr>
          <p:cNvPr id="3688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199" y="1295400"/>
            <a:ext cx="4343401"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82"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198" y="3520262"/>
            <a:ext cx="4343401"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83"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238" y="3520262"/>
            <a:ext cx="4513262"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85" name="Text Box 21"/>
          <p:cNvSpPr txBox="1">
            <a:spLocks noChangeArrowheads="1"/>
          </p:cNvSpPr>
          <p:nvPr/>
        </p:nvSpPr>
        <p:spPr bwMode="auto">
          <a:xfrm>
            <a:off x="0" y="5257800"/>
            <a:ext cx="4648200" cy="1384995"/>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a:ea typeface="+mn-ea"/>
                <a:cs typeface="+mn-cs"/>
              </a:rPr>
              <a:t>Bọ </a:t>
            </a:r>
            <a:r>
              <a:rPr kumimoji="0" lang="en-US" sz="2800" b="1" i="0" u="none" strike="noStrike" kern="1200" cap="none" spc="0" normalizeH="0" baseline="0" noProof="0">
                <a:ln>
                  <a:noFill/>
                </a:ln>
                <a:solidFill>
                  <a:srgbClr val="C00000"/>
                </a:solidFill>
                <a:effectLst/>
                <a:uLnTx/>
                <a:uFillTx/>
                <a:latin typeface="Times New Roman"/>
                <a:ea typeface="+mn-ea"/>
                <a:cs typeface="+mn-cs"/>
              </a:rPr>
              <a:t>ba thùy </a:t>
            </a:r>
            <a:endParaRPr kumimoji="0" lang="en-US" sz="2800" b="1" i="0" u="none" strike="noStrike" kern="1200" cap="none" spc="0" normalizeH="0" baseline="0" noProof="0" dirty="0">
              <a:ln>
                <a:noFill/>
              </a:ln>
              <a:solidFill>
                <a:srgbClr val="C00000"/>
              </a:solidFill>
              <a:effectLst/>
              <a:uLnTx/>
              <a:uFillTx/>
              <a:latin typeface="Times New Roman"/>
              <a:ea typeface="+mn-ea"/>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a:ea typeface="+mn-ea"/>
                <a:cs typeface="+mn-cs"/>
              </a:rPr>
              <a:t>(sống </a:t>
            </a:r>
            <a:r>
              <a:rPr kumimoji="0" lang="en-US" sz="2800" b="0" i="0" u="none" strike="noStrike" kern="1200" cap="none" spc="0" normalizeH="0" baseline="0" noProof="0" dirty="0">
                <a:ln>
                  <a:noFill/>
                </a:ln>
                <a:solidFill>
                  <a:srgbClr val="000000"/>
                </a:solidFill>
                <a:effectLst/>
                <a:uLnTx/>
                <a:uFillTx/>
                <a:latin typeface="Times New Roman"/>
                <a:ea typeface="+mn-ea"/>
                <a:cs typeface="+mn-cs"/>
              </a:rPr>
              <a:t>cách đây từ 500-380 </a:t>
            </a:r>
            <a:r>
              <a:rPr kumimoji="0" lang="en-US" sz="2800" b="0" i="0" u="none" strike="noStrike" kern="1200" cap="none" spc="0" normalizeH="0" baseline="0" noProof="0">
                <a:ln>
                  <a:noFill/>
                </a:ln>
                <a:solidFill>
                  <a:srgbClr val="000000"/>
                </a:solidFill>
                <a:effectLst/>
                <a:uLnTx/>
                <a:uFillTx/>
                <a:latin typeface="Times New Roman"/>
                <a:ea typeface="+mn-ea"/>
                <a:cs typeface="+mn-cs"/>
              </a:rPr>
              <a:t>triệu năm)</a:t>
            </a:r>
            <a:endParaRPr kumimoji="0" lang="en-US" sz="2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36886" name="Text Box 22" descr="Green marble"/>
          <p:cNvSpPr txBox="1">
            <a:spLocks noChangeArrowheads="1"/>
          </p:cNvSpPr>
          <p:nvPr/>
        </p:nvSpPr>
        <p:spPr bwMode="auto">
          <a:xfrm>
            <a:off x="1447800" y="0"/>
            <a:ext cx="7696200" cy="779463"/>
          </a:xfrm>
          <a:prstGeom prst="rect">
            <a:avLst/>
          </a:prstGeom>
          <a:noFill/>
          <a:ln>
            <a:noFill/>
          </a:ln>
          <a:effectLst/>
          <a:extLst>
            <a:ext uri="{909E8E84-426E-40DD-AFC4-6F175D3DCCD1}">
              <a14:hiddenFill xmlns:a14="http://schemas.microsoft.com/office/drawing/2010/main">
                <a:blipFill dpi="0" rotWithShape="1">
                  <a:blip/>
                  <a:srcRect/>
                  <a:tile tx="0" ty="0" sx="100000" sy="100000" flip="none" algn="tl"/>
                </a:blip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11" name="Picture 10"/>
          <p:cNvPicPr>
            <a:picLocks noChangeAspect="1"/>
          </p:cNvPicPr>
          <p:nvPr/>
        </p:nvPicPr>
        <p:blipFill rotWithShape="1">
          <a:blip r:embed="rId6"/>
          <a:srcRect r="3333" b="7293"/>
          <a:stretch/>
        </p:blipFill>
        <p:spPr>
          <a:xfrm>
            <a:off x="181896" y="30737"/>
            <a:ext cx="8839200" cy="35386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Rectangle 7"/>
          <p:cNvSpPr>
            <a:spLocks noChangeArrowheads="1"/>
          </p:cNvSpPr>
          <p:nvPr/>
        </p:nvSpPr>
        <p:spPr bwMode="auto">
          <a:xfrm>
            <a:off x="523081" y="392910"/>
            <a:ext cx="6370637"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eaLnBrk="1" hangingPunct="1"/>
            <a:r>
              <a:rPr lang="vi-VN" sz="3000" b="1" dirty="0">
                <a:ln>
                  <a:solidFill>
                    <a:srgbClr val="0000CC"/>
                  </a:solidFill>
                </a:ln>
                <a:solidFill>
                  <a:srgbClr val="0000CC"/>
                </a:solidFill>
                <a:latin typeface="Candara" panose="020E0502030303020204" pitchFamily="34" charset="0"/>
                <a:cs typeface="Times New Roman" pitchFamily="18" charset="0"/>
              </a:rPr>
              <a:t>I. </a:t>
            </a:r>
            <a:r>
              <a:rPr lang="en-US" sz="3000" b="1" dirty="0" err="1">
                <a:ln>
                  <a:solidFill>
                    <a:srgbClr val="0000CC"/>
                  </a:solidFill>
                </a:ln>
                <a:solidFill>
                  <a:srgbClr val="0000CC"/>
                </a:solidFill>
                <a:latin typeface="Candara" panose="020E0502030303020204" pitchFamily="34" charset="0"/>
                <a:cs typeface="Times New Roman" pitchFamily="18" charset="0"/>
              </a:rPr>
              <a:t>Bằng</a:t>
            </a:r>
            <a:r>
              <a:rPr lang="en-US" sz="3000" b="1" dirty="0">
                <a:ln>
                  <a:solidFill>
                    <a:srgbClr val="0000CC"/>
                  </a:solidFill>
                </a:ln>
                <a:solidFill>
                  <a:srgbClr val="0000CC"/>
                </a:solidFill>
                <a:latin typeface="Candara" panose="020E0502030303020204" pitchFamily="34" charset="0"/>
                <a:cs typeface="Times New Roman" pitchFamily="18" charset="0"/>
              </a:rPr>
              <a:t> </a:t>
            </a:r>
            <a:r>
              <a:rPr lang="en-US" sz="3000" b="1" dirty="0" err="1">
                <a:ln>
                  <a:solidFill>
                    <a:srgbClr val="0000CC"/>
                  </a:solidFill>
                </a:ln>
                <a:solidFill>
                  <a:srgbClr val="0000CC"/>
                </a:solidFill>
                <a:latin typeface="Candara" panose="020E0502030303020204" pitchFamily="34" charset="0"/>
                <a:cs typeface="Times New Roman" pitchFamily="18" charset="0"/>
              </a:rPr>
              <a:t>chứng</a:t>
            </a:r>
            <a:r>
              <a:rPr lang="en-US" sz="3000" b="1" dirty="0">
                <a:ln>
                  <a:solidFill>
                    <a:srgbClr val="0000CC"/>
                  </a:solidFill>
                </a:ln>
                <a:solidFill>
                  <a:srgbClr val="0000CC"/>
                </a:solidFill>
                <a:latin typeface="Candara" panose="020E0502030303020204" pitchFamily="34" charset="0"/>
                <a:cs typeface="Times New Roman" pitchFamily="18" charset="0"/>
              </a:rPr>
              <a:t> </a:t>
            </a:r>
            <a:r>
              <a:rPr lang="en-US" sz="3000" b="1" dirty="0" err="1">
                <a:ln>
                  <a:solidFill>
                    <a:srgbClr val="0000CC"/>
                  </a:solidFill>
                </a:ln>
                <a:solidFill>
                  <a:srgbClr val="0000CC"/>
                </a:solidFill>
                <a:latin typeface="Candara" panose="020E0502030303020204" pitchFamily="34" charset="0"/>
                <a:cs typeface="Times New Roman" pitchFamily="18" charset="0"/>
              </a:rPr>
              <a:t>hóa</a:t>
            </a:r>
            <a:r>
              <a:rPr lang="en-US" sz="3000" b="1" dirty="0">
                <a:ln>
                  <a:solidFill>
                    <a:srgbClr val="0000CC"/>
                  </a:solidFill>
                </a:ln>
                <a:solidFill>
                  <a:srgbClr val="0000CC"/>
                </a:solidFill>
                <a:latin typeface="Candara" panose="020E0502030303020204" pitchFamily="34" charset="0"/>
                <a:cs typeface="Times New Roman" pitchFamily="18" charset="0"/>
              </a:rPr>
              <a:t> </a:t>
            </a:r>
            <a:r>
              <a:rPr lang="en-US" sz="3000" b="1" dirty="0" err="1">
                <a:ln>
                  <a:solidFill>
                    <a:srgbClr val="0000CC"/>
                  </a:solidFill>
                </a:ln>
                <a:solidFill>
                  <a:srgbClr val="0000CC"/>
                </a:solidFill>
                <a:latin typeface="Candara" panose="020E0502030303020204" pitchFamily="34" charset="0"/>
                <a:cs typeface="Times New Roman" pitchFamily="18" charset="0"/>
              </a:rPr>
              <a:t>thạch</a:t>
            </a:r>
            <a:endParaRPr lang="vi-VN" sz="3000" b="1" dirty="0">
              <a:ln>
                <a:solidFill>
                  <a:srgbClr val="0000CC"/>
                </a:solidFill>
              </a:ln>
              <a:solidFill>
                <a:srgbClr val="0000CC"/>
              </a:solidFill>
              <a:latin typeface="Candara" panose="020E0502030303020204" pitchFamily="34" charset="0"/>
              <a:cs typeface="Times New Roman" pitchFamily="18" charset="0"/>
            </a:endParaRPr>
          </a:p>
        </p:txBody>
      </p:sp>
    </p:spTree>
    <p:extLst>
      <p:ext uri="{BB962C8B-B14F-4D97-AF65-F5344CB8AC3E}">
        <p14:creationId xmlns:p14="http://schemas.microsoft.com/office/powerpoint/2010/main" val="202186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872"/>
                                        </p:tgtEl>
                                        <p:attrNameLst>
                                          <p:attrName>style.visibility</p:attrName>
                                        </p:attrNameLst>
                                      </p:cBhvr>
                                      <p:to>
                                        <p:strVal val="visible"/>
                                      </p:to>
                                    </p:set>
                                    <p:animEffect transition="in" filter="blinds(horizontal)">
                                      <p:cBhvr>
                                        <p:cTn id="7" dur="500"/>
                                        <p:tgtEl>
                                          <p:spTgt spid="368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6878"/>
                                        </p:tgtEl>
                                        <p:attrNameLst>
                                          <p:attrName>style.visibility</p:attrName>
                                        </p:attrNameLst>
                                      </p:cBhvr>
                                      <p:to>
                                        <p:strVal val="visible"/>
                                      </p:to>
                                    </p:set>
                                    <p:animEffect transition="in" filter="blinds(horizontal)">
                                      <p:cBhvr>
                                        <p:cTn id="12" dur="500"/>
                                        <p:tgtEl>
                                          <p:spTgt spid="36878"/>
                                        </p:tgtEl>
                                      </p:cBhvr>
                                    </p:animEffect>
                                  </p:childTnLst>
                                </p:cTn>
                              </p:par>
                              <p:par>
                                <p:cTn id="13" presetID="3" presetClass="entr" presetSubtype="10" fill="hold" nodeType="withEffect">
                                  <p:stCondLst>
                                    <p:cond delay="0"/>
                                  </p:stCondLst>
                                  <p:childTnLst>
                                    <p:set>
                                      <p:cBhvr>
                                        <p:cTn id="14" dur="1" fill="hold">
                                          <p:stCondLst>
                                            <p:cond delay="0"/>
                                          </p:stCondLst>
                                        </p:cTn>
                                        <p:tgtEl>
                                          <p:spTgt spid="36881"/>
                                        </p:tgtEl>
                                        <p:attrNameLst>
                                          <p:attrName>style.visibility</p:attrName>
                                        </p:attrNameLst>
                                      </p:cBhvr>
                                      <p:to>
                                        <p:strVal val="visible"/>
                                      </p:to>
                                    </p:set>
                                    <p:animEffect transition="in" filter="blinds(horizontal)">
                                      <p:cBhvr>
                                        <p:cTn id="15" dur="500"/>
                                        <p:tgtEl>
                                          <p:spTgt spid="36881"/>
                                        </p:tgtEl>
                                      </p:cBhvr>
                                    </p:animEffect>
                                  </p:childTnLst>
                                </p:cTn>
                              </p:par>
                              <p:par>
                                <p:cTn id="16" presetID="3" presetClass="entr" presetSubtype="10" fill="hold" nodeType="withEffect">
                                  <p:stCondLst>
                                    <p:cond delay="0"/>
                                  </p:stCondLst>
                                  <p:childTnLst>
                                    <p:set>
                                      <p:cBhvr>
                                        <p:cTn id="17" dur="1" fill="hold">
                                          <p:stCondLst>
                                            <p:cond delay="0"/>
                                          </p:stCondLst>
                                        </p:cTn>
                                        <p:tgtEl>
                                          <p:spTgt spid="36883"/>
                                        </p:tgtEl>
                                        <p:attrNameLst>
                                          <p:attrName>style.visibility</p:attrName>
                                        </p:attrNameLst>
                                      </p:cBhvr>
                                      <p:to>
                                        <p:strVal val="visible"/>
                                      </p:to>
                                    </p:set>
                                    <p:animEffect transition="in" filter="blinds(horizontal)">
                                      <p:cBhvr>
                                        <p:cTn id="18" dur="500"/>
                                        <p:tgtEl>
                                          <p:spTgt spid="36883"/>
                                        </p:tgtEl>
                                      </p:cBhvr>
                                    </p:animEffect>
                                  </p:childTnLst>
                                </p:cTn>
                              </p:par>
                              <p:par>
                                <p:cTn id="19" presetID="3" presetClass="entr" presetSubtype="10" fill="hold" nodeType="withEffect">
                                  <p:stCondLst>
                                    <p:cond delay="0"/>
                                  </p:stCondLst>
                                  <p:childTnLst>
                                    <p:set>
                                      <p:cBhvr>
                                        <p:cTn id="20" dur="1" fill="hold">
                                          <p:stCondLst>
                                            <p:cond delay="0"/>
                                          </p:stCondLst>
                                        </p:cTn>
                                        <p:tgtEl>
                                          <p:spTgt spid="36882"/>
                                        </p:tgtEl>
                                        <p:attrNameLst>
                                          <p:attrName>style.visibility</p:attrName>
                                        </p:attrNameLst>
                                      </p:cBhvr>
                                      <p:to>
                                        <p:strVal val="visible"/>
                                      </p:to>
                                    </p:set>
                                    <p:animEffect transition="in" filter="blinds(horizontal)">
                                      <p:cBhvr>
                                        <p:cTn id="21" dur="500"/>
                                        <p:tgtEl>
                                          <p:spTgt spid="3688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36885"/>
                                        </p:tgtEl>
                                        <p:attrNameLst>
                                          <p:attrName>style.visibility</p:attrName>
                                        </p:attrNameLst>
                                      </p:cBhvr>
                                      <p:to>
                                        <p:strVal val="visible"/>
                                      </p:to>
                                    </p:set>
                                    <p:animEffect transition="in" filter="blinds(horizontal)">
                                      <p:cBhvr>
                                        <p:cTn id="26" dur="500"/>
                                        <p:tgtEl>
                                          <p:spTgt spid="368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2" grpId="0"/>
      <p:bldP spid="3688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huyến mãi đặc biệt 100 mẫu slide powerpoint đẹp Miễn phí tải về ngay hôm  nay!">
            <a:extLst>
              <a:ext uri="{FF2B5EF4-FFF2-40B4-BE49-F238E27FC236}">
                <a16:creationId xmlns:a16="http://schemas.microsoft.com/office/drawing/2014/main" id="{BC6E9345-D5A0-4E85-81DD-93AE52A4BE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247" t="13413" r="10572" b="13832"/>
          <a:stretch/>
        </p:blipFill>
        <p:spPr bwMode="auto">
          <a:xfrm>
            <a:off x="0" y="863600"/>
            <a:ext cx="9238005" cy="51371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DEC8974-C750-4C2D-B80A-005FC78675CF}"/>
              </a:ext>
            </a:extLst>
          </p:cNvPr>
          <p:cNvSpPr txBox="1"/>
          <p:nvPr/>
        </p:nvSpPr>
        <p:spPr>
          <a:xfrm>
            <a:off x="1066800" y="1790700"/>
            <a:ext cx="7924800" cy="3947234"/>
          </a:xfrm>
          <a:prstGeom prst="rect">
            <a:avLst/>
          </a:prstGeom>
          <a:noFill/>
        </p:spPr>
        <p:txBody>
          <a:bodyPr wrap="square">
            <a:spAutoFit/>
          </a:bodyPr>
          <a:lstStyle/>
          <a:p>
            <a:pPr algn="just" defTabSz="457200" eaLnBrk="1" fontAlgn="auto" hangingPunct="1">
              <a:lnSpc>
                <a:spcPct val="200000"/>
              </a:lnSpc>
              <a:spcBef>
                <a:spcPts val="0"/>
              </a:spcBef>
              <a:spcAft>
                <a:spcPts val="300"/>
              </a:spcAft>
              <a:buClr>
                <a:srgbClr val="000000"/>
              </a:buClr>
            </a:pPr>
            <a:r>
              <a:rPr lang="pt-BR" sz="1600" b="1" dirty="0">
                <a:solidFill>
                  <a:srgbClr val="FF0000"/>
                </a:solidFill>
                <a:latin typeface="Arial" panose="020B0604020202020204" pitchFamily="34" charset="0"/>
                <a:ea typeface="Arial" panose="020B0604020202020204" pitchFamily="34" charset="0"/>
                <a:cs typeface="Arial" panose="020B0604020202020204" pitchFamily="34" charset="0"/>
              </a:rPr>
              <a:t>Câu 15: </a:t>
            </a:r>
            <a:r>
              <a:rPr lang="pt-BR" sz="1600" dirty="0">
                <a:solidFill>
                  <a:srgbClr val="FF0000"/>
                </a:solidFill>
                <a:latin typeface="Arial" panose="020B0604020202020204" pitchFamily="34" charset="0"/>
                <a:ea typeface="Arial" panose="020B0604020202020204" pitchFamily="34" charset="0"/>
                <a:cs typeface="Arial" panose="020B0604020202020204" pitchFamily="34" charset="0"/>
              </a:rPr>
              <a:t>Cho biết có bao nhiêu bằng chứng hóa thạch trong các ví dụ cho dưới đây:</a:t>
            </a:r>
            <a:endParaRPr lang="vi-VN" sz="1600" dirty="0">
              <a:solidFill>
                <a:srgbClr val="FF0000"/>
              </a:solidFill>
              <a:latin typeface="Arial" panose="020B0604020202020204" pitchFamily="34" charset="0"/>
              <a:ea typeface="Arial" panose="020B0604020202020204" pitchFamily="34" charset="0"/>
              <a:cs typeface="Arial" panose="020B0604020202020204" pitchFamily="34" charset="0"/>
            </a:endParaRPr>
          </a:p>
          <a:p>
            <a:pPr marL="171450" indent="-171450" algn="just" defTabSz="457200" eaLnBrk="1" fontAlgn="auto" hangingPunct="1">
              <a:lnSpc>
                <a:spcPct val="200000"/>
              </a:lnSpc>
              <a:spcBef>
                <a:spcPts val="0"/>
              </a:spcBef>
              <a:spcAft>
                <a:spcPts val="0"/>
              </a:spcAft>
              <a:buFont typeface="+mj-lt"/>
              <a:buAutoNum type="arabicParenBoth"/>
              <a:tabLst>
                <a:tab pos="114300" algn="l"/>
              </a:tabLst>
            </a:pPr>
            <a:r>
              <a:rPr lang="pt-BR" sz="1600" dirty="0">
                <a:solidFill>
                  <a:srgbClr val="000000"/>
                </a:solidFill>
                <a:latin typeface="Arial" panose="020B0604020202020204" pitchFamily="34" charset="0"/>
                <a:ea typeface="Calibri" panose="020F0502020204030204" pitchFamily="34" charset="0"/>
                <a:cs typeface="Arial" panose="020B0604020202020204" pitchFamily="34" charset="0"/>
              </a:rPr>
              <a:t>Xác của các vị vua được giữ trong kim tự tháp Ai Cập.</a:t>
            </a:r>
            <a:endParaRPr lang="vi-VN" sz="16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71450" indent="-171450" algn="just" defTabSz="457200" eaLnBrk="1" fontAlgn="auto" hangingPunct="1">
              <a:lnSpc>
                <a:spcPct val="200000"/>
              </a:lnSpc>
              <a:spcBef>
                <a:spcPts val="0"/>
              </a:spcBef>
              <a:spcAft>
                <a:spcPts val="0"/>
              </a:spcAft>
              <a:buFont typeface="+mj-lt"/>
              <a:buAutoNum type="arabicParenBoth"/>
              <a:tabLst>
                <a:tab pos="114300" algn="l"/>
              </a:tabLst>
            </a:pPr>
            <a:r>
              <a:rPr lang="pt-BR" sz="1600" dirty="0">
                <a:solidFill>
                  <a:srgbClr val="000000"/>
                </a:solidFill>
                <a:latin typeface="Arial" panose="020B0604020202020204" pitchFamily="34" charset="0"/>
                <a:ea typeface="Calibri" panose="020F0502020204030204" pitchFamily="34" charset="0"/>
                <a:cs typeface="Arial" panose="020B0604020202020204" pitchFamily="34" charset="0"/>
              </a:rPr>
              <a:t>Xác sinh vật hóa đá trong lòng đất.</a:t>
            </a:r>
            <a:endParaRPr lang="vi-VN" sz="16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71450" indent="-171450" algn="just" defTabSz="457200" eaLnBrk="1" fontAlgn="auto" hangingPunct="1">
              <a:lnSpc>
                <a:spcPct val="200000"/>
              </a:lnSpc>
              <a:spcBef>
                <a:spcPts val="0"/>
              </a:spcBef>
              <a:spcAft>
                <a:spcPts val="0"/>
              </a:spcAft>
              <a:buFont typeface="+mj-lt"/>
              <a:buAutoNum type="arabicParenBoth"/>
              <a:tabLst>
                <a:tab pos="114300" algn="l"/>
              </a:tabLst>
            </a:pPr>
            <a:r>
              <a:rPr lang="pt-BR" sz="1600" dirty="0">
                <a:solidFill>
                  <a:srgbClr val="000000"/>
                </a:solidFill>
                <a:latin typeface="Arial" panose="020B0604020202020204" pitchFamily="34" charset="0"/>
                <a:ea typeface="Calibri" panose="020F0502020204030204" pitchFamily="34" charset="0"/>
                <a:cs typeface="Arial" panose="020B0604020202020204" pitchFamily="34" charset="0"/>
              </a:rPr>
              <a:t>Xác voi ma mút được giữ nguyên trong các tảng băng hà.</a:t>
            </a:r>
            <a:endParaRPr lang="vi-VN" sz="16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71450" indent="-171450" algn="just" defTabSz="457200" eaLnBrk="1" fontAlgn="auto" hangingPunct="1">
              <a:lnSpc>
                <a:spcPct val="200000"/>
              </a:lnSpc>
              <a:spcBef>
                <a:spcPts val="0"/>
              </a:spcBef>
              <a:spcAft>
                <a:spcPts val="0"/>
              </a:spcAft>
              <a:buFont typeface="+mj-lt"/>
              <a:buAutoNum type="arabicParenBoth"/>
              <a:tabLst>
                <a:tab pos="114300" algn="l"/>
              </a:tabLst>
            </a:pPr>
            <a:r>
              <a:rPr lang="pt-BR" sz="1600" dirty="0">
                <a:solidFill>
                  <a:srgbClr val="000000"/>
                </a:solidFill>
                <a:latin typeface="Arial" panose="020B0604020202020204" pitchFamily="34" charset="0"/>
                <a:ea typeface="Calibri" panose="020F0502020204030204" pitchFamily="34" charset="0"/>
                <a:cs typeface="Arial" panose="020B0604020202020204" pitchFamily="34" charset="0"/>
              </a:rPr>
              <a:t>Những vật dụng của người cổ đại như búa rìu.</a:t>
            </a:r>
            <a:endParaRPr lang="vi-VN" sz="16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71450" indent="-171450" algn="just" defTabSz="457200" eaLnBrk="1" fontAlgn="auto" hangingPunct="1">
              <a:lnSpc>
                <a:spcPct val="200000"/>
              </a:lnSpc>
              <a:spcBef>
                <a:spcPts val="0"/>
              </a:spcBef>
              <a:spcAft>
                <a:spcPts val="0"/>
              </a:spcAft>
              <a:buFont typeface="+mj-lt"/>
              <a:buAutoNum type="arabicParenBoth"/>
              <a:tabLst>
                <a:tab pos="114300" algn="l"/>
              </a:tabLst>
            </a:pPr>
            <a:r>
              <a:rPr lang="pt-BR" sz="1600" dirty="0">
                <a:solidFill>
                  <a:srgbClr val="000000"/>
                </a:solidFill>
                <a:latin typeface="Arial" panose="020B0604020202020204" pitchFamily="34" charset="0"/>
                <a:ea typeface="Calibri" panose="020F0502020204030204" pitchFamily="34" charset="0"/>
                <a:cs typeface="Arial" panose="020B0604020202020204" pitchFamily="34" charset="0"/>
              </a:rPr>
              <a:t>Những cây gỗ hóa đá ở Tây Nguyên.</a:t>
            </a:r>
            <a:endParaRPr lang="vi-VN" sz="16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71450" indent="-171450" algn="just" defTabSz="457200" eaLnBrk="1" fontAlgn="auto" hangingPunct="1">
              <a:lnSpc>
                <a:spcPct val="200000"/>
              </a:lnSpc>
              <a:spcBef>
                <a:spcPts val="0"/>
              </a:spcBef>
              <a:spcAft>
                <a:spcPts val="0"/>
              </a:spcAft>
              <a:buFont typeface="+mj-lt"/>
              <a:buAutoNum type="arabicParenBoth"/>
              <a:tabLst>
                <a:tab pos="114300" algn="l"/>
              </a:tabLst>
            </a:pPr>
            <a:r>
              <a:rPr lang="pt-BR" sz="1600" dirty="0">
                <a:solidFill>
                  <a:srgbClr val="000000"/>
                </a:solidFill>
                <a:latin typeface="Arial" panose="020B0604020202020204" pitchFamily="34" charset="0"/>
                <a:ea typeface="Calibri" panose="020F0502020204030204" pitchFamily="34" charset="0"/>
                <a:cs typeface="Arial" panose="020B0604020202020204" pitchFamily="34" charset="0"/>
              </a:rPr>
              <a:t>Xác sâu bọ được giữ nguyên màu sắc, hình dáng trong lớp nhựa hổ phách.</a:t>
            </a:r>
            <a:endParaRPr lang="vi-VN" sz="16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457200" eaLnBrk="1" fontAlgn="auto" hangingPunct="1">
              <a:lnSpc>
                <a:spcPct val="150000"/>
              </a:lnSpc>
              <a:spcBef>
                <a:spcPts val="0"/>
              </a:spcBef>
              <a:spcAft>
                <a:spcPts val="300"/>
              </a:spcAft>
            </a:pPr>
            <a:endParaRPr lang="vi-VN" sz="16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03DED13C-4FA6-439E-A3F2-919AA9727519}"/>
              </a:ext>
            </a:extLst>
          </p:cNvPr>
          <p:cNvSpPr/>
          <p:nvPr/>
        </p:nvSpPr>
        <p:spPr>
          <a:xfrm>
            <a:off x="5715000" y="873869"/>
            <a:ext cx="3219450" cy="68823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vi-VN" sz="900">
              <a:solidFill>
                <a:prstClr val="white"/>
              </a:solidFill>
              <a:latin typeface="Arial" panose="020B0604020202020204" pitchFamily="34" charset="0"/>
            </a:endParaRPr>
          </a:p>
        </p:txBody>
      </p:sp>
      <p:sp>
        <p:nvSpPr>
          <p:cNvPr id="10" name="Rectangle 9">
            <a:extLst>
              <a:ext uri="{FF2B5EF4-FFF2-40B4-BE49-F238E27FC236}">
                <a16:creationId xmlns:a16="http://schemas.microsoft.com/office/drawing/2014/main" id="{010EF397-07B3-4BDB-B6AC-5E150546B9EB}"/>
              </a:ext>
            </a:extLst>
          </p:cNvPr>
          <p:cNvSpPr/>
          <p:nvPr/>
        </p:nvSpPr>
        <p:spPr>
          <a:xfrm>
            <a:off x="5905500" y="970335"/>
            <a:ext cx="2819400" cy="49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r>
              <a:rPr lang="pt-BR" sz="900" dirty="0">
                <a:solidFill>
                  <a:srgbClr val="000000"/>
                </a:solidFill>
                <a:latin typeface="Times New Roman" panose="02020603050405020304" pitchFamily="18" charset="0"/>
                <a:ea typeface="Arial" panose="020B0604020202020204" pitchFamily="34" charset="0"/>
              </a:rPr>
              <a:t> </a:t>
            </a:r>
            <a:r>
              <a:rPr lang="pt-BR" sz="1600" b="1" dirty="0">
                <a:solidFill>
                  <a:srgbClr val="00B050"/>
                </a:solidFill>
                <a:latin typeface="Times New Roman" panose="02020603050405020304" pitchFamily="18" charset="0"/>
                <a:ea typeface="Arial" panose="020B0604020202020204" pitchFamily="34" charset="0"/>
              </a:rPr>
              <a:t>CÂU HỎI TRẢ LỜI NGẮN</a:t>
            </a:r>
            <a:endParaRPr lang="vi-VN" sz="1600" b="1" dirty="0">
              <a:solidFill>
                <a:srgbClr val="00B050"/>
              </a:solidFill>
              <a:latin typeface="Arial" panose="020B0604020202020204" pitchFamily="34" charset="0"/>
            </a:endParaRPr>
          </a:p>
        </p:txBody>
      </p:sp>
      <p:pic>
        <p:nvPicPr>
          <p:cNvPr id="6" name="Picture 5" descr="A green circle with a white check mark&#10;&#10;Description automatically generated">
            <a:extLst>
              <a:ext uri="{FF2B5EF4-FFF2-40B4-BE49-F238E27FC236}">
                <a16:creationId xmlns:a16="http://schemas.microsoft.com/office/drawing/2014/main" id="{562C4FF7-0CAE-4F27-AA2D-C36164BE11CC}"/>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6355" y="2839680"/>
            <a:ext cx="410445" cy="408860"/>
          </a:xfrm>
          <a:prstGeom prst="rect">
            <a:avLst/>
          </a:prstGeom>
        </p:spPr>
      </p:pic>
      <p:pic>
        <p:nvPicPr>
          <p:cNvPr id="7" name="Picture 6" descr="A green circle with a white check mark&#10;&#10;Description automatically generated">
            <a:extLst>
              <a:ext uri="{FF2B5EF4-FFF2-40B4-BE49-F238E27FC236}">
                <a16:creationId xmlns:a16="http://schemas.microsoft.com/office/drawing/2014/main" id="{B6CD2E78-7ED2-434B-9D13-E424C376BD5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6355" y="3435430"/>
            <a:ext cx="410445" cy="408860"/>
          </a:xfrm>
          <a:prstGeom prst="rect">
            <a:avLst/>
          </a:prstGeom>
        </p:spPr>
      </p:pic>
      <p:pic>
        <p:nvPicPr>
          <p:cNvPr id="11" name="Picture 10" descr="A green circle with a white check mark&#10;&#10;Description automatically generated">
            <a:extLst>
              <a:ext uri="{FF2B5EF4-FFF2-40B4-BE49-F238E27FC236}">
                <a16:creationId xmlns:a16="http://schemas.microsoft.com/office/drawing/2014/main" id="{CB7094DC-62B0-4987-A895-70C361629168}"/>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3333" y="4297520"/>
            <a:ext cx="410445" cy="408860"/>
          </a:xfrm>
          <a:prstGeom prst="rect">
            <a:avLst/>
          </a:prstGeom>
        </p:spPr>
      </p:pic>
      <p:pic>
        <p:nvPicPr>
          <p:cNvPr id="12" name="Picture 11" descr="A green circle with a white check mark&#10;&#10;Description automatically generated">
            <a:extLst>
              <a:ext uri="{FF2B5EF4-FFF2-40B4-BE49-F238E27FC236}">
                <a16:creationId xmlns:a16="http://schemas.microsoft.com/office/drawing/2014/main" id="{83A53C2B-A8EE-40E0-97B0-9030682D18DA}"/>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6255" y="4914900"/>
            <a:ext cx="410445" cy="408860"/>
          </a:xfrm>
          <a:prstGeom prst="rect">
            <a:avLst/>
          </a:prstGeom>
        </p:spPr>
      </p:pic>
      <p:pic>
        <p:nvPicPr>
          <p:cNvPr id="3" name="Graphic 2" descr="Badge 4 outline">
            <a:extLst>
              <a:ext uri="{FF2B5EF4-FFF2-40B4-BE49-F238E27FC236}">
                <a16:creationId xmlns:a16="http://schemas.microsoft.com/office/drawing/2014/main" id="{46530523-B5D6-44E7-A589-818E4E162E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72300" y="2971800"/>
            <a:ext cx="1181100" cy="1181100"/>
          </a:xfrm>
          <a:prstGeom prst="rect">
            <a:avLst/>
          </a:prstGeom>
        </p:spPr>
      </p:pic>
    </p:spTree>
    <p:extLst>
      <p:ext uri="{BB962C8B-B14F-4D97-AF65-F5344CB8AC3E}">
        <p14:creationId xmlns:p14="http://schemas.microsoft.com/office/powerpoint/2010/main" val="41630445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ackground hoa lá đẹp">
            <a:extLst>
              <a:ext uri="{FF2B5EF4-FFF2-40B4-BE49-F238E27FC236}">
                <a16:creationId xmlns:a16="http://schemas.microsoft.com/office/drawing/2014/main" id="{0C6961E4-7498-4068-9967-EE94174FF9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257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25F6D07-B04A-48D2-BF96-D96117C66A45}"/>
              </a:ext>
            </a:extLst>
          </p:cNvPr>
          <p:cNvSpPr txBox="1"/>
          <p:nvPr/>
        </p:nvSpPr>
        <p:spPr>
          <a:xfrm>
            <a:off x="1981200" y="2631467"/>
            <a:ext cx="5181600" cy="3154710"/>
          </a:xfrm>
          <a:prstGeom prst="rect">
            <a:avLst/>
          </a:prstGeom>
          <a:noFill/>
        </p:spPr>
        <p:txBody>
          <a:bodyPr wrap="square" rtlCol="0">
            <a:spAutoFit/>
          </a:bodyPr>
          <a:lstStyle/>
          <a:p>
            <a:pPr algn="ctr" defTabSz="457200" eaLnBrk="1" fontAlgn="auto" hangingPunct="1">
              <a:spcBef>
                <a:spcPts val="0"/>
              </a:spcBef>
              <a:spcAft>
                <a:spcPts val="0"/>
              </a:spcAft>
            </a:pPr>
            <a:r>
              <a:rPr lang="en-US" sz="9950" dirty="0" err="1">
                <a:solidFill>
                  <a:prstClr val="black"/>
                </a:solidFill>
                <a:latin typeface="#9Slide03 Bebas Neue ZSmall" panose="020B0606020202050201" pitchFamily="34" charset="0"/>
                <a:cs typeface="+mn-cs"/>
              </a:rPr>
              <a:t>Vận</a:t>
            </a:r>
            <a:r>
              <a:rPr lang="en-US" sz="9950" dirty="0">
                <a:solidFill>
                  <a:prstClr val="black"/>
                </a:solidFill>
                <a:latin typeface="#9Slide03 Bebas Neue ZSmall" panose="020B0606020202050201" pitchFamily="34" charset="0"/>
                <a:cs typeface="+mn-cs"/>
              </a:rPr>
              <a:t> </a:t>
            </a:r>
            <a:r>
              <a:rPr lang="en-US" sz="9950" dirty="0" err="1">
                <a:solidFill>
                  <a:prstClr val="black"/>
                </a:solidFill>
                <a:latin typeface="#9Slide03 Bebas Neue ZSmall" panose="020B0606020202050201" pitchFamily="34" charset="0"/>
                <a:cs typeface="+mn-cs"/>
              </a:rPr>
              <a:t>dụng</a:t>
            </a:r>
            <a:endParaRPr lang="vi-VN" sz="9950" dirty="0">
              <a:solidFill>
                <a:prstClr val="black"/>
              </a:solidFill>
              <a:latin typeface="#9Slide03 Bebas Neue ZSmall" panose="020B0606020202050201" pitchFamily="34" charset="0"/>
              <a:cs typeface="+mn-cs"/>
            </a:endParaRPr>
          </a:p>
        </p:txBody>
      </p:sp>
    </p:spTree>
    <p:extLst>
      <p:ext uri="{BB962C8B-B14F-4D97-AF65-F5344CB8AC3E}">
        <p14:creationId xmlns:p14="http://schemas.microsoft.com/office/powerpoint/2010/main" val="3349569845"/>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307E70"/>
        </a:solidFill>
        <a:effectLst/>
      </p:bgPr>
    </p:bg>
    <p:spTree>
      <p:nvGrpSpPr>
        <p:cNvPr id="1" name=""/>
        <p:cNvGrpSpPr/>
        <p:nvPr/>
      </p:nvGrpSpPr>
      <p:grpSpPr>
        <a:xfrm>
          <a:off x="0" y="0"/>
          <a:ext cx="0" cy="0"/>
          <a:chOff x="0" y="0"/>
          <a:chExt cx="0" cy="0"/>
        </a:xfrm>
      </p:grpSpPr>
      <p:grpSp>
        <p:nvGrpSpPr>
          <p:cNvPr id="2" name="Group 2"/>
          <p:cNvGrpSpPr/>
          <p:nvPr/>
        </p:nvGrpSpPr>
        <p:grpSpPr>
          <a:xfrm>
            <a:off x="0" y="307635"/>
            <a:ext cx="9634982" cy="5786524"/>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grpSp>
      <p:grpSp>
        <p:nvGrpSpPr>
          <p:cNvPr id="20" name="Group 20"/>
          <p:cNvGrpSpPr/>
          <p:nvPr/>
        </p:nvGrpSpPr>
        <p:grpSpPr>
          <a:xfrm>
            <a:off x="4398117" y="1298681"/>
            <a:ext cx="4141046" cy="4302542"/>
            <a:chOff x="0" y="0"/>
            <a:chExt cx="2799519" cy="2908697"/>
          </a:xfrm>
        </p:grpSpPr>
        <p:sp>
          <p:nvSpPr>
            <p:cNvPr id="21" name="Freeform 21"/>
            <p:cNvSpPr/>
            <p:nvPr/>
          </p:nvSpPr>
          <p:spPr>
            <a:xfrm>
              <a:off x="16510" y="11430"/>
              <a:ext cx="2769039" cy="2884567"/>
            </a:xfrm>
            <a:custGeom>
              <a:avLst/>
              <a:gdLst/>
              <a:ahLst/>
              <a:cxnLst/>
              <a:rect l="l" t="t" r="r" b="b"/>
              <a:pathLst>
                <a:path w="2769039" h="2884567">
                  <a:moveTo>
                    <a:pt x="1270" y="0"/>
                  </a:moveTo>
                  <a:lnTo>
                    <a:pt x="2769039" y="15240"/>
                  </a:lnTo>
                  <a:lnTo>
                    <a:pt x="2737289" y="2884567"/>
                  </a:lnTo>
                  <a:lnTo>
                    <a:pt x="999746" y="2884567"/>
                  </a:lnTo>
                  <a:lnTo>
                    <a:pt x="0" y="2857897"/>
                  </a:lnTo>
                  <a:lnTo>
                    <a:pt x="11430" y="921046"/>
                  </a:lnTo>
                  <a:close/>
                </a:path>
              </a:pathLst>
            </a:custGeom>
            <a:solidFill>
              <a:srgbClr val="FFFAF7"/>
            </a:solidFill>
          </p:spPr>
        </p:sp>
        <p:sp>
          <p:nvSpPr>
            <p:cNvPr id="22" name="Freeform 22"/>
            <p:cNvSpPr/>
            <p:nvPr/>
          </p:nvSpPr>
          <p:spPr>
            <a:xfrm>
              <a:off x="0" y="-1270"/>
              <a:ext cx="2798249" cy="2909967"/>
            </a:xfrm>
            <a:custGeom>
              <a:avLst/>
              <a:gdLst/>
              <a:ahLst/>
              <a:cxnLst/>
              <a:rect l="l" t="t" r="r" b="b"/>
              <a:pathLst>
                <a:path w="2798249" h="2909967">
                  <a:moveTo>
                    <a:pt x="2763959" y="2884567"/>
                  </a:moveTo>
                  <a:cubicBezTo>
                    <a:pt x="2761419" y="2888377"/>
                    <a:pt x="2757609" y="2893457"/>
                    <a:pt x="2753799" y="2897267"/>
                  </a:cubicBezTo>
                  <a:cubicBezTo>
                    <a:pt x="2749989" y="2899807"/>
                    <a:pt x="2744909" y="2902347"/>
                    <a:pt x="2741099" y="2902347"/>
                  </a:cubicBezTo>
                  <a:cubicBezTo>
                    <a:pt x="2642788" y="2901077"/>
                    <a:pt x="2526144" y="2907427"/>
                    <a:pt x="2407341" y="2909967"/>
                  </a:cubicBezTo>
                  <a:cubicBezTo>
                    <a:pt x="2370619" y="2909967"/>
                    <a:pt x="2331738" y="2908697"/>
                    <a:pt x="2295017" y="2908697"/>
                  </a:cubicBezTo>
                  <a:cubicBezTo>
                    <a:pt x="2212934" y="2907427"/>
                    <a:pt x="2130852" y="2906157"/>
                    <a:pt x="2048769" y="2906157"/>
                  </a:cubicBezTo>
                  <a:lnTo>
                    <a:pt x="1780920" y="2906157"/>
                  </a:lnTo>
                  <a:cubicBezTo>
                    <a:pt x="1720438" y="2906157"/>
                    <a:pt x="1662117" y="2904887"/>
                    <a:pt x="1601635" y="2904887"/>
                  </a:cubicBezTo>
                  <a:cubicBezTo>
                    <a:pt x="1549793" y="2904887"/>
                    <a:pt x="1495791" y="2904887"/>
                    <a:pt x="1443950" y="2906157"/>
                  </a:cubicBezTo>
                  <a:lnTo>
                    <a:pt x="1411549" y="2906157"/>
                  </a:lnTo>
                  <a:cubicBezTo>
                    <a:pt x="1335946" y="2904887"/>
                    <a:pt x="493519" y="2903617"/>
                    <a:pt x="417917" y="2901077"/>
                  </a:cubicBezTo>
                  <a:cubicBezTo>
                    <a:pt x="372555" y="2899807"/>
                    <a:pt x="327194" y="2894727"/>
                    <a:pt x="281832" y="2892187"/>
                  </a:cubicBezTo>
                  <a:cubicBezTo>
                    <a:pt x="199750" y="2887107"/>
                    <a:pt x="117667" y="2883297"/>
                    <a:pt x="41910" y="2878217"/>
                  </a:cubicBezTo>
                  <a:cubicBezTo>
                    <a:pt x="33020" y="2876947"/>
                    <a:pt x="24130" y="2874407"/>
                    <a:pt x="16510" y="2870597"/>
                  </a:cubicBezTo>
                  <a:cubicBezTo>
                    <a:pt x="5080" y="2865517"/>
                    <a:pt x="0" y="2854087"/>
                    <a:pt x="1270" y="2834651"/>
                  </a:cubicBezTo>
                  <a:cubicBezTo>
                    <a:pt x="2540" y="2704790"/>
                    <a:pt x="3810" y="2572689"/>
                    <a:pt x="3810" y="2442828"/>
                  </a:cubicBezTo>
                  <a:cubicBezTo>
                    <a:pt x="5080" y="2310727"/>
                    <a:pt x="17780" y="924790"/>
                    <a:pt x="17780" y="792690"/>
                  </a:cubicBezTo>
                  <a:cubicBezTo>
                    <a:pt x="19050" y="665067"/>
                    <a:pt x="20320" y="537444"/>
                    <a:pt x="19050" y="407583"/>
                  </a:cubicBezTo>
                  <a:cubicBezTo>
                    <a:pt x="17780" y="279960"/>
                    <a:pt x="16510" y="154576"/>
                    <a:pt x="6350" y="48260"/>
                  </a:cubicBezTo>
                  <a:cubicBezTo>
                    <a:pt x="5080" y="35560"/>
                    <a:pt x="2540" y="22860"/>
                    <a:pt x="1270" y="10160"/>
                  </a:cubicBezTo>
                  <a:cubicBezTo>
                    <a:pt x="3810" y="8890"/>
                    <a:pt x="5080" y="7620"/>
                    <a:pt x="6350" y="7620"/>
                  </a:cubicBezTo>
                  <a:cubicBezTo>
                    <a:pt x="34290" y="6350"/>
                    <a:pt x="72305" y="5080"/>
                    <a:pt x="119827" y="3810"/>
                  </a:cubicBezTo>
                  <a:cubicBezTo>
                    <a:pt x="186789" y="1270"/>
                    <a:pt x="255911" y="1270"/>
                    <a:pt x="322874" y="1270"/>
                  </a:cubicBezTo>
                  <a:cubicBezTo>
                    <a:pt x="407116" y="2540"/>
                    <a:pt x="1258184" y="5080"/>
                    <a:pt x="1342426" y="6350"/>
                  </a:cubicBezTo>
                  <a:cubicBezTo>
                    <a:pt x="1424509" y="7620"/>
                    <a:pt x="1506592" y="7620"/>
                    <a:pt x="1588674" y="7620"/>
                  </a:cubicBezTo>
                  <a:cubicBezTo>
                    <a:pt x="1634036" y="7620"/>
                    <a:pt x="1679397" y="7620"/>
                    <a:pt x="1724759" y="8890"/>
                  </a:cubicBezTo>
                  <a:cubicBezTo>
                    <a:pt x="1813321" y="11430"/>
                    <a:pt x="1904044" y="10160"/>
                    <a:pt x="1992607" y="2540"/>
                  </a:cubicBezTo>
                  <a:cubicBezTo>
                    <a:pt x="2029328" y="0"/>
                    <a:pt x="2066050" y="2540"/>
                    <a:pt x="2102771" y="2540"/>
                  </a:cubicBezTo>
                  <a:cubicBezTo>
                    <a:pt x="2184853" y="2540"/>
                    <a:pt x="2266936" y="1270"/>
                    <a:pt x="2349019" y="3810"/>
                  </a:cubicBezTo>
                  <a:cubicBezTo>
                    <a:pt x="2452702" y="6350"/>
                    <a:pt x="2554225" y="13970"/>
                    <a:pt x="2657909" y="17780"/>
                  </a:cubicBezTo>
                  <a:cubicBezTo>
                    <a:pt x="2703270" y="20320"/>
                    <a:pt x="2732209" y="19050"/>
                    <a:pt x="2758879" y="21590"/>
                  </a:cubicBezTo>
                  <a:cubicBezTo>
                    <a:pt x="2767769" y="22860"/>
                    <a:pt x="2776659" y="25400"/>
                    <a:pt x="2785549" y="27940"/>
                  </a:cubicBezTo>
                  <a:cubicBezTo>
                    <a:pt x="2793169" y="30480"/>
                    <a:pt x="2796979" y="36830"/>
                    <a:pt x="2796979" y="46990"/>
                  </a:cubicBezTo>
                  <a:cubicBezTo>
                    <a:pt x="2798249" y="94123"/>
                    <a:pt x="2794439" y="161293"/>
                    <a:pt x="2790629" y="228463"/>
                  </a:cubicBezTo>
                  <a:cubicBezTo>
                    <a:pt x="2786819" y="284438"/>
                    <a:pt x="2785549" y="342652"/>
                    <a:pt x="2784279" y="398627"/>
                  </a:cubicBezTo>
                  <a:cubicBezTo>
                    <a:pt x="2781739" y="492664"/>
                    <a:pt x="2780469" y="586702"/>
                    <a:pt x="2779199" y="680740"/>
                  </a:cubicBezTo>
                  <a:cubicBezTo>
                    <a:pt x="2777929" y="768060"/>
                    <a:pt x="2776659" y="855381"/>
                    <a:pt x="2776659" y="942702"/>
                  </a:cubicBezTo>
                  <a:cubicBezTo>
                    <a:pt x="2776659" y="1088237"/>
                    <a:pt x="2765229" y="2485368"/>
                    <a:pt x="2763959" y="2630903"/>
                  </a:cubicBezTo>
                  <a:cubicBezTo>
                    <a:pt x="2766499" y="2724941"/>
                    <a:pt x="2765229" y="2818978"/>
                    <a:pt x="2763959" y="2884567"/>
                  </a:cubicBezTo>
                  <a:close/>
                  <a:moveTo>
                    <a:pt x="17780" y="2854087"/>
                  </a:moveTo>
                  <a:cubicBezTo>
                    <a:pt x="22860" y="2855357"/>
                    <a:pt x="29210" y="2857897"/>
                    <a:pt x="36830" y="2857897"/>
                  </a:cubicBezTo>
                  <a:cubicBezTo>
                    <a:pt x="115507" y="2862977"/>
                    <a:pt x="204070" y="2868057"/>
                    <a:pt x="290472" y="2871867"/>
                  </a:cubicBezTo>
                  <a:cubicBezTo>
                    <a:pt x="331514" y="2874407"/>
                    <a:pt x="372555" y="2878217"/>
                    <a:pt x="415757" y="2879487"/>
                  </a:cubicBezTo>
                  <a:cubicBezTo>
                    <a:pt x="443837" y="2880757"/>
                    <a:pt x="1238743" y="2876947"/>
                    <a:pt x="1264664" y="2878217"/>
                  </a:cubicBezTo>
                  <a:cubicBezTo>
                    <a:pt x="1310025" y="2879487"/>
                    <a:pt x="1355387" y="2882027"/>
                    <a:pt x="1400748" y="2883297"/>
                  </a:cubicBezTo>
                  <a:cubicBezTo>
                    <a:pt x="1422349" y="2884567"/>
                    <a:pt x="1441790" y="2884567"/>
                    <a:pt x="1463390" y="2884567"/>
                  </a:cubicBezTo>
                  <a:cubicBezTo>
                    <a:pt x="1560593" y="2884567"/>
                    <a:pt x="1655636" y="2883297"/>
                    <a:pt x="1752839" y="2884567"/>
                  </a:cubicBezTo>
                  <a:cubicBezTo>
                    <a:pt x="1789561" y="2884567"/>
                    <a:pt x="1828442" y="2887107"/>
                    <a:pt x="1865163" y="2887107"/>
                  </a:cubicBezTo>
                  <a:cubicBezTo>
                    <a:pt x="1921325" y="2887107"/>
                    <a:pt x="1975327" y="2883297"/>
                    <a:pt x="2031488" y="2883297"/>
                  </a:cubicBezTo>
                  <a:cubicBezTo>
                    <a:pt x="2098451" y="2883297"/>
                    <a:pt x="2163253" y="2884567"/>
                    <a:pt x="2230215" y="2884567"/>
                  </a:cubicBezTo>
                  <a:cubicBezTo>
                    <a:pt x="2318778" y="2884567"/>
                    <a:pt x="2409501" y="2884567"/>
                    <a:pt x="2498063" y="2883297"/>
                  </a:cubicBezTo>
                  <a:cubicBezTo>
                    <a:pt x="2577986" y="2882027"/>
                    <a:pt x="2655749" y="2879487"/>
                    <a:pt x="2725859" y="2876947"/>
                  </a:cubicBezTo>
                  <a:cubicBezTo>
                    <a:pt x="2730939" y="2876947"/>
                    <a:pt x="2736019" y="2874407"/>
                    <a:pt x="2742369" y="2873137"/>
                  </a:cubicBezTo>
                  <a:cubicBezTo>
                    <a:pt x="2742369" y="2860437"/>
                    <a:pt x="2743639" y="2847737"/>
                    <a:pt x="2743639" y="2827934"/>
                  </a:cubicBezTo>
                  <a:lnTo>
                    <a:pt x="2743639" y="2758526"/>
                  </a:lnTo>
                  <a:cubicBezTo>
                    <a:pt x="2744909" y="2644337"/>
                    <a:pt x="2747449" y="2527909"/>
                    <a:pt x="2746179" y="2413720"/>
                  </a:cubicBezTo>
                  <a:cubicBezTo>
                    <a:pt x="2744909" y="2252513"/>
                    <a:pt x="2757609" y="841947"/>
                    <a:pt x="2761419" y="680740"/>
                  </a:cubicBezTo>
                  <a:cubicBezTo>
                    <a:pt x="2763959" y="586702"/>
                    <a:pt x="2766499" y="492664"/>
                    <a:pt x="2766499" y="398626"/>
                  </a:cubicBezTo>
                  <a:cubicBezTo>
                    <a:pt x="2766499" y="320262"/>
                    <a:pt x="2767769" y="244136"/>
                    <a:pt x="2775389" y="168010"/>
                  </a:cubicBezTo>
                  <a:cubicBezTo>
                    <a:pt x="2779199" y="123230"/>
                    <a:pt x="2781739" y="78450"/>
                    <a:pt x="2776659" y="49530"/>
                  </a:cubicBezTo>
                  <a:cubicBezTo>
                    <a:pt x="2769039" y="49530"/>
                    <a:pt x="2762689" y="48260"/>
                    <a:pt x="2755069" y="48260"/>
                  </a:cubicBezTo>
                  <a:cubicBezTo>
                    <a:pt x="2722049" y="45720"/>
                    <a:pt x="2673029" y="45720"/>
                    <a:pt x="2614707" y="40640"/>
                  </a:cubicBezTo>
                  <a:cubicBezTo>
                    <a:pt x="2506704" y="33020"/>
                    <a:pt x="2396540" y="27940"/>
                    <a:pt x="2288537" y="27940"/>
                  </a:cubicBezTo>
                  <a:cubicBezTo>
                    <a:pt x="2212934" y="27940"/>
                    <a:pt x="2135172" y="31750"/>
                    <a:pt x="2059569" y="24130"/>
                  </a:cubicBezTo>
                  <a:lnTo>
                    <a:pt x="2037969" y="24130"/>
                  </a:lnTo>
                  <a:cubicBezTo>
                    <a:pt x="1975327" y="27940"/>
                    <a:pt x="1908365" y="33020"/>
                    <a:pt x="1843562" y="34290"/>
                  </a:cubicBezTo>
                  <a:cubicBezTo>
                    <a:pt x="1772280" y="35560"/>
                    <a:pt x="1703158" y="31750"/>
                    <a:pt x="1631876" y="30480"/>
                  </a:cubicBezTo>
                  <a:cubicBezTo>
                    <a:pt x="1564913" y="29210"/>
                    <a:pt x="1497951" y="27940"/>
                    <a:pt x="1433149" y="27940"/>
                  </a:cubicBezTo>
                  <a:cubicBezTo>
                    <a:pt x="1409388" y="27940"/>
                    <a:pt x="1387788" y="29210"/>
                    <a:pt x="1364027" y="27940"/>
                  </a:cubicBezTo>
                  <a:cubicBezTo>
                    <a:pt x="1281944" y="26670"/>
                    <a:pt x="433037" y="24130"/>
                    <a:pt x="348794" y="24130"/>
                  </a:cubicBezTo>
                  <a:cubicBezTo>
                    <a:pt x="275352" y="22860"/>
                    <a:pt x="201910" y="24130"/>
                    <a:pt x="128467" y="24130"/>
                  </a:cubicBezTo>
                  <a:cubicBezTo>
                    <a:pt x="89586" y="24130"/>
                    <a:pt x="45720" y="24130"/>
                    <a:pt x="21590" y="25400"/>
                  </a:cubicBezTo>
                  <a:cubicBezTo>
                    <a:pt x="20320" y="25400"/>
                    <a:pt x="21590" y="36830"/>
                    <a:pt x="22860" y="41910"/>
                  </a:cubicBezTo>
                  <a:cubicBezTo>
                    <a:pt x="26670" y="87406"/>
                    <a:pt x="31750" y="159054"/>
                    <a:pt x="34290" y="228463"/>
                  </a:cubicBezTo>
                  <a:cubicBezTo>
                    <a:pt x="36830" y="353847"/>
                    <a:pt x="38100" y="479230"/>
                    <a:pt x="38100" y="604614"/>
                  </a:cubicBezTo>
                  <a:cubicBezTo>
                    <a:pt x="38100" y="685217"/>
                    <a:pt x="36830" y="763582"/>
                    <a:pt x="35560" y="844186"/>
                  </a:cubicBezTo>
                  <a:cubicBezTo>
                    <a:pt x="34290" y="922551"/>
                    <a:pt x="22860" y="2250274"/>
                    <a:pt x="21590" y="2326400"/>
                  </a:cubicBezTo>
                  <a:lnTo>
                    <a:pt x="21590" y="2474173"/>
                  </a:lnTo>
                  <a:cubicBezTo>
                    <a:pt x="21590" y="2586123"/>
                    <a:pt x="20320" y="2700311"/>
                    <a:pt x="20320" y="2812261"/>
                  </a:cubicBezTo>
                  <a:cubicBezTo>
                    <a:pt x="20320" y="2827934"/>
                    <a:pt x="19050" y="2841368"/>
                    <a:pt x="17780" y="2854087"/>
                  </a:cubicBezTo>
                  <a:close/>
                </a:path>
              </a:pathLst>
            </a:custGeom>
            <a:solidFill>
              <a:srgbClr val="442816"/>
            </a:solidFill>
          </p:spPr>
        </p:sp>
      </p:grpSp>
      <p:grpSp>
        <p:nvGrpSpPr>
          <p:cNvPr id="24" name="Group 24"/>
          <p:cNvGrpSpPr/>
          <p:nvPr/>
        </p:nvGrpSpPr>
        <p:grpSpPr>
          <a:xfrm>
            <a:off x="500063" y="1298681"/>
            <a:ext cx="3740636" cy="4208671"/>
            <a:chOff x="0" y="0"/>
            <a:chExt cx="2528826" cy="2845236"/>
          </a:xfrm>
        </p:grpSpPr>
        <p:sp>
          <p:nvSpPr>
            <p:cNvPr id="25" name="Freeform 25"/>
            <p:cNvSpPr/>
            <p:nvPr/>
          </p:nvSpPr>
          <p:spPr>
            <a:xfrm>
              <a:off x="16510" y="11430"/>
              <a:ext cx="2498346" cy="2821107"/>
            </a:xfrm>
            <a:custGeom>
              <a:avLst/>
              <a:gdLst/>
              <a:ahLst/>
              <a:cxnLst/>
              <a:rect l="l" t="t" r="r" b="b"/>
              <a:pathLst>
                <a:path w="2498346" h="2821107">
                  <a:moveTo>
                    <a:pt x="1270" y="0"/>
                  </a:moveTo>
                  <a:lnTo>
                    <a:pt x="2498346" y="15240"/>
                  </a:lnTo>
                  <a:lnTo>
                    <a:pt x="2466596" y="2821107"/>
                  </a:lnTo>
                  <a:lnTo>
                    <a:pt x="901545" y="2821107"/>
                  </a:lnTo>
                  <a:lnTo>
                    <a:pt x="0" y="2794437"/>
                  </a:lnTo>
                  <a:lnTo>
                    <a:pt x="11430" y="901340"/>
                  </a:lnTo>
                  <a:close/>
                </a:path>
              </a:pathLst>
            </a:custGeom>
            <a:solidFill>
              <a:srgbClr val="FFFAF7"/>
            </a:solidFill>
          </p:spPr>
        </p:sp>
        <p:sp>
          <p:nvSpPr>
            <p:cNvPr id="26" name="Freeform 26"/>
            <p:cNvSpPr/>
            <p:nvPr/>
          </p:nvSpPr>
          <p:spPr>
            <a:xfrm>
              <a:off x="0" y="-1270"/>
              <a:ext cx="2527556" cy="2846507"/>
            </a:xfrm>
            <a:custGeom>
              <a:avLst/>
              <a:gdLst/>
              <a:ahLst/>
              <a:cxnLst/>
              <a:rect l="l" t="t" r="r" b="b"/>
              <a:pathLst>
                <a:path w="2527556" h="2846507">
                  <a:moveTo>
                    <a:pt x="2493266" y="2821107"/>
                  </a:moveTo>
                  <a:cubicBezTo>
                    <a:pt x="2490726" y="2824917"/>
                    <a:pt x="2486916" y="2829997"/>
                    <a:pt x="2483106" y="2833807"/>
                  </a:cubicBezTo>
                  <a:cubicBezTo>
                    <a:pt x="2479296" y="2836347"/>
                    <a:pt x="2474216" y="2838887"/>
                    <a:pt x="2470406" y="2838887"/>
                  </a:cubicBezTo>
                  <a:cubicBezTo>
                    <a:pt x="2379121" y="2837617"/>
                    <a:pt x="2274344" y="2843967"/>
                    <a:pt x="2167626" y="2846507"/>
                  </a:cubicBezTo>
                  <a:cubicBezTo>
                    <a:pt x="2134640" y="2846507"/>
                    <a:pt x="2099714" y="2845237"/>
                    <a:pt x="2066729" y="2845237"/>
                  </a:cubicBezTo>
                  <a:cubicBezTo>
                    <a:pt x="1992996" y="2843967"/>
                    <a:pt x="1919264" y="2842697"/>
                    <a:pt x="1845531" y="2842697"/>
                  </a:cubicBezTo>
                  <a:lnTo>
                    <a:pt x="1604931" y="2842697"/>
                  </a:lnTo>
                  <a:cubicBezTo>
                    <a:pt x="1550601" y="2842697"/>
                    <a:pt x="1498213" y="2841427"/>
                    <a:pt x="1443883" y="2841427"/>
                  </a:cubicBezTo>
                  <a:cubicBezTo>
                    <a:pt x="1397316" y="2841427"/>
                    <a:pt x="1348807" y="2841427"/>
                    <a:pt x="1302240" y="2842697"/>
                  </a:cubicBezTo>
                  <a:lnTo>
                    <a:pt x="1273135" y="2842697"/>
                  </a:lnTo>
                  <a:cubicBezTo>
                    <a:pt x="1205223" y="2841427"/>
                    <a:pt x="448495" y="2840157"/>
                    <a:pt x="380584" y="2837617"/>
                  </a:cubicBezTo>
                  <a:cubicBezTo>
                    <a:pt x="339837" y="2836347"/>
                    <a:pt x="299090" y="2831267"/>
                    <a:pt x="258343" y="2828727"/>
                  </a:cubicBezTo>
                  <a:cubicBezTo>
                    <a:pt x="184611" y="2823647"/>
                    <a:pt x="110878" y="2819837"/>
                    <a:pt x="41910" y="2814757"/>
                  </a:cubicBezTo>
                  <a:cubicBezTo>
                    <a:pt x="33020" y="2813487"/>
                    <a:pt x="24130" y="2810947"/>
                    <a:pt x="16510" y="2807137"/>
                  </a:cubicBezTo>
                  <a:cubicBezTo>
                    <a:pt x="5080" y="2802057"/>
                    <a:pt x="0" y="2790627"/>
                    <a:pt x="1270" y="2771413"/>
                  </a:cubicBezTo>
                  <a:cubicBezTo>
                    <a:pt x="2540" y="2644525"/>
                    <a:pt x="3810" y="2515450"/>
                    <a:pt x="3810" y="2388562"/>
                  </a:cubicBezTo>
                  <a:cubicBezTo>
                    <a:pt x="5080" y="2259487"/>
                    <a:pt x="17780" y="905289"/>
                    <a:pt x="17780" y="776214"/>
                  </a:cubicBezTo>
                  <a:cubicBezTo>
                    <a:pt x="19050" y="651514"/>
                    <a:pt x="20320" y="526814"/>
                    <a:pt x="19050" y="399926"/>
                  </a:cubicBezTo>
                  <a:cubicBezTo>
                    <a:pt x="17780" y="275226"/>
                    <a:pt x="16510" y="152714"/>
                    <a:pt x="6350" y="48260"/>
                  </a:cubicBezTo>
                  <a:cubicBezTo>
                    <a:pt x="5080" y="35560"/>
                    <a:pt x="2540" y="22860"/>
                    <a:pt x="1270" y="10160"/>
                  </a:cubicBezTo>
                  <a:cubicBezTo>
                    <a:pt x="3810" y="8890"/>
                    <a:pt x="5080" y="7620"/>
                    <a:pt x="6350" y="7620"/>
                  </a:cubicBezTo>
                  <a:cubicBezTo>
                    <a:pt x="34290" y="6350"/>
                    <a:pt x="70132" y="5080"/>
                    <a:pt x="112819" y="3810"/>
                  </a:cubicBezTo>
                  <a:cubicBezTo>
                    <a:pt x="172969" y="1270"/>
                    <a:pt x="235059" y="1270"/>
                    <a:pt x="295210" y="1270"/>
                  </a:cubicBezTo>
                  <a:cubicBezTo>
                    <a:pt x="370882" y="2540"/>
                    <a:pt x="1135371" y="5080"/>
                    <a:pt x="1211044" y="6350"/>
                  </a:cubicBezTo>
                  <a:cubicBezTo>
                    <a:pt x="1284777" y="7620"/>
                    <a:pt x="1358509" y="7620"/>
                    <a:pt x="1432241" y="7620"/>
                  </a:cubicBezTo>
                  <a:cubicBezTo>
                    <a:pt x="1472988" y="7620"/>
                    <a:pt x="1513735" y="7620"/>
                    <a:pt x="1554482" y="8890"/>
                  </a:cubicBezTo>
                  <a:cubicBezTo>
                    <a:pt x="1634036" y="11430"/>
                    <a:pt x="1715529" y="10160"/>
                    <a:pt x="1795083" y="2540"/>
                  </a:cubicBezTo>
                  <a:cubicBezTo>
                    <a:pt x="1828068" y="0"/>
                    <a:pt x="1861054" y="2540"/>
                    <a:pt x="1894039" y="2540"/>
                  </a:cubicBezTo>
                  <a:cubicBezTo>
                    <a:pt x="1967772" y="2540"/>
                    <a:pt x="2041504" y="1270"/>
                    <a:pt x="2115237" y="3810"/>
                  </a:cubicBezTo>
                  <a:cubicBezTo>
                    <a:pt x="2208372" y="6350"/>
                    <a:pt x="2299568" y="13970"/>
                    <a:pt x="2392704" y="17780"/>
                  </a:cubicBezTo>
                  <a:cubicBezTo>
                    <a:pt x="2433450" y="20320"/>
                    <a:pt x="2461516" y="19050"/>
                    <a:pt x="2488186" y="21590"/>
                  </a:cubicBezTo>
                  <a:cubicBezTo>
                    <a:pt x="2497076" y="22860"/>
                    <a:pt x="2505966" y="25400"/>
                    <a:pt x="2514856" y="27940"/>
                  </a:cubicBezTo>
                  <a:cubicBezTo>
                    <a:pt x="2522476" y="30480"/>
                    <a:pt x="2526286" y="36830"/>
                    <a:pt x="2526286" y="46990"/>
                  </a:cubicBezTo>
                  <a:cubicBezTo>
                    <a:pt x="2527556" y="93645"/>
                    <a:pt x="2523746" y="159277"/>
                    <a:pt x="2519936" y="224909"/>
                  </a:cubicBezTo>
                  <a:cubicBezTo>
                    <a:pt x="2516126" y="279601"/>
                    <a:pt x="2514856" y="336482"/>
                    <a:pt x="2513586" y="391175"/>
                  </a:cubicBezTo>
                  <a:cubicBezTo>
                    <a:pt x="2511046" y="483059"/>
                    <a:pt x="2509776" y="574943"/>
                    <a:pt x="2508506" y="666828"/>
                  </a:cubicBezTo>
                  <a:cubicBezTo>
                    <a:pt x="2507236" y="752149"/>
                    <a:pt x="2505966" y="837470"/>
                    <a:pt x="2505966" y="922791"/>
                  </a:cubicBezTo>
                  <a:cubicBezTo>
                    <a:pt x="2505966" y="1064992"/>
                    <a:pt x="2494536" y="2430129"/>
                    <a:pt x="2493266" y="2572331"/>
                  </a:cubicBezTo>
                  <a:cubicBezTo>
                    <a:pt x="2495806" y="2664215"/>
                    <a:pt x="2494536" y="2756099"/>
                    <a:pt x="2493266" y="2821107"/>
                  </a:cubicBezTo>
                  <a:close/>
                  <a:moveTo>
                    <a:pt x="17780" y="2790626"/>
                  </a:moveTo>
                  <a:cubicBezTo>
                    <a:pt x="22860" y="2791897"/>
                    <a:pt x="29210" y="2794437"/>
                    <a:pt x="36830" y="2794437"/>
                  </a:cubicBezTo>
                  <a:cubicBezTo>
                    <a:pt x="108938" y="2799516"/>
                    <a:pt x="188492" y="2804597"/>
                    <a:pt x="266105" y="2808406"/>
                  </a:cubicBezTo>
                  <a:cubicBezTo>
                    <a:pt x="302971" y="2810947"/>
                    <a:pt x="339837" y="2814756"/>
                    <a:pt x="378644" y="2816026"/>
                  </a:cubicBezTo>
                  <a:cubicBezTo>
                    <a:pt x="403868" y="2817297"/>
                    <a:pt x="1117908" y="2813487"/>
                    <a:pt x="1141192" y="2814756"/>
                  </a:cubicBezTo>
                  <a:cubicBezTo>
                    <a:pt x="1181939" y="2816026"/>
                    <a:pt x="1222686" y="2818566"/>
                    <a:pt x="1263433" y="2819837"/>
                  </a:cubicBezTo>
                  <a:cubicBezTo>
                    <a:pt x="1282836" y="2821106"/>
                    <a:pt x="1300299" y="2821106"/>
                    <a:pt x="1319702" y="2821106"/>
                  </a:cubicBezTo>
                  <a:cubicBezTo>
                    <a:pt x="1407017" y="2821106"/>
                    <a:pt x="1492392" y="2819837"/>
                    <a:pt x="1579706" y="2821106"/>
                  </a:cubicBezTo>
                  <a:cubicBezTo>
                    <a:pt x="1612692" y="2821106"/>
                    <a:pt x="1647618" y="2823647"/>
                    <a:pt x="1680603" y="2823647"/>
                  </a:cubicBezTo>
                  <a:cubicBezTo>
                    <a:pt x="1731052" y="2823647"/>
                    <a:pt x="1779560" y="2819837"/>
                    <a:pt x="1830009" y="2819837"/>
                  </a:cubicBezTo>
                  <a:cubicBezTo>
                    <a:pt x="1890159" y="2819837"/>
                    <a:pt x="1948368" y="2821106"/>
                    <a:pt x="2008519" y="2821106"/>
                  </a:cubicBezTo>
                  <a:cubicBezTo>
                    <a:pt x="2088072" y="2821106"/>
                    <a:pt x="2169566" y="2821106"/>
                    <a:pt x="2249119" y="2819837"/>
                  </a:cubicBezTo>
                  <a:cubicBezTo>
                    <a:pt x="2320911" y="2818566"/>
                    <a:pt x="2390763" y="2816026"/>
                    <a:pt x="2455166" y="2813487"/>
                  </a:cubicBezTo>
                  <a:cubicBezTo>
                    <a:pt x="2460246" y="2813487"/>
                    <a:pt x="2465326" y="2810947"/>
                    <a:pt x="2471676" y="2809676"/>
                  </a:cubicBezTo>
                  <a:cubicBezTo>
                    <a:pt x="2471676" y="2796976"/>
                    <a:pt x="2472946" y="2784276"/>
                    <a:pt x="2472946" y="2764850"/>
                  </a:cubicBezTo>
                  <a:lnTo>
                    <a:pt x="2472946" y="2697030"/>
                  </a:lnTo>
                  <a:cubicBezTo>
                    <a:pt x="2474216" y="2585457"/>
                    <a:pt x="2476756" y="2471695"/>
                    <a:pt x="2475486" y="2360122"/>
                  </a:cubicBezTo>
                  <a:cubicBezTo>
                    <a:pt x="2474216" y="2202606"/>
                    <a:pt x="2486916" y="824343"/>
                    <a:pt x="2490726" y="666828"/>
                  </a:cubicBezTo>
                  <a:cubicBezTo>
                    <a:pt x="2493266" y="574943"/>
                    <a:pt x="2495806" y="483059"/>
                    <a:pt x="2495806" y="391175"/>
                  </a:cubicBezTo>
                  <a:cubicBezTo>
                    <a:pt x="2495806" y="314605"/>
                    <a:pt x="2497076" y="240222"/>
                    <a:pt x="2504696" y="165840"/>
                  </a:cubicBezTo>
                  <a:cubicBezTo>
                    <a:pt x="2508506" y="122086"/>
                    <a:pt x="2511046" y="78331"/>
                    <a:pt x="2505966" y="49530"/>
                  </a:cubicBezTo>
                  <a:cubicBezTo>
                    <a:pt x="2498346" y="49530"/>
                    <a:pt x="2491996" y="48260"/>
                    <a:pt x="2484376" y="48260"/>
                  </a:cubicBezTo>
                  <a:cubicBezTo>
                    <a:pt x="2451356" y="45720"/>
                    <a:pt x="2406286" y="45720"/>
                    <a:pt x="2353897" y="40640"/>
                  </a:cubicBezTo>
                  <a:cubicBezTo>
                    <a:pt x="2256881" y="33020"/>
                    <a:pt x="2157924" y="27940"/>
                    <a:pt x="2060908" y="27940"/>
                  </a:cubicBezTo>
                  <a:cubicBezTo>
                    <a:pt x="1992996" y="27940"/>
                    <a:pt x="1923144" y="31750"/>
                    <a:pt x="1855233" y="24130"/>
                  </a:cubicBezTo>
                  <a:lnTo>
                    <a:pt x="1835830" y="24130"/>
                  </a:lnTo>
                  <a:cubicBezTo>
                    <a:pt x="1779560" y="27940"/>
                    <a:pt x="1719410" y="33020"/>
                    <a:pt x="1661200" y="34290"/>
                  </a:cubicBezTo>
                  <a:cubicBezTo>
                    <a:pt x="1597169" y="35560"/>
                    <a:pt x="1535079" y="31750"/>
                    <a:pt x="1471048" y="30480"/>
                  </a:cubicBezTo>
                  <a:cubicBezTo>
                    <a:pt x="1410898" y="29210"/>
                    <a:pt x="1350748" y="27940"/>
                    <a:pt x="1292538" y="27940"/>
                  </a:cubicBezTo>
                  <a:cubicBezTo>
                    <a:pt x="1271194" y="27940"/>
                    <a:pt x="1251791" y="29210"/>
                    <a:pt x="1230447" y="27940"/>
                  </a:cubicBezTo>
                  <a:cubicBezTo>
                    <a:pt x="1156715" y="26670"/>
                    <a:pt x="394166" y="24130"/>
                    <a:pt x="318493" y="24130"/>
                  </a:cubicBezTo>
                  <a:cubicBezTo>
                    <a:pt x="252522" y="22860"/>
                    <a:pt x="186551" y="24130"/>
                    <a:pt x="120580" y="24130"/>
                  </a:cubicBezTo>
                  <a:cubicBezTo>
                    <a:pt x="85654" y="24130"/>
                    <a:pt x="45720" y="24130"/>
                    <a:pt x="21590" y="25400"/>
                  </a:cubicBezTo>
                  <a:cubicBezTo>
                    <a:pt x="20320" y="25400"/>
                    <a:pt x="21590" y="36830"/>
                    <a:pt x="22860" y="41910"/>
                  </a:cubicBezTo>
                  <a:cubicBezTo>
                    <a:pt x="26670" y="87082"/>
                    <a:pt x="31750" y="157089"/>
                    <a:pt x="34290" y="224908"/>
                  </a:cubicBezTo>
                  <a:cubicBezTo>
                    <a:pt x="36830" y="347421"/>
                    <a:pt x="38100" y="469933"/>
                    <a:pt x="38100" y="592445"/>
                  </a:cubicBezTo>
                  <a:cubicBezTo>
                    <a:pt x="38100" y="671203"/>
                    <a:pt x="36830" y="747773"/>
                    <a:pt x="35560" y="826531"/>
                  </a:cubicBezTo>
                  <a:cubicBezTo>
                    <a:pt x="34290" y="903101"/>
                    <a:pt x="22860" y="2200418"/>
                    <a:pt x="21590" y="2274800"/>
                  </a:cubicBezTo>
                  <a:lnTo>
                    <a:pt x="21590" y="2419190"/>
                  </a:lnTo>
                  <a:cubicBezTo>
                    <a:pt x="21590" y="2528576"/>
                    <a:pt x="20320" y="2640149"/>
                    <a:pt x="20320" y="2749535"/>
                  </a:cubicBezTo>
                  <a:cubicBezTo>
                    <a:pt x="20320" y="2764850"/>
                    <a:pt x="19050" y="2777976"/>
                    <a:pt x="17780" y="2790626"/>
                  </a:cubicBezTo>
                  <a:close/>
                </a:path>
              </a:pathLst>
            </a:custGeom>
            <a:solidFill>
              <a:srgbClr val="442816"/>
            </a:solidFill>
          </p:spPr>
        </p:sp>
      </p:grpSp>
      <p:sp>
        <p:nvSpPr>
          <p:cNvPr id="29" name="Freeform 29"/>
          <p:cNvSpPr/>
          <p:nvPr/>
        </p:nvSpPr>
        <p:spPr>
          <a:xfrm flipH="1">
            <a:off x="3677771" y="4289282"/>
            <a:ext cx="1301657" cy="1516761"/>
          </a:xfrm>
          <a:custGeom>
            <a:avLst/>
            <a:gdLst/>
            <a:ahLst/>
            <a:cxnLst/>
            <a:rect l="l" t="t" r="r" b="b"/>
            <a:pathLst>
              <a:path w="2603314" h="3033522">
                <a:moveTo>
                  <a:pt x="2603314" y="0"/>
                </a:moveTo>
                <a:lnTo>
                  <a:pt x="0" y="0"/>
                </a:lnTo>
                <a:lnTo>
                  <a:pt x="0" y="3033522"/>
                </a:lnTo>
                <a:lnTo>
                  <a:pt x="2603314" y="3033522"/>
                </a:lnTo>
                <a:lnTo>
                  <a:pt x="2603314"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0" name="Freeform 30"/>
          <p:cNvSpPr/>
          <p:nvPr/>
        </p:nvSpPr>
        <p:spPr>
          <a:xfrm flipH="1">
            <a:off x="7834440" y="1900005"/>
            <a:ext cx="1348559" cy="3803628"/>
          </a:xfrm>
          <a:custGeom>
            <a:avLst/>
            <a:gdLst/>
            <a:ahLst/>
            <a:cxnLst/>
            <a:rect l="l" t="t" r="r" b="b"/>
            <a:pathLst>
              <a:path w="2697118" h="7607256">
                <a:moveTo>
                  <a:pt x="2697118" y="0"/>
                </a:moveTo>
                <a:lnTo>
                  <a:pt x="0" y="0"/>
                </a:lnTo>
                <a:lnTo>
                  <a:pt x="0" y="7607255"/>
                </a:lnTo>
                <a:lnTo>
                  <a:pt x="2697118" y="7607255"/>
                </a:lnTo>
                <a:lnTo>
                  <a:pt x="2697118"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1" name="Freeform 31"/>
          <p:cNvSpPr/>
          <p:nvPr/>
        </p:nvSpPr>
        <p:spPr>
          <a:xfrm rot="-2389105">
            <a:off x="4040089" y="3004395"/>
            <a:ext cx="667220" cy="965961"/>
          </a:xfrm>
          <a:custGeom>
            <a:avLst/>
            <a:gdLst/>
            <a:ahLst/>
            <a:cxnLst/>
            <a:rect l="l" t="t" r="r" b="b"/>
            <a:pathLst>
              <a:path w="1334439" h="2462891">
                <a:moveTo>
                  <a:pt x="0" y="0"/>
                </a:moveTo>
                <a:lnTo>
                  <a:pt x="1334440" y="0"/>
                </a:lnTo>
                <a:lnTo>
                  <a:pt x="1334440" y="2462891"/>
                </a:lnTo>
                <a:lnTo>
                  <a:pt x="0" y="24628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2" name="TextBox 31">
            <a:extLst>
              <a:ext uri="{FF2B5EF4-FFF2-40B4-BE49-F238E27FC236}">
                <a16:creationId xmlns:a16="http://schemas.microsoft.com/office/drawing/2014/main" id="{9CC3A348-F274-4593-A2A8-CCD14EB1DDF3}"/>
              </a:ext>
            </a:extLst>
          </p:cNvPr>
          <p:cNvSpPr txBox="1"/>
          <p:nvPr/>
        </p:nvSpPr>
        <p:spPr>
          <a:xfrm>
            <a:off x="904747" y="2236506"/>
            <a:ext cx="3037560" cy="2246769"/>
          </a:xfrm>
          <a:prstGeom prst="rect">
            <a:avLst/>
          </a:prstGeom>
          <a:noFill/>
        </p:spPr>
        <p:txBody>
          <a:bodyPr wrap="square">
            <a:spAutoFit/>
          </a:bodyPr>
          <a:lstStyle/>
          <a:p>
            <a:pPr algn="ctr" defTabSz="457200" eaLnBrk="1" fontAlgn="auto" hangingPunct="1">
              <a:spcBef>
                <a:spcPts val="0"/>
              </a:spcBef>
              <a:spcAft>
                <a:spcPts val="0"/>
              </a:spcAft>
            </a:pPr>
            <a:r>
              <a:rPr lang="en-US" sz="2000" b="1" i="1" dirty="0" err="1">
                <a:solidFill>
                  <a:srgbClr val="FF0000"/>
                </a:solidFill>
                <a:latin typeface="Times New Roman" panose="02020603050405020304" pitchFamily="18" charset="0"/>
                <a:ea typeface="Arial" panose="020B0604020202020204" pitchFamily="34" charset="0"/>
                <a:cs typeface="+mn-cs"/>
              </a:rPr>
              <a:t>Câu</a:t>
            </a:r>
            <a:r>
              <a:rPr lang="en-US" sz="2000" b="1" i="1" dirty="0">
                <a:solidFill>
                  <a:srgbClr val="FF0000"/>
                </a:solidFill>
                <a:latin typeface="Times New Roman" panose="02020603050405020304" pitchFamily="18" charset="0"/>
                <a:ea typeface="Arial" panose="020B0604020202020204" pitchFamily="34" charset="0"/>
                <a:cs typeface="+mn-cs"/>
              </a:rPr>
              <a:t> </a:t>
            </a:r>
            <a:r>
              <a:rPr lang="en-US" sz="2000" b="1" i="1" dirty="0" err="1">
                <a:solidFill>
                  <a:srgbClr val="FF0000"/>
                </a:solidFill>
                <a:latin typeface="Times New Roman" panose="02020603050405020304" pitchFamily="18" charset="0"/>
                <a:ea typeface="Arial" panose="020B0604020202020204" pitchFamily="34" charset="0"/>
                <a:cs typeface="+mn-cs"/>
              </a:rPr>
              <a:t>hỏi</a:t>
            </a:r>
            <a:endParaRPr lang="en-US" sz="2000" b="1" i="1" dirty="0">
              <a:solidFill>
                <a:srgbClr val="FF0000"/>
              </a:solidFill>
              <a:latin typeface="Times New Roman" panose="02020603050405020304" pitchFamily="18" charset="0"/>
              <a:ea typeface="Arial" panose="020B0604020202020204" pitchFamily="34" charset="0"/>
              <a:cs typeface="+mn-cs"/>
            </a:endParaRPr>
          </a:p>
          <a:p>
            <a:pPr algn="ctr" defTabSz="457200" eaLnBrk="1" fontAlgn="auto" hangingPunct="1">
              <a:spcBef>
                <a:spcPts val="0"/>
              </a:spcBef>
              <a:spcAft>
                <a:spcPts val="0"/>
              </a:spcAft>
            </a:pPr>
            <a:r>
              <a:rPr lang="vi-VN" sz="2000" i="1" dirty="0">
                <a:solidFill>
                  <a:srgbClr val="000000"/>
                </a:solidFill>
                <a:latin typeface="Times New Roman" panose="02020603050405020304" pitchFamily="18" charset="0"/>
                <a:ea typeface="Arial" panose="020B0604020202020204" pitchFamily="34" charset="0"/>
                <a:cs typeface="+mn-cs"/>
              </a:rPr>
              <a:t>Giải thích </a:t>
            </a:r>
            <a:r>
              <a:rPr lang="vi-VN" sz="2000" i="1" dirty="0">
                <a:solidFill>
                  <a:prstClr val="black"/>
                </a:solidFill>
                <a:latin typeface="Times New Roman" panose="02020603050405020304" pitchFamily="18" charset="0"/>
                <a:ea typeface="Arial" panose="020B0604020202020204" pitchFamily="34" charset="0"/>
                <a:cs typeface="+mn-cs"/>
              </a:rPr>
              <a:t>vì</a:t>
            </a:r>
            <a:r>
              <a:rPr lang="vi-VN" sz="2000" i="1" dirty="0">
                <a:solidFill>
                  <a:srgbClr val="000000"/>
                </a:solidFill>
                <a:latin typeface="Times New Roman" panose="02020603050405020304" pitchFamily="18" charset="0"/>
                <a:ea typeface="Arial" panose="020B0604020202020204" pitchFamily="34" charset="0"/>
                <a:cs typeface="+mn-cs"/>
              </a:rPr>
              <a:t> sao bằng chứng sinh học phân tử là bằng chứng chính xác nhất để xác định mối quan hệ họ hàng giữa các loài sinh </a:t>
            </a:r>
            <a:r>
              <a:rPr lang="vi-VN" sz="2000" i="1" dirty="0">
                <a:solidFill>
                  <a:prstClr val="black"/>
                </a:solidFill>
                <a:latin typeface="Times New Roman" panose="02020603050405020304" pitchFamily="18" charset="0"/>
                <a:ea typeface="Arial" panose="020B0604020202020204" pitchFamily="34" charset="0"/>
                <a:cs typeface="+mn-cs"/>
              </a:rPr>
              <a:t>vật</a:t>
            </a:r>
            <a:r>
              <a:rPr lang="vi-VN" sz="2000" i="1" dirty="0">
                <a:solidFill>
                  <a:srgbClr val="000000"/>
                </a:solidFill>
                <a:latin typeface="Times New Roman" panose="02020603050405020304" pitchFamily="18" charset="0"/>
                <a:ea typeface="Arial" panose="020B0604020202020204" pitchFamily="34" charset="0"/>
                <a:cs typeface="+mn-cs"/>
              </a:rPr>
              <a:t>?</a:t>
            </a:r>
            <a:endParaRPr lang="vi-VN" sz="2000" dirty="0">
              <a:solidFill>
                <a:prstClr val="black"/>
              </a:solidFill>
              <a:latin typeface="Arial" panose="020B0604020202020204" pitchFamily="34" charset="0"/>
              <a:cs typeface="+mn-cs"/>
            </a:endParaRPr>
          </a:p>
        </p:txBody>
      </p:sp>
      <p:sp>
        <p:nvSpPr>
          <p:cNvPr id="33" name="TextBox 32">
            <a:extLst>
              <a:ext uri="{FF2B5EF4-FFF2-40B4-BE49-F238E27FC236}">
                <a16:creationId xmlns:a16="http://schemas.microsoft.com/office/drawing/2014/main" id="{A2DD7A22-3C37-4DB7-83B9-4188838498AB}"/>
              </a:ext>
            </a:extLst>
          </p:cNvPr>
          <p:cNvSpPr txBox="1"/>
          <p:nvPr/>
        </p:nvSpPr>
        <p:spPr>
          <a:xfrm>
            <a:off x="4857843" y="1851010"/>
            <a:ext cx="3169078" cy="3354765"/>
          </a:xfrm>
          <a:prstGeom prst="rect">
            <a:avLst/>
          </a:prstGeom>
          <a:noFill/>
        </p:spPr>
        <p:txBody>
          <a:bodyPr wrap="square">
            <a:spAutoFit/>
          </a:bodyPr>
          <a:lstStyle/>
          <a:p>
            <a:pPr algn="ctr" defTabSz="457200" eaLnBrk="1" fontAlgn="auto" hangingPunct="1">
              <a:spcBef>
                <a:spcPts val="0"/>
              </a:spcBef>
              <a:spcAft>
                <a:spcPts val="0"/>
              </a:spcAft>
            </a:pPr>
            <a:r>
              <a:rPr lang="en-US" sz="2000" b="1" i="1" dirty="0" err="1">
                <a:solidFill>
                  <a:srgbClr val="FF0000"/>
                </a:solidFill>
                <a:latin typeface="Times New Roman" panose="02020603050405020304" pitchFamily="18" charset="0"/>
                <a:ea typeface="Arial" panose="020B0604020202020204" pitchFamily="34" charset="0"/>
                <a:cs typeface="+mn-cs"/>
              </a:rPr>
              <a:t>Trả</a:t>
            </a:r>
            <a:r>
              <a:rPr lang="en-US" sz="2000" b="1" i="1" dirty="0">
                <a:solidFill>
                  <a:srgbClr val="FF0000"/>
                </a:solidFill>
                <a:latin typeface="Times New Roman" panose="02020603050405020304" pitchFamily="18" charset="0"/>
                <a:ea typeface="Arial" panose="020B0604020202020204" pitchFamily="34" charset="0"/>
                <a:cs typeface="+mn-cs"/>
              </a:rPr>
              <a:t> </a:t>
            </a:r>
            <a:r>
              <a:rPr lang="en-US" sz="2000" b="1" i="1" dirty="0" err="1">
                <a:solidFill>
                  <a:srgbClr val="FF0000"/>
                </a:solidFill>
                <a:latin typeface="Times New Roman" panose="02020603050405020304" pitchFamily="18" charset="0"/>
                <a:ea typeface="Arial" panose="020B0604020202020204" pitchFamily="34" charset="0"/>
                <a:cs typeface="+mn-cs"/>
              </a:rPr>
              <a:t>lời</a:t>
            </a:r>
            <a:endParaRPr lang="en-US" sz="2000" b="1" i="1" dirty="0">
              <a:solidFill>
                <a:srgbClr val="FF0000"/>
              </a:solidFill>
              <a:latin typeface="Times New Roman" panose="02020603050405020304" pitchFamily="18" charset="0"/>
              <a:ea typeface="Arial" panose="020B0604020202020204" pitchFamily="34" charset="0"/>
              <a:cs typeface="+mn-cs"/>
            </a:endParaRPr>
          </a:p>
          <a:p>
            <a:pPr defTabSz="457200" eaLnBrk="1" fontAlgn="auto" hangingPunct="1">
              <a:spcBef>
                <a:spcPts val="0"/>
              </a:spcBef>
              <a:spcAft>
                <a:spcPts val="0"/>
              </a:spcAft>
            </a:pPr>
            <a:r>
              <a:rPr lang="vi-VN" sz="1600" i="1" dirty="0">
                <a:solidFill>
                  <a:srgbClr val="000000"/>
                </a:solidFill>
                <a:latin typeface="Times New Roman" panose="02020603050405020304" pitchFamily="18" charset="0"/>
                <a:ea typeface="Arial" panose="020B0604020202020204" pitchFamily="34" charset="0"/>
                <a:cs typeface="+mn-cs"/>
              </a:rPr>
              <a:t>Bằng chứng sinh học phân tử là bằng chứng chính xác nhất để xác định mối quan hệ họ hàng giữa các loài sinh vật vì dựa trên sự khác biệt về phân tử DNA, RNA hay protein (số lượng, thành phần và trật tự sắp xếp). Cấu tạo của các phân tử DNA, RNA, protein ở các loài khác nhau là khác nhau, do đó những loài có mối quan hệ họ hàng càng gần gũi thì có trình tự, tỉ lệ các nucleotide và amino acid càng giống nhau.</a:t>
            </a:r>
            <a:endParaRPr lang="vi-VN" sz="1600" dirty="0">
              <a:solidFill>
                <a:prstClr val="black"/>
              </a:solidFill>
              <a:latin typeface="Arial" panose="020B0604020202020204" pitchFamily="34" charset="0"/>
              <a:cs typeface="+mn-cs"/>
            </a:endParaRPr>
          </a:p>
        </p:txBody>
      </p:sp>
    </p:spTree>
    <p:extLst>
      <p:ext uri="{BB962C8B-B14F-4D97-AF65-F5344CB8AC3E}">
        <p14:creationId xmlns:p14="http://schemas.microsoft.com/office/powerpoint/2010/main" val="27700636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cảm ơn cuối slide đẹp mắt có thể dùng luôn">
            <a:extLst>
              <a:ext uri="{FF2B5EF4-FFF2-40B4-BE49-F238E27FC236}">
                <a16:creationId xmlns:a16="http://schemas.microsoft.com/office/drawing/2014/main" id="{CF90879B-AC7E-4F84-A2A4-D03BF71A11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57250"/>
            <a:ext cx="92202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213127"/>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71854" y="798537"/>
            <a:ext cx="9634982" cy="5786524"/>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sp>
      </p:grpSp>
      <p:grpSp>
        <p:nvGrpSpPr>
          <p:cNvPr id="20" name="Group 20"/>
          <p:cNvGrpSpPr/>
          <p:nvPr/>
        </p:nvGrpSpPr>
        <p:grpSpPr>
          <a:xfrm>
            <a:off x="450458" y="1319213"/>
            <a:ext cx="8338510" cy="4273157"/>
            <a:chOff x="0" y="0"/>
            <a:chExt cx="5637179" cy="2888832"/>
          </a:xfrm>
        </p:grpSpPr>
        <p:sp>
          <p:nvSpPr>
            <p:cNvPr id="21" name="Freeform 21"/>
            <p:cNvSpPr/>
            <p:nvPr/>
          </p:nvSpPr>
          <p:spPr>
            <a:xfrm>
              <a:off x="16510" y="11430"/>
              <a:ext cx="5606699" cy="2864702"/>
            </a:xfrm>
            <a:custGeom>
              <a:avLst/>
              <a:gdLst/>
              <a:ahLst/>
              <a:cxnLst/>
              <a:rect l="l" t="t" r="r" b="b"/>
              <a:pathLst>
                <a:path w="5606699" h="2864702">
                  <a:moveTo>
                    <a:pt x="1270" y="0"/>
                  </a:moveTo>
                  <a:lnTo>
                    <a:pt x="5606699" y="15240"/>
                  </a:lnTo>
                  <a:lnTo>
                    <a:pt x="5574949" y="2864702"/>
                  </a:lnTo>
                  <a:lnTo>
                    <a:pt x="2029182" y="2864702"/>
                  </a:lnTo>
                  <a:lnTo>
                    <a:pt x="0" y="2838032"/>
                  </a:lnTo>
                  <a:lnTo>
                    <a:pt x="11430" y="914877"/>
                  </a:lnTo>
                  <a:close/>
                </a:path>
              </a:pathLst>
            </a:custGeom>
            <a:solidFill>
              <a:srgbClr val="FFFAF7"/>
            </a:solidFill>
          </p:spPr>
        </p:sp>
        <p:sp>
          <p:nvSpPr>
            <p:cNvPr id="22" name="Freeform 22"/>
            <p:cNvSpPr/>
            <p:nvPr/>
          </p:nvSpPr>
          <p:spPr>
            <a:xfrm>
              <a:off x="0" y="-1270"/>
              <a:ext cx="5635909" cy="2890102"/>
            </a:xfrm>
            <a:custGeom>
              <a:avLst/>
              <a:gdLst/>
              <a:ahLst/>
              <a:cxnLst/>
              <a:rect l="l" t="t" r="r" b="b"/>
              <a:pathLst>
                <a:path w="5635909" h="2890102">
                  <a:moveTo>
                    <a:pt x="5601619" y="2864702"/>
                  </a:moveTo>
                  <a:cubicBezTo>
                    <a:pt x="5599079" y="2868512"/>
                    <a:pt x="5595269" y="2873592"/>
                    <a:pt x="5591459" y="2877402"/>
                  </a:cubicBezTo>
                  <a:cubicBezTo>
                    <a:pt x="5587649" y="2879942"/>
                    <a:pt x="5582569" y="2882482"/>
                    <a:pt x="5578759" y="2882482"/>
                  </a:cubicBezTo>
                  <a:cubicBezTo>
                    <a:pt x="5406791" y="2881212"/>
                    <a:pt x="5165756" y="2887562"/>
                    <a:pt x="4920257" y="2890102"/>
                  </a:cubicBezTo>
                  <a:cubicBezTo>
                    <a:pt x="4844376" y="2890102"/>
                    <a:pt x="4764031" y="2888832"/>
                    <a:pt x="4688149" y="2888832"/>
                  </a:cubicBezTo>
                  <a:cubicBezTo>
                    <a:pt x="4518532" y="2887562"/>
                    <a:pt x="4348915" y="2886292"/>
                    <a:pt x="4179298" y="2886292"/>
                  </a:cubicBezTo>
                  <a:lnTo>
                    <a:pt x="3625810" y="2886292"/>
                  </a:lnTo>
                  <a:cubicBezTo>
                    <a:pt x="3500829" y="2886292"/>
                    <a:pt x="3380311" y="2885022"/>
                    <a:pt x="3255330" y="2885022"/>
                  </a:cubicBezTo>
                  <a:cubicBezTo>
                    <a:pt x="3148204" y="2885022"/>
                    <a:pt x="3036614" y="2885022"/>
                    <a:pt x="2929487" y="2886292"/>
                  </a:cubicBezTo>
                  <a:lnTo>
                    <a:pt x="2862533" y="2886292"/>
                  </a:lnTo>
                  <a:cubicBezTo>
                    <a:pt x="2706306" y="2885022"/>
                    <a:pt x="965498" y="2883752"/>
                    <a:pt x="809272" y="2881212"/>
                  </a:cubicBezTo>
                  <a:cubicBezTo>
                    <a:pt x="715536" y="2879942"/>
                    <a:pt x="621801" y="2874862"/>
                    <a:pt x="528065" y="2872322"/>
                  </a:cubicBezTo>
                  <a:cubicBezTo>
                    <a:pt x="358447" y="2867242"/>
                    <a:pt x="18883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95095" y="5080"/>
                    <a:pt x="193294" y="3810"/>
                  </a:cubicBezTo>
                  <a:cubicBezTo>
                    <a:pt x="331666" y="1270"/>
                    <a:pt x="474501" y="1270"/>
                    <a:pt x="612873" y="1270"/>
                  </a:cubicBezTo>
                  <a:cubicBezTo>
                    <a:pt x="786954" y="2540"/>
                    <a:pt x="2545616" y="5080"/>
                    <a:pt x="2719697" y="6350"/>
                  </a:cubicBezTo>
                  <a:cubicBezTo>
                    <a:pt x="2889314" y="7620"/>
                    <a:pt x="3058932" y="7620"/>
                    <a:pt x="3228549" y="7620"/>
                  </a:cubicBezTo>
                  <a:cubicBezTo>
                    <a:pt x="3322285" y="7620"/>
                    <a:pt x="3416021" y="7620"/>
                    <a:pt x="3509756" y="8890"/>
                  </a:cubicBezTo>
                  <a:cubicBezTo>
                    <a:pt x="3692764" y="11430"/>
                    <a:pt x="3880236" y="10160"/>
                    <a:pt x="4063244" y="2540"/>
                  </a:cubicBezTo>
                  <a:cubicBezTo>
                    <a:pt x="4139125" y="0"/>
                    <a:pt x="4215007" y="2540"/>
                    <a:pt x="4290888" y="2540"/>
                  </a:cubicBezTo>
                  <a:cubicBezTo>
                    <a:pt x="4460505" y="2540"/>
                    <a:pt x="4630122" y="1270"/>
                    <a:pt x="4799740" y="3810"/>
                  </a:cubicBezTo>
                  <a:cubicBezTo>
                    <a:pt x="5013993" y="6350"/>
                    <a:pt x="5223783" y="13970"/>
                    <a:pt x="5438036" y="17780"/>
                  </a:cubicBezTo>
                  <a:cubicBezTo>
                    <a:pt x="5531772" y="20320"/>
                    <a:pt x="5569869" y="19050"/>
                    <a:pt x="5596539" y="21590"/>
                  </a:cubicBezTo>
                  <a:cubicBezTo>
                    <a:pt x="5605429" y="22860"/>
                    <a:pt x="5614319" y="25400"/>
                    <a:pt x="5623209" y="27940"/>
                  </a:cubicBezTo>
                  <a:cubicBezTo>
                    <a:pt x="5630829" y="30480"/>
                    <a:pt x="5634639" y="36830"/>
                    <a:pt x="5634639" y="46990"/>
                  </a:cubicBezTo>
                  <a:cubicBezTo>
                    <a:pt x="5635909" y="93974"/>
                    <a:pt x="5632099" y="160662"/>
                    <a:pt x="5628289" y="227350"/>
                  </a:cubicBezTo>
                  <a:cubicBezTo>
                    <a:pt x="5624479" y="282924"/>
                    <a:pt x="5623209" y="340720"/>
                    <a:pt x="5621939" y="396294"/>
                  </a:cubicBezTo>
                  <a:cubicBezTo>
                    <a:pt x="5619399" y="489658"/>
                    <a:pt x="5618129" y="583021"/>
                    <a:pt x="5616859" y="676385"/>
                  </a:cubicBezTo>
                  <a:cubicBezTo>
                    <a:pt x="5615589" y="763080"/>
                    <a:pt x="5614319" y="849774"/>
                    <a:pt x="5614319" y="936469"/>
                  </a:cubicBezTo>
                  <a:cubicBezTo>
                    <a:pt x="5614319" y="1080960"/>
                    <a:pt x="5602889" y="2468077"/>
                    <a:pt x="5601619" y="2612568"/>
                  </a:cubicBezTo>
                  <a:cubicBezTo>
                    <a:pt x="5604159" y="2705932"/>
                    <a:pt x="5602889" y="2799295"/>
                    <a:pt x="5601619" y="2864702"/>
                  </a:cubicBezTo>
                  <a:close/>
                  <a:moveTo>
                    <a:pt x="17780" y="2834222"/>
                  </a:moveTo>
                  <a:cubicBezTo>
                    <a:pt x="22860" y="2835492"/>
                    <a:pt x="29210" y="2838032"/>
                    <a:pt x="36830" y="2838032"/>
                  </a:cubicBezTo>
                  <a:cubicBezTo>
                    <a:pt x="184367" y="2843112"/>
                    <a:pt x="367375" y="2848192"/>
                    <a:pt x="545919" y="2852002"/>
                  </a:cubicBezTo>
                  <a:cubicBezTo>
                    <a:pt x="630728" y="2854542"/>
                    <a:pt x="715536" y="2858352"/>
                    <a:pt x="804808" y="2859622"/>
                  </a:cubicBezTo>
                  <a:cubicBezTo>
                    <a:pt x="862836" y="2860892"/>
                    <a:pt x="2505444" y="2857082"/>
                    <a:pt x="2559007" y="2858352"/>
                  </a:cubicBezTo>
                  <a:cubicBezTo>
                    <a:pt x="2652743" y="2859622"/>
                    <a:pt x="2746479" y="2862162"/>
                    <a:pt x="2840215" y="2863432"/>
                  </a:cubicBezTo>
                  <a:cubicBezTo>
                    <a:pt x="2884851" y="2864702"/>
                    <a:pt x="2925023" y="2864702"/>
                    <a:pt x="2969659" y="2864702"/>
                  </a:cubicBezTo>
                  <a:cubicBezTo>
                    <a:pt x="3170522" y="2864702"/>
                    <a:pt x="3366920" y="2863432"/>
                    <a:pt x="3567783" y="2864702"/>
                  </a:cubicBezTo>
                  <a:cubicBezTo>
                    <a:pt x="3643664" y="2864702"/>
                    <a:pt x="3724009" y="2867242"/>
                    <a:pt x="3799891" y="2867242"/>
                  </a:cubicBezTo>
                  <a:cubicBezTo>
                    <a:pt x="3915945" y="2867242"/>
                    <a:pt x="4027535" y="2863432"/>
                    <a:pt x="4143589" y="2863432"/>
                  </a:cubicBezTo>
                  <a:cubicBezTo>
                    <a:pt x="4281961" y="2863432"/>
                    <a:pt x="4415869" y="2864702"/>
                    <a:pt x="4554241" y="2864702"/>
                  </a:cubicBezTo>
                  <a:cubicBezTo>
                    <a:pt x="4737249" y="2864702"/>
                    <a:pt x="4924720" y="2864702"/>
                    <a:pt x="5107729" y="2863432"/>
                  </a:cubicBezTo>
                  <a:cubicBezTo>
                    <a:pt x="5272882" y="2862162"/>
                    <a:pt x="5433572" y="2859622"/>
                    <a:pt x="5563519" y="2857082"/>
                  </a:cubicBezTo>
                  <a:cubicBezTo>
                    <a:pt x="5568599" y="2857082"/>
                    <a:pt x="5573679" y="2854542"/>
                    <a:pt x="5580029" y="2853272"/>
                  </a:cubicBezTo>
                  <a:cubicBezTo>
                    <a:pt x="5580029" y="2840572"/>
                    <a:pt x="5581299" y="2827872"/>
                    <a:pt x="5581299" y="2808187"/>
                  </a:cubicBezTo>
                  <a:lnTo>
                    <a:pt x="5581299" y="2739276"/>
                  </a:lnTo>
                  <a:cubicBezTo>
                    <a:pt x="5582569" y="2625906"/>
                    <a:pt x="5585109" y="2510313"/>
                    <a:pt x="5583839" y="2396943"/>
                  </a:cubicBezTo>
                  <a:cubicBezTo>
                    <a:pt x="5582569" y="2236891"/>
                    <a:pt x="5595269" y="836437"/>
                    <a:pt x="5599079" y="676385"/>
                  </a:cubicBezTo>
                  <a:cubicBezTo>
                    <a:pt x="5601619" y="583021"/>
                    <a:pt x="5604159" y="489657"/>
                    <a:pt x="5604159" y="396294"/>
                  </a:cubicBezTo>
                  <a:cubicBezTo>
                    <a:pt x="5604159" y="318491"/>
                    <a:pt x="5605429" y="242911"/>
                    <a:pt x="5613049" y="167331"/>
                  </a:cubicBezTo>
                  <a:cubicBezTo>
                    <a:pt x="5616859" y="122872"/>
                    <a:pt x="5619399" y="78413"/>
                    <a:pt x="5614319" y="49530"/>
                  </a:cubicBezTo>
                  <a:cubicBezTo>
                    <a:pt x="5606699" y="49530"/>
                    <a:pt x="5600349" y="48260"/>
                    <a:pt x="5592729" y="48260"/>
                  </a:cubicBezTo>
                  <a:cubicBezTo>
                    <a:pt x="5559709" y="45720"/>
                    <a:pt x="5469281" y="45720"/>
                    <a:pt x="5348763" y="40640"/>
                  </a:cubicBezTo>
                  <a:cubicBezTo>
                    <a:pt x="5125583" y="33020"/>
                    <a:pt x="4897939" y="27940"/>
                    <a:pt x="4674758" y="27940"/>
                  </a:cubicBezTo>
                  <a:cubicBezTo>
                    <a:pt x="4518532" y="27940"/>
                    <a:pt x="4357842" y="31750"/>
                    <a:pt x="4201616" y="24130"/>
                  </a:cubicBezTo>
                  <a:lnTo>
                    <a:pt x="4156980" y="24130"/>
                  </a:lnTo>
                  <a:cubicBezTo>
                    <a:pt x="4027535" y="27940"/>
                    <a:pt x="3889163" y="33020"/>
                    <a:pt x="3755255" y="34290"/>
                  </a:cubicBezTo>
                  <a:cubicBezTo>
                    <a:pt x="3607955" y="35560"/>
                    <a:pt x="3465120" y="31750"/>
                    <a:pt x="3317821" y="30480"/>
                  </a:cubicBezTo>
                  <a:cubicBezTo>
                    <a:pt x="3179449" y="29210"/>
                    <a:pt x="3041077" y="27940"/>
                    <a:pt x="2907169" y="27940"/>
                  </a:cubicBezTo>
                  <a:cubicBezTo>
                    <a:pt x="2858069" y="27940"/>
                    <a:pt x="2813433" y="29210"/>
                    <a:pt x="2764333" y="27940"/>
                  </a:cubicBezTo>
                  <a:cubicBezTo>
                    <a:pt x="2594716" y="26670"/>
                    <a:pt x="840517" y="24130"/>
                    <a:pt x="666436" y="24130"/>
                  </a:cubicBezTo>
                  <a:cubicBezTo>
                    <a:pt x="514674" y="22860"/>
                    <a:pt x="362911" y="24130"/>
                    <a:pt x="211148" y="24130"/>
                  </a:cubicBezTo>
                  <a:cubicBezTo>
                    <a:pt x="130803"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23" name="Freeform 23"/>
          <p:cNvSpPr/>
          <p:nvPr/>
        </p:nvSpPr>
        <p:spPr>
          <a:xfrm>
            <a:off x="3139773" y="3429000"/>
            <a:ext cx="2605873" cy="2288430"/>
          </a:xfrm>
          <a:custGeom>
            <a:avLst/>
            <a:gdLst/>
            <a:ahLst/>
            <a:cxnLst/>
            <a:rect l="l" t="t" r="r" b="b"/>
            <a:pathLst>
              <a:path w="5211745" h="4576859">
                <a:moveTo>
                  <a:pt x="0" y="0"/>
                </a:moveTo>
                <a:lnTo>
                  <a:pt x="5211744" y="0"/>
                </a:lnTo>
                <a:lnTo>
                  <a:pt x="5211744" y="4576859"/>
                </a:lnTo>
                <a:lnTo>
                  <a:pt x="0" y="45768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5" name="Freeform 25"/>
          <p:cNvSpPr/>
          <p:nvPr/>
        </p:nvSpPr>
        <p:spPr>
          <a:xfrm rot="984060">
            <a:off x="3850306" y="2653952"/>
            <a:ext cx="1098088" cy="632898"/>
          </a:xfrm>
          <a:custGeom>
            <a:avLst/>
            <a:gdLst/>
            <a:ahLst/>
            <a:cxnLst/>
            <a:rect l="l" t="t" r="r" b="b"/>
            <a:pathLst>
              <a:path w="2196175" h="1265796">
                <a:moveTo>
                  <a:pt x="0" y="0"/>
                </a:moveTo>
                <a:lnTo>
                  <a:pt x="2196176" y="0"/>
                </a:lnTo>
                <a:lnTo>
                  <a:pt x="2196176" y="1265796"/>
                </a:lnTo>
                <a:lnTo>
                  <a:pt x="0" y="12657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3624426510"/>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T VOI MAM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743200"/>
            <a:ext cx="441960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78851" name="Picture 287" descr="7.Hoa-Thach-Con-Trung-Trong-Ho-Ph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43200"/>
            <a:ext cx="4648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WordArt 4"/>
          <p:cNvSpPr>
            <a:spLocks noChangeArrowheads="1" noChangeShapeType="1" noTextEdit="1"/>
          </p:cNvSpPr>
          <p:nvPr/>
        </p:nvSpPr>
        <p:spPr bwMode="auto">
          <a:xfrm>
            <a:off x="4724400" y="6629400"/>
            <a:ext cx="3076575" cy="228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outerShdw dist="35921" dir="2700000" algn="ctr" rotWithShape="0">
                    <a:srgbClr val="808080">
                      <a:alpha val="80000"/>
                    </a:srgbClr>
                  </a:outerShdw>
                </a:effectLst>
                <a:uLnTx/>
                <a:uFillTx/>
                <a:latin typeface="Arial Black"/>
                <a:ea typeface="+mn-ea"/>
                <a:cs typeface="+mn-cs"/>
              </a:rPr>
              <a:t>VOI MAMUT</a:t>
            </a:r>
          </a:p>
        </p:txBody>
      </p:sp>
      <p:sp>
        <p:nvSpPr>
          <p:cNvPr id="78853" name="WordArt 5"/>
          <p:cNvSpPr>
            <a:spLocks noChangeArrowheads="1" noChangeShapeType="1" noTextEdit="1"/>
          </p:cNvSpPr>
          <p:nvPr/>
        </p:nvSpPr>
        <p:spPr bwMode="auto">
          <a:xfrm>
            <a:off x="990600" y="6400800"/>
            <a:ext cx="2438400" cy="228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3600" b="1" i="0" u="none" strike="noStrike" kern="10" cap="none" spc="0" normalizeH="0" baseline="0" noProof="0">
                <a:ln w="9525">
                  <a:solidFill>
                    <a:srgbClr val="000000"/>
                  </a:solidFill>
                  <a:round/>
                  <a:headEnd/>
                  <a:tailEnd/>
                </a:ln>
                <a:solidFill>
                  <a:srgbClr val="FFFFFF"/>
                </a:solidFill>
                <a:effectLst>
                  <a:outerShdw dist="35921" dir="2700000" algn="ctr" rotWithShape="0">
                    <a:srgbClr val="808080">
                      <a:alpha val="80000"/>
                    </a:srgbClr>
                  </a:outerShdw>
                </a:effectLst>
                <a:uLnTx/>
                <a:uFillTx/>
                <a:latin typeface="Arial"/>
                <a:ea typeface="+mn-ea"/>
                <a:cs typeface="Arial"/>
              </a:rPr>
              <a:t>CÔN TRÙNG</a:t>
            </a:r>
            <a:endParaRPr kumimoji="0" lang="en-US" sz="3600" b="1" i="0" u="none" strike="noStrike" kern="10" cap="none" spc="0" normalizeH="0" baseline="0" noProof="0">
              <a:ln w="9525">
                <a:solidFill>
                  <a:srgbClr val="000000"/>
                </a:solidFill>
                <a:round/>
                <a:headEnd/>
                <a:tailEnd/>
              </a:ln>
              <a:solidFill>
                <a:srgbClr val="FFFFFF"/>
              </a:solidFill>
              <a:effectLst>
                <a:outerShdw dist="35921" dir="2700000" algn="ctr" rotWithShape="0">
                  <a:srgbClr val="808080">
                    <a:alpha val="80000"/>
                  </a:srgbClr>
                </a:outerShdw>
              </a:effectLst>
              <a:uLnTx/>
              <a:uFillTx/>
              <a:latin typeface="Arial"/>
              <a:ea typeface="+mn-ea"/>
              <a:cs typeface="Arial"/>
            </a:endParaRPr>
          </a:p>
        </p:txBody>
      </p:sp>
      <p:pic>
        <p:nvPicPr>
          <p:cNvPr id="78854" name="Picture 321" descr="8.02.Hoa-Thach-Xuong-Khung-Lo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648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8855" name="Object 7"/>
          <p:cNvGraphicFramePr>
            <a:graphicFrameLocks noGrp="1" noChangeAspect="1"/>
          </p:cNvGraphicFramePr>
          <p:nvPr>
            <p:ph/>
          </p:nvPr>
        </p:nvGraphicFramePr>
        <p:xfrm>
          <a:off x="4724400" y="0"/>
          <a:ext cx="4419600" cy="2667000"/>
        </p:xfrm>
        <a:graphic>
          <a:graphicData uri="http://schemas.openxmlformats.org/presentationml/2006/ole">
            <mc:AlternateContent xmlns:mc="http://schemas.openxmlformats.org/markup-compatibility/2006">
              <mc:Choice xmlns:v="urn:schemas-microsoft-com:vml" Requires="v">
                <p:oleObj name="Photo Editor Photo" r:id="rId5" imgW="1714739" imgH="1257476" progId="MSPhotoEd.3">
                  <p:embed/>
                </p:oleObj>
              </mc:Choice>
              <mc:Fallback>
                <p:oleObj name="Photo Editor Photo" r:id="rId5" imgW="1714739" imgH="1257476" progId="MSPhotoEd.3">
                  <p:embed/>
                  <p:pic>
                    <p:nvPicPr>
                      <p:cNvPr id="78855"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0"/>
                        <a:ext cx="44196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8856" name="Picture 8" descr="0aninext">
            <a:hlinkClick r:id="" action="ppaction://hlinkshowjump?jump=nextslide"/>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924800" y="6477000"/>
            <a:ext cx="1219200" cy="38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397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92" name="Group 8"/>
          <p:cNvGrpSpPr>
            <a:grpSpLocks/>
          </p:cNvGrpSpPr>
          <p:nvPr/>
        </p:nvGrpSpPr>
        <p:grpSpPr bwMode="auto">
          <a:xfrm>
            <a:off x="381000" y="304800"/>
            <a:ext cx="4545623" cy="3505200"/>
            <a:chOff x="240" y="192"/>
            <a:chExt cx="2256" cy="2208"/>
          </a:xfrm>
        </p:grpSpPr>
        <p:pic>
          <p:nvPicPr>
            <p:cNvPr id="675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 y="192"/>
              <a:ext cx="2160" cy="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91" name="Text Box 7"/>
            <p:cNvSpPr txBox="1">
              <a:spLocks noChangeArrowheads="1"/>
            </p:cNvSpPr>
            <p:nvPr/>
          </p:nvSpPr>
          <p:spPr bwMode="auto">
            <a:xfrm>
              <a:off x="240" y="2112"/>
              <a:ext cx="225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99"/>
                  </a:solidFill>
                  <a:effectLst/>
                  <a:uLnTx/>
                  <a:uFillTx/>
                  <a:latin typeface="Times New Roman" pitchFamily="18" charset="0"/>
                  <a:ea typeface="+mn-ea"/>
                  <a:cs typeface="+mn-cs"/>
                </a:rPr>
                <a:t>Hóa thạch cá giáp ở kỉ Silua</a:t>
              </a:r>
            </a:p>
          </p:txBody>
        </p:sp>
      </p:grpSp>
      <p:grpSp>
        <p:nvGrpSpPr>
          <p:cNvPr id="67598" name="Group 14"/>
          <p:cNvGrpSpPr>
            <a:grpSpLocks/>
          </p:cNvGrpSpPr>
          <p:nvPr/>
        </p:nvGrpSpPr>
        <p:grpSpPr bwMode="auto">
          <a:xfrm>
            <a:off x="574431" y="3848100"/>
            <a:ext cx="8417016" cy="2857500"/>
            <a:chOff x="1008" y="2424"/>
            <a:chExt cx="4673" cy="1800"/>
          </a:xfrm>
        </p:grpSpPr>
        <p:pic>
          <p:nvPicPr>
            <p:cNvPr id="675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 y="2424"/>
              <a:ext cx="2400" cy="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93" name="Text Box 9"/>
            <p:cNvSpPr txBox="1">
              <a:spLocks noChangeArrowheads="1"/>
            </p:cNvSpPr>
            <p:nvPr/>
          </p:nvSpPr>
          <p:spPr bwMode="auto">
            <a:xfrm>
              <a:off x="3408" y="2968"/>
              <a:ext cx="2273" cy="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99"/>
                  </a:solidFill>
                  <a:effectLst/>
                  <a:uLnTx/>
                  <a:uFillTx/>
                  <a:latin typeface="Times New Roman" pitchFamily="18" charset="0"/>
                  <a:ea typeface="+mn-ea"/>
                  <a:cs typeface="+mn-cs"/>
                </a:rPr>
                <a:t>Ông Lê Mạnh Tuấn và khối gỗ hóa thạch được tìm thấy ở lòng hồ </a:t>
              </a:r>
              <a:r>
                <a:rPr kumimoji="0" lang="en-US" sz="2400" b="1" i="0" u="none" strike="noStrike" kern="1200" cap="none" spc="0" normalizeH="0" baseline="0" noProof="0" dirty="0" err="1">
                  <a:ln>
                    <a:noFill/>
                  </a:ln>
                  <a:solidFill>
                    <a:srgbClr val="000099"/>
                  </a:solidFill>
                  <a:effectLst/>
                  <a:uLnTx/>
                  <a:uFillTx/>
                  <a:latin typeface="Times New Roman" pitchFamily="18" charset="0"/>
                  <a:ea typeface="+mn-ea"/>
                  <a:cs typeface="+mn-cs"/>
                </a:rPr>
                <a:t>Trị</a:t>
              </a:r>
              <a:r>
                <a:rPr kumimoji="0" lang="en-US" sz="2400" b="1" i="0" u="none" strike="noStrike" kern="1200" cap="none" spc="0" normalizeH="0" baseline="0" noProof="0" dirty="0">
                  <a:ln>
                    <a:noFill/>
                  </a:ln>
                  <a:solidFill>
                    <a:srgbClr val="000099"/>
                  </a:solidFill>
                  <a:effectLst/>
                  <a:uLnTx/>
                  <a:uFillTx/>
                  <a:latin typeface="Times New Roman" pitchFamily="18" charset="0"/>
                  <a:ea typeface="+mn-ea"/>
                  <a:cs typeface="+mn-cs"/>
                </a:rPr>
                <a:t> An ( có tuổi cách đây khoảng 200 triệu năm)</a:t>
              </a:r>
            </a:p>
          </p:txBody>
        </p:sp>
      </p:grpSp>
      <p:grpSp>
        <p:nvGrpSpPr>
          <p:cNvPr id="67601" name="Group 17"/>
          <p:cNvGrpSpPr>
            <a:grpSpLocks/>
          </p:cNvGrpSpPr>
          <p:nvPr/>
        </p:nvGrpSpPr>
        <p:grpSpPr bwMode="auto">
          <a:xfrm>
            <a:off x="5105400" y="304800"/>
            <a:ext cx="3886200" cy="4022725"/>
            <a:chOff x="3552" y="192"/>
            <a:chExt cx="1955" cy="2534"/>
          </a:xfrm>
        </p:grpSpPr>
        <p:pic>
          <p:nvPicPr>
            <p:cNvPr id="67599" name="Picture 15" descr="Allosaurus-3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2" y="192"/>
              <a:ext cx="1824" cy="19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600" name="Rectangle 16"/>
            <p:cNvSpPr>
              <a:spLocks noChangeArrowheads="1"/>
            </p:cNvSpPr>
            <p:nvPr/>
          </p:nvSpPr>
          <p:spPr bwMode="auto">
            <a:xfrm>
              <a:off x="3600" y="2208"/>
              <a:ext cx="1907"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99"/>
                  </a:solidFill>
                  <a:effectLst/>
                  <a:uLnTx/>
                  <a:uFillTx/>
                  <a:latin typeface="Times New Roman" pitchFamily="18" charset="0"/>
                  <a:ea typeface="+mn-ea"/>
                  <a:cs typeface="+mn-cs"/>
                </a:rPr>
                <a:t>Hóa thạch bộ xương Khủng Long</a:t>
              </a:r>
            </a:p>
          </p:txBody>
        </p:sp>
      </p:grpSp>
    </p:spTree>
    <p:extLst>
      <p:ext uri="{BB962C8B-B14F-4D97-AF65-F5344CB8AC3E}">
        <p14:creationId xmlns:p14="http://schemas.microsoft.com/office/powerpoint/2010/main" val="35593180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7592"/>
                                        </p:tgtEl>
                                        <p:attrNameLst>
                                          <p:attrName>style.visibility</p:attrName>
                                        </p:attrNameLst>
                                      </p:cBhvr>
                                      <p:to>
                                        <p:strVal val="visible"/>
                                      </p:to>
                                    </p:set>
                                    <p:animEffect transition="in" filter="blinds(horizontal)">
                                      <p:cBhvr>
                                        <p:cTn id="7" dur="500"/>
                                        <p:tgtEl>
                                          <p:spTgt spid="675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7601"/>
                                        </p:tgtEl>
                                        <p:attrNameLst>
                                          <p:attrName>style.visibility</p:attrName>
                                        </p:attrNameLst>
                                      </p:cBhvr>
                                      <p:to>
                                        <p:strVal val="visible"/>
                                      </p:to>
                                    </p:set>
                                    <p:animEffect transition="in" filter="blinds(horizontal)">
                                      <p:cBhvr>
                                        <p:cTn id="12" dur="500"/>
                                        <p:tgtEl>
                                          <p:spTgt spid="676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67598"/>
                                        </p:tgtEl>
                                        <p:attrNameLst>
                                          <p:attrName>style.visibility</p:attrName>
                                        </p:attrNameLst>
                                      </p:cBhvr>
                                      <p:to>
                                        <p:strVal val="visible"/>
                                      </p:to>
                                    </p:set>
                                    <p:animEffect transition="in" filter="blinds(horizontal)">
                                      <p:cBhvr>
                                        <p:cTn id="17" dur="500"/>
                                        <p:tgtEl>
                                          <p:spTgt spid="67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50"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927581"/>
            <a:ext cx="5562600" cy="5778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551" name="Text Box 15"/>
          <p:cNvSpPr txBox="1">
            <a:spLocks noChangeArrowheads="1"/>
          </p:cNvSpPr>
          <p:nvPr/>
        </p:nvSpPr>
        <p:spPr bwMode="auto">
          <a:xfrm>
            <a:off x="0" y="1343085"/>
            <a:ext cx="34290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0099"/>
                </a:solidFill>
                <a:effectLst/>
                <a:uLnTx/>
                <a:uFillTx/>
                <a:latin typeface="Times New Roman" pitchFamily="18" charset="0"/>
                <a:ea typeface="+mn-ea"/>
                <a:cs typeface="+mn-cs"/>
              </a:rPr>
              <a:t>Gốc </a:t>
            </a:r>
            <a:r>
              <a:rPr kumimoji="0" lang="en-US" sz="3200" b="1" i="0" u="none" strike="noStrike" kern="1200" cap="none" spc="0" normalizeH="0" baseline="0" noProof="0" dirty="0" err="1">
                <a:ln>
                  <a:noFill/>
                </a:ln>
                <a:solidFill>
                  <a:srgbClr val="000099"/>
                </a:solidFill>
                <a:effectLst/>
                <a:uLnTx/>
                <a:uFillTx/>
                <a:latin typeface="Times New Roman" pitchFamily="18" charset="0"/>
                <a:ea typeface="+mn-ea"/>
                <a:cs typeface="+mn-cs"/>
              </a:rPr>
              <a:t>cây</a:t>
            </a:r>
            <a:r>
              <a:rPr kumimoji="0" lang="en-US" sz="3200" b="1" i="0" u="none" strike="noStrike" kern="1200" cap="none" spc="0" normalizeH="0" baseline="0" noProof="0" dirty="0">
                <a:ln>
                  <a:noFill/>
                </a:ln>
                <a:solidFill>
                  <a:srgbClr val="000099"/>
                </a:solidFill>
                <a:effectLst/>
                <a:uLnTx/>
                <a:uFillTx/>
                <a:latin typeface="Times New Roman" pitchFamily="18" charset="0"/>
                <a:ea typeface="+mn-ea"/>
                <a:cs typeface="+mn-cs"/>
              </a:rPr>
              <a:t> cổ thụ hóa thạch lớn nhất Việt Nam (hàng triệu năm tuổi) được tìm thấy ở miệng núi lửa Chư A Thai-huyện  Ajunpa-Gia Lai.</a:t>
            </a:r>
          </a:p>
        </p:txBody>
      </p:sp>
      <p:pic>
        <p:nvPicPr>
          <p:cNvPr id="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927582"/>
            <a:ext cx="5549900" cy="4473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5"/>
          <p:cNvSpPr txBox="1">
            <a:spLocks noChangeArrowheads="1"/>
          </p:cNvSpPr>
          <p:nvPr/>
        </p:nvSpPr>
        <p:spPr bwMode="auto">
          <a:xfrm>
            <a:off x="63500" y="800100"/>
            <a:ext cx="3352800"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100" b="1" i="0" u="none" strike="noStrike" kern="1200" cap="none" spc="0" normalizeH="0" baseline="0" noProof="0" dirty="0">
                <a:ln>
                  <a:noFill/>
                </a:ln>
                <a:solidFill>
                  <a:srgbClr val="000099"/>
                </a:solidFill>
                <a:effectLst/>
                <a:uLnTx/>
                <a:uFillTx/>
                <a:latin typeface="Times New Roman" pitchFamily="18" charset="0"/>
                <a:ea typeface="+mn-ea"/>
                <a:cs typeface="+mn-cs"/>
              </a:rPr>
              <a:t>- Ông Hồ Hoàng Vĩ (44 tuổi-Tân Thạnh- Xuân Thọ 2-Sông Cầu-Phú Yên) với thân </a:t>
            </a:r>
            <a:r>
              <a:rPr kumimoji="0" lang="en-US" sz="3100" b="1" i="0" u="none" strike="noStrike" kern="1200" cap="none" spc="0" normalizeH="0" baseline="0" noProof="0" dirty="0" err="1">
                <a:ln>
                  <a:noFill/>
                </a:ln>
                <a:solidFill>
                  <a:srgbClr val="000099"/>
                </a:solidFill>
                <a:effectLst/>
                <a:uLnTx/>
                <a:uFillTx/>
                <a:latin typeface="Times New Roman" pitchFamily="18" charset="0"/>
                <a:ea typeface="+mn-ea"/>
                <a:cs typeface="+mn-cs"/>
              </a:rPr>
              <a:t>cây</a:t>
            </a:r>
            <a:r>
              <a:rPr kumimoji="0" lang="en-US" sz="3100" b="1" i="0" u="none" strike="noStrike" kern="1200" cap="none" spc="0" normalizeH="0" baseline="0" noProof="0" dirty="0">
                <a:ln>
                  <a:noFill/>
                </a:ln>
                <a:solidFill>
                  <a:srgbClr val="000099"/>
                </a:solidFill>
                <a:effectLst/>
                <a:uLnTx/>
                <a:uFillTx/>
                <a:latin typeface="Times New Roman" pitchFamily="18" charset="0"/>
                <a:ea typeface="+mn-ea"/>
                <a:cs typeface="+mn-cs"/>
              </a:rPr>
              <a:t> hóa thạch màu trắng ,Cao hơn 1m đường kính lớn nhất 60 cm.Được tìm thấy ở một ngọn núi gần nhà.</a:t>
            </a:r>
          </a:p>
        </p:txBody>
      </p:sp>
      <p:pic>
        <p:nvPicPr>
          <p:cNvPr id="14" name="Picture 5" descr="t_wasp_impo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00" y="927583"/>
            <a:ext cx="3975100" cy="4203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10" descr="080822CL1-contrung1">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0700" y="927583"/>
            <a:ext cx="4648200" cy="425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1"/>
          <p:cNvSpPr txBox="1">
            <a:spLocks noChangeArrowheads="1"/>
          </p:cNvSpPr>
          <p:nvPr/>
        </p:nvSpPr>
        <p:spPr bwMode="auto">
          <a:xfrm>
            <a:off x="1069181" y="5375275"/>
            <a:ext cx="752871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0099"/>
                </a:solidFill>
                <a:effectLst/>
                <a:uLnTx/>
                <a:uFillTx/>
                <a:latin typeface="Times New Roman" pitchFamily="18" charset="0"/>
                <a:ea typeface="+mn-ea"/>
                <a:cs typeface="+mn-cs"/>
              </a:rPr>
              <a:t>Hóa thạch Côn trùng được phủ trong lớp nhựa </a:t>
            </a:r>
            <a:r>
              <a:rPr kumimoji="0" lang="en-US" sz="3200" b="1" i="0" u="none" strike="noStrike" kern="1200" cap="none" spc="0" normalizeH="0" baseline="0" noProof="0" dirty="0" err="1">
                <a:ln>
                  <a:noFill/>
                </a:ln>
                <a:solidFill>
                  <a:srgbClr val="000099"/>
                </a:solidFill>
                <a:effectLst/>
                <a:uLnTx/>
                <a:uFillTx/>
                <a:latin typeface="Times New Roman" pitchFamily="18" charset="0"/>
                <a:ea typeface="+mn-ea"/>
                <a:cs typeface="+mn-cs"/>
              </a:rPr>
              <a:t>hổ</a:t>
            </a:r>
            <a:r>
              <a:rPr kumimoji="0" lang="en-US" sz="3200" b="1" i="0" u="none" strike="noStrike" kern="1200" cap="none" spc="0" normalizeH="0" baseline="0" noProof="0" dirty="0">
                <a:ln>
                  <a:noFill/>
                </a:ln>
                <a:solidFill>
                  <a:srgbClr val="000099"/>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0099"/>
                </a:solidFill>
                <a:effectLst/>
                <a:uLnTx/>
                <a:uFillTx/>
                <a:latin typeface="Times New Roman" pitchFamily="18" charset="0"/>
                <a:ea typeface="+mn-ea"/>
                <a:cs typeface="+mn-cs"/>
              </a:rPr>
              <a:t>phách</a:t>
            </a:r>
            <a:r>
              <a:rPr kumimoji="0" lang="en-US" sz="3200" b="1" i="0" u="none" strike="noStrike" kern="1200" cap="none" spc="0" normalizeH="0" baseline="0" noProof="0" dirty="0">
                <a:ln>
                  <a:noFill/>
                </a:ln>
                <a:solidFill>
                  <a:srgbClr val="000099"/>
                </a:solidFill>
                <a:effectLst/>
                <a:uLnTx/>
                <a:uFillTx/>
                <a:latin typeface="Times New Roman" pitchFamily="18" charset="0"/>
                <a:ea typeface="+mn-ea"/>
                <a:cs typeface="+mn-cs"/>
              </a:rPr>
              <a:t> (40-50 triệu năm)</a:t>
            </a:r>
          </a:p>
        </p:txBody>
      </p:sp>
      <p:pic>
        <p:nvPicPr>
          <p:cNvPr id="10" name="Picture 9"/>
          <p:cNvPicPr>
            <a:picLocks noChangeAspect="1"/>
          </p:cNvPicPr>
          <p:nvPr/>
        </p:nvPicPr>
        <p:blipFill rotWithShape="1">
          <a:blip r:embed="rId7"/>
          <a:srcRect r="3333" b="7293"/>
          <a:stretch/>
        </p:blipFill>
        <p:spPr>
          <a:xfrm>
            <a:off x="181896" y="30737"/>
            <a:ext cx="8839200" cy="35386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7" name="Rectangle 7"/>
          <p:cNvSpPr>
            <a:spLocks noChangeArrowheads="1"/>
          </p:cNvSpPr>
          <p:nvPr/>
        </p:nvSpPr>
        <p:spPr bwMode="auto">
          <a:xfrm>
            <a:off x="523081" y="392910"/>
            <a:ext cx="6370637"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eaLnBrk="1" hangingPunct="1"/>
            <a:r>
              <a:rPr lang="vi-VN" sz="3000" b="1" dirty="0">
                <a:ln>
                  <a:solidFill>
                    <a:srgbClr val="0000CC"/>
                  </a:solidFill>
                </a:ln>
                <a:solidFill>
                  <a:srgbClr val="0000CC"/>
                </a:solidFill>
                <a:latin typeface="Candara" panose="020E0502030303020204" pitchFamily="34" charset="0"/>
                <a:cs typeface="Times New Roman" pitchFamily="18" charset="0"/>
              </a:rPr>
              <a:t>I. </a:t>
            </a:r>
            <a:r>
              <a:rPr lang="en-US" sz="3000" b="1" dirty="0" err="1">
                <a:ln>
                  <a:solidFill>
                    <a:srgbClr val="0000CC"/>
                  </a:solidFill>
                </a:ln>
                <a:solidFill>
                  <a:srgbClr val="0000CC"/>
                </a:solidFill>
                <a:latin typeface="Candara" panose="020E0502030303020204" pitchFamily="34" charset="0"/>
                <a:cs typeface="Times New Roman" pitchFamily="18" charset="0"/>
              </a:rPr>
              <a:t>Bằng</a:t>
            </a:r>
            <a:r>
              <a:rPr lang="en-US" sz="3000" b="1" dirty="0">
                <a:ln>
                  <a:solidFill>
                    <a:srgbClr val="0000CC"/>
                  </a:solidFill>
                </a:ln>
                <a:solidFill>
                  <a:srgbClr val="0000CC"/>
                </a:solidFill>
                <a:latin typeface="Candara" panose="020E0502030303020204" pitchFamily="34" charset="0"/>
                <a:cs typeface="Times New Roman" pitchFamily="18" charset="0"/>
              </a:rPr>
              <a:t> </a:t>
            </a:r>
            <a:r>
              <a:rPr lang="en-US" sz="3000" b="1" dirty="0" err="1">
                <a:ln>
                  <a:solidFill>
                    <a:srgbClr val="0000CC"/>
                  </a:solidFill>
                </a:ln>
                <a:solidFill>
                  <a:srgbClr val="0000CC"/>
                </a:solidFill>
                <a:latin typeface="Candara" panose="020E0502030303020204" pitchFamily="34" charset="0"/>
                <a:cs typeface="Times New Roman" pitchFamily="18" charset="0"/>
              </a:rPr>
              <a:t>chứng</a:t>
            </a:r>
            <a:r>
              <a:rPr lang="en-US" sz="3000" b="1" dirty="0">
                <a:ln>
                  <a:solidFill>
                    <a:srgbClr val="0000CC"/>
                  </a:solidFill>
                </a:ln>
                <a:solidFill>
                  <a:srgbClr val="0000CC"/>
                </a:solidFill>
                <a:latin typeface="Candara" panose="020E0502030303020204" pitchFamily="34" charset="0"/>
                <a:cs typeface="Times New Roman" pitchFamily="18" charset="0"/>
              </a:rPr>
              <a:t> </a:t>
            </a:r>
            <a:r>
              <a:rPr lang="en-US" sz="3000" b="1" dirty="0" err="1">
                <a:ln>
                  <a:solidFill>
                    <a:srgbClr val="0000CC"/>
                  </a:solidFill>
                </a:ln>
                <a:solidFill>
                  <a:srgbClr val="0000CC"/>
                </a:solidFill>
                <a:latin typeface="Candara" panose="020E0502030303020204" pitchFamily="34" charset="0"/>
                <a:cs typeface="Times New Roman" pitchFamily="18" charset="0"/>
              </a:rPr>
              <a:t>hóa</a:t>
            </a:r>
            <a:r>
              <a:rPr lang="en-US" sz="3000" b="1" dirty="0">
                <a:ln>
                  <a:solidFill>
                    <a:srgbClr val="0000CC"/>
                  </a:solidFill>
                </a:ln>
                <a:solidFill>
                  <a:srgbClr val="0000CC"/>
                </a:solidFill>
                <a:latin typeface="Candara" panose="020E0502030303020204" pitchFamily="34" charset="0"/>
                <a:cs typeface="Times New Roman" pitchFamily="18" charset="0"/>
              </a:rPr>
              <a:t> </a:t>
            </a:r>
            <a:r>
              <a:rPr lang="en-US" sz="3000" b="1" dirty="0" err="1">
                <a:ln>
                  <a:solidFill>
                    <a:srgbClr val="0000CC"/>
                  </a:solidFill>
                </a:ln>
                <a:solidFill>
                  <a:srgbClr val="0000CC"/>
                </a:solidFill>
                <a:latin typeface="Candara" panose="020E0502030303020204" pitchFamily="34" charset="0"/>
                <a:cs typeface="Times New Roman" pitchFamily="18" charset="0"/>
              </a:rPr>
              <a:t>thạch</a:t>
            </a:r>
            <a:endParaRPr lang="vi-VN" sz="3000" b="1" dirty="0">
              <a:ln>
                <a:solidFill>
                  <a:srgbClr val="0000CC"/>
                </a:solidFill>
              </a:ln>
              <a:solidFill>
                <a:srgbClr val="0000CC"/>
              </a:solidFill>
              <a:latin typeface="Candara" panose="020E0502030303020204" pitchFamily="34" charset="0"/>
              <a:cs typeface="Times New Roman" pitchFamily="18" charset="0"/>
            </a:endParaRPr>
          </a:p>
        </p:txBody>
      </p:sp>
    </p:spTree>
    <p:extLst>
      <p:ext uri="{BB962C8B-B14F-4D97-AF65-F5344CB8AC3E}">
        <p14:creationId xmlns:p14="http://schemas.microsoft.com/office/powerpoint/2010/main" val="94180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5550"/>
                                        </p:tgtEl>
                                        <p:attrNameLst>
                                          <p:attrName>style.visibility</p:attrName>
                                        </p:attrNameLst>
                                      </p:cBhvr>
                                      <p:to>
                                        <p:strVal val="visible"/>
                                      </p:to>
                                    </p:set>
                                    <p:animEffect transition="in" filter="barn(inVertical)">
                                      <p:cBhvr>
                                        <p:cTn id="7" dur="500"/>
                                        <p:tgtEl>
                                          <p:spTgt spid="655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5551"/>
                                        </p:tgtEl>
                                        <p:attrNameLst>
                                          <p:attrName>style.visibility</p:attrName>
                                        </p:attrNameLst>
                                      </p:cBhvr>
                                      <p:to>
                                        <p:strVal val="visible"/>
                                      </p:to>
                                    </p:set>
                                    <p:animEffect transition="in" filter="barn(inVertical)">
                                      <p:cBhvr>
                                        <p:cTn id="10" dur="500"/>
                                        <p:tgtEl>
                                          <p:spTgt spid="6555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xit" presetSubtype="21" fill="hold" nodeType="clickEffect">
                                  <p:stCondLst>
                                    <p:cond delay="0"/>
                                  </p:stCondLst>
                                  <p:childTnLst>
                                    <p:animEffect transition="out" filter="barn(inVertical)">
                                      <p:cBhvr>
                                        <p:cTn id="14" dur="500"/>
                                        <p:tgtEl>
                                          <p:spTgt spid="65550"/>
                                        </p:tgtEl>
                                      </p:cBhvr>
                                    </p:animEffect>
                                    <p:set>
                                      <p:cBhvr>
                                        <p:cTn id="15" dur="1" fill="hold">
                                          <p:stCondLst>
                                            <p:cond delay="499"/>
                                          </p:stCondLst>
                                        </p:cTn>
                                        <p:tgtEl>
                                          <p:spTgt spid="65550"/>
                                        </p:tgtEl>
                                        <p:attrNameLst>
                                          <p:attrName>style.visibility</p:attrName>
                                        </p:attrNameLst>
                                      </p:cBhvr>
                                      <p:to>
                                        <p:strVal val="hidden"/>
                                      </p:to>
                                    </p:set>
                                  </p:childTnLst>
                                </p:cTn>
                              </p:par>
                              <p:par>
                                <p:cTn id="16" presetID="16" presetClass="exit" presetSubtype="21" fill="hold" grpId="1" nodeType="withEffect">
                                  <p:stCondLst>
                                    <p:cond delay="0"/>
                                  </p:stCondLst>
                                  <p:childTnLst>
                                    <p:animEffect transition="out" filter="barn(inVertical)">
                                      <p:cBhvr>
                                        <p:cTn id="17" dur="500"/>
                                        <p:tgtEl>
                                          <p:spTgt spid="65551"/>
                                        </p:tgtEl>
                                      </p:cBhvr>
                                    </p:animEffect>
                                    <p:set>
                                      <p:cBhvr>
                                        <p:cTn id="18" dur="1" fill="hold">
                                          <p:stCondLst>
                                            <p:cond delay="499"/>
                                          </p:stCondLst>
                                        </p:cTn>
                                        <p:tgtEl>
                                          <p:spTgt spid="65551"/>
                                        </p:tgtEl>
                                        <p:attrNameLst>
                                          <p:attrName>style.visibility</p:attrName>
                                        </p:attrNameLst>
                                      </p:cBhvr>
                                      <p:to>
                                        <p:strVal val="hidden"/>
                                      </p:to>
                                    </p:se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xit" presetSubtype="21" fill="hold" nodeType="clickEffect">
                                  <p:stCondLst>
                                    <p:cond delay="0"/>
                                  </p:stCondLst>
                                  <p:childTnLst>
                                    <p:animEffect transition="out" filter="barn(inVertical)">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6" presetClass="exit" presetSubtype="21" fill="hold" grpId="1" nodeType="withEffect">
                                  <p:stCondLst>
                                    <p:cond delay="0"/>
                                  </p:stCondLst>
                                  <p:childTnLst>
                                    <p:animEffect transition="out" filter="barn(inVertical)">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par>
                                <p:cTn id="33" presetID="16" presetClass="entr" presetSubtype="21"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par>
                                <p:cTn id="39" presetID="16" presetClass="entr" presetSubtype="21"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51" grpId="0"/>
      <p:bldP spid="65551" grpId="1"/>
      <p:bldP spid="13" grpId="0"/>
      <p:bldP spid="13" grpId="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7" name="Text Box 19"/>
          <p:cNvSpPr txBox="1">
            <a:spLocks noChangeArrowheads="1"/>
          </p:cNvSpPr>
          <p:nvPr/>
        </p:nvSpPr>
        <p:spPr bwMode="auto">
          <a:xfrm>
            <a:off x="1981200" y="752475"/>
            <a:ext cx="533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itchFamily="18" charset="0"/>
                <a:ea typeface="+mn-ea"/>
                <a:cs typeface="+mn-cs"/>
              </a:rPr>
              <a:t>   </a:t>
            </a:r>
            <a:r>
              <a:rPr kumimoji="0" lang="en-US" sz="2800" b="1" i="0" u="none" strike="noStrike" kern="1200" cap="none" spc="0" normalizeH="0" baseline="0" noProof="0" dirty="0">
                <a:ln>
                  <a:noFill/>
                </a:ln>
                <a:solidFill>
                  <a:srgbClr val="C00000"/>
                </a:solidFill>
                <a:effectLst/>
                <a:uLnTx/>
                <a:uFillTx/>
                <a:latin typeface=".VnTime" pitchFamily="34" charset="0"/>
                <a:ea typeface="+mn-ea"/>
                <a:cs typeface="+mn-cs"/>
              </a:rPr>
              <a:t>* </a:t>
            </a:r>
            <a:r>
              <a:rPr kumimoji="0" lang="en-US" sz="2800" b="1" i="0" u="sng" strike="noStrike" kern="1200" cap="none" spc="0" normalizeH="0" baseline="0" noProof="0" dirty="0">
                <a:ln>
                  <a:noFill/>
                </a:ln>
                <a:solidFill>
                  <a:srgbClr val="C00000"/>
                </a:solidFill>
                <a:effectLst/>
                <a:uLnTx/>
                <a:uFillTx/>
                <a:latin typeface="Times New Roman" pitchFamily="18" charset="0"/>
                <a:ea typeface="+mn-ea"/>
                <a:cs typeface="+mn-cs"/>
              </a:rPr>
              <a:t>Sự hình thành hóa thạch</a:t>
            </a:r>
            <a:r>
              <a:rPr kumimoji="0" lang="en-US" sz="2800" b="1" i="0" u="none" strike="noStrike" kern="1200" cap="none" spc="0" normalizeH="0" baseline="0" noProof="0" dirty="0">
                <a:ln>
                  <a:noFill/>
                </a:ln>
                <a:solidFill>
                  <a:srgbClr val="C00000"/>
                </a:solidFill>
                <a:effectLst/>
                <a:uLnTx/>
                <a:uFillTx/>
                <a:latin typeface="Times New Roman" pitchFamily="18" charset="0"/>
                <a:ea typeface="+mn-ea"/>
                <a:cs typeface="+mn-cs"/>
              </a:rPr>
              <a:t>:</a:t>
            </a:r>
          </a:p>
        </p:txBody>
      </p:sp>
      <p:sp>
        <p:nvSpPr>
          <p:cNvPr id="12308" name="Text Box 20"/>
          <p:cNvSpPr txBox="1">
            <a:spLocks noChangeArrowheads="1"/>
          </p:cNvSpPr>
          <p:nvPr/>
        </p:nvSpPr>
        <p:spPr bwMode="auto">
          <a:xfrm>
            <a:off x="76200" y="4478338"/>
            <a:ext cx="8991600" cy="2115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2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S Song" pitchFamily="49" charset="-122"/>
                <a:ea typeface="+mn-ea"/>
                <a:cs typeface="+mn-cs"/>
              </a:rPr>
              <a:t>         </a:t>
            </a:r>
            <a:r>
              <a:rPr kumimoji="0" lang="en-US" sz="2800" b="1" i="0" u="none" strike="noStrike" kern="1200" cap="none" spc="0" normalizeH="0" baseline="0" noProof="0" dirty="0">
                <a:ln>
                  <a:noFill/>
                </a:ln>
                <a:solidFill>
                  <a:srgbClr val="000099"/>
                </a:solidFill>
                <a:effectLst/>
                <a:uLnTx/>
                <a:uFillTx/>
                <a:latin typeface="Times New Roman" pitchFamily="18" charset="0"/>
                <a:ea typeface="+mn-ea"/>
                <a:cs typeface="+mn-cs"/>
              </a:rPr>
              <a:t>- Xác sinh vật chết</a:t>
            </a:r>
            <a:r>
              <a:rPr kumimoji="0" lang="en-US" sz="2800" b="0" i="0" u="none" strike="noStrike" kern="1200" cap="none" spc="0" normalizeH="0" baseline="0" noProof="0" dirty="0">
                <a:ln>
                  <a:noFill/>
                </a:ln>
                <a:solidFill>
                  <a:srgbClr val="000099"/>
                </a:solidFill>
                <a:effectLst/>
                <a:uLnTx/>
                <a:uFillTx/>
                <a:latin typeface="Times New Roman" pitchFamily="18" charset="0"/>
                <a:ea typeface="+mn-ea"/>
                <a:cs typeface="+mn-cs"/>
              </a:rPr>
              <a:t> </a:t>
            </a:r>
            <a:r>
              <a:rPr kumimoji="0" lang="en-US" sz="2800" b="0" i="0" u="none" strike="noStrike" kern="1200" cap="none" spc="0" normalizeH="0" baseline="0" noProof="0" dirty="0">
                <a:ln>
                  <a:noFill/>
                </a:ln>
                <a:solidFill>
                  <a:srgbClr val="CC3300"/>
                </a:solidFill>
                <a:effectLst/>
                <a:uLnTx/>
                <a:uFillTx/>
                <a:latin typeface="Times New Roman" pitchFamily="18" charset="0"/>
                <a:ea typeface="+mn-ea"/>
                <a:cs typeface="+mn-cs"/>
                <a:sym typeface="Wingdings" pitchFamily="2" charset="2"/>
              </a:rPr>
              <a:t></a:t>
            </a:r>
            <a:r>
              <a:rPr kumimoji="0" lang="en-US" sz="2800" b="0" i="0" u="none" strike="noStrike" kern="1200" cap="none" spc="0" normalizeH="0" baseline="0" noProof="0" dirty="0">
                <a:ln>
                  <a:noFill/>
                </a:ln>
                <a:solidFill>
                  <a:srgbClr val="000099"/>
                </a:solidFill>
                <a:effectLst/>
                <a:uLnTx/>
                <a:uFillTx/>
                <a:latin typeface="Times New Roman" pitchFamily="18" charset="0"/>
                <a:ea typeface="+mn-ea"/>
                <a:cs typeface="+mn-cs"/>
                <a:sym typeface="Wingdings" pitchFamily="2" charset="2"/>
              </a:rPr>
              <a:t> </a:t>
            </a:r>
            <a:r>
              <a:rPr kumimoji="0" lang="en-US" sz="2800" b="1" i="0" u="none" strike="noStrike" kern="1200" cap="none" spc="0" normalizeH="0" baseline="0" noProof="0" dirty="0">
                <a:ln>
                  <a:noFill/>
                </a:ln>
                <a:solidFill>
                  <a:srgbClr val="000099"/>
                </a:solidFill>
                <a:effectLst/>
                <a:uLnTx/>
                <a:uFillTx/>
                <a:latin typeface="Times New Roman" pitchFamily="18" charset="0"/>
                <a:ea typeface="+mn-ea"/>
                <a:cs typeface="+mn-cs"/>
                <a:sym typeface="Wingdings" pitchFamily="2" charset="2"/>
              </a:rPr>
              <a:t>bị vùi lấp</a:t>
            </a:r>
            <a:r>
              <a:rPr kumimoji="0" lang="en-US" sz="2800" b="0" i="0" u="none" strike="noStrike" kern="1200" cap="none" spc="0" normalizeH="0" baseline="0" noProof="0" dirty="0">
                <a:ln>
                  <a:noFill/>
                </a:ln>
                <a:solidFill>
                  <a:srgbClr val="000099"/>
                </a:solidFill>
                <a:effectLst/>
                <a:uLnTx/>
                <a:uFillTx/>
                <a:latin typeface="Times New Roman" pitchFamily="18" charset="0"/>
                <a:ea typeface="+mn-ea"/>
                <a:cs typeface="+mn-cs"/>
                <a:sym typeface="Wingdings" pitchFamily="2" charset="2"/>
              </a:rPr>
              <a:t> </a:t>
            </a:r>
            <a:r>
              <a:rPr kumimoji="0" lang="en-US" sz="2800" b="0" i="0" u="none" strike="noStrike" kern="1200" cap="none" spc="0" normalizeH="0" baseline="0" noProof="0" dirty="0">
                <a:ln>
                  <a:noFill/>
                </a:ln>
                <a:solidFill>
                  <a:srgbClr val="CC3300"/>
                </a:solidFill>
                <a:effectLst/>
                <a:uLnTx/>
                <a:uFillTx/>
                <a:latin typeface="Times New Roman" pitchFamily="18" charset="0"/>
                <a:ea typeface="+mn-ea"/>
                <a:cs typeface="+mn-cs"/>
                <a:sym typeface="Wingdings" pitchFamily="2" charset="2"/>
              </a:rPr>
              <a:t></a:t>
            </a:r>
            <a:r>
              <a:rPr kumimoji="0" lang="en-US" sz="2800" b="0" i="0" u="none" strike="noStrike" kern="1200" cap="none" spc="0" normalizeH="0" baseline="0" noProof="0" dirty="0">
                <a:ln>
                  <a:noFill/>
                </a:ln>
                <a:solidFill>
                  <a:srgbClr val="000099"/>
                </a:solidFill>
                <a:effectLst/>
                <a:uLnTx/>
                <a:uFillTx/>
                <a:latin typeface="Times New Roman" pitchFamily="18" charset="0"/>
                <a:ea typeface="+mn-ea"/>
                <a:cs typeface="+mn-cs"/>
                <a:sym typeface="Wingdings" pitchFamily="2" charset="2"/>
              </a:rPr>
              <a:t> </a:t>
            </a:r>
            <a:r>
              <a:rPr kumimoji="0" lang="en-US" sz="2800" b="1" i="0" u="none" strike="noStrike" kern="1200" cap="none" spc="0" normalizeH="0" baseline="0" noProof="0" dirty="0">
                <a:ln>
                  <a:noFill/>
                </a:ln>
                <a:solidFill>
                  <a:srgbClr val="000099"/>
                </a:solidFill>
                <a:effectLst/>
                <a:uLnTx/>
                <a:uFillTx/>
                <a:latin typeface="Times New Roman" pitchFamily="18" charset="0"/>
                <a:ea typeface="+mn-ea"/>
                <a:cs typeface="+mn-cs"/>
              </a:rPr>
              <a:t>phần mềm bị phân hủy (chỉ còn lại phần cứng)</a:t>
            </a:r>
            <a:r>
              <a:rPr kumimoji="0" lang="en-US" sz="2800" b="0" i="0" u="none" strike="noStrike" kern="1200" cap="none" spc="0" normalizeH="0" baseline="0" noProof="0" dirty="0">
                <a:ln>
                  <a:noFill/>
                </a:ln>
                <a:solidFill>
                  <a:srgbClr val="000099"/>
                </a:solidFill>
                <a:effectLst/>
                <a:uLnTx/>
                <a:uFillTx/>
                <a:latin typeface="Times New Roman" pitchFamily="18" charset="0"/>
                <a:ea typeface="+mn-ea"/>
                <a:cs typeface="+mn-cs"/>
              </a:rPr>
              <a:t> </a:t>
            </a:r>
            <a:r>
              <a:rPr kumimoji="0" lang="en-US" sz="2800" b="0" i="0" u="none" strike="noStrike" kern="1200" cap="none" spc="0" normalizeH="0" baseline="0" noProof="0" dirty="0">
                <a:ln>
                  <a:noFill/>
                </a:ln>
                <a:solidFill>
                  <a:srgbClr val="CC3300"/>
                </a:solidFill>
                <a:effectLst/>
                <a:uLnTx/>
                <a:uFillTx/>
                <a:latin typeface="Times New Roman" pitchFamily="18" charset="0"/>
                <a:ea typeface="+mn-ea"/>
                <a:cs typeface="+mn-cs"/>
                <a:sym typeface="Wingdings" pitchFamily="2" charset="2"/>
              </a:rPr>
              <a:t></a:t>
            </a:r>
            <a:r>
              <a:rPr kumimoji="0" lang="en-US" sz="2800" b="1" i="0" u="none" strike="noStrike" kern="1200" cap="none" spc="0" normalizeH="0" baseline="0" noProof="0" dirty="0">
                <a:ln>
                  <a:noFill/>
                </a:ln>
                <a:solidFill>
                  <a:srgbClr val="000099"/>
                </a:solidFill>
                <a:effectLst/>
                <a:uLnTx/>
                <a:uFillTx/>
                <a:latin typeface="Times New Roman" pitchFamily="18" charset="0"/>
                <a:ea typeface="+mn-ea"/>
                <a:cs typeface="+mn-cs"/>
                <a:sym typeface="Wingdings" pitchFamily="2" charset="2"/>
              </a:rPr>
              <a:t>tạo </a:t>
            </a:r>
            <a:r>
              <a:rPr kumimoji="0" lang="en-US" sz="2800" b="1" i="0" u="none" strike="noStrike" kern="1200" cap="none" spc="0" normalizeH="0" baseline="0" noProof="0" dirty="0">
                <a:ln>
                  <a:noFill/>
                </a:ln>
                <a:solidFill>
                  <a:srgbClr val="000099"/>
                </a:solidFill>
                <a:effectLst/>
                <a:uLnTx/>
                <a:uFillTx/>
                <a:latin typeface="Times New Roman" pitchFamily="18" charset="0"/>
                <a:ea typeface="+mn-ea"/>
                <a:cs typeface="+mn-cs"/>
              </a:rPr>
              <a:t>khuôn trống trong đất</a:t>
            </a:r>
            <a:r>
              <a:rPr kumimoji="0" lang="en-US" sz="2800" b="0" i="0" u="none" strike="noStrike" kern="1200" cap="none" spc="0" normalizeH="0" baseline="0" noProof="0" dirty="0">
                <a:ln>
                  <a:noFill/>
                </a:ln>
                <a:solidFill>
                  <a:srgbClr val="000099"/>
                </a:solidFill>
                <a:effectLst/>
                <a:uLnTx/>
                <a:uFillTx/>
                <a:latin typeface="Times New Roman" pitchFamily="18" charset="0"/>
                <a:ea typeface="+mn-ea"/>
                <a:cs typeface="+mn-cs"/>
              </a:rPr>
              <a:t> </a:t>
            </a:r>
            <a:r>
              <a:rPr kumimoji="0" lang="en-US" sz="2800" b="0" i="0" u="none" strike="noStrike" kern="1200" cap="none" spc="0" normalizeH="0" baseline="0" noProof="0" dirty="0">
                <a:ln>
                  <a:noFill/>
                </a:ln>
                <a:solidFill>
                  <a:srgbClr val="CC3300"/>
                </a:solidFill>
                <a:effectLst/>
                <a:uLnTx/>
                <a:uFillTx/>
                <a:latin typeface="Times New Roman" pitchFamily="18" charset="0"/>
                <a:ea typeface="+mn-ea"/>
                <a:cs typeface="+mn-cs"/>
                <a:sym typeface="Wingdings" pitchFamily="2" charset="2"/>
              </a:rPr>
              <a:t></a:t>
            </a:r>
            <a:r>
              <a:rPr kumimoji="0" lang="en-US" sz="2800" b="0" i="0" u="none" strike="noStrike" kern="1200" cap="none" spc="0" normalizeH="0" baseline="0" noProof="0" dirty="0">
                <a:ln>
                  <a:noFill/>
                </a:ln>
                <a:solidFill>
                  <a:srgbClr val="000099"/>
                </a:solidFill>
                <a:effectLst/>
                <a:uLnTx/>
                <a:uFillTx/>
                <a:latin typeface="Times New Roman" pitchFamily="18" charset="0"/>
                <a:ea typeface="+mn-ea"/>
                <a:cs typeface="+mn-cs"/>
                <a:sym typeface="Wingdings" pitchFamily="2" charset="2"/>
              </a:rPr>
              <a:t> </a:t>
            </a:r>
            <a:r>
              <a:rPr kumimoji="0" lang="en-US" sz="2800" b="1" i="0" u="none" strike="noStrike" kern="1200" cap="none" spc="0" normalizeH="0" baseline="0" noProof="0" dirty="0">
                <a:ln>
                  <a:noFill/>
                </a:ln>
                <a:solidFill>
                  <a:srgbClr val="000099"/>
                </a:solidFill>
                <a:effectLst/>
                <a:uLnTx/>
                <a:uFillTx/>
                <a:latin typeface="Times New Roman" pitchFamily="18" charset="0"/>
                <a:ea typeface="+mn-ea"/>
                <a:cs typeface="+mn-cs"/>
              </a:rPr>
              <a:t>các chất khoáng tới lấp đầy</a:t>
            </a:r>
            <a:r>
              <a:rPr kumimoji="0" lang="en-US" sz="2800" b="1" i="0" u="none" strike="noStrike" kern="1200" cap="none" spc="0" normalizeH="0" baseline="0" noProof="0" dirty="0">
                <a:ln>
                  <a:noFill/>
                </a:ln>
                <a:solidFill>
                  <a:srgbClr val="990000"/>
                </a:solidFill>
                <a:effectLst/>
                <a:uLnTx/>
                <a:uFillTx/>
                <a:latin typeface="Times New Roman" pitchFamily="18" charset="0"/>
                <a:ea typeface="+mn-ea"/>
                <a:cs typeface="+mn-cs"/>
              </a:rPr>
              <a:t> </a:t>
            </a: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mn-cs"/>
              </a:rPr>
              <a:t>=&gt;</a:t>
            </a:r>
            <a:r>
              <a:rPr kumimoji="0" lang="en-US" sz="2800" b="1" i="0" u="none" strike="noStrike" kern="1200" cap="none" spc="0" normalizeH="0" baseline="0" noProof="0" dirty="0">
                <a:ln>
                  <a:noFill/>
                </a:ln>
                <a:solidFill>
                  <a:srgbClr val="000099"/>
                </a:solidFill>
                <a:effectLst/>
                <a:uLnTx/>
                <a:uFillTx/>
                <a:latin typeface="Times New Roman" pitchFamily="18" charset="0"/>
                <a:ea typeface="+mn-ea"/>
                <a:cs typeface="+mn-cs"/>
              </a:rPr>
              <a:t> đúc thành SV bằng đá.</a:t>
            </a:r>
          </a:p>
        </p:txBody>
      </p:sp>
      <p:sp>
        <p:nvSpPr>
          <p:cNvPr id="12321" name="Text Box 33"/>
          <p:cNvSpPr txBox="1">
            <a:spLocks noChangeArrowheads="1"/>
          </p:cNvSpPr>
          <p:nvPr/>
        </p:nvSpPr>
        <p:spPr bwMode="auto">
          <a:xfrm>
            <a:off x="1066800" y="0"/>
            <a:ext cx="53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12326" name="Picture 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71600"/>
            <a:ext cx="84582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4" descr="Allosaurus-3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71600"/>
            <a:ext cx="8458200" cy="35242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5"/>
          <p:cNvSpPr>
            <a:spLocks noChangeArrowheads="1"/>
          </p:cNvSpPr>
          <p:nvPr/>
        </p:nvSpPr>
        <p:spPr bwMode="auto">
          <a:xfrm>
            <a:off x="152401" y="4893000"/>
            <a:ext cx="8686800" cy="1865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just" defTabSz="914400" rtl="0" eaLnBrk="1" fontAlgn="base" latinLnBrk="0" hangingPunct="1">
              <a:lnSpc>
                <a:spcPct val="12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99"/>
                </a:solidFill>
                <a:effectLst/>
                <a:uLnTx/>
                <a:uFillTx/>
                <a:latin typeface="Times New Roman" pitchFamily="18" charset="0"/>
                <a:ea typeface="+mn-ea"/>
                <a:cs typeface="+mn-cs"/>
              </a:rPr>
              <a:t>- Sau khi chết ,các phần mềm bị phân hủy chỉ còn lại phần cứng (xương ,vỏ đá vôi..) được giữ lại trong đất.</a:t>
            </a:r>
            <a:r>
              <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mn-cs"/>
              </a:rPr>
              <a:t> </a:t>
            </a:r>
            <a:endParaRPr kumimoji="0" lang="en-US" sz="3200" b="0" i="0" u="none" strike="noStrike" kern="1200" cap="none" spc="0" normalizeH="0" baseline="0" noProof="0" dirty="0">
              <a:ln>
                <a:noFill/>
              </a:ln>
              <a:solidFill>
                <a:srgbClr val="000000"/>
              </a:solidFill>
              <a:effectLst/>
              <a:uLnTx/>
              <a:uFillTx/>
              <a:latin typeface="VNI-Helve" pitchFamily="2" charset="0"/>
              <a:ea typeface="+mn-ea"/>
              <a:cs typeface="+mn-cs"/>
            </a:endParaRPr>
          </a:p>
        </p:txBody>
      </p:sp>
      <p:sp>
        <p:nvSpPr>
          <p:cNvPr id="16" name="Text Box 12"/>
          <p:cNvSpPr txBox="1">
            <a:spLocks noChangeArrowheads="1"/>
          </p:cNvSpPr>
          <p:nvPr/>
        </p:nvSpPr>
        <p:spPr bwMode="auto">
          <a:xfrm>
            <a:off x="355600" y="5434012"/>
            <a:ext cx="84836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800" b="1" i="0" u="none" strike="noStrike" kern="1200" cap="none" spc="0" normalizeH="0" baseline="0" noProof="0" dirty="0">
                <a:ln>
                  <a:noFill/>
                </a:ln>
                <a:solidFill>
                  <a:srgbClr val="000099"/>
                </a:solidFill>
                <a:effectLst/>
                <a:uLnTx/>
                <a:uFillTx/>
                <a:latin typeface="Times New Roman" pitchFamily="18" charset="0"/>
                <a:ea typeface="+mn-ea"/>
                <a:cs typeface="+mn-cs"/>
              </a:rPr>
              <a:t>- Ở một số trường hợp đăc biệt cơ thể còn nguyên do bị vùi lấp dưới băng tuyết  hoặc được phủ kín bởi nhựa hổ phách. </a:t>
            </a:r>
          </a:p>
        </p:txBody>
      </p:sp>
      <p:pic>
        <p:nvPicPr>
          <p:cNvPr id="17" name="Picture 18" descr="t_wasp_impo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397000"/>
            <a:ext cx="41148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9" descr="Mordelliidae2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397000"/>
            <a:ext cx="4229100" cy="3860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6"/>
          <a:srcRect r="3333" b="7293"/>
          <a:stretch/>
        </p:blipFill>
        <p:spPr>
          <a:xfrm>
            <a:off x="181896" y="30737"/>
            <a:ext cx="8839200" cy="35386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3" name="Rectangle 7"/>
          <p:cNvSpPr>
            <a:spLocks noChangeArrowheads="1"/>
          </p:cNvSpPr>
          <p:nvPr/>
        </p:nvSpPr>
        <p:spPr bwMode="auto">
          <a:xfrm>
            <a:off x="533401" y="345279"/>
            <a:ext cx="6370637"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eaLnBrk="1" hangingPunct="1"/>
            <a:endParaRPr lang="vi-VN" sz="2600" b="1" dirty="0">
              <a:ln>
                <a:solidFill>
                  <a:srgbClr val="0000CC"/>
                </a:solidFill>
              </a:ln>
              <a:solidFill>
                <a:srgbClr val="0000CC"/>
              </a:solidFill>
              <a:latin typeface="Candara" panose="020E0502030303020204" pitchFamily="34" charset="0"/>
              <a:cs typeface="Times New Roman" pitchFamily="18" charset="0"/>
            </a:endParaRPr>
          </a:p>
        </p:txBody>
      </p:sp>
      <p:sp>
        <p:nvSpPr>
          <p:cNvPr id="20" name="Rectangle 7"/>
          <p:cNvSpPr>
            <a:spLocks noChangeArrowheads="1"/>
          </p:cNvSpPr>
          <p:nvPr/>
        </p:nvSpPr>
        <p:spPr bwMode="auto">
          <a:xfrm>
            <a:off x="523081" y="392910"/>
            <a:ext cx="6370637"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eaLnBrk="1" hangingPunct="1"/>
            <a:r>
              <a:rPr lang="vi-VN" sz="3000" b="1" dirty="0">
                <a:ln>
                  <a:solidFill>
                    <a:srgbClr val="0000CC"/>
                  </a:solidFill>
                </a:ln>
                <a:solidFill>
                  <a:srgbClr val="0000CC"/>
                </a:solidFill>
                <a:latin typeface="Candara" panose="020E0502030303020204" pitchFamily="34" charset="0"/>
                <a:cs typeface="Times New Roman" pitchFamily="18" charset="0"/>
              </a:rPr>
              <a:t>I. </a:t>
            </a:r>
            <a:r>
              <a:rPr lang="en-US" sz="3000" b="1" dirty="0" err="1">
                <a:ln>
                  <a:solidFill>
                    <a:srgbClr val="0000CC"/>
                  </a:solidFill>
                </a:ln>
                <a:solidFill>
                  <a:srgbClr val="0000CC"/>
                </a:solidFill>
                <a:latin typeface="Candara" panose="020E0502030303020204" pitchFamily="34" charset="0"/>
                <a:cs typeface="Times New Roman" pitchFamily="18" charset="0"/>
              </a:rPr>
              <a:t>Bằng</a:t>
            </a:r>
            <a:r>
              <a:rPr lang="en-US" sz="3000" b="1" dirty="0">
                <a:ln>
                  <a:solidFill>
                    <a:srgbClr val="0000CC"/>
                  </a:solidFill>
                </a:ln>
                <a:solidFill>
                  <a:srgbClr val="0000CC"/>
                </a:solidFill>
                <a:latin typeface="Candara" panose="020E0502030303020204" pitchFamily="34" charset="0"/>
                <a:cs typeface="Times New Roman" pitchFamily="18" charset="0"/>
              </a:rPr>
              <a:t> </a:t>
            </a:r>
            <a:r>
              <a:rPr lang="en-US" sz="3000" b="1" dirty="0" err="1">
                <a:ln>
                  <a:solidFill>
                    <a:srgbClr val="0000CC"/>
                  </a:solidFill>
                </a:ln>
                <a:solidFill>
                  <a:srgbClr val="0000CC"/>
                </a:solidFill>
                <a:latin typeface="Candara" panose="020E0502030303020204" pitchFamily="34" charset="0"/>
                <a:cs typeface="Times New Roman" pitchFamily="18" charset="0"/>
              </a:rPr>
              <a:t>chứng</a:t>
            </a:r>
            <a:r>
              <a:rPr lang="en-US" sz="3000" b="1" dirty="0">
                <a:ln>
                  <a:solidFill>
                    <a:srgbClr val="0000CC"/>
                  </a:solidFill>
                </a:ln>
                <a:solidFill>
                  <a:srgbClr val="0000CC"/>
                </a:solidFill>
                <a:latin typeface="Candara" panose="020E0502030303020204" pitchFamily="34" charset="0"/>
                <a:cs typeface="Times New Roman" pitchFamily="18" charset="0"/>
              </a:rPr>
              <a:t> </a:t>
            </a:r>
            <a:r>
              <a:rPr lang="en-US" sz="3000" b="1" dirty="0" err="1">
                <a:ln>
                  <a:solidFill>
                    <a:srgbClr val="0000CC"/>
                  </a:solidFill>
                </a:ln>
                <a:solidFill>
                  <a:srgbClr val="0000CC"/>
                </a:solidFill>
                <a:latin typeface="Candara" panose="020E0502030303020204" pitchFamily="34" charset="0"/>
                <a:cs typeface="Times New Roman" pitchFamily="18" charset="0"/>
              </a:rPr>
              <a:t>hóa</a:t>
            </a:r>
            <a:r>
              <a:rPr lang="en-US" sz="3000" b="1" dirty="0">
                <a:ln>
                  <a:solidFill>
                    <a:srgbClr val="0000CC"/>
                  </a:solidFill>
                </a:ln>
                <a:solidFill>
                  <a:srgbClr val="0000CC"/>
                </a:solidFill>
                <a:latin typeface="Candara" panose="020E0502030303020204" pitchFamily="34" charset="0"/>
                <a:cs typeface="Times New Roman" pitchFamily="18" charset="0"/>
              </a:rPr>
              <a:t> </a:t>
            </a:r>
            <a:r>
              <a:rPr lang="en-US" sz="3000" b="1" dirty="0" err="1">
                <a:ln>
                  <a:solidFill>
                    <a:srgbClr val="0000CC"/>
                  </a:solidFill>
                </a:ln>
                <a:solidFill>
                  <a:srgbClr val="0000CC"/>
                </a:solidFill>
                <a:latin typeface="Candara" panose="020E0502030303020204" pitchFamily="34" charset="0"/>
                <a:cs typeface="Times New Roman" pitchFamily="18" charset="0"/>
              </a:rPr>
              <a:t>thạch</a:t>
            </a:r>
            <a:endParaRPr lang="vi-VN" sz="3000" b="1" dirty="0">
              <a:ln>
                <a:solidFill>
                  <a:srgbClr val="0000CC"/>
                </a:solidFill>
              </a:ln>
              <a:solidFill>
                <a:srgbClr val="0000CC"/>
              </a:solidFill>
              <a:latin typeface="Candara" panose="020E0502030303020204" pitchFamily="34" charset="0"/>
              <a:cs typeface="Times New Roman" pitchFamily="18" charset="0"/>
            </a:endParaRPr>
          </a:p>
        </p:txBody>
      </p:sp>
    </p:spTree>
    <p:extLst>
      <p:ext uri="{BB962C8B-B14F-4D97-AF65-F5344CB8AC3E}">
        <p14:creationId xmlns:p14="http://schemas.microsoft.com/office/powerpoint/2010/main" val="6406521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2326"/>
                                        </p:tgtEl>
                                        <p:attrNameLst>
                                          <p:attrName>style.visibility</p:attrName>
                                        </p:attrNameLst>
                                      </p:cBhvr>
                                      <p:to>
                                        <p:strVal val="visible"/>
                                      </p:to>
                                    </p:set>
                                    <p:animEffect transition="in" filter="blinds(horizontal)">
                                      <p:cBhvr>
                                        <p:cTn id="7" dur="500"/>
                                        <p:tgtEl>
                                          <p:spTgt spid="123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308"/>
                                        </p:tgtEl>
                                        <p:attrNameLst>
                                          <p:attrName>style.visibility</p:attrName>
                                        </p:attrNameLst>
                                      </p:cBhvr>
                                      <p:to>
                                        <p:strVal val="visible"/>
                                      </p:to>
                                    </p:set>
                                    <p:animEffect transition="in" filter="blinds(horizontal)">
                                      <p:cBhvr>
                                        <p:cTn id="12" dur="500"/>
                                        <p:tgtEl>
                                          <p:spTgt spid="1230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nodeType="clickEffect">
                                  <p:stCondLst>
                                    <p:cond delay="0"/>
                                  </p:stCondLst>
                                  <p:childTnLst>
                                    <p:animEffect transition="out" filter="fade">
                                      <p:cBhvr>
                                        <p:cTn id="16" dur="1000"/>
                                        <p:tgtEl>
                                          <p:spTgt spid="12326"/>
                                        </p:tgtEl>
                                      </p:cBhvr>
                                    </p:animEffect>
                                    <p:anim calcmode="lin" valueType="num">
                                      <p:cBhvr>
                                        <p:cTn id="17" dur="1000"/>
                                        <p:tgtEl>
                                          <p:spTgt spid="12326"/>
                                        </p:tgtEl>
                                        <p:attrNameLst>
                                          <p:attrName>ppt_x</p:attrName>
                                        </p:attrNameLst>
                                      </p:cBhvr>
                                      <p:tavLst>
                                        <p:tav tm="0">
                                          <p:val>
                                            <p:strVal val="ppt_x"/>
                                          </p:val>
                                        </p:tav>
                                        <p:tav tm="100000">
                                          <p:val>
                                            <p:strVal val="ppt_x"/>
                                          </p:val>
                                        </p:tav>
                                      </p:tavLst>
                                    </p:anim>
                                    <p:anim calcmode="lin" valueType="num">
                                      <p:cBhvr>
                                        <p:cTn id="18" dur="1000"/>
                                        <p:tgtEl>
                                          <p:spTgt spid="12326"/>
                                        </p:tgtEl>
                                        <p:attrNameLst>
                                          <p:attrName>ppt_y</p:attrName>
                                        </p:attrNameLst>
                                      </p:cBhvr>
                                      <p:tavLst>
                                        <p:tav tm="0">
                                          <p:val>
                                            <p:strVal val="ppt_y"/>
                                          </p:val>
                                        </p:tav>
                                        <p:tav tm="100000">
                                          <p:val>
                                            <p:strVal val="ppt_y+.1"/>
                                          </p:val>
                                        </p:tav>
                                      </p:tavLst>
                                    </p:anim>
                                    <p:set>
                                      <p:cBhvr>
                                        <p:cTn id="19" dur="1" fill="hold">
                                          <p:stCondLst>
                                            <p:cond delay="999"/>
                                          </p:stCondLst>
                                        </p:cTn>
                                        <p:tgtEl>
                                          <p:spTgt spid="12326"/>
                                        </p:tgtEl>
                                        <p:attrNameLst>
                                          <p:attrName>style.visibility</p:attrName>
                                        </p:attrNameLst>
                                      </p:cBhvr>
                                      <p:to>
                                        <p:strVal val="hidden"/>
                                      </p:to>
                                    </p:set>
                                  </p:childTnLst>
                                </p:cTn>
                              </p:par>
                              <p:par>
                                <p:cTn id="20" presetID="42" presetClass="exit" presetSubtype="0" fill="hold" grpId="1" nodeType="withEffect">
                                  <p:stCondLst>
                                    <p:cond delay="0"/>
                                  </p:stCondLst>
                                  <p:childTnLst>
                                    <p:animEffect transition="out" filter="fade">
                                      <p:cBhvr>
                                        <p:cTn id="21" dur="1000"/>
                                        <p:tgtEl>
                                          <p:spTgt spid="12308"/>
                                        </p:tgtEl>
                                      </p:cBhvr>
                                    </p:animEffect>
                                    <p:anim calcmode="lin" valueType="num">
                                      <p:cBhvr>
                                        <p:cTn id="22" dur="1000"/>
                                        <p:tgtEl>
                                          <p:spTgt spid="12308"/>
                                        </p:tgtEl>
                                        <p:attrNameLst>
                                          <p:attrName>ppt_x</p:attrName>
                                        </p:attrNameLst>
                                      </p:cBhvr>
                                      <p:tavLst>
                                        <p:tav tm="0">
                                          <p:val>
                                            <p:strVal val="ppt_x"/>
                                          </p:val>
                                        </p:tav>
                                        <p:tav tm="100000">
                                          <p:val>
                                            <p:strVal val="ppt_x"/>
                                          </p:val>
                                        </p:tav>
                                      </p:tavLst>
                                    </p:anim>
                                    <p:anim calcmode="lin" valueType="num">
                                      <p:cBhvr>
                                        <p:cTn id="23" dur="1000"/>
                                        <p:tgtEl>
                                          <p:spTgt spid="12308"/>
                                        </p:tgtEl>
                                        <p:attrNameLst>
                                          <p:attrName>ppt_y</p:attrName>
                                        </p:attrNameLst>
                                      </p:cBhvr>
                                      <p:tavLst>
                                        <p:tav tm="0">
                                          <p:val>
                                            <p:strVal val="ppt_y"/>
                                          </p:val>
                                        </p:tav>
                                        <p:tav tm="100000">
                                          <p:val>
                                            <p:strVal val="ppt_y+.1"/>
                                          </p:val>
                                        </p:tav>
                                      </p:tavLst>
                                    </p:anim>
                                    <p:set>
                                      <p:cBhvr>
                                        <p:cTn id="24" dur="1" fill="hold">
                                          <p:stCondLst>
                                            <p:cond delay="999"/>
                                          </p:stCondLst>
                                        </p:cTn>
                                        <p:tgtEl>
                                          <p:spTgt spid="12308"/>
                                        </p:tgtEl>
                                        <p:attrNameLst>
                                          <p:attrName>style.visibility</p:attrName>
                                        </p:attrNameLst>
                                      </p:cBhvr>
                                      <p:to>
                                        <p:strVal val="hidden"/>
                                      </p:to>
                                    </p:set>
                                  </p:childTnLst>
                                </p:cTn>
                              </p:par>
                              <p:par>
                                <p:cTn id="25" presetID="3" presetClass="entr" presetSubtype="1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linds(horizont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1" nodeType="withEffect">
                                  <p:stCondLst>
                                    <p:cond delay="0"/>
                                  </p:stCondLst>
                                  <p:childTnLst>
                                    <p:anim calcmode="lin" valueType="num">
                                      <p:cBhvr additive="base">
                                        <p:cTn id="38" dur="500"/>
                                        <p:tgtEl>
                                          <p:spTgt spid="15"/>
                                        </p:tgtEl>
                                        <p:attrNameLst>
                                          <p:attrName>ppt_x</p:attrName>
                                        </p:attrNameLst>
                                      </p:cBhvr>
                                      <p:tavLst>
                                        <p:tav tm="0">
                                          <p:val>
                                            <p:strVal val="ppt_x"/>
                                          </p:val>
                                        </p:tav>
                                        <p:tav tm="100000">
                                          <p:val>
                                            <p:strVal val="ppt_x"/>
                                          </p:val>
                                        </p:tav>
                                      </p:tavLst>
                                    </p:anim>
                                    <p:anim calcmode="lin" valueType="num">
                                      <p:cBhvr additive="base">
                                        <p:cTn id="39" dur="500"/>
                                        <p:tgtEl>
                                          <p:spTgt spid="15"/>
                                        </p:tgtEl>
                                        <p:attrNameLst>
                                          <p:attrName>ppt_y</p:attrName>
                                        </p:attrNameLst>
                                      </p:cBhvr>
                                      <p:tavLst>
                                        <p:tav tm="0">
                                          <p:val>
                                            <p:strVal val="ppt_y"/>
                                          </p:val>
                                        </p:tav>
                                        <p:tav tm="100000">
                                          <p:val>
                                            <p:strVal val="1+ppt_h/2"/>
                                          </p:val>
                                        </p:tav>
                                      </p:tavLst>
                                    </p:anim>
                                    <p:set>
                                      <p:cBhvr>
                                        <p:cTn id="40" dur="1" fill="hold">
                                          <p:stCondLst>
                                            <p:cond delay="499"/>
                                          </p:stCondLst>
                                        </p:cTn>
                                        <p:tgtEl>
                                          <p:spTgt spid="15"/>
                                        </p:tgtEl>
                                        <p:attrNameLst>
                                          <p:attrName>style.visibility</p:attrName>
                                        </p:attrNameLst>
                                      </p:cBhvr>
                                      <p:to>
                                        <p:strVal val="hidden"/>
                                      </p:to>
                                    </p:set>
                                  </p:childTnLst>
                                </p:cTn>
                              </p:par>
                              <p:par>
                                <p:cTn id="41" presetID="3" presetClass="entr" presetSubtype="1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linds(horizontal)">
                                      <p:cBhvr>
                                        <p:cTn id="43" dur="500"/>
                                        <p:tgtEl>
                                          <p:spTgt spid="18"/>
                                        </p:tgtEl>
                                      </p:cBhvr>
                                    </p:animEffect>
                                  </p:childTnLst>
                                </p:cTn>
                              </p:par>
                              <p:par>
                                <p:cTn id="44" presetID="3" presetClass="entr" presetSubtype="1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linds(horizontal)">
                                      <p:cBhvr>
                                        <p:cTn id="46" dur="500"/>
                                        <p:tgtEl>
                                          <p:spTgt spid="17"/>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linds(horizontal)">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8" grpId="0"/>
      <p:bldP spid="12308" grpId="1"/>
      <p:bldP spid="15" grpId="0"/>
      <p:bldP spid="15" grpId="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3333" b="7293"/>
          <a:stretch/>
        </p:blipFill>
        <p:spPr>
          <a:xfrm>
            <a:off x="181896" y="89729"/>
            <a:ext cx="8839200" cy="35386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Rectangle 7"/>
          <p:cNvSpPr>
            <a:spLocks noChangeArrowheads="1"/>
          </p:cNvSpPr>
          <p:nvPr/>
        </p:nvSpPr>
        <p:spPr bwMode="auto">
          <a:xfrm>
            <a:off x="533401" y="404271"/>
            <a:ext cx="6370637"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eaLnBrk="1" hangingPunct="1"/>
            <a:endParaRPr lang="vi-VN" sz="2600" b="1" dirty="0">
              <a:ln>
                <a:solidFill>
                  <a:srgbClr val="0000CC"/>
                </a:solidFill>
              </a:ln>
              <a:solidFill>
                <a:srgbClr val="0000CC"/>
              </a:solidFill>
              <a:latin typeface="Candara" panose="020E0502030303020204" pitchFamily="34" charset="0"/>
              <a:cs typeface="Times New Roman" pitchFamily="18" charset="0"/>
            </a:endParaRPr>
          </a:p>
        </p:txBody>
      </p:sp>
      <p:pic>
        <p:nvPicPr>
          <p:cNvPr id="6" name="Picture 5"/>
          <p:cNvPicPr>
            <a:picLocks noChangeAspect="1"/>
          </p:cNvPicPr>
          <p:nvPr/>
        </p:nvPicPr>
        <p:blipFill rotWithShape="1">
          <a:blip r:embed="rId3"/>
          <a:srcRect b="5571"/>
          <a:stretch/>
        </p:blipFill>
        <p:spPr>
          <a:xfrm>
            <a:off x="1403901" y="1024103"/>
            <a:ext cx="1784617" cy="96009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rotWithShape="1">
          <a:blip r:embed="rId4"/>
          <a:srcRect b="2713"/>
          <a:stretch/>
        </p:blipFill>
        <p:spPr>
          <a:xfrm>
            <a:off x="5239223" y="1020092"/>
            <a:ext cx="1759318" cy="96175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5"/>
          <a:stretch>
            <a:fillRect/>
          </a:stretch>
        </p:blipFill>
        <p:spPr>
          <a:xfrm>
            <a:off x="7187388" y="1065863"/>
            <a:ext cx="1833708" cy="99699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1447800" y="2022207"/>
            <a:ext cx="1676400" cy="707886"/>
          </a:xfrm>
          <a:prstGeom prst="rect">
            <a:avLst/>
          </a:prstGeom>
          <a:noFill/>
        </p:spPr>
        <p:txBody>
          <a:bodyPr wrap="square" rtlCol="0">
            <a:spAutoFit/>
          </a:bodyPr>
          <a:lstStyle/>
          <a:p>
            <a:pPr algn="ctr" defTabSz="457200" eaLnBrk="1" fontAlgn="auto" hangingPunct="1">
              <a:spcBef>
                <a:spcPts val="0"/>
              </a:spcBef>
              <a:spcAft>
                <a:spcPts val="0"/>
              </a:spcAft>
            </a:pPr>
            <a:r>
              <a:rPr lang="vi-VN" sz="2000" b="1" dirty="0">
                <a:solidFill>
                  <a:prstClr val="black"/>
                </a:solidFill>
                <a:latin typeface="Arial" panose="020B0604020202020204" pitchFamily="34" charset="0"/>
              </a:rPr>
              <a:t>Bọ ba thùy tr</a:t>
            </a:r>
            <a:r>
              <a:rPr lang="en-US" sz="2000" b="1" dirty="0">
                <a:solidFill>
                  <a:prstClr val="black"/>
                </a:solidFill>
                <a:latin typeface="Arial" panose="020B0604020202020204" pitchFamily="34" charset="0"/>
              </a:rPr>
              <a:t>ê</a:t>
            </a:r>
            <a:r>
              <a:rPr lang="vi-VN" sz="2000" b="1" dirty="0">
                <a:solidFill>
                  <a:prstClr val="black"/>
                </a:solidFill>
                <a:latin typeface="Arial" panose="020B0604020202020204" pitchFamily="34" charset="0"/>
              </a:rPr>
              <a:t>n đá</a:t>
            </a:r>
            <a:endParaRPr lang="en-US" sz="2000" b="1" dirty="0">
              <a:solidFill>
                <a:prstClr val="black"/>
              </a:solidFill>
              <a:latin typeface="Calibri"/>
            </a:endParaRPr>
          </a:p>
        </p:txBody>
      </p:sp>
      <p:sp>
        <p:nvSpPr>
          <p:cNvPr id="10" name="TextBox 9"/>
          <p:cNvSpPr txBox="1"/>
          <p:nvPr/>
        </p:nvSpPr>
        <p:spPr>
          <a:xfrm>
            <a:off x="3106586" y="2040192"/>
            <a:ext cx="1865114" cy="707886"/>
          </a:xfrm>
          <a:prstGeom prst="rect">
            <a:avLst/>
          </a:prstGeom>
          <a:noFill/>
        </p:spPr>
        <p:txBody>
          <a:bodyPr wrap="square" rtlCol="0">
            <a:spAutoFit/>
          </a:bodyPr>
          <a:lstStyle/>
          <a:p>
            <a:pPr algn="ctr" defTabSz="457200" eaLnBrk="1" fontAlgn="auto" hangingPunct="1">
              <a:spcBef>
                <a:spcPts val="0"/>
              </a:spcBef>
              <a:spcAft>
                <a:spcPts val="0"/>
              </a:spcAft>
            </a:pPr>
            <a:r>
              <a:rPr lang="vi-VN" sz="2000" b="1" dirty="0">
                <a:solidFill>
                  <a:prstClr val="black"/>
                </a:solidFill>
                <a:latin typeface="Arial" panose="020B0604020202020204" pitchFamily="34" charset="0"/>
              </a:rPr>
              <a:t>Voi ma mút tr</a:t>
            </a:r>
            <a:r>
              <a:rPr lang="en-US" sz="2000" b="1" dirty="0" err="1">
                <a:solidFill>
                  <a:prstClr val="black"/>
                </a:solidFill>
                <a:latin typeface="Arial" panose="020B0604020202020204" pitchFamily="34" charset="0"/>
              </a:rPr>
              <a:t>ong</a:t>
            </a:r>
            <a:r>
              <a:rPr lang="vi-VN" sz="2000" b="1" dirty="0">
                <a:solidFill>
                  <a:prstClr val="black"/>
                </a:solidFill>
                <a:latin typeface="Arial" panose="020B0604020202020204" pitchFamily="34" charset="0"/>
              </a:rPr>
              <a:t> băng</a:t>
            </a:r>
            <a:endParaRPr lang="en-US" sz="2000" b="1" dirty="0">
              <a:solidFill>
                <a:prstClr val="black"/>
              </a:solidFill>
              <a:latin typeface="Calibri"/>
            </a:endParaRPr>
          </a:p>
        </p:txBody>
      </p:sp>
      <p:sp>
        <p:nvSpPr>
          <p:cNvPr id="11" name="TextBox 10"/>
          <p:cNvSpPr txBox="1"/>
          <p:nvPr/>
        </p:nvSpPr>
        <p:spPr>
          <a:xfrm>
            <a:off x="5047900" y="2022207"/>
            <a:ext cx="2267300" cy="707886"/>
          </a:xfrm>
          <a:prstGeom prst="rect">
            <a:avLst/>
          </a:prstGeom>
          <a:noFill/>
        </p:spPr>
        <p:txBody>
          <a:bodyPr wrap="square" rtlCol="0">
            <a:spAutoFit/>
          </a:bodyPr>
          <a:lstStyle/>
          <a:p>
            <a:pPr algn="ctr" defTabSz="457200" eaLnBrk="1" fontAlgn="auto" hangingPunct="1">
              <a:spcBef>
                <a:spcPts val="0"/>
              </a:spcBef>
              <a:spcAft>
                <a:spcPts val="0"/>
              </a:spcAft>
            </a:pPr>
            <a:r>
              <a:rPr lang="vi-VN" sz="2000" b="1" dirty="0">
                <a:solidFill>
                  <a:prstClr val="black"/>
                </a:solidFill>
                <a:latin typeface="Arial" panose="020B0604020202020204" pitchFamily="34" charset="0"/>
              </a:rPr>
              <a:t>Côn trùng trong hổ phách</a:t>
            </a:r>
            <a:endParaRPr lang="en-US" sz="2000" b="1" dirty="0">
              <a:solidFill>
                <a:prstClr val="black"/>
              </a:solidFill>
              <a:latin typeface="Calibri"/>
            </a:endParaRPr>
          </a:p>
        </p:txBody>
      </p:sp>
      <p:sp>
        <p:nvSpPr>
          <p:cNvPr id="12" name="TextBox 11"/>
          <p:cNvSpPr txBox="1"/>
          <p:nvPr/>
        </p:nvSpPr>
        <p:spPr>
          <a:xfrm>
            <a:off x="7467599" y="2037049"/>
            <a:ext cx="1458839" cy="707886"/>
          </a:xfrm>
          <a:prstGeom prst="rect">
            <a:avLst/>
          </a:prstGeom>
          <a:noFill/>
        </p:spPr>
        <p:txBody>
          <a:bodyPr wrap="square" rtlCol="0">
            <a:spAutoFit/>
          </a:bodyPr>
          <a:lstStyle/>
          <a:p>
            <a:pPr algn="ctr" defTabSz="457200" eaLnBrk="1" fontAlgn="auto" hangingPunct="1">
              <a:spcBef>
                <a:spcPts val="0"/>
              </a:spcBef>
              <a:spcAft>
                <a:spcPts val="0"/>
              </a:spcAft>
            </a:pPr>
            <a:r>
              <a:rPr lang="vi-VN" sz="2000" b="1" dirty="0">
                <a:solidFill>
                  <a:prstClr val="black"/>
                </a:solidFill>
                <a:latin typeface="Arial" panose="020B0604020202020204" pitchFamily="34" charset="0"/>
              </a:rPr>
              <a:t>Hóa thạch gỗ</a:t>
            </a:r>
            <a:endParaRPr lang="en-US" sz="2000" b="1" dirty="0">
              <a:solidFill>
                <a:prstClr val="black"/>
              </a:solidFill>
              <a:latin typeface="Calibri"/>
            </a:endParaRPr>
          </a:p>
        </p:txBody>
      </p:sp>
      <p:sp>
        <p:nvSpPr>
          <p:cNvPr id="13" name="Cloud 12"/>
          <p:cNvSpPr/>
          <p:nvPr/>
        </p:nvSpPr>
        <p:spPr>
          <a:xfrm>
            <a:off x="124139" y="1210971"/>
            <a:ext cx="1095061" cy="831681"/>
          </a:xfrm>
          <a:prstGeom prst="cloud">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solidFill>
                    <a:srgbClr val="C00000"/>
                  </a:solidFill>
                </a:ln>
                <a:solidFill>
                  <a:srgbClr val="C00000"/>
                </a:solidFill>
                <a:effectLst/>
                <a:uLnTx/>
                <a:uFillTx/>
                <a:latin typeface="Arial" panose="020B0604020202020204" pitchFamily="34" charset="0"/>
                <a:ea typeface="+mn-ea"/>
                <a:cs typeface="+mn-cs"/>
              </a:rPr>
              <a:t>1. Ví dụ</a:t>
            </a:r>
            <a:endParaRPr kumimoji="0" lang="en-US" sz="2000" b="1" i="0" u="none" strike="noStrike" kern="0" cap="none" spc="0" normalizeH="0" baseline="0" noProof="0" dirty="0">
              <a:ln>
                <a:solidFill>
                  <a:srgbClr val="C00000"/>
                </a:solidFill>
              </a:ln>
              <a:solidFill>
                <a:srgbClr val="C00000"/>
              </a:solidFill>
              <a:effectLst/>
              <a:uLnTx/>
              <a:uFillTx/>
              <a:latin typeface="Calibri"/>
              <a:ea typeface="+mn-ea"/>
              <a:cs typeface="+mn-cs"/>
            </a:endParaRPr>
          </a:p>
        </p:txBody>
      </p:sp>
      <p:sp>
        <p:nvSpPr>
          <p:cNvPr id="14" name="Cloud 13"/>
          <p:cNvSpPr/>
          <p:nvPr/>
        </p:nvSpPr>
        <p:spPr>
          <a:xfrm>
            <a:off x="100310" y="2856186"/>
            <a:ext cx="1252832" cy="1334814"/>
          </a:xfrm>
          <a:prstGeom prst="cloud">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solidFill>
                    <a:srgbClr val="C00000"/>
                  </a:solidFill>
                </a:ln>
                <a:solidFill>
                  <a:srgbClr val="C00000"/>
                </a:solidFill>
                <a:effectLst/>
                <a:uLnTx/>
                <a:uFillTx/>
                <a:latin typeface="Arial" panose="020B0604020202020204" pitchFamily="34" charset="0"/>
                <a:ea typeface="+mn-ea"/>
                <a:cs typeface="+mn-cs"/>
              </a:rPr>
              <a:t>2. Khái niệm</a:t>
            </a:r>
            <a:endParaRPr kumimoji="0" lang="en-US" sz="2000" b="1" i="0" u="none" strike="noStrike" kern="0" cap="none" spc="0" normalizeH="0" baseline="0" noProof="0" dirty="0">
              <a:ln>
                <a:solidFill>
                  <a:srgbClr val="C00000"/>
                </a:solidFill>
              </a:ln>
              <a:solidFill>
                <a:srgbClr val="C00000"/>
              </a:solidFill>
              <a:effectLst/>
              <a:uLnTx/>
              <a:uFillTx/>
              <a:latin typeface="Calibri"/>
              <a:ea typeface="+mn-ea"/>
              <a:cs typeface="+mn-cs"/>
            </a:endParaRPr>
          </a:p>
        </p:txBody>
      </p:sp>
      <p:sp>
        <p:nvSpPr>
          <p:cNvPr id="17" name="TextBox 16"/>
          <p:cNvSpPr txBox="1"/>
          <p:nvPr/>
        </p:nvSpPr>
        <p:spPr>
          <a:xfrm>
            <a:off x="5894574" y="2619082"/>
            <a:ext cx="2915755" cy="553998"/>
          </a:xfrm>
          <a:prstGeom prst="rect">
            <a:avLst/>
          </a:prstGeom>
          <a:noFill/>
        </p:spPr>
        <p:txBody>
          <a:bodyPr wrap="square" rtlCol="0">
            <a:spAutoFit/>
          </a:bodyPr>
          <a:lstStyle/>
          <a:p>
            <a:pPr defTabSz="457200" eaLnBrk="1" fontAlgn="auto" hangingPunct="1">
              <a:spcBef>
                <a:spcPts val="0"/>
              </a:spcBef>
              <a:spcAft>
                <a:spcPts val="0"/>
              </a:spcAft>
            </a:pPr>
            <a:r>
              <a:rPr lang="vi-VN" sz="3000" i="1" dirty="0">
                <a:solidFill>
                  <a:prstClr val="black"/>
                </a:solidFill>
                <a:latin typeface="+mj-lt"/>
              </a:rPr>
              <a:t>Lớp đất đá</a:t>
            </a:r>
            <a:endParaRPr lang="en-US" sz="3000" i="1" dirty="0">
              <a:solidFill>
                <a:prstClr val="black"/>
              </a:solidFill>
              <a:latin typeface="+mj-lt"/>
            </a:endParaRPr>
          </a:p>
        </p:txBody>
      </p:sp>
      <p:sp>
        <p:nvSpPr>
          <p:cNvPr id="20" name="TextBox 19"/>
          <p:cNvSpPr txBox="1"/>
          <p:nvPr/>
        </p:nvSpPr>
        <p:spPr>
          <a:xfrm>
            <a:off x="5912440" y="3184370"/>
            <a:ext cx="4721533" cy="553998"/>
          </a:xfrm>
          <a:prstGeom prst="rect">
            <a:avLst/>
          </a:prstGeom>
          <a:noFill/>
        </p:spPr>
        <p:txBody>
          <a:bodyPr wrap="square" rtlCol="0">
            <a:spAutoFit/>
          </a:bodyPr>
          <a:lstStyle/>
          <a:p>
            <a:pPr defTabSz="457200" eaLnBrk="1" fontAlgn="auto" hangingPunct="1">
              <a:spcBef>
                <a:spcPts val="0"/>
              </a:spcBef>
              <a:spcAft>
                <a:spcPts val="0"/>
              </a:spcAft>
            </a:pPr>
            <a:r>
              <a:rPr lang="vi-VN" sz="3000" i="1" dirty="0">
                <a:solidFill>
                  <a:prstClr val="black"/>
                </a:solidFill>
                <a:latin typeface="+mj-lt"/>
              </a:rPr>
              <a:t>Lớp hổ phách</a:t>
            </a:r>
            <a:endParaRPr lang="en-US" sz="3000" i="1" dirty="0">
              <a:solidFill>
                <a:prstClr val="black"/>
              </a:solidFill>
              <a:latin typeface="+mj-lt"/>
            </a:endParaRPr>
          </a:p>
        </p:txBody>
      </p:sp>
      <p:sp>
        <p:nvSpPr>
          <p:cNvPr id="21" name="TextBox 20"/>
          <p:cNvSpPr txBox="1"/>
          <p:nvPr/>
        </p:nvSpPr>
        <p:spPr>
          <a:xfrm>
            <a:off x="5870267" y="3810000"/>
            <a:ext cx="4721533" cy="553998"/>
          </a:xfrm>
          <a:prstGeom prst="rect">
            <a:avLst/>
          </a:prstGeom>
          <a:noFill/>
        </p:spPr>
        <p:txBody>
          <a:bodyPr wrap="square" rtlCol="0">
            <a:spAutoFit/>
          </a:bodyPr>
          <a:lstStyle/>
          <a:p>
            <a:pPr defTabSz="457200" eaLnBrk="1" fontAlgn="auto" hangingPunct="1">
              <a:spcBef>
                <a:spcPts val="0"/>
              </a:spcBef>
              <a:spcAft>
                <a:spcPts val="0"/>
              </a:spcAft>
            </a:pPr>
            <a:r>
              <a:rPr lang="vi-VN" sz="3000" i="1" dirty="0">
                <a:solidFill>
                  <a:prstClr val="black"/>
                </a:solidFill>
                <a:latin typeface="+mj-lt"/>
              </a:rPr>
              <a:t>Lớp băng tuyết</a:t>
            </a:r>
            <a:endParaRPr lang="en-US" sz="3000" i="1" dirty="0">
              <a:solidFill>
                <a:prstClr val="black"/>
              </a:solidFill>
              <a:latin typeface="+mj-lt"/>
            </a:endParaRPr>
          </a:p>
        </p:txBody>
      </p:sp>
      <p:pic>
        <p:nvPicPr>
          <p:cNvPr id="22" name="Picture 4" descr="Bí mật xác voi ma mút 37.000 năm tuổi - KhoaHoc.tv"/>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13623" y="990600"/>
            <a:ext cx="1687573" cy="104706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3" name="Cloud 22"/>
          <p:cNvSpPr/>
          <p:nvPr/>
        </p:nvSpPr>
        <p:spPr>
          <a:xfrm>
            <a:off x="73740" y="4646462"/>
            <a:ext cx="1353142" cy="1525738"/>
          </a:xfrm>
          <a:prstGeom prst="cloud">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solidFill>
                    <a:srgbClr val="C00000"/>
                  </a:solidFill>
                </a:ln>
                <a:solidFill>
                  <a:srgbClr val="C00000"/>
                </a:solidFill>
                <a:effectLst/>
                <a:uLnTx/>
                <a:uFillTx/>
                <a:latin typeface="Arial" panose="020B0604020202020204" pitchFamily="34" charset="0"/>
                <a:ea typeface="+mn-ea"/>
                <a:cs typeface="+mn-cs"/>
              </a:rPr>
              <a:t>3.</a:t>
            </a:r>
            <a:r>
              <a:rPr kumimoji="0" lang="en-US" sz="2000" b="1" i="0" u="none" strike="noStrike" kern="0" cap="none" spc="0" normalizeH="0" baseline="0" noProof="0" dirty="0">
                <a:ln>
                  <a:solidFill>
                    <a:srgbClr val="C00000"/>
                  </a:solidFill>
                </a:ln>
                <a:solidFill>
                  <a:srgbClr val="C00000"/>
                </a:solidFill>
                <a:effectLst/>
                <a:uLnTx/>
                <a:uFillTx/>
                <a:latin typeface="Arial" panose="020B0604020202020204" pitchFamily="34" charset="0"/>
                <a:ea typeface="+mn-ea"/>
                <a:cs typeface="+mn-cs"/>
              </a:rPr>
              <a:t> </a:t>
            </a:r>
            <a:r>
              <a:rPr kumimoji="0" lang="vi-VN" sz="2000" b="1" i="0" u="none" strike="noStrike" kern="0" cap="none" spc="0" normalizeH="0" baseline="0" noProof="0" dirty="0">
                <a:ln>
                  <a:solidFill>
                    <a:srgbClr val="C00000"/>
                  </a:solidFill>
                </a:ln>
                <a:solidFill>
                  <a:srgbClr val="C00000"/>
                </a:solidFill>
                <a:effectLst/>
                <a:uLnTx/>
                <a:uFillTx/>
                <a:latin typeface="Arial" panose="020B0604020202020204" pitchFamily="34" charset="0"/>
                <a:ea typeface="+mn-ea"/>
                <a:cs typeface="+mn-cs"/>
              </a:rPr>
              <a:t>Ý nghĩa</a:t>
            </a:r>
            <a:endParaRPr kumimoji="0" lang="en-US" sz="2000" b="1" i="0" u="none" strike="noStrike" kern="0" cap="none" spc="0" normalizeH="0" baseline="0" noProof="0" dirty="0">
              <a:ln>
                <a:solidFill>
                  <a:srgbClr val="C00000"/>
                </a:solidFill>
              </a:ln>
              <a:solidFill>
                <a:srgbClr val="C00000"/>
              </a:solidFill>
              <a:effectLst/>
              <a:uLnTx/>
              <a:uFillTx/>
              <a:latin typeface="Calibri"/>
              <a:ea typeface="+mn-ea"/>
              <a:cs typeface="+mn-cs"/>
            </a:endParaRPr>
          </a:p>
        </p:txBody>
      </p:sp>
      <p:sp>
        <p:nvSpPr>
          <p:cNvPr id="25" name="Rectangle 24"/>
          <p:cNvSpPr/>
          <p:nvPr/>
        </p:nvSpPr>
        <p:spPr>
          <a:xfrm>
            <a:off x="1353142" y="2722705"/>
            <a:ext cx="3931356" cy="1477328"/>
          </a:xfrm>
          <a:prstGeom prst="rect">
            <a:avLst/>
          </a:prstGeom>
        </p:spPr>
        <p:txBody>
          <a:bodyPr wrap="square">
            <a:spAutoFit/>
          </a:bodyPr>
          <a:lstStyle/>
          <a:p>
            <a:pPr lvl="0" algn="ctr" defTabSz="457200" eaLnBrk="1" fontAlgn="auto" hangingPunct="1">
              <a:spcBef>
                <a:spcPts val="0"/>
              </a:spcBef>
              <a:spcAft>
                <a:spcPts val="0"/>
              </a:spcAft>
              <a:defRPr/>
            </a:pPr>
            <a:r>
              <a:rPr lang="vi-VN" sz="3000" kern="0" dirty="0">
                <a:solidFill>
                  <a:prstClr val="black"/>
                </a:solidFill>
                <a:latin typeface="+mj-lt"/>
              </a:rPr>
              <a:t>Hóa thạch là các vết tích sinh vật được tìm thấy trong</a:t>
            </a:r>
            <a:endParaRPr lang="en-US" sz="3000" kern="0" dirty="0">
              <a:solidFill>
                <a:prstClr val="black"/>
              </a:solidFill>
              <a:latin typeface="+mj-lt"/>
            </a:endParaRPr>
          </a:p>
        </p:txBody>
      </p:sp>
      <p:cxnSp>
        <p:nvCxnSpPr>
          <p:cNvPr id="27" name="Straight Arrow Connector 26"/>
          <p:cNvCxnSpPr>
            <a:stCxn id="25" idx="3"/>
            <a:endCxn id="17" idx="1"/>
          </p:cNvCxnSpPr>
          <p:nvPr/>
        </p:nvCxnSpPr>
        <p:spPr>
          <a:xfrm flipV="1">
            <a:off x="5284498" y="2896081"/>
            <a:ext cx="610076" cy="5652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5" idx="3"/>
            <a:endCxn id="20" idx="1"/>
          </p:cNvCxnSpPr>
          <p:nvPr/>
        </p:nvCxnSpPr>
        <p:spPr>
          <a:xfrm>
            <a:off x="5284498" y="3461369"/>
            <a:ext cx="62794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5" idx="3"/>
            <a:endCxn id="21" idx="1"/>
          </p:cNvCxnSpPr>
          <p:nvPr/>
        </p:nvCxnSpPr>
        <p:spPr>
          <a:xfrm>
            <a:off x="5284498" y="3461369"/>
            <a:ext cx="585769" cy="625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 Box 23"/>
          <p:cNvSpPr txBox="1">
            <a:spLocks noChangeArrowheads="1"/>
          </p:cNvSpPr>
          <p:nvPr/>
        </p:nvSpPr>
        <p:spPr bwMode="auto">
          <a:xfrm>
            <a:off x="1353142" y="4428160"/>
            <a:ext cx="757329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bg1"/>
                </a:solidFill>
                <a:latin typeface=".VnArial Narrow" pitchFamily="34" charset="0"/>
              </a:defRPr>
            </a:lvl1pPr>
            <a:lvl2pPr marL="742950" indent="-285750">
              <a:defRPr>
                <a:solidFill>
                  <a:schemeClr val="bg1"/>
                </a:solidFill>
                <a:latin typeface=".VnArial Narrow" pitchFamily="34" charset="0"/>
              </a:defRPr>
            </a:lvl2pPr>
            <a:lvl3pPr marL="1143000" indent="-228600">
              <a:defRPr>
                <a:solidFill>
                  <a:schemeClr val="bg1"/>
                </a:solidFill>
                <a:latin typeface=".VnArial Narrow" pitchFamily="34" charset="0"/>
              </a:defRPr>
            </a:lvl3pPr>
            <a:lvl4pPr marL="1600200" indent="-228600">
              <a:defRPr>
                <a:solidFill>
                  <a:schemeClr val="bg1"/>
                </a:solidFill>
                <a:latin typeface=".VnArial Narrow" pitchFamily="34" charset="0"/>
              </a:defRPr>
            </a:lvl4pPr>
            <a:lvl5pPr marL="2057400" indent="-228600">
              <a:defRPr>
                <a:solidFill>
                  <a:schemeClr val="bg1"/>
                </a:solidFill>
                <a:latin typeface=".VnArial Narrow" pitchFamily="34" charset="0"/>
              </a:defRPr>
            </a:lvl5pPr>
            <a:lvl6pPr marL="2514600" indent="-228600" eaLnBrk="0" fontAlgn="base" hangingPunct="0">
              <a:spcBef>
                <a:spcPct val="0"/>
              </a:spcBef>
              <a:spcAft>
                <a:spcPct val="0"/>
              </a:spcAft>
              <a:defRPr>
                <a:solidFill>
                  <a:schemeClr val="bg1"/>
                </a:solidFill>
                <a:latin typeface=".VnArial Narrow" pitchFamily="34" charset="0"/>
              </a:defRPr>
            </a:lvl6pPr>
            <a:lvl7pPr marL="2971800" indent="-228600" eaLnBrk="0" fontAlgn="base" hangingPunct="0">
              <a:spcBef>
                <a:spcPct val="0"/>
              </a:spcBef>
              <a:spcAft>
                <a:spcPct val="0"/>
              </a:spcAft>
              <a:defRPr>
                <a:solidFill>
                  <a:schemeClr val="bg1"/>
                </a:solidFill>
                <a:latin typeface=".VnArial Narrow" pitchFamily="34" charset="0"/>
              </a:defRPr>
            </a:lvl7pPr>
            <a:lvl8pPr marL="3429000" indent="-228600" eaLnBrk="0" fontAlgn="base" hangingPunct="0">
              <a:spcBef>
                <a:spcPct val="0"/>
              </a:spcBef>
              <a:spcAft>
                <a:spcPct val="0"/>
              </a:spcAft>
              <a:defRPr>
                <a:solidFill>
                  <a:schemeClr val="bg1"/>
                </a:solidFill>
                <a:latin typeface=".VnArial Narrow" pitchFamily="34" charset="0"/>
              </a:defRPr>
            </a:lvl8pPr>
            <a:lvl9pPr marL="3886200" indent="-228600" eaLnBrk="0" fontAlgn="base" hangingPunct="0">
              <a:spcBef>
                <a:spcPct val="0"/>
              </a:spcBef>
              <a:spcAft>
                <a:spcPct val="0"/>
              </a:spcAft>
              <a:defRPr>
                <a:solidFill>
                  <a:schemeClr val="bg1"/>
                </a:solidFill>
                <a:latin typeface=".VnArial Narrow" pitchFamily="34" charset="0"/>
              </a:defRPr>
            </a:lvl9pPr>
          </a:lstStyle>
          <a:p>
            <a:pPr marL="0" marR="0" lvl="0" indent="0" algn="just" defTabSz="914400" rtl="0" eaLnBrk="1" fontAlgn="base" latinLnBrk="0" hangingPunct="1">
              <a:lnSpc>
                <a:spcPct val="120000"/>
              </a:lnSpc>
              <a:spcBef>
                <a:spcPct val="0"/>
              </a:spcBef>
              <a:spcAft>
                <a:spcPct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Times New Roman"/>
                <a:ea typeface="+mn-ea"/>
                <a:cs typeface="+mn-cs"/>
              </a:rPr>
              <a:t>cung</a:t>
            </a:r>
            <a:r>
              <a:rPr kumimoji="0" lang="en-US" sz="3000" b="0" i="0" u="none" strike="noStrike" kern="1200" cap="none" spc="0" normalizeH="0" baseline="0" noProof="0" dirty="0">
                <a:ln>
                  <a:noFill/>
                </a:ln>
                <a:solidFill>
                  <a:srgbClr val="000000"/>
                </a:solidFill>
                <a:effectLst/>
                <a:uLnTx/>
                <a:uFillTx/>
                <a:latin typeface="Times New Roman"/>
                <a:ea typeface="+mn-ea"/>
                <a:cs typeface="+mn-cs"/>
              </a:rPr>
              <a:t> cấp những </a:t>
            </a:r>
            <a:r>
              <a:rPr kumimoji="0" lang="en-US" sz="3000" b="1" i="0" u="sng" strike="noStrike" kern="1200" cap="none" spc="0" normalizeH="0" baseline="0" noProof="0" dirty="0">
                <a:ln>
                  <a:noFill/>
                </a:ln>
                <a:solidFill>
                  <a:srgbClr val="C00000"/>
                </a:solidFill>
                <a:effectLst/>
                <a:uLnTx/>
                <a:uFillTx/>
                <a:latin typeface="Times New Roman"/>
                <a:ea typeface="+mn-ea"/>
                <a:cs typeface="+mn-cs"/>
              </a:rPr>
              <a:t>bằng </a:t>
            </a:r>
            <a:r>
              <a:rPr kumimoji="0" lang="en-US" sz="3000" b="1" i="0" u="sng" strike="noStrike" kern="1200" cap="none" spc="0" normalizeH="0" baseline="0" noProof="0" dirty="0" err="1">
                <a:ln>
                  <a:noFill/>
                </a:ln>
                <a:solidFill>
                  <a:srgbClr val="C00000"/>
                </a:solidFill>
                <a:effectLst/>
                <a:uLnTx/>
                <a:uFillTx/>
                <a:latin typeface="Times New Roman"/>
                <a:ea typeface="+mn-ea"/>
                <a:cs typeface="+mn-cs"/>
              </a:rPr>
              <a:t>chứng</a:t>
            </a:r>
            <a:r>
              <a:rPr kumimoji="0" lang="en-US" sz="3000" b="1" i="0" u="sng" strike="noStrike" kern="1200" cap="none" spc="0" normalizeH="0" baseline="0" noProof="0" dirty="0">
                <a:ln>
                  <a:noFill/>
                </a:ln>
                <a:solidFill>
                  <a:srgbClr val="C00000"/>
                </a:solidFill>
                <a:effectLst/>
                <a:uLnTx/>
                <a:uFillTx/>
                <a:latin typeface="Times New Roman"/>
                <a:ea typeface="+mn-ea"/>
                <a:cs typeface="+mn-cs"/>
              </a:rPr>
              <a:t> </a:t>
            </a:r>
            <a:r>
              <a:rPr kumimoji="0" lang="en-US" sz="3000" b="1" i="0" u="sng" strike="noStrike" kern="1200" cap="none" spc="0" normalizeH="0" baseline="0" noProof="0" dirty="0" err="1">
                <a:ln>
                  <a:noFill/>
                </a:ln>
                <a:solidFill>
                  <a:srgbClr val="C00000"/>
                </a:solidFill>
                <a:effectLst/>
                <a:uLnTx/>
                <a:uFillTx/>
                <a:latin typeface="Times New Roman"/>
                <a:ea typeface="+mn-ea"/>
                <a:cs typeface="+mn-cs"/>
              </a:rPr>
              <a:t>trực</a:t>
            </a:r>
            <a:r>
              <a:rPr kumimoji="0" lang="en-US" sz="3000" b="1" i="0" u="sng" strike="noStrike" kern="1200" cap="none" spc="0" normalizeH="0" baseline="0" noProof="0" dirty="0">
                <a:ln>
                  <a:noFill/>
                </a:ln>
                <a:solidFill>
                  <a:srgbClr val="C00000"/>
                </a:solidFill>
                <a:effectLst/>
                <a:uLnTx/>
                <a:uFillTx/>
                <a:latin typeface="Times New Roman"/>
                <a:ea typeface="+mn-ea"/>
                <a:cs typeface="+mn-cs"/>
              </a:rPr>
              <a:t> tiếp</a:t>
            </a:r>
            <a:r>
              <a:rPr kumimoji="0" lang="en-US" sz="3000" b="0" i="0" u="none" strike="noStrike" kern="1200" cap="none" spc="0" normalizeH="0" baseline="0" noProof="0" dirty="0">
                <a:ln>
                  <a:noFill/>
                </a:ln>
                <a:solidFill>
                  <a:srgbClr val="000000"/>
                </a:solidFill>
                <a:effectLst/>
                <a:uLnTx/>
                <a:uFillTx/>
                <a:latin typeface="Times New Roman"/>
                <a:ea typeface="+mn-ea"/>
                <a:cs typeface="+mn-cs"/>
              </a:rPr>
              <a:t> về :         </a:t>
            </a:r>
          </a:p>
        </p:txBody>
      </p:sp>
      <p:sp>
        <p:nvSpPr>
          <p:cNvPr id="39" name="Text Box 21"/>
          <p:cNvSpPr txBox="1">
            <a:spLocks noChangeArrowheads="1"/>
          </p:cNvSpPr>
          <p:nvPr/>
        </p:nvSpPr>
        <p:spPr bwMode="auto">
          <a:xfrm>
            <a:off x="1447800" y="5035435"/>
            <a:ext cx="757329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000099"/>
                </a:solidFill>
                <a:effectLst/>
                <a:uLnTx/>
                <a:uFillTx/>
                <a:latin typeface="Times New Roman" pitchFamily="18" charset="0"/>
                <a:ea typeface="+mn-ea"/>
                <a:cs typeface="+mn-cs"/>
              </a:rPr>
              <a:t>   - Lịch sử phát sinh, phát triển, diệt vong của sinh giới.</a:t>
            </a:r>
          </a:p>
        </p:txBody>
      </p:sp>
      <p:sp>
        <p:nvSpPr>
          <p:cNvPr id="40" name="Text Box 11"/>
          <p:cNvSpPr txBox="1">
            <a:spLocks noChangeArrowheads="1"/>
          </p:cNvSpPr>
          <p:nvPr/>
        </p:nvSpPr>
        <p:spPr bwMode="auto">
          <a:xfrm>
            <a:off x="1219200" y="6001919"/>
            <a:ext cx="85263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800" b="0" i="0" u="none" strike="noStrike" kern="1200" cap="none" spc="0" normalizeH="0" baseline="0" noProof="0" dirty="0">
                <a:ln>
                  <a:noFill/>
                </a:ln>
                <a:solidFill>
                  <a:srgbClr val="000099"/>
                </a:solidFill>
                <a:effectLst/>
                <a:uLnTx/>
                <a:uFillTx/>
                <a:latin typeface="Times New Roman" pitchFamily="18" charset="0"/>
                <a:ea typeface="+mn-ea"/>
                <a:cs typeface="+mn-cs"/>
              </a:rPr>
              <a:t>- Là dẫn liệu quý để nghiên cứu lịch sử vỏ Trái Đất.</a:t>
            </a:r>
          </a:p>
        </p:txBody>
      </p:sp>
      <p:sp>
        <p:nvSpPr>
          <p:cNvPr id="26" name="Rectangle 7"/>
          <p:cNvSpPr>
            <a:spLocks noChangeArrowheads="1"/>
          </p:cNvSpPr>
          <p:nvPr/>
        </p:nvSpPr>
        <p:spPr bwMode="auto">
          <a:xfrm>
            <a:off x="523081" y="392910"/>
            <a:ext cx="6370637"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eaLnBrk="1" hangingPunct="1"/>
            <a:r>
              <a:rPr lang="vi-VN" sz="3000" b="1" dirty="0">
                <a:ln>
                  <a:solidFill>
                    <a:srgbClr val="0000CC"/>
                  </a:solidFill>
                </a:ln>
                <a:solidFill>
                  <a:srgbClr val="0000CC"/>
                </a:solidFill>
                <a:latin typeface="Candara" panose="020E0502030303020204" pitchFamily="34" charset="0"/>
                <a:cs typeface="Times New Roman" pitchFamily="18" charset="0"/>
              </a:rPr>
              <a:t>I. </a:t>
            </a:r>
            <a:r>
              <a:rPr lang="en-US" sz="3000" b="1" dirty="0" err="1">
                <a:ln>
                  <a:solidFill>
                    <a:srgbClr val="0000CC"/>
                  </a:solidFill>
                </a:ln>
                <a:solidFill>
                  <a:srgbClr val="0000CC"/>
                </a:solidFill>
                <a:latin typeface="Candara" panose="020E0502030303020204" pitchFamily="34" charset="0"/>
                <a:cs typeface="Times New Roman" pitchFamily="18" charset="0"/>
              </a:rPr>
              <a:t>Bằng</a:t>
            </a:r>
            <a:r>
              <a:rPr lang="en-US" sz="3000" b="1" dirty="0">
                <a:ln>
                  <a:solidFill>
                    <a:srgbClr val="0000CC"/>
                  </a:solidFill>
                </a:ln>
                <a:solidFill>
                  <a:srgbClr val="0000CC"/>
                </a:solidFill>
                <a:latin typeface="Candara" panose="020E0502030303020204" pitchFamily="34" charset="0"/>
                <a:cs typeface="Times New Roman" pitchFamily="18" charset="0"/>
              </a:rPr>
              <a:t> </a:t>
            </a:r>
            <a:r>
              <a:rPr lang="en-US" sz="3000" b="1" dirty="0" err="1">
                <a:ln>
                  <a:solidFill>
                    <a:srgbClr val="0000CC"/>
                  </a:solidFill>
                </a:ln>
                <a:solidFill>
                  <a:srgbClr val="0000CC"/>
                </a:solidFill>
                <a:latin typeface="Candara" panose="020E0502030303020204" pitchFamily="34" charset="0"/>
                <a:cs typeface="Times New Roman" pitchFamily="18" charset="0"/>
              </a:rPr>
              <a:t>chứng</a:t>
            </a:r>
            <a:r>
              <a:rPr lang="en-US" sz="3000" b="1" dirty="0">
                <a:ln>
                  <a:solidFill>
                    <a:srgbClr val="0000CC"/>
                  </a:solidFill>
                </a:ln>
                <a:solidFill>
                  <a:srgbClr val="0000CC"/>
                </a:solidFill>
                <a:latin typeface="Candara" panose="020E0502030303020204" pitchFamily="34" charset="0"/>
                <a:cs typeface="Times New Roman" pitchFamily="18" charset="0"/>
              </a:rPr>
              <a:t> </a:t>
            </a:r>
            <a:r>
              <a:rPr lang="en-US" sz="3000" b="1" dirty="0" err="1">
                <a:ln>
                  <a:solidFill>
                    <a:srgbClr val="0000CC"/>
                  </a:solidFill>
                </a:ln>
                <a:solidFill>
                  <a:srgbClr val="0000CC"/>
                </a:solidFill>
                <a:latin typeface="Candara" panose="020E0502030303020204" pitchFamily="34" charset="0"/>
                <a:cs typeface="Times New Roman" pitchFamily="18" charset="0"/>
              </a:rPr>
              <a:t>hóa</a:t>
            </a:r>
            <a:r>
              <a:rPr lang="en-US" sz="3000" b="1" dirty="0">
                <a:ln>
                  <a:solidFill>
                    <a:srgbClr val="0000CC"/>
                  </a:solidFill>
                </a:ln>
                <a:solidFill>
                  <a:srgbClr val="0000CC"/>
                </a:solidFill>
                <a:latin typeface="Candara" panose="020E0502030303020204" pitchFamily="34" charset="0"/>
                <a:cs typeface="Times New Roman" pitchFamily="18" charset="0"/>
              </a:rPr>
              <a:t> </a:t>
            </a:r>
            <a:r>
              <a:rPr lang="en-US" sz="3000" b="1" dirty="0" err="1">
                <a:ln>
                  <a:solidFill>
                    <a:srgbClr val="0000CC"/>
                  </a:solidFill>
                </a:ln>
                <a:solidFill>
                  <a:srgbClr val="0000CC"/>
                </a:solidFill>
                <a:latin typeface="Candara" panose="020E0502030303020204" pitchFamily="34" charset="0"/>
                <a:cs typeface="Times New Roman" pitchFamily="18" charset="0"/>
              </a:rPr>
              <a:t>thạch</a:t>
            </a:r>
            <a:endParaRPr lang="vi-VN" sz="3000" b="1" dirty="0">
              <a:ln>
                <a:solidFill>
                  <a:srgbClr val="0000CC"/>
                </a:solidFill>
              </a:ln>
              <a:solidFill>
                <a:srgbClr val="0000CC"/>
              </a:solidFill>
              <a:latin typeface="Candara" panose="020E0502030303020204" pitchFamily="34" charset="0"/>
              <a:cs typeface="Times New Roman" pitchFamily="18" charset="0"/>
            </a:endParaRPr>
          </a:p>
        </p:txBody>
      </p:sp>
    </p:spTree>
    <p:extLst>
      <p:ext uri="{BB962C8B-B14F-4D97-AF65-F5344CB8AC3E}">
        <p14:creationId xmlns:p14="http://schemas.microsoft.com/office/powerpoint/2010/main" val="354132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down)">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down)">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wipe(down)">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ipe(left)">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wipe(down)">
                                      <p:cBhvr>
                                        <p:cTn id="71" dur="500"/>
                                        <p:tgtEl>
                                          <p:spTgt spid="34"/>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wipe(left)">
                                      <p:cBhvr>
                                        <p:cTn id="76" dur="500"/>
                                        <p:tgtEl>
                                          <p:spTgt spid="21"/>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38">
                                            <p:txEl>
                                              <p:pRg st="0" end="0"/>
                                            </p:txEl>
                                          </p:spTgt>
                                        </p:tgtEl>
                                        <p:attrNameLst>
                                          <p:attrName>style.visibility</p:attrName>
                                        </p:attrNameLst>
                                      </p:cBhvr>
                                      <p:to>
                                        <p:strVal val="visible"/>
                                      </p:to>
                                    </p:set>
                                    <p:anim calcmode="lin" valueType="num">
                                      <p:cBhvr additive="base">
                                        <p:cTn id="81"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3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blinds(horizontal)">
                                      <p:cBhvr>
                                        <p:cTn id="87" dur="500"/>
                                        <p:tgtEl>
                                          <p:spTgt spid="39"/>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blinds(horizontal)">
                                      <p:cBhvr>
                                        <p:cTn id="9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animBg="1"/>
      <p:bldP spid="14" grpId="0" animBg="1"/>
      <p:bldP spid="17" grpId="0"/>
      <p:bldP spid="20" grpId="0"/>
      <p:bldP spid="21" grpId="0"/>
      <p:bldP spid="23" grpId="0" animBg="1"/>
      <p:bldP spid="25" grpId="0"/>
      <p:bldP spid="39" grpId="0"/>
      <p:bldP spid="4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ai 14 Te bao nhan thuc NC">
  <a:themeElements>
    <a:clrScheme name="Bai 14 Te bao nhan thuc N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ai 14 Te bao nhan thuc N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rgbClr val="0000FF"/>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rgbClr val="0000FF"/>
            </a:solidFill>
            <a:effectLst/>
            <a:latin typeface="Times New Roman" pitchFamily="18" charset="0"/>
          </a:defRPr>
        </a:defPPr>
      </a:lstStyle>
    </a:lnDef>
  </a:objectDefaults>
  <a:extraClrSchemeLst>
    <a:extraClrScheme>
      <a:clrScheme name="Bai 14 Te bao nhan thuc N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i 14 Te bao nhan thuc NC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i 14 Te bao nhan thuc NC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i 14 Te bao nhan thuc NC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i 14 Te bao nhan thuc NC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i 14 Te bao nhan thuc NC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i 14 Te bao nhan thuc NC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i 14 Te bao nhan thuc NC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i 14 Te bao nhan thuc NC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i 14 Te bao nhan thuc NC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i 14 Te bao nhan thuc NC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i 14 Te bao nhan thuc NC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Default Design">
  <a:themeElements>
    <a:clrScheme name="Cust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1067</TotalTime>
  <Words>4065</Words>
  <Application>Microsoft Office PowerPoint</Application>
  <PresentationFormat>On-screen Show (4:3)</PresentationFormat>
  <Paragraphs>298</Paragraphs>
  <Slides>44</Slides>
  <Notes>6</Notes>
  <HiddenSlides>0</HiddenSlides>
  <MMClips>1</MMClips>
  <ScaleCrop>false</ScaleCrop>
  <HeadingPairs>
    <vt:vector size="8" baseType="variant">
      <vt:variant>
        <vt:lpstr>Fonts Used</vt:lpstr>
      </vt:variant>
      <vt:variant>
        <vt:i4>12</vt:i4>
      </vt:variant>
      <vt:variant>
        <vt:lpstr>Theme</vt:lpstr>
      </vt:variant>
      <vt:variant>
        <vt:i4>7</vt:i4>
      </vt:variant>
      <vt:variant>
        <vt:lpstr>Embedded OLE Servers</vt:lpstr>
      </vt:variant>
      <vt:variant>
        <vt:i4>1</vt:i4>
      </vt:variant>
      <vt:variant>
        <vt:lpstr>Slide Titles</vt:lpstr>
      </vt:variant>
      <vt:variant>
        <vt:i4>44</vt:i4>
      </vt:variant>
    </vt:vector>
  </HeadingPairs>
  <TitlesOfParts>
    <vt:vector size="64" baseType="lpstr">
      <vt:lpstr>#9Slide03 Bebas Neue ZSmall</vt:lpstr>
      <vt:lpstr>.VnTime</vt:lpstr>
      <vt:lpstr>.VnTimeH</vt:lpstr>
      <vt:lpstr>Arial</vt:lpstr>
      <vt:lpstr>Arial Black</vt:lpstr>
      <vt:lpstr>Calibri</vt:lpstr>
      <vt:lpstr>Calibri Light</vt:lpstr>
      <vt:lpstr>Candara</vt:lpstr>
      <vt:lpstr>Constantia</vt:lpstr>
      <vt:lpstr>MS Song</vt:lpstr>
      <vt:lpstr>Times New Roman</vt:lpstr>
      <vt:lpstr>VNI-Helve</vt:lpstr>
      <vt:lpstr>Office Theme</vt:lpstr>
      <vt:lpstr>1_Bai 14 Te bao nhan thuc NC</vt:lpstr>
      <vt:lpstr>Default Design</vt:lpstr>
      <vt:lpstr>1_Default Design</vt:lpstr>
      <vt:lpstr>1_Office Theme</vt:lpstr>
      <vt:lpstr>2_Office Theme</vt:lpstr>
      <vt:lpstr>2_Default Design</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PC</dc:creator>
  <cp:lastModifiedBy>User</cp:lastModifiedBy>
  <cp:revision>127</cp:revision>
  <dcterms:created xsi:type="dcterms:W3CDTF">2015-11-05T02:31:14Z</dcterms:created>
  <dcterms:modified xsi:type="dcterms:W3CDTF">2026-01-26T01:27:51Z</dcterms:modified>
</cp:coreProperties>
</file>