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5"/>
  </p:notesMasterIdLst>
  <p:sldIdLst>
    <p:sldId id="291" r:id="rId3"/>
    <p:sldId id="260" r:id="rId4"/>
    <p:sldId id="261" r:id="rId5"/>
    <p:sldId id="294" r:id="rId6"/>
    <p:sldId id="270" r:id="rId7"/>
    <p:sldId id="262" r:id="rId8"/>
    <p:sldId id="295" r:id="rId9"/>
    <p:sldId id="293" r:id="rId10"/>
    <p:sldId id="297" r:id="rId11"/>
    <p:sldId id="296" r:id="rId12"/>
    <p:sldId id="298" r:id="rId13"/>
    <p:sldId id="299" r:id="rId14"/>
    <p:sldId id="300" r:id="rId15"/>
    <p:sldId id="302" r:id="rId16"/>
    <p:sldId id="303" r:id="rId17"/>
    <p:sldId id="304" r:id="rId18"/>
    <p:sldId id="301" r:id="rId19"/>
    <p:sldId id="305" r:id="rId20"/>
    <p:sldId id="306" r:id="rId21"/>
    <p:sldId id="307" r:id="rId22"/>
    <p:sldId id="308" r:id="rId23"/>
    <p:sldId id="268" r:id="rId24"/>
    <p:sldId id="310" r:id="rId25"/>
    <p:sldId id="290" r:id="rId26"/>
    <p:sldId id="309" r:id="rId27"/>
    <p:sldId id="263" r:id="rId28"/>
    <p:sldId id="271" r:id="rId29"/>
    <p:sldId id="312" r:id="rId30"/>
    <p:sldId id="313" r:id="rId31"/>
    <p:sldId id="279" r:id="rId32"/>
    <p:sldId id="282" r:id="rId33"/>
    <p:sldId id="28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9849"/>
    <a:srgbClr val="3EAF58"/>
    <a:srgbClr val="37B157"/>
    <a:srgbClr val="64836C"/>
    <a:srgbClr val="559265"/>
    <a:srgbClr val="6BB1C9"/>
    <a:srgbClr val="9CB084"/>
    <a:srgbClr val="CEB966"/>
    <a:srgbClr val="499748"/>
    <a:srgbClr val="479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314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>
        <p:guide orient="horz" pos="206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  <a:ea typeface="inpin heiti" charset="-122"/>
              </a:defRPr>
            </a:lvl1pPr>
          </a:lstStyle>
          <a:p>
            <a:fld id="{2261D543-7E6A-48BE-AB2F-61946DB9C504}" type="datetimeFigureOut">
              <a:rPr lang="zh-CN" altLang="en-US" smtClean="0"/>
              <a:pPr/>
              <a:t>2025/8/25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  <a:ea typeface="inpin heiti" charset="-122"/>
              </a:defRPr>
            </a:lvl1pPr>
          </a:lstStyle>
          <a:p>
            <a:fld id="{4E0DB654-4362-48BC-B638-435D685DE50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10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8384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4600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2645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5300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8574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0797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9423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3798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8007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513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132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0439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816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432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0418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9214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213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584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2025/8/25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21156"/>
      </p:ext>
    </p:extLst>
  </p:cSld>
  <p:clrMapOvr>
    <a:masterClrMapping/>
  </p:clrMapOvr>
  <p:transition spd="slow" advClick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2025/8/25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08813"/>
      </p:ext>
    </p:extLst>
  </p:cSld>
  <p:clrMapOvr>
    <a:masterClrMapping/>
  </p:clrMapOvr>
  <p:transition spd="slow" advClick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352579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749300" y="368300"/>
            <a:ext cx="10642600" cy="6057900"/>
          </a:xfrm>
          <a:prstGeom prst="roundRect">
            <a:avLst>
              <a:gd name="adj" fmla="val 5556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920d2a7ea743b721e3ab78c8e690368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81885" y="-3036570"/>
            <a:ext cx="7427595" cy="129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2092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2025/8/25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65391908"/>
      </p:ext>
    </p:extLst>
  </p:cSld>
  <p:clrMapOvr>
    <a:masterClrMapping/>
  </p:clrMapOvr>
  <p:transition spd="slow"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79826695"/>
      </p:ext>
    </p:extLst>
  </p:cSld>
  <p:clrMapOvr>
    <a:masterClrMapping/>
  </p:clrMapOvr>
  <p:transition spd="slow" advClick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55843770"/>
      </p:ext>
    </p:extLst>
  </p:cSld>
  <p:clrMapOvr>
    <a:masterClrMapping/>
  </p:clrMapOvr>
  <p:transition spd="slow" advClick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169569"/>
      </p:ext>
    </p:extLst>
  </p:cSld>
  <p:clrMapOvr>
    <a:masterClrMapping/>
  </p:clrMapOvr>
  <p:transition spd="slow" advClick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542705" y="66282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925176"/>
      </p:ext>
    </p:extLst>
  </p:cSld>
  <p:clrMapOvr>
    <a:masterClrMapping/>
  </p:clrMapOvr>
  <p:transition spd="slow" advClick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3812653"/>
      </p:ext>
    </p:extLst>
  </p:cSld>
  <p:clrMapOvr>
    <a:masterClrMapping/>
  </p:clrMapOvr>
  <p:transition spd="slow"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5943edef55d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slow" advClick="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74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ransition spd="slow" advClick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85943edef55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5" name="图片 4" descr="5b6d7ad82345c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703" y="-846347"/>
            <a:ext cx="15233715" cy="81483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492230" y="2321242"/>
            <a:ext cx="3983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Văn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bản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: </a:t>
            </a:r>
            <a:r>
              <a:rPr lang="en-US" altLang="zh-CN" sz="6000" b="1" dirty="0" err="1">
                <a:solidFill>
                  <a:srgbClr val="3EAF58"/>
                </a:solidFill>
                <a:cs typeface="+mn-ea"/>
                <a:sym typeface="+mn-lt"/>
              </a:rPr>
              <a:t>Cõi</a:t>
            </a:r>
            <a:r>
              <a:rPr lang="en-US" altLang="zh-CN" sz="6000" b="1" dirty="0">
                <a:solidFill>
                  <a:srgbClr val="3EAF58"/>
                </a:solidFill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3EAF58"/>
                </a:solidFill>
                <a:cs typeface="+mn-ea"/>
                <a:sym typeface="+mn-lt"/>
              </a:rPr>
              <a:t>lá</a:t>
            </a:r>
            <a:endParaRPr lang="zh-CN" altLang="en-US" sz="6000" b="1" dirty="0">
              <a:solidFill>
                <a:srgbClr val="3EAF58"/>
              </a:solidFill>
              <a:cs typeface="+mn-ea"/>
              <a:sym typeface="+mn-lt"/>
            </a:endParaRPr>
          </a:p>
        </p:txBody>
      </p:sp>
      <p:pic>
        <p:nvPicPr>
          <p:cNvPr id="17" name="图片 16" descr="5a7431f1d31c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40000">
            <a:off x="7320915" y="1146810"/>
            <a:ext cx="1497330" cy="1650365"/>
          </a:xfrm>
          <a:prstGeom prst="rect">
            <a:avLst/>
          </a:prstGeom>
        </p:spPr>
      </p:pic>
      <p:pic>
        <p:nvPicPr>
          <p:cNvPr id="19" name="图片 18" descr="5a7431f1d34b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60000">
            <a:off x="2923705" y="4281692"/>
            <a:ext cx="1418590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631" y="4443788"/>
            <a:ext cx="3374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</a:rPr>
              <a:t>---</a:t>
            </a:r>
            <a:r>
              <a:rPr lang="vi-VN" altLang="zh-CN" sz="2800" b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</a:rPr>
              <a:t>--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Đỗ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Phấn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-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</a:rPr>
              <a:t>----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60140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2030067" y="476277"/>
            <a:ext cx="6465404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indent="-190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99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Văn </a:t>
            </a:r>
            <a:r>
              <a:rPr lang="en-US" sz="3000" b="1" dirty="0" err="1">
                <a:solidFill>
                  <a:srgbClr val="499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endParaRPr lang="en-US" sz="3000" dirty="0">
              <a:solidFill>
                <a:srgbClr val="499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573531" y="1106258"/>
            <a:ext cx="6465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c.Bố</a:t>
            </a:r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4998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E9C4BB1-5215-BF14-1CF9-08D44CCC4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89" y="1767476"/>
            <a:ext cx="969524" cy="83953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1B548AA-3C96-4224-5DB9-6EF298439060}"/>
              </a:ext>
            </a:extLst>
          </p:cNvPr>
          <p:cNvSpPr txBox="1"/>
          <p:nvPr/>
        </p:nvSpPr>
        <p:spPr>
          <a:xfrm>
            <a:off x="2230725" y="1756050"/>
            <a:ext cx="8780986" cy="1021556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marR="91440" indent="-1905"/>
            <a:r>
              <a:rPr lang="en-US" sz="2700" b="1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700" b="1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700" b="1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“...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xôn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xao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cành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</a:p>
          <a:p>
            <a:pPr marR="91440" indent="-1905"/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vỡ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oà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ngờ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xuân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1FAB40-AE85-1FB5-EFB3-7B66E36A2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89" y="3050642"/>
            <a:ext cx="969524" cy="83953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34F3D48-6125-63A4-935E-6E3563302292}"/>
              </a:ext>
            </a:extLst>
          </p:cNvPr>
          <p:cNvSpPr txBox="1"/>
          <p:nvPr/>
        </p:nvSpPr>
        <p:spPr>
          <a:xfrm>
            <a:off x="2230725" y="3039216"/>
            <a:ext cx="8780986" cy="1481257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700" b="1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700" b="1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700" b="1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bồ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 ...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quyến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rũ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&gt;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Miêu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C00C661-1303-897D-9324-248503F2F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89" y="4741308"/>
            <a:ext cx="969524" cy="839532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34CE1E2-83A4-8B57-6F3D-019C1A00C609}"/>
              </a:ext>
            </a:extLst>
          </p:cNvPr>
          <p:cNvSpPr txBox="1"/>
          <p:nvPr/>
        </p:nvSpPr>
        <p:spPr>
          <a:xfrm>
            <a:off x="2230725" y="4782083"/>
            <a:ext cx="8780986" cy="1021556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700" b="1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700" b="1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700" b="1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&gt;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Niềm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rung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cõi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xuân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lang="en-US" sz="27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8360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2030067" y="476277"/>
            <a:ext cx="6465404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indent="-190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99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Văn </a:t>
            </a:r>
            <a:r>
              <a:rPr lang="en-US" sz="3000" b="1" dirty="0" err="1">
                <a:solidFill>
                  <a:srgbClr val="499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endParaRPr lang="en-US" sz="3000" dirty="0">
              <a:solidFill>
                <a:srgbClr val="499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573531" y="1106258"/>
            <a:ext cx="6465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28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34F3D48-6125-63A4-935E-6E3563302292}"/>
              </a:ext>
            </a:extLst>
          </p:cNvPr>
          <p:cNvSpPr txBox="1"/>
          <p:nvPr/>
        </p:nvSpPr>
        <p:spPr>
          <a:xfrm>
            <a:off x="1931105" y="2703998"/>
            <a:ext cx="2650623" cy="578882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 algn="ctr"/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trữ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endParaRPr lang="en-US" sz="2800" dirty="0"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34CE1E2-83A4-8B57-6F3D-019C1A00C609}"/>
              </a:ext>
            </a:extLst>
          </p:cNvPr>
          <p:cNvSpPr txBox="1"/>
          <p:nvPr/>
        </p:nvSpPr>
        <p:spPr>
          <a:xfrm>
            <a:off x="1931105" y="4213193"/>
            <a:ext cx="2542332" cy="575193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 algn="ctr">
              <a:lnSpc>
                <a:spcPct val="107000"/>
              </a:lnSpc>
            </a:pP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endParaRPr lang="en-US" sz="2800" dirty="0"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47AC8CE-DA1A-1440-CF37-1FC1905898C8}"/>
              </a:ext>
            </a:extLst>
          </p:cNvPr>
          <p:cNvSpPr txBox="1"/>
          <p:nvPr/>
        </p:nvSpPr>
        <p:spPr>
          <a:xfrm>
            <a:off x="2230725" y="1768316"/>
            <a:ext cx="6465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1FAB40-AE85-1FB5-EFB3-7B66E36A2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43" y="2201396"/>
            <a:ext cx="969524" cy="83953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C00C661-1303-897D-9324-248503F2F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1" y="3520580"/>
            <a:ext cx="969524" cy="83953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043884C-50FE-D042-44A2-8F825EA09913}"/>
              </a:ext>
            </a:extLst>
          </p:cNvPr>
          <p:cNvSpPr txBox="1"/>
          <p:nvPr/>
        </p:nvSpPr>
        <p:spPr>
          <a:xfrm>
            <a:off x="7337815" y="2905731"/>
            <a:ext cx="1707040" cy="575193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 algn="ctr">
              <a:lnSpc>
                <a:spcPct val="107000"/>
              </a:lnSpc>
            </a:pP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tôi</a:t>
            </a:r>
            <a:endParaRPr lang="en-US" sz="2800" dirty="0"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C5831AD-0670-1713-7DB6-30252D5A1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53" y="2353795"/>
            <a:ext cx="969524" cy="839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39240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7" grpId="0" animBg="1"/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2030067" y="476277"/>
            <a:ext cx="6465404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indent="-190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99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Văn </a:t>
            </a:r>
            <a:r>
              <a:rPr lang="en-US" sz="3000" b="1" dirty="0" err="1">
                <a:solidFill>
                  <a:srgbClr val="499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endParaRPr lang="en-US" sz="3000" dirty="0">
              <a:solidFill>
                <a:srgbClr val="499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573531" y="1106258"/>
            <a:ext cx="6465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2800" b="1" dirty="0" err="1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99849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34F3D48-6125-63A4-935E-6E3563302292}"/>
              </a:ext>
            </a:extLst>
          </p:cNvPr>
          <p:cNvSpPr txBox="1"/>
          <p:nvPr/>
        </p:nvSpPr>
        <p:spPr>
          <a:xfrm>
            <a:off x="2514765" y="2611143"/>
            <a:ext cx="2650623" cy="578882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 algn="ctr"/>
            <a:r>
              <a:rPr lang="en-US" sz="28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Òa</a:t>
            </a:r>
            <a:r>
              <a:rPr lang="en-US" sz="28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dirty="0"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1FAB40-AE85-1FB5-EFB3-7B66E36A2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03" y="2172901"/>
            <a:ext cx="969524" cy="83953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C00C661-1303-897D-9324-248503F2F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87" y="2042838"/>
            <a:ext cx="969524" cy="83953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043884C-50FE-D042-44A2-8F825EA09913}"/>
              </a:ext>
            </a:extLst>
          </p:cNvPr>
          <p:cNvSpPr txBox="1"/>
          <p:nvPr/>
        </p:nvSpPr>
        <p:spPr>
          <a:xfrm>
            <a:off x="7736649" y="2593710"/>
            <a:ext cx="1707040" cy="577321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 algn="ctr">
              <a:lnSpc>
                <a:spcPct val="107000"/>
              </a:lnSpc>
            </a:pPr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Cõi</a:t>
            </a:r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dirty="0"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C5831AD-0670-1713-7DB6-30252D5A1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183" y="3958218"/>
            <a:ext cx="1709882" cy="148062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6FDB659-8CA9-6DEC-5137-919241F8BB15}"/>
              </a:ext>
            </a:extLst>
          </p:cNvPr>
          <p:cNvSpPr txBox="1"/>
          <p:nvPr/>
        </p:nvSpPr>
        <p:spPr>
          <a:xfrm>
            <a:off x="2341204" y="3693367"/>
            <a:ext cx="6831979" cy="2009061"/>
          </a:xfrm>
          <a:prstGeom prst="roundRect">
            <a:avLst/>
          </a:prstGeom>
          <a:noFill/>
          <a:ln w="38100">
            <a:solidFill>
              <a:srgbClr val="229906"/>
            </a:solidFill>
            <a:prstDash val="dashDot"/>
          </a:ln>
        </p:spPr>
        <p:txBody>
          <a:bodyPr wrap="square">
            <a:spAutoFit/>
          </a:bodyPr>
          <a:lstStyle/>
          <a:p>
            <a:pPr indent="-1905"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7821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1978999" y="583480"/>
            <a:ext cx="646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ngẫm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hồi</a:t>
            </a:r>
            <a:endParaRPr lang="en-US" sz="3200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641625" y="1092138"/>
            <a:ext cx="87475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3000" b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tình/nghị luận</a:t>
            </a:r>
            <a:r>
              <a:rPr lang="vi-VN" sz="3000" b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và</a:t>
            </a:r>
            <a:r>
              <a:rPr lang="en-US" sz="3000" b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7B157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3000" dirty="0">
              <a:solidFill>
                <a:srgbClr val="37B157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D87E217-C947-8652-BF2B-C3BAC729E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57" y="2149479"/>
            <a:ext cx="1646019" cy="164601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D725CB7-E889-953D-7430-5AA29F3C92FE}"/>
              </a:ext>
            </a:extLst>
          </p:cNvPr>
          <p:cNvSpPr txBox="1"/>
          <p:nvPr/>
        </p:nvSpPr>
        <p:spPr>
          <a:xfrm>
            <a:off x="3287643" y="2616459"/>
            <a:ext cx="6985875" cy="1000244"/>
          </a:xfrm>
          <a:prstGeom prst="snipRoundRect">
            <a:avLst/>
          </a:prstGeom>
          <a:noFill/>
          <a:ln w="38100">
            <a:solidFill>
              <a:srgbClr val="49984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indent="-1905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1,2 :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280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80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nghị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718A9E-D35B-3ECE-7041-65FC35F869E3}"/>
              </a:ext>
            </a:extLst>
          </p:cNvPr>
          <p:cNvSpPr txBox="1"/>
          <p:nvPr/>
        </p:nvSpPr>
        <p:spPr>
          <a:xfrm>
            <a:off x="3287643" y="4288490"/>
            <a:ext cx="6985875" cy="1000244"/>
          </a:xfrm>
          <a:prstGeom prst="snipRoundRect">
            <a:avLst/>
          </a:prstGeom>
          <a:noFill/>
          <a:ln w="38100">
            <a:solidFill>
              <a:srgbClr val="49984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indent="-1905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3,4: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ED4999B-6B75-2BD7-3B7A-DD1B7B3ECB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25" y="3965858"/>
            <a:ext cx="1267577" cy="1382654"/>
          </a:xfrm>
          <a:prstGeom prst="rect">
            <a:avLst/>
          </a:prstGeom>
        </p:spPr>
      </p:pic>
      <p:pic>
        <p:nvPicPr>
          <p:cNvPr id="1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E14EB43C-4CD8-06FE-05B2-B3FE5B60A96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36382" y="5368390"/>
            <a:ext cx="1474275" cy="829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01516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12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4"/>
          <p:cNvGrpSpPr/>
          <p:nvPr/>
        </p:nvGrpSpPr>
        <p:grpSpPr>
          <a:xfrm>
            <a:off x="7029744" y="932241"/>
            <a:ext cx="2662556" cy="2651370"/>
            <a:chOff x="7925094" y="1898711"/>
            <a:chExt cx="2662556" cy="2651370"/>
          </a:xfrm>
        </p:grpSpPr>
        <p:sp>
          <p:nvSpPr>
            <p:cNvPr id="7" name="Freeform 5"/>
            <p:cNvSpPr/>
            <p:nvPr/>
          </p:nvSpPr>
          <p:spPr bwMode="auto">
            <a:xfrm>
              <a:off x="7925094" y="1898711"/>
              <a:ext cx="2662556" cy="2592636"/>
            </a:xfrm>
            <a:custGeom>
              <a:avLst/>
              <a:gdLst>
                <a:gd name="T0" fmla="*/ 405 w 948"/>
                <a:gd name="T1" fmla="*/ 893 h 923"/>
                <a:gd name="T2" fmla="*/ 416 w 948"/>
                <a:gd name="T3" fmla="*/ 910 h 923"/>
                <a:gd name="T4" fmla="*/ 399 w 948"/>
                <a:gd name="T5" fmla="*/ 921 h 923"/>
                <a:gd name="T6" fmla="*/ 116 w 948"/>
                <a:gd name="T7" fmla="*/ 709 h 923"/>
                <a:gd name="T8" fmla="*/ 285 w 948"/>
                <a:gd name="T9" fmla="*/ 117 h 923"/>
                <a:gd name="T10" fmla="*/ 876 w 948"/>
                <a:gd name="T11" fmla="*/ 286 h 923"/>
                <a:gd name="T12" fmla="*/ 905 w 948"/>
                <a:gd name="T13" fmla="*/ 646 h 923"/>
                <a:gd name="T14" fmla="*/ 887 w 948"/>
                <a:gd name="T15" fmla="*/ 654 h 923"/>
                <a:gd name="T16" fmla="*/ 878 w 948"/>
                <a:gd name="T17" fmla="*/ 636 h 923"/>
                <a:gd name="T18" fmla="*/ 852 w 948"/>
                <a:gd name="T19" fmla="*/ 299 h 923"/>
                <a:gd name="T20" fmla="*/ 299 w 948"/>
                <a:gd name="T21" fmla="*/ 142 h 923"/>
                <a:gd name="T22" fmla="*/ 141 w 948"/>
                <a:gd name="T23" fmla="*/ 695 h 923"/>
                <a:gd name="T24" fmla="*/ 405 w 948"/>
                <a:gd name="T25" fmla="*/ 89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8" h="923">
                  <a:moveTo>
                    <a:pt x="405" y="893"/>
                  </a:moveTo>
                  <a:cubicBezTo>
                    <a:pt x="413" y="895"/>
                    <a:pt x="418" y="903"/>
                    <a:pt x="416" y="910"/>
                  </a:cubicBezTo>
                  <a:cubicBezTo>
                    <a:pt x="414" y="918"/>
                    <a:pt x="406" y="923"/>
                    <a:pt x="399" y="921"/>
                  </a:cubicBezTo>
                  <a:cubicBezTo>
                    <a:pt x="279" y="893"/>
                    <a:pt x="176" y="816"/>
                    <a:pt x="116" y="709"/>
                  </a:cubicBezTo>
                  <a:cubicBezTo>
                    <a:pt x="0" y="499"/>
                    <a:pt x="75" y="234"/>
                    <a:pt x="285" y="117"/>
                  </a:cubicBezTo>
                  <a:cubicBezTo>
                    <a:pt x="495" y="0"/>
                    <a:pt x="760" y="76"/>
                    <a:pt x="876" y="286"/>
                  </a:cubicBezTo>
                  <a:cubicBezTo>
                    <a:pt x="938" y="396"/>
                    <a:pt x="948" y="527"/>
                    <a:pt x="905" y="646"/>
                  </a:cubicBezTo>
                  <a:cubicBezTo>
                    <a:pt x="902" y="653"/>
                    <a:pt x="894" y="657"/>
                    <a:pt x="887" y="654"/>
                  </a:cubicBezTo>
                  <a:cubicBezTo>
                    <a:pt x="879" y="652"/>
                    <a:pt x="876" y="643"/>
                    <a:pt x="878" y="636"/>
                  </a:cubicBezTo>
                  <a:cubicBezTo>
                    <a:pt x="919" y="525"/>
                    <a:pt x="909" y="402"/>
                    <a:pt x="852" y="299"/>
                  </a:cubicBezTo>
                  <a:cubicBezTo>
                    <a:pt x="742" y="103"/>
                    <a:pt x="495" y="33"/>
                    <a:pt x="299" y="142"/>
                  </a:cubicBezTo>
                  <a:cubicBezTo>
                    <a:pt x="103" y="251"/>
                    <a:pt x="32" y="499"/>
                    <a:pt x="141" y="695"/>
                  </a:cubicBezTo>
                  <a:cubicBezTo>
                    <a:pt x="197" y="795"/>
                    <a:pt x="293" y="867"/>
                    <a:pt x="405" y="8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8945327" y="4348711"/>
              <a:ext cx="199972" cy="201370"/>
            </a:xfrm>
            <a:custGeom>
              <a:avLst/>
              <a:gdLst>
                <a:gd name="T0" fmla="*/ 8 w 71"/>
                <a:gd name="T1" fmla="*/ 51 h 72"/>
                <a:gd name="T2" fmla="*/ 20 w 71"/>
                <a:gd name="T3" fmla="*/ 8 h 72"/>
                <a:gd name="T4" fmla="*/ 63 w 71"/>
                <a:gd name="T5" fmla="*/ 21 h 72"/>
                <a:gd name="T6" fmla="*/ 51 w 71"/>
                <a:gd name="T7" fmla="*/ 63 h 72"/>
                <a:gd name="T8" fmla="*/ 8 w 71"/>
                <a:gd name="T9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8" y="51"/>
                  </a:moveTo>
                  <a:cubicBezTo>
                    <a:pt x="0" y="36"/>
                    <a:pt x="5" y="17"/>
                    <a:pt x="20" y="8"/>
                  </a:cubicBezTo>
                  <a:cubicBezTo>
                    <a:pt x="35" y="0"/>
                    <a:pt x="55" y="5"/>
                    <a:pt x="63" y="21"/>
                  </a:cubicBezTo>
                  <a:cubicBezTo>
                    <a:pt x="71" y="36"/>
                    <a:pt x="66" y="55"/>
                    <a:pt x="51" y="63"/>
                  </a:cubicBezTo>
                  <a:cubicBezTo>
                    <a:pt x="36" y="72"/>
                    <a:pt x="17" y="66"/>
                    <a:pt x="8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15" name="Group 35"/>
          <p:cNvGrpSpPr/>
          <p:nvPr/>
        </p:nvGrpSpPr>
        <p:grpSpPr>
          <a:xfrm>
            <a:off x="8353430" y="2817286"/>
            <a:ext cx="2417038" cy="2615011"/>
            <a:chOff x="9248780" y="3783756"/>
            <a:chExt cx="2417038" cy="2615011"/>
          </a:xfrm>
        </p:grpSpPr>
        <p:sp>
          <p:nvSpPr>
            <p:cNvPr id="18" name="Freeform 7"/>
            <p:cNvSpPr/>
            <p:nvPr/>
          </p:nvSpPr>
          <p:spPr bwMode="auto">
            <a:xfrm>
              <a:off x="9317901" y="3783756"/>
              <a:ext cx="2347917" cy="2615011"/>
            </a:xfrm>
            <a:custGeom>
              <a:avLst/>
              <a:gdLst>
                <a:gd name="T0" fmla="*/ 35 w 836"/>
                <a:gd name="T1" fmla="*/ 204 h 931"/>
                <a:gd name="T2" fmla="*/ 16 w 836"/>
                <a:gd name="T3" fmla="*/ 206 h 931"/>
                <a:gd name="T4" fmla="*/ 13 w 836"/>
                <a:gd name="T5" fmla="*/ 186 h 931"/>
                <a:gd name="T6" fmla="*/ 72 w 836"/>
                <a:gd name="T7" fmla="*/ 126 h 931"/>
                <a:gd name="T8" fmla="*/ 471 w 836"/>
                <a:gd name="T9" fmla="*/ 40 h 931"/>
                <a:gd name="T10" fmla="*/ 771 w 836"/>
                <a:gd name="T11" fmla="*/ 577 h 931"/>
                <a:gd name="T12" fmla="*/ 262 w 836"/>
                <a:gd name="T13" fmla="*/ 884 h 931"/>
                <a:gd name="T14" fmla="*/ 4 w 836"/>
                <a:gd name="T15" fmla="*/ 719 h 931"/>
                <a:gd name="T16" fmla="*/ 7 w 836"/>
                <a:gd name="T17" fmla="*/ 699 h 931"/>
                <a:gd name="T18" fmla="*/ 27 w 836"/>
                <a:gd name="T19" fmla="*/ 702 h 931"/>
                <a:gd name="T20" fmla="*/ 268 w 836"/>
                <a:gd name="T21" fmla="*/ 856 h 931"/>
                <a:gd name="T22" fmla="*/ 743 w 836"/>
                <a:gd name="T23" fmla="*/ 570 h 931"/>
                <a:gd name="T24" fmla="*/ 464 w 836"/>
                <a:gd name="T25" fmla="*/ 67 h 931"/>
                <a:gd name="T26" fmla="*/ 90 w 836"/>
                <a:gd name="T27" fmla="*/ 148 h 931"/>
                <a:gd name="T28" fmla="*/ 35 w 836"/>
                <a:gd name="T29" fmla="*/ 204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6" h="931">
                  <a:moveTo>
                    <a:pt x="35" y="204"/>
                  </a:moveTo>
                  <a:cubicBezTo>
                    <a:pt x="31" y="210"/>
                    <a:pt x="22" y="211"/>
                    <a:pt x="16" y="206"/>
                  </a:cubicBezTo>
                  <a:cubicBezTo>
                    <a:pt x="9" y="201"/>
                    <a:pt x="9" y="192"/>
                    <a:pt x="13" y="186"/>
                  </a:cubicBezTo>
                  <a:cubicBezTo>
                    <a:pt x="31" y="164"/>
                    <a:pt x="51" y="144"/>
                    <a:pt x="72" y="126"/>
                  </a:cubicBezTo>
                  <a:cubicBezTo>
                    <a:pt x="182" y="33"/>
                    <a:pt x="332" y="0"/>
                    <a:pt x="471" y="40"/>
                  </a:cubicBezTo>
                  <a:cubicBezTo>
                    <a:pt x="702" y="106"/>
                    <a:pt x="836" y="347"/>
                    <a:pt x="771" y="577"/>
                  </a:cubicBezTo>
                  <a:cubicBezTo>
                    <a:pt x="708" y="798"/>
                    <a:pt x="485" y="931"/>
                    <a:pt x="262" y="884"/>
                  </a:cubicBezTo>
                  <a:cubicBezTo>
                    <a:pt x="162" y="862"/>
                    <a:pt x="70" y="806"/>
                    <a:pt x="4" y="719"/>
                  </a:cubicBezTo>
                  <a:cubicBezTo>
                    <a:pt x="0" y="713"/>
                    <a:pt x="1" y="704"/>
                    <a:pt x="7" y="699"/>
                  </a:cubicBezTo>
                  <a:cubicBezTo>
                    <a:pt x="13" y="695"/>
                    <a:pt x="22" y="696"/>
                    <a:pt x="27" y="702"/>
                  </a:cubicBezTo>
                  <a:cubicBezTo>
                    <a:pt x="88" y="783"/>
                    <a:pt x="174" y="836"/>
                    <a:pt x="268" y="856"/>
                  </a:cubicBezTo>
                  <a:cubicBezTo>
                    <a:pt x="477" y="900"/>
                    <a:pt x="685" y="776"/>
                    <a:pt x="743" y="570"/>
                  </a:cubicBezTo>
                  <a:cubicBezTo>
                    <a:pt x="805" y="354"/>
                    <a:pt x="680" y="129"/>
                    <a:pt x="464" y="67"/>
                  </a:cubicBezTo>
                  <a:cubicBezTo>
                    <a:pt x="333" y="30"/>
                    <a:pt x="193" y="61"/>
                    <a:pt x="90" y="148"/>
                  </a:cubicBezTo>
                  <a:cubicBezTo>
                    <a:pt x="70" y="164"/>
                    <a:pt x="52" y="183"/>
                    <a:pt x="35" y="2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9248780" y="4229847"/>
              <a:ext cx="199972" cy="202769"/>
            </a:xfrm>
            <a:custGeom>
              <a:avLst/>
              <a:gdLst>
                <a:gd name="T0" fmla="*/ 8 w 71"/>
                <a:gd name="T1" fmla="*/ 51 h 72"/>
                <a:gd name="T2" fmla="*/ 20 w 71"/>
                <a:gd name="T3" fmla="*/ 8 h 72"/>
                <a:gd name="T4" fmla="*/ 63 w 71"/>
                <a:gd name="T5" fmla="*/ 21 h 72"/>
                <a:gd name="T6" fmla="*/ 51 w 71"/>
                <a:gd name="T7" fmla="*/ 63 h 72"/>
                <a:gd name="T8" fmla="*/ 8 w 71"/>
                <a:gd name="T9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8" y="51"/>
                  </a:moveTo>
                  <a:cubicBezTo>
                    <a:pt x="0" y="36"/>
                    <a:pt x="5" y="17"/>
                    <a:pt x="20" y="8"/>
                  </a:cubicBezTo>
                  <a:cubicBezTo>
                    <a:pt x="35" y="0"/>
                    <a:pt x="54" y="5"/>
                    <a:pt x="63" y="21"/>
                  </a:cubicBezTo>
                  <a:cubicBezTo>
                    <a:pt x="71" y="36"/>
                    <a:pt x="66" y="55"/>
                    <a:pt x="51" y="63"/>
                  </a:cubicBezTo>
                  <a:cubicBezTo>
                    <a:pt x="36" y="72"/>
                    <a:pt x="16" y="66"/>
                    <a:pt x="8" y="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0" name="Group 36"/>
          <p:cNvGrpSpPr/>
          <p:nvPr/>
        </p:nvGrpSpPr>
        <p:grpSpPr>
          <a:xfrm>
            <a:off x="5973950" y="2881613"/>
            <a:ext cx="2609417" cy="2567465"/>
            <a:chOff x="6869300" y="3848083"/>
            <a:chExt cx="2609417" cy="2567465"/>
          </a:xfrm>
        </p:grpSpPr>
        <p:sp>
          <p:nvSpPr>
            <p:cNvPr id="21" name="Freeform 9"/>
            <p:cNvSpPr/>
            <p:nvPr/>
          </p:nvSpPr>
          <p:spPr bwMode="auto">
            <a:xfrm>
              <a:off x="6869300" y="3848083"/>
              <a:ext cx="2609417" cy="2567465"/>
            </a:xfrm>
            <a:custGeom>
              <a:avLst/>
              <a:gdLst>
                <a:gd name="T0" fmla="*/ 865 w 929"/>
                <a:gd name="T1" fmla="*/ 292 h 914"/>
                <a:gd name="T2" fmla="*/ 873 w 929"/>
                <a:gd name="T3" fmla="*/ 274 h 914"/>
                <a:gd name="T4" fmla="*/ 892 w 929"/>
                <a:gd name="T5" fmla="*/ 282 h 914"/>
                <a:gd name="T6" fmla="*/ 892 w 929"/>
                <a:gd name="T7" fmla="*/ 584 h 914"/>
                <a:gd name="T8" fmla="*/ 365 w 929"/>
                <a:gd name="T9" fmla="*/ 852 h 914"/>
                <a:gd name="T10" fmla="*/ 66 w 929"/>
                <a:gd name="T11" fmla="*/ 314 h 914"/>
                <a:gd name="T12" fmla="*/ 354 w 929"/>
                <a:gd name="T13" fmla="*/ 19 h 914"/>
                <a:gd name="T14" fmla="*/ 440 w 929"/>
                <a:gd name="T15" fmla="*/ 1 h 914"/>
                <a:gd name="T16" fmla="*/ 456 w 929"/>
                <a:gd name="T17" fmla="*/ 14 h 914"/>
                <a:gd name="T18" fmla="*/ 443 w 929"/>
                <a:gd name="T19" fmla="*/ 29 h 914"/>
                <a:gd name="T20" fmla="*/ 362 w 929"/>
                <a:gd name="T21" fmla="*/ 46 h 914"/>
                <a:gd name="T22" fmla="*/ 93 w 929"/>
                <a:gd name="T23" fmla="*/ 322 h 914"/>
                <a:gd name="T24" fmla="*/ 373 w 929"/>
                <a:gd name="T25" fmla="*/ 824 h 914"/>
                <a:gd name="T26" fmla="*/ 865 w 929"/>
                <a:gd name="T27" fmla="*/ 574 h 914"/>
                <a:gd name="T28" fmla="*/ 865 w 929"/>
                <a:gd name="T29" fmla="*/ 292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9" h="914">
                  <a:moveTo>
                    <a:pt x="865" y="292"/>
                  </a:moveTo>
                  <a:cubicBezTo>
                    <a:pt x="862" y="285"/>
                    <a:pt x="866" y="277"/>
                    <a:pt x="873" y="274"/>
                  </a:cubicBezTo>
                  <a:cubicBezTo>
                    <a:pt x="881" y="271"/>
                    <a:pt x="889" y="275"/>
                    <a:pt x="892" y="282"/>
                  </a:cubicBezTo>
                  <a:cubicBezTo>
                    <a:pt x="929" y="383"/>
                    <a:pt x="927" y="490"/>
                    <a:pt x="892" y="584"/>
                  </a:cubicBezTo>
                  <a:cubicBezTo>
                    <a:pt x="813" y="797"/>
                    <a:pt x="583" y="914"/>
                    <a:pt x="365" y="852"/>
                  </a:cubicBezTo>
                  <a:cubicBezTo>
                    <a:pt x="134" y="786"/>
                    <a:pt x="0" y="545"/>
                    <a:pt x="66" y="314"/>
                  </a:cubicBezTo>
                  <a:cubicBezTo>
                    <a:pt x="106" y="173"/>
                    <a:pt x="215" y="62"/>
                    <a:pt x="354" y="19"/>
                  </a:cubicBezTo>
                  <a:cubicBezTo>
                    <a:pt x="382" y="10"/>
                    <a:pt x="411" y="4"/>
                    <a:pt x="440" y="1"/>
                  </a:cubicBezTo>
                  <a:cubicBezTo>
                    <a:pt x="448" y="0"/>
                    <a:pt x="455" y="6"/>
                    <a:pt x="456" y="14"/>
                  </a:cubicBezTo>
                  <a:cubicBezTo>
                    <a:pt x="456" y="21"/>
                    <a:pt x="451" y="28"/>
                    <a:pt x="443" y="29"/>
                  </a:cubicBezTo>
                  <a:cubicBezTo>
                    <a:pt x="415" y="32"/>
                    <a:pt x="388" y="37"/>
                    <a:pt x="362" y="46"/>
                  </a:cubicBezTo>
                  <a:cubicBezTo>
                    <a:pt x="232" y="86"/>
                    <a:pt x="131" y="190"/>
                    <a:pt x="93" y="322"/>
                  </a:cubicBezTo>
                  <a:cubicBezTo>
                    <a:pt x="31" y="538"/>
                    <a:pt x="157" y="763"/>
                    <a:pt x="373" y="824"/>
                  </a:cubicBezTo>
                  <a:cubicBezTo>
                    <a:pt x="577" y="883"/>
                    <a:pt x="792" y="773"/>
                    <a:pt x="865" y="574"/>
                  </a:cubicBezTo>
                  <a:cubicBezTo>
                    <a:pt x="898" y="486"/>
                    <a:pt x="900" y="386"/>
                    <a:pt x="865" y="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4" name="Freeform 10"/>
            <p:cNvSpPr/>
            <p:nvPr/>
          </p:nvSpPr>
          <p:spPr bwMode="auto">
            <a:xfrm>
              <a:off x="9195641" y="4575252"/>
              <a:ext cx="202769" cy="199972"/>
            </a:xfrm>
            <a:custGeom>
              <a:avLst/>
              <a:gdLst>
                <a:gd name="T0" fmla="*/ 8 w 72"/>
                <a:gd name="T1" fmla="*/ 51 h 71"/>
                <a:gd name="T2" fmla="*/ 21 w 72"/>
                <a:gd name="T3" fmla="*/ 8 h 71"/>
                <a:gd name="T4" fmla="*/ 63 w 72"/>
                <a:gd name="T5" fmla="*/ 20 h 71"/>
                <a:gd name="T6" fmla="*/ 51 w 72"/>
                <a:gd name="T7" fmla="*/ 63 h 71"/>
                <a:gd name="T8" fmla="*/ 8 w 72"/>
                <a:gd name="T9" fmla="*/ 5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8" y="51"/>
                  </a:moveTo>
                  <a:cubicBezTo>
                    <a:pt x="0" y="36"/>
                    <a:pt x="5" y="16"/>
                    <a:pt x="21" y="8"/>
                  </a:cubicBezTo>
                  <a:cubicBezTo>
                    <a:pt x="36" y="0"/>
                    <a:pt x="55" y="5"/>
                    <a:pt x="63" y="20"/>
                  </a:cubicBezTo>
                  <a:cubicBezTo>
                    <a:pt x="72" y="35"/>
                    <a:pt x="66" y="54"/>
                    <a:pt x="51" y="63"/>
                  </a:cubicBezTo>
                  <a:cubicBezTo>
                    <a:pt x="36" y="71"/>
                    <a:pt x="17" y="66"/>
                    <a:pt x="8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55" name="Freeform 11"/>
          <p:cNvSpPr/>
          <p:nvPr/>
        </p:nvSpPr>
        <p:spPr bwMode="auto">
          <a:xfrm>
            <a:off x="7439475" y="1341973"/>
            <a:ext cx="1963356" cy="983077"/>
          </a:xfrm>
          <a:custGeom>
            <a:avLst/>
            <a:gdLst>
              <a:gd name="T0" fmla="*/ 350 w 699"/>
              <a:gd name="T1" fmla="*/ 350 h 350"/>
              <a:gd name="T2" fmla="*/ 0 w 699"/>
              <a:gd name="T3" fmla="*/ 350 h 350"/>
              <a:gd name="T4" fmla="*/ 350 w 699"/>
              <a:gd name="T5" fmla="*/ 0 h 350"/>
              <a:gd name="T6" fmla="*/ 699 w 699"/>
              <a:gd name="T7" fmla="*/ 350 h 350"/>
              <a:gd name="T8" fmla="*/ 350 w 699"/>
              <a:gd name="T9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9" h="350">
                <a:moveTo>
                  <a:pt x="350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57"/>
                  <a:pt x="157" y="0"/>
                  <a:pt x="350" y="0"/>
                </a:cubicBezTo>
                <a:cubicBezTo>
                  <a:pt x="543" y="0"/>
                  <a:pt x="699" y="157"/>
                  <a:pt x="699" y="350"/>
                </a:cubicBezTo>
                <a:cubicBezTo>
                  <a:pt x="350" y="350"/>
                  <a:pt x="350" y="350"/>
                  <a:pt x="350" y="3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56" name="Freeform 12"/>
          <p:cNvSpPr/>
          <p:nvPr/>
        </p:nvSpPr>
        <p:spPr bwMode="auto">
          <a:xfrm>
            <a:off x="6200491" y="3257783"/>
            <a:ext cx="1612357" cy="1973145"/>
          </a:xfrm>
          <a:custGeom>
            <a:avLst/>
            <a:gdLst>
              <a:gd name="T0" fmla="*/ 399 w 574"/>
              <a:gd name="T1" fmla="*/ 303 h 702"/>
              <a:gd name="T2" fmla="*/ 574 w 574"/>
              <a:gd name="T3" fmla="*/ 605 h 702"/>
              <a:gd name="T4" fmla="*/ 97 w 574"/>
              <a:gd name="T5" fmla="*/ 477 h 702"/>
              <a:gd name="T6" fmla="*/ 225 w 574"/>
              <a:gd name="T7" fmla="*/ 0 h 702"/>
              <a:gd name="T8" fmla="*/ 399 w 574"/>
              <a:gd name="T9" fmla="*/ 303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4" h="702">
                <a:moveTo>
                  <a:pt x="399" y="303"/>
                </a:moveTo>
                <a:cubicBezTo>
                  <a:pt x="574" y="605"/>
                  <a:pt x="574" y="605"/>
                  <a:pt x="574" y="605"/>
                </a:cubicBezTo>
                <a:cubicBezTo>
                  <a:pt x="407" y="702"/>
                  <a:pt x="193" y="645"/>
                  <a:pt x="97" y="477"/>
                </a:cubicBezTo>
                <a:cubicBezTo>
                  <a:pt x="0" y="310"/>
                  <a:pt x="57" y="96"/>
                  <a:pt x="225" y="0"/>
                </a:cubicBezTo>
                <a:cubicBezTo>
                  <a:pt x="399" y="303"/>
                  <a:pt x="399" y="303"/>
                  <a:pt x="399" y="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57" name="Freeform 13"/>
          <p:cNvSpPr/>
          <p:nvPr/>
        </p:nvSpPr>
        <p:spPr bwMode="auto">
          <a:xfrm>
            <a:off x="8920382" y="3257783"/>
            <a:ext cx="1612357" cy="1973145"/>
          </a:xfrm>
          <a:custGeom>
            <a:avLst/>
            <a:gdLst>
              <a:gd name="T0" fmla="*/ 175 w 574"/>
              <a:gd name="T1" fmla="*/ 303 h 702"/>
              <a:gd name="T2" fmla="*/ 0 w 574"/>
              <a:gd name="T3" fmla="*/ 605 h 702"/>
              <a:gd name="T4" fmla="*/ 478 w 574"/>
              <a:gd name="T5" fmla="*/ 477 h 702"/>
              <a:gd name="T6" fmla="*/ 350 w 574"/>
              <a:gd name="T7" fmla="*/ 0 h 702"/>
              <a:gd name="T8" fmla="*/ 175 w 574"/>
              <a:gd name="T9" fmla="*/ 303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4" h="702">
                <a:moveTo>
                  <a:pt x="175" y="303"/>
                </a:moveTo>
                <a:cubicBezTo>
                  <a:pt x="0" y="605"/>
                  <a:pt x="0" y="605"/>
                  <a:pt x="0" y="605"/>
                </a:cubicBezTo>
                <a:cubicBezTo>
                  <a:pt x="168" y="702"/>
                  <a:pt x="381" y="645"/>
                  <a:pt x="478" y="477"/>
                </a:cubicBezTo>
                <a:cubicBezTo>
                  <a:pt x="574" y="310"/>
                  <a:pt x="517" y="96"/>
                  <a:pt x="350" y="0"/>
                </a:cubicBezTo>
                <a:cubicBezTo>
                  <a:pt x="175" y="303"/>
                  <a:pt x="175" y="303"/>
                  <a:pt x="175" y="30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+mn-ea"/>
              <a:sym typeface="+mn-lt"/>
            </a:endParaRPr>
          </a:p>
        </p:txBody>
      </p:sp>
      <p:grpSp>
        <p:nvGrpSpPr>
          <p:cNvPr id="58" name="Group 19"/>
          <p:cNvGrpSpPr/>
          <p:nvPr/>
        </p:nvGrpSpPr>
        <p:grpSpPr>
          <a:xfrm>
            <a:off x="8110244" y="1538587"/>
            <a:ext cx="582861" cy="666945"/>
            <a:chOff x="6326188" y="3460750"/>
            <a:chExt cx="484188" cy="554038"/>
          </a:xfrm>
          <a:solidFill>
            <a:schemeClr val="bg1"/>
          </a:solidFill>
        </p:grpSpPr>
        <p:sp>
          <p:nvSpPr>
            <p:cNvPr id="59" name="Freeform 227"/>
            <p:cNvSpPr/>
            <p:nvPr/>
          </p:nvSpPr>
          <p:spPr bwMode="auto">
            <a:xfrm>
              <a:off x="6326188" y="3460750"/>
              <a:ext cx="276225" cy="288925"/>
            </a:xfrm>
            <a:custGeom>
              <a:avLst/>
              <a:gdLst>
                <a:gd name="T0" fmla="*/ 1475 w 1743"/>
                <a:gd name="T1" fmla="*/ 2 h 1815"/>
                <a:gd name="T2" fmla="*/ 1507 w 1743"/>
                <a:gd name="T3" fmla="*/ 21 h 1815"/>
                <a:gd name="T4" fmla="*/ 1733 w 1743"/>
                <a:gd name="T5" fmla="*/ 252 h 1815"/>
                <a:gd name="T6" fmla="*/ 1743 w 1743"/>
                <a:gd name="T7" fmla="*/ 287 h 1815"/>
                <a:gd name="T8" fmla="*/ 1733 w 1743"/>
                <a:gd name="T9" fmla="*/ 320 h 1815"/>
                <a:gd name="T10" fmla="*/ 1507 w 1743"/>
                <a:gd name="T11" fmla="*/ 552 h 1815"/>
                <a:gd name="T12" fmla="*/ 1475 w 1743"/>
                <a:gd name="T13" fmla="*/ 570 h 1815"/>
                <a:gd name="T14" fmla="*/ 1440 w 1743"/>
                <a:gd name="T15" fmla="*/ 570 h 1815"/>
                <a:gd name="T16" fmla="*/ 1408 w 1743"/>
                <a:gd name="T17" fmla="*/ 552 h 1815"/>
                <a:gd name="T18" fmla="*/ 1389 w 1743"/>
                <a:gd name="T19" fmla="*/ 520 h 1815"/>
                <a:gd name="T20" fmla="*/ 1389 w 1743"/>
                <a:gd name="T21" fmla="*/ 484 h 1815"/>
                <a:gd name="T22" fmla="*/ 1408 w 1743"/>
                <a:gd name="T23" fmla="*/ 452 h 1815"/>
                <a:gd name="T24" fmla="*/ 1410 w 1743"/>
                <a:gd name="T25" fmla="*/ 361 h 1815"/>
                <a:gd name="T26" fmla="*/ 1228 w 1743"/>
                <a:gd name="T27" fmla="*/ 388 h 1815"/>
                <a:gd name="T28" fmla="*/ 1056 w 1743"/>
                <a:gd name="T29" fmla="*/ 438 h 1815"/>
                <a:gd name="T30" fmla="*/ 893 w 1743"/>
                <a:gd name="T31" fmla="*/ 510 h 1815"/>
                <a:gd name="T32" fmla="*/ 741 w 1743"/>
                <a:gd name="T33" fmla="*/ 602 h 1815"/>
                <a:gd name="T34" fmla="*/ 602 w 1743"/>
                <a:gd name="T35" fmla="*/ 710 h 1815"/>
                <a:gd name="T36" fmla="*/ 480 w 1743"/>
                <a:gd name="T37" fmla="*/ 835 h 1815"/>
                <a:gd name="T38" fmla="*/ 373 w 1743"/>
                <a:gd name="T39" fmla="*/ 975 h 1815"/>
                <a:gd name="T40" fmla="*/ 284 w 1743"/>
                <a:gd name="T41" fmla="*/ 1129 h 1815"/>
                <a:gd name="T42" fmla="*/ 215 w 1743"/>
                <a:gd name="T43" fmla="*/ 1293 h 1815"/>
                <a:gd name="T44" fmla="*/ 167 w 1743"/>
                <a:gd name="T45" fmla="*/ 1468 h 1815"/>
                <a:gd name="T46" fmla="*/ 143 w 1743"/>
                <a:gd name="T47" fmla="*/ 1650 h 1815"/>
                <a:gd name="T48" fmla="*/ 138 w 1743"/>
                <a:gd name="T49" fmla="*/ 1763 h 1815"/>
                <a:gd name="T50" fmla="*/ 120 w 1743"/>
                <a:gd name="T51" fmla="*/ 1794 h 1815"/>
                <a:gd name="T52" fmla="*/ 89 w 1743"/>
                <a:gd name="T53" fmla="*/ 1812 h 1815"/>
                <a:gd name="T54" fmla="*/ 51 w 1743"/>
                <a:gd name="T55" fmla="*/ 1812 h 1815"/>
                <a:gd name="T56" fmla="*/ 20 w 1743"/>
                <a:gd name="T57" fmla="*/ 1794 h 1815"/>
                <a:gd name="T58" fmla="*/ 2 w 1743"/>
                <a:gd name="T59" fmla="*/ 1763 h 1815"/>
                <a:gd name="T60" fmla="*/ 3 w 1743"/>
                <a:gd name="T61" fmla="*/ 1645 h 1815"/>
                <a:gd name="T62" fmla="*/ 28 w 1743"/>
                <a:gd name="T63" fmla="*/ 1451 h 1815"/>
                <a:gd name="T64" fmla="*/ 76 w 1743"/>
                <a:gd name="T65" fmla="*/ 1265 h 1815"/>
                <a:gd name="T66" fmla="*/ 147 w 1743"/>
                <a:gd name="T67" fmla="*/ 1090 h 1815"/>
                <a:gd name="T68" fmla="*/ 237 w 1743"/>
                <a:gd name="T69" fmla="*/ 926 h 1815"/>
                <a:gd name="T70" fmla="*/ 346 w 1743"/>
                <a:gd name="T71" fmla="*/ 774 h 1815"/>
                <a:gd name="T72" fmla="*/ 473 w 1743"/>
                <a:gd name="T73" fmla="*/ 639 h 1815"/>
                <a:gd name="T74" fmla="*/ 615 w 1743"/>
                <a:gd name="T75" fmla="*/ 519 h 1815"/>
                <a:gd name="T76" fmla="*/ 772 w 1743"/>
                <a:gd name="T77" fmla="*/ 416 h 1815"/>
                <a:gd name="T78" fmla="*/ 940 w 1743"/>
                <a:gd name="T79" fmla="*/ 333 h 1815"/>
                <a:gd name="T80" fmla="*/ 1119 w 1743"/>
                <a:gd name="T81" fmla="*/ 272 h 1815"/>
                <a:gd name="T82" fmla="*/ 1308 w 1743"/>
                <a:gd name="T83" fmla="*/ 232 h 1815"/>
                <a:gd name="T84" fmla="*/ 1505 w 1743"/>
                <a:gd name="T85" fmla="*/ 217 h 1815"/>
                <a:gd name="T86" fmla="*/ 1397 w 1743"/>
                <a:gd name="T87" fmla="*/ 105 h 1815"/>
                <a:gd name="T88" fmla="*/ 1387 w 1743"/>
                <a:gd name="T89" fmla="*/ 71 h 1815"/>
                <a:gd name="T90" fmla="*/ 1397 w 1743"/>
                <a:gd name="T91" fmla="*/ 36 h 1815"/>
                <a:gd name="T92" fmla="*/ 1423 w 1743"/>
                <a:gd name="T93" fmla="*/ 10 h 1815"/>
                <a:gd name="T94" fmla="*/ 1457 w 1743"/>
                <a:gd name="T9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43" h="1815">
                  <a:moveTo>
                    <a:pt x="1457" y="0"/>
                  </a:moveTo>
                  <a:lnTo>
                    <a:pt x="1475" y="2"/>
                  </a:lnTo>
                  <a:lnTo>
                    <a:pt x="1492" y="10"/>
                  </a:lnTo>
                  <a:lnTo>
                    <a:pt x="1507" y="21"/>
                  </a:lnTo>
                  <a:lnTo>
                    <a:pt x="1722" y="237"/>
                  </a:lnTo>
                  <a:lnTo>
                    <a:pt x="1733" y="252"/>
                  </a:lnTo>
                  <a:lnTo>
                    <a:pt x="1741" y="269"/>
                  </a:lnTo>
                  <a:lnTo>
                    <a:pt x="1743" y="287"/>
                  </a:lnTo>
                  <a:lnTo>
                    <a:pt x="1741" y="304"/>
                  </a:lnTo>
                  <a:lnTo>
                    <a:pt x="1733" y="320"/>
                  </a:lnTo>
                  <a:lnTo>
                    <a:pt x="1722" y="335"/>
                  </a:lnTo>
                  <a:lnTo>
                    <a:pt x="1507" y="552"/>
                  </a:lnTo>
                  <a:lnTo>
                    <a:pt x="1492" y="562"/>
                  </a:lnTo>
                  <a:lnTo>
                    <a:pt x="1475" y="570"/>
                  </a:lnTo>
                  <a:lnTo>
                    <a:pt x="1458" y="572"/>
                  </a:lnTo>
                  <a:lnTo>
                    <a:pt x="1440" y="570"/>
                  </a:lnTo>
                  <a:lnTo>
                    <a:pt x="1423" y="562"/>
                  </a:lnTo>
                  <a:lnTo>
                    <a:pt x="1408" y="552"/>
                  </a:lnTo>
                  <a:lnTo>
                    <a:pt x="1397" y="536"/>
                  </a:lnTo>
                  <a:lnTo>
                    <a:pt x="1389" y="520"/>
                  </a:lnTo>
                  <a:lnTo>
                    <a:pt x="1387" y="502"/>
                  </a:lnTo>
                  <a:lnTo>
                    <a:pt x="1389" y="484"/>
                  </a:lnTo>
                  <a:lnTo>
                    <a:pt x="1397" y="467"/>
                  </a:lnTo>
                  <a:lnTo>
                    <a:pt x="1408" y="452"/>
                  </a:lnTo>
                  <a:lnTo>
                    <a:pt x="1504" y="357"/>
                  </a:lnTo>
                  <a:lnTo>
                    <a:pt x="1410" y="361"/>
                  </a:lnTo>
                  <a:lnTo>
                    <a:pt x="1318" y="371"/>
                  </a:lnTo>
                  <a:lnTo>
                    <a:pt x="1228" y="388"/>
                  </a:lnTo>
                  <a:lnTo>
                    <a:pt x="1140" y="411"/>
                  </a:lnTo>
                  <a:lnTo>
                    <a:pt x="1056" y="438"/>
                  </a:lnTo>
                  <a:lnTo>
                    <a:pt x="972" y="472"/>
                  </a:lnTo>
                  <a:lnTo>
                    <a:pt x="893" y="510"/>
                  </a:lnTo>
                  <a:lnTo>
                    <a:pt x="815" y="553"/>
                  </a:lnTo>
                  <a:lnTo>
                    <a:pt x="741" y="602"/>
                  </a:lnTo>
                  <a:lnTo>
                    <a:pt x="670" y="654"/>
                  </a:lnTo>
                  <a:lnTo>
                    <a:pt x="602" y="710"/>
                  </a:lnTo>
                  <a:lnTo>
                    <a:pt x="539" y="771"/>
                  </a:lnTo>
                  <a:lnTo>
                    <a:pt x="480" y="835"/>
                  </a:lnTo>
                  <a:lnTo>
                    <a:pt x="424" y="904"/>
                  </a:lnTo>
                  <a:lnTo>
                    <a:pt x="373" y="975"/>
                  </a:lnTo>
                  <a:lnTo>
                    <a:pt x="326" y="1050"/>
                  </a:lnTo>
                  <a:lnTo>
                    <a:pt x="284" y="1129"/>
                  </a:lnTo>
                  <a:lnTo>
                    <a:pt x="247" y="1209"/>
                  </a:lnTo>
                  <a:lnTo>
                    <a:pt x="215" y="1293"/>
                  </a:lnTo>
                  <a:lnTo>
                    <a:pt x="188" y="1379"/>
                  </a:lnTo>
                  <a:lnTo>
                    <a:pt x="167" y="1468"/>
                  </a:lnTo>
                  <a:lnTo>
                    <a:pt x="152" y="1558"/>
                  </a:lnTo>
                  <a:lnTo>
                    <a:pt x="143" y="1650"/>
                  </a:lnTo>
                  <a:lnTo>
                    <a:pt x="140" y="1744"/>
                  </a:lnTo>
                  <a:lnTo>
                    <a:pt x="138" y="1763"/>
                  </a:lnTo>
                  <a:lnTo>
                    <a:pt x="130" y="1780"/>
                  </a:lnTo>
                  <a:lnTo>
                    <a:pt x="120" y="1794"/>
                  </a:lnTo>
                  <a:lnTo>
                    <a:pt x="105" y="1805"/>
                  </a:lnTo>
                  <a:lnTo>
                    <a:pt x="89" y="1812"/>
                  </a:lnTo>
                  <a:lnTo>
                    <a:pt x="70" y="1815"/>
                  </a:lnTo>
                  <a:lnTo>
                    <a:pt x="51" y="1812"/>
                  </a:lnTo>
                  <a:lnTo>
                    <a:pt x="34" y="1805"/>
                  </a:lnTo>
                  <a:lnTo>
                    <a:pt x="20" y="1794"/>
                  </a:lnTo>
                  <a:lnTo>
                    <a:pt x="10" y="1780"/>
                  </a:lnTo>
                  <a:lnTo>
                    <a:pt x="2" y="1763"/>
                  </a:lnTo>
                  <a:lnTo>
                    <a:pt x="0" y="1744"/>
                  </a:lnTo>
                  <a:lnTo>
                    <a:pt x="3" y="1645"/>
                  </a:lnTo>
                  <a:lnTo>
                    <a:pt x="13" y="1547"/>
                  </a:lnTo>
                  <a:lnTo>
                    <a:pt x="28" y="1451"/>
                  </a:lnTo>
                  <a:lnTo>
                    <a:pt x="50" y="1357"/>
                  </a:lnTo>
                  <a:lnTo>
                    <a:pt x="76" y="1265"/>
                  </a:lnTo>
                  <a:lnTo>
                    <a:pt x="109" y="1176"/>
                  </a:lnTo>
                  <a:lnTo>
                    <a:pt x="147" y="1090"/>
                  </a:lnTo>
                  <a:lnTo>
                    <a:pt x="190" y="1007"/>
                  </a:lnTo>
                  <a:lnTo>
                    <a:pt x="237" y="926"/>
                  </a:lnTo>
                  <a:lnTo>
                    <a:pt x="290" y="849"/>
                  </a:lnTo>
                  <a:lnTo>
                    <a:pt x="346" y="774"/>
                  </a:lnTo>
                  <a:lnTo>
                    <a:pt x="408" y="704"/>
                  </a:lnTo>
                  <a:lnTo>
                    <a:pt x="473" y="639"/>
                  </a:lnTo>
                  <a:lnTo>
                    <a:pt x="542" y="576"/>
                  </a:lnTo>
                  <a:lnTo>
                    <a:pt x="615" y="519"/>
                  </a:lnTo>
                  <a:lnTo>
                    <a:pt x="691" y="465"/>
                  </a:lnTo>
                  <a:lnTo>
                    <a:pt x="772" y="416"/>
                  </a:lnTo>
                  <a:lnTo>
                    <a:pt x="854" y="372"/>
                  </a:lnTo>
                  <a:lnTo>
                    <a:pt x="940" y="333"/>
                  </a:lnTo>
                  <a:lnTo>
                    <a:pt x="1028" y="299"/>
                  </a:lnTo>
                  <a:lnTo>
                    <a:pt x="1119" y="272"/>
                  </a:lnTo>
                  <a:lnTo>
                    <a:pt x="1212" y="248"/>
                  </a:lnTo>
                  <a:lnTo>
                    <a:pt x="1308" y="232"/>
                  </a:lnTo>
                  <a:lnTo>
                    <a:pt x="1405" y="221"/>
                  </a:lnTo>
                  <a:lnTo>
                    <a:pt x="1505" y="217"/>
                  </a:lnTo>
                  <a:lnTo>
                    <a:pt x="1408" y="120"/>
                  </a:lnTo>
                  <a:lnTo>
                    <a:pt x="1397" y="105"/>
                  </a:lnTo>
                  <a:lnTo>
                    <a:pt x="1389" y="88"/>
                  </a:lnTo>
                  <a:lnTo>
                    <a:pt x="1387" y="71"/>
                  </a:lnTo>
                  <a:lnTo>
                    <a:pt x="1389" y="53"/>
                  </a:lnTo>
                  <a:lnTo>
                    <a:pt x="1397" y="36"/>
                  </a:lnTo>
                  <a:lnTo>
                    <a:pt x="1408" y="21"/>
                  </a:lnTo>
                  <a:lnTo>
                    <a:pt x="1423" y="10"/>
                  </a:lnTo>
                  <a:lnTo>
                    <a:pt x="1440" y="2"/>
                  </a:lnTo>
                  <a:lnTo>
                    <a:pt x="14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0" name="Freeform 228"/>
            <p:cNvSpPr/>
            <p:nvPr/>
          </p:nvSpPr>
          <p:spPr bwMode="auto">
            <a:xfrm>
              <a:off x="6534151" y="3727450"/>
              <a:ext cx="276225" cy="287338"/>
            </a:xfrm>
            <a:custGeom>
              <a:avLst/>
              <a:gdLst>
                <a:gd name="T0" fmla="*/ 1691 w 1743"/>
                <a:gd name="T1" fmla="*/ 3 h 1815"/>
                <a:gd name="T2" fmla="*/ 1722 w 1743"/>
                <a:gd name="T3" fmla="*/ 21 h 1815"/>
                <a:gd name="T4" fmla="*/ 1740 w 1743"/>
                <a:gd name="T5" fmla="*/ 52 h 1815"/>
                <a:gd name="T6" fmla="*/ 1739 w 1743"/>
                <a:gd name="T7" fmla="*/ 170 h 1815"/>
                <a:gd name="T8" fmla="*/ 1714 w 1743"/>
                <a:gd name="T9" fmla="*/ 364 h 1815"/>
                <a:gd name="T10" fmla="*/ 1666 w 1743"/>
                <a:gd name="T11" fmla="*/ 549 h 1815"/>
                <a:gd name="T12" fmla="*/ 1595 w 1743"/>
                <a:gd name="T13" fmla="*/ 724 h 1815"/>
                <a:gd name="T14" fmla="*/ 1505 w 1743"/>
                <a:gd name="T15" fmla="*/ 889 h 1815"/>
                <a:gd name="T16" fmla="*/ 1395 w 1743"/>
                <a:gd name="T17" fmla="*/ 1040 h 1815"/>
                <a:gd name="T18" fmla="*/ 1269 w 1743"/>
                <a:gd name="T19" fmla="*/ 1176 h 1815"/>
                <a:gd name="T20" fmla="*/ 1126 w 1743"/>
                <a:gd name="T21" fmla="*/ 1296 h 1815"/>
                <a:gd name="T22" fmla="*/ 971 w 1743"/>
                <a:gd name="T23" fmla="*/ 1399 h 1815"/>
                <a:gd name="T24" fmla="*/ 802 w 1743"/>
                <a:gd name="T25" fmla="*/ 1481 h 1815"/>
                <a:gd name="T26" fmla="*/ 622 w 1743"/>
                <a:gd name="T27" fmla="*/ 1543 h 1815"/>
                <a:gd name="T28" fmla="*/ 434 w 1743"/>
                <a:gd name="T29" fmla="*/ 1582 h 1815"/>
                <a:gd name="T30" fmla="*/ 238 w 1743"/>
                <a:gd name="T31" fmla="*/ 1598 h 1815"/>
                <a:gd name="T32" fmla="*/ 346 w 1743"/>
                <a:gd name="T33" fmla="*/ 1710 h 1815"/>
                <a:gd name="T34" fmla="*/ 354 w 1743"/>
                <a:gd name="T35" fmla="*/ 1743 h 1815"/>
                <a:gd name="T36" fmla="*/ 346 w 1743"/>
                <a:gd name="T37" fmla="*/ 1778 h 1815"/>
                <a:gd name="T38" fmla="*/ 320 w 1743"/>
                <a:gd name="T39" fmla="*/ 1805 h 1815"/>
                <a:gd name="T40" fmla="*/ 285 w 1743"/>
                <a:gd name="T41" fmla="*/ 1815 h 1815"/>
                <a:gd name="T42" fmla="*/ 250 w 1743"/>
                <a:gd name="T43" fmla="*/ 1805 h 1815"/>
                <a:gd name="T44" fmla="*/ 20 w 1743"/>
                <a:gd name="T45" fmla="*/ 1578 h 1815"/>
                <a:gd name="T46" fmla="*/ 2 w 1743"/>
                <a:gd name="T47" fmla="*/ 1546 h 1815"/>
                <a:gd name="T48" fmla="*/ 2 w 1743"/>
                <a:gd name="T49" fmla="*/ 1510 h 1815"/>
                <a:gd name="T50" fmla="*/ 20 w 1743"/>
                <a:gd name="T51" fmla="*/ 1479 h 1815"/>
                <a:gd name="T52" fmla="*/ 251 w 1743"/>
                <a:gd name="T53" fmla="*/ 1251 h 1815"/>
                <a:gd name="T54" fmla="*/ 285 w 1743"/>
                <a:gd name="T55" fmla="*/ 1243 h 1815"/>
                <a:gd name="T56" fmla="*/ 320 w 1743"/>
                <a:gd name="T57" fmla="*/ 1251 h 1815"/>
                <a:gd name="T58" fmla="*/ 346 w 1743"/>
                <a:gd name="T59" fmla="*/ 1279 h 1815"/>
                <a:gd name="T60" fmla="*/ 354 w 1743"/>
                <a:gd name="T61" fmla="*/ 1313 h 1815"/>
                <a:gd name="T62" fmla="*/ 346 w 1743"/>
                <a:gd name="T63" fmla="*/ 1348 h 1815"/>
                <a:gd name="T64" fmla="*/ 239 w 1743"/>
                <a:gd name="T65" fmla="*/ 1458 h 1815"/>
                <a:gd name="T66" fmla="*/ 424 w 1743"/>
                <a:gd name="T67" fmla="*/ 1443 h 1815"/>
                <a:gd name="T68" fmla="*/ 601 w 1743"/>
                <a:gd name="T69" fmla="*/ 1404 h 1815"/>
                <a:gd name="T70" fmla="*/ 770 w 1743"/>
                <a:gd name="T71" fmla="*/ 1343 h 1815"/>
                <a:gd name="T72" fmla="*/ 927 w 1743"/>
                <a:gd name="T73" fmla="*/ 1262 h 1815"/>
                <a:gd name="T74" fmla="*/ 1072 w 1743"/>
                <a:gd name="T75" fmla="*/ 1161 h 1815"/>
                <a:gd name="T76" fmla="*/ 1204 w 1743"/>
                <a:gd name="T77" fmla="*/ 1043 h 1815"/>
                <a:gd name="T78" fmla="*/ 1318 w 1743"/>
                <a:gd name="T79" fmla="*/ 911 h 1815"/>
                <a:gd name="T80" fmla="*/ 1416 w 1743"/>
                <a:gd name="T81" fmla="*/ 765 h 1815"/>
                <a:gd name="T82" fmla="*/ 1495 w 1743"/>
                <a:gd name="T83" fmla="*/ 605 h 1815"/>
                <a:gd name="T84" fmla="*/ 1554 w 1743"/>
                <a:gd name="T85" fmla="*/ 436 h 1815"/>
                <a:gd name="T86" fmla="*/ 1590 w 1743"/>
                <a:gd name="T87" fmla="*/ 256 h 1815"/>
                <a:gd name="T88" fmla="*/ 1603 w 1743"/>
                <a:gd name="T89" fmla="*/ 70 h 1815"/>
                <a:gd name="T90" fmla="*/ 1612 w 1743"/>
                <a:gd name="T91" fmla="*/ 35 h 1815"/>
                <a:gd name="T92" fmla="*/ 1637 w 1743"/>
                <a:gd name="T93" fmla="*/ 9 h 1815"/>
                <a:gd name="T94" fmla="*/ 1673 w 1743"/>
                <a:gd name="T9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43" h="1815">
                  <a:moveTo>
                    <a:pt x="1673" y="0"/>
                  </a:moveTo>
                  <a:lnTo>
                    <a:pt x="1691" y="3"/>
                  </a:lnTo>
                  <a:lnTo>
                    <a:pt x="1708" y="9"/>
                  </a:lnTo>
                  <a:lnTo>
                    <a:pt x="1722" y="21"/>
                  </a:lnTo>
                  <a:lnTo>
                    <a:pt x="1733" y="35"/>
                  </a:lnTo>
                  <a:lnTo>
                    <a:pt x="1740" y="52"/>
                  </a:lnTo>
                  <a:lnTo>
                    <a:pt x="1743" y="70"/>
                  </a:lnTo>
                  <a:lnTo>
                    <a:pt x="1739" y="170"/>
                  </a:lnTo>
                  <a:lnTo>
                    <a:pt x="1730" y="268"/>
                  </a:lnTo>
                  <a:lnTo>
                    <a:pt x="1714" y="364"/>
                  </a:lnTo>
                  <a:lnTo>
                    <a:pt x="1693" y="458"/>
                  </a:lnTo>
                  <a:lnTo>
                    <a:pt x="1666" y="549"/>
                  </a:lnTo>
                  <a:lnTo>
                    <a:pt x="1634" y="638"/>
                  </a:lnTo>
                  <a:lnTo>
                    <a:pt x="1595" y="724"/>
                  </a:lnTo>
                  <a:lnTo>
                    <a:pt x="1553" y="808"/>
                  </a:lnTo>
                  <a:lnTo>
                    <a:pt x="1505" y="889"/>
                  </a:lnTo>
                  <a:lnTo>
                    <a:pt x="1452" y="966"/>
                  </a:lnTo>
                  <a:lnTo>
                    <a:pt x="1395" y="1040"/>
                  </a:lnTo>
                  <a:lnTo>
                    <a:pt x="1334" y="1110"/>
                  </a:lnTo>
                  <a:lnTo>
                    <a:pt x="1269" y="1176"/>
                  </a:lnTo>
                  <a:lnTo>
                    <a:pt x="1199" y="1239"/>
                  </a:lnTo>
                  <a:lnTo>
                    <a:pt x="1126" y="1296"/>
                  </a:lnTo>
                  <a:lnTo>
                    <a:pt x="1050" y="1350"/>
                  </a:lnTo>
                  <a:lnTo>
                    <a:pt x="971" y="1399"/>
                  </a:lnTo>
                  <a:lnTo>
                    <a:pt x="888" y="1442"/>
                  </a:lnTo>
                  <a:lnTo>
                    <a:pt x="802" y="1481"/>
                  </a:lnTo>
                  <a:lnTo>
                    <a:pt x="713" y="1515"/>
                  </a:lnTo>
                  <a:lnTo>
                    <a:pt x="622" y="1543"/>
                  </a:lnTo>
                  <a:lnTo>
                    <a:pt x="529" y="1566"/>
                  </a:lnTo>
                  <a:lnTo>
                    <a:pt x="434" y="1582"/>
                  </a:lnTo>
                  <a:lnTo>
                    <a:pt x="338" y="1594"/>
                  </a:lnTo>
                  <a:lnTo>
                    <a:pt x="238" y="1598"/>
                  </a:lnTo>
                  <a:lnTo>
                    <a:pt x="334" y="1695"/>
                  </a:lnTo>
                  <a:lnTo>
                    <a:pt x="346" y="1710"/>
                  </a:lnTo>
                  <a:lnTo>
                    <a:pt x="352" y="1726"/>
                  </a:lnTo>
                  <a:lnTo>
                    <a:pt x="354" y="1743"/>
                  </a:lnTo>
                  <a:lnTo>
                    <a:pt x="352" y="1761"/>
                  </a:lnTo>
                  <a:lnTo>
                    <a:pt x="346" y="1778"/>
                  </a:lnTo>
                  <a:lnTo>
                    <a:pt x="334" y="1793"/>
                  </a:lnTo>
                  <a:lnTo>
                    <a:pt x="320" y="1805"/>
                  </a:lnTo>
                  <a:lnTo>
                    <a:pt x="303" y="1811"/>
                  </a:lnTo>
                  <a:lnTo>
                    <a:pt x="285" y="1815"/>
                  </a:lnTo>
                  <a:lnTo>
                    <a:pt x="267" y="1811"/>
                  </a:lnTo>
                  <a:lnTo>
                    <a:pt x="250" y="1805"/>
                  </a:lnTo>
                  <a:lnTo>
                    <a:pt x="235" y="1793"/>
                  </a:lnTo>
                  <a:lnTo>
                    <a:pt x="20" y="1578"/>
                  </a:lnTo>
                  <a:lnTo>
                    <a:pt x="9" y="1563"/>
                  </a:lnTo>
                  <a:lnTo>
                    <a:pt x="2" y="1546"/>
                  </a:lnTo>
                  <a:lnTo>
                    <a:pt x="0" y="1528"/>
                  </a:lnTo>
                  <a:lnTo>
                    <a:pt x="2" y="1510"/>
                  </a:lnTo>
                  <a:lnTo>
                    <a:pt x="9" y="1493"/>
                  </a:lnTo>
                  <a:lnTo>
                    <a:pt x="20" y="1479"/>
                  </a:lnTo>
                  <a:lnTo>
                    <a:pt x="235" y="1263"/>
                  </a:lnTo>
                  <a:lnTo>
                    <a:pt x="251" y="1251"/>
                  </a:lnTo>
                  <a:lnTo>
                    <a:pt x="267" y="1245"/>
                  </a:lnTo>
                  <a:lnTo>
                    <a:pt x="285" y="1243"/>
                  </a:lnTo>
                  <a:lnTo>
                    <a:pt x="303" y="1245"/>
                  </a:lnTo>
                  <a:lnTo>
                    <a:pt x="320" y="1251"/>
                  </a:lnTo>
                  <a:lnTo>
                    <a:pt x="334" y="1263"/>
                  </a:lnTo>
                  <a:lnTo>
                    <a:pt x="346" y="1279"/>
                  </a:lnTo>
                  <a:lnTo>
                    <a:pt x="352" y="1295"/>
                  </a:lnTo>
                  <a:lnTo>
                    <a:pt x="354" y="1313"/>
                  </a:lnTo>
                  <a:lnTo>
                    <a:pt x="352" y="1331"/>
                  </a:lnTo>
                  <a:lnTo>
                    <a:pt x="346" y="1348"/>
                  </a:lnTo>
                  <a:lnTo>
                    <a:pt x="334" y="1363"/>
                  </a:lnTo>
                  <a:lnTo>
                    <a:pt x="239" y="1458"/>
                  </a:lnTo>
                  <a:lnTo>
                    <a:pt x="332" y="1454"/>
                  </a:lnTo>
                  <a:lnTo>
                    <a:pt x="424" y="1443"/>
                  </a:lnTo>
                  <a:lnTo>
                    <a:pt x="513" y="1426"/>
                  </a:lnTo>
                  <a:lnTo>
                    <a:pt x="601" y="1404"/>
                  </a:lnTo>
                  <a:lnTo>
                    <a:pt x="687" y="1376"/>
                  </a:lnTo>
                  <a:lnTo>
                    <a:pt x="770" y="1343"/>
                  </a:lnTo>
                  <a:lnTo>
                    <a:pt x="850" y="1304"/>
                  </a:lnTo>
                  <a:lnTo>
                    <a:pt x="927" y="1262"/>
                  </a:lnTo>
                  <a:lnTo>
                    <a:pt x="1001" y="1213"/>
                  </a:lnTo>
                  <a:lnTo>
                    <a:pt x="1072" y="1161"/>
                  </a:lnTo>
                  <a:lnTo>
                    <a:pt x="1140" y="1105"/>
                  </a:lnTo>
                  <a:lnTo>
                    <a:pt x="1204" y="1043"/>
                  </a:lnTo>
                  <a:lnTo>
                    <a:pt x="1263" y="980"/>
                  </a:lnTo>
                  <a:lnTo>
                    <a:pt x="1318" y="911"/>
                  </a:lnTo>
                  <a:lnTo>
                    <a:pt x="1370" y="840"/>
                  </a:lnTo>
                  <a:lnTo>
                    <a:pt x="1416" y="765"/>
                  </a:lnTo>
                  <a:lnTo>
                    <a:pt x="1459" y="686"/>
                  </a:lnTo>
                  <a:lnTo>
                    <a:pt x="1495" y="605"/>
                  </a:lnTo>
                  <a:lnTo>
                    <a:pt x="1528" y="522"/>
                  </a:lnTo>
                  <a:lnTo>
                    <a:pt x="1554" y="436"/>
                  </a:lnTo>
                  <a:lnTo>
                    <a:pt x="1574" y="347"/>
                  </a:lnTo>
                  <a:lnTo>
                    <a:pt x="1590" y="256"/>
                  </a:lnTo>
                  <a:lnTo>
                    <a:pt x="1600" y="164"/>
                  </a:lnTo>
                  <a:lnTo>
                    <a:pt x="1603" y="70"/>
                  </a:lnTo>
                  <a:lnTo>
                    <a:pt x="1605" y="52"/>
                  </a:lnTo>
                  <a:lnTo>
                    <a:pt x="1612" y="35"/>
                  </a:lnTo>
                  <a:lnTo>
                    <a:pt x="1623" y="21"/>
                  </a:lnTo>
                  <a:lnTo>
                    <a:pt x="1637" y="9"/>
                  </a:lnTo>
                  <a:lnTo>
                    <a:pt x="1654" y="3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1" name="Freeform 229"/>
            <p:cNvSpPr>
              <a:spLocks noEditPoints="1"/>
            </p:cNvSpPr>
            <p:nvPr/>
          </p:nvSpPr>
          <p:spPr bwMode="auto">
            <a:xfrm>
              <a:off x="6497638" y="3667125"/>
              <a:ext cx="142875" cy="142875"/>
            </a:xfrm>
            <a:custGeom>
              <a:avLst/>
              <a:gdLst>
                <a:gd name="T0" fmla="*/ 410 w 901"/>
                <a:gd name="T1" fmla="*/ 143 h 905"/>
                <a:gd name="T2" fmla="*/ 331 w 901"/>
                <a:gd name="T3" fmla="*/ 164 h 905"/>
                <a:gd name="T4" fmla="*/ 260 w 901"/>
                <a:gd name="T5" fmla="*/ 206 h 905"/>
                <a:gd name="T6" fmla="*/ 203 w 901"/>
                <a:gd name="T7" fmla="*/ 262 h 905"/>
                <a:gd name="T8" fmla="*/ 163 w 901"/>
                <a:gd name="T9" fmla="*/ 333 h 905"/>
                <a:gd name="T10" fmla="*/ 142 w 901"/>
                <a:gd name="T11" fmla="*/ 413 h 905"/>
                <a:gd name="T12" fmla="*/ 142 w 901"/>
                <a:gd name="T13" fmla="*/ 493 h 905"/>
                <a:gd name="T14" fmla="*/ 163 w 901"/>
                <a:gd name="T15" fmla="*/ 572 h 905"/>
                <a:gd name="T16" fmla="*/ 204 w 901"/>
                <a:gd name="T17" fmla="*/ 644 h 905"/>
                <a:gd name="T18" fmla="*/ 260 w 901"/>
                <a:gd name="T19" fmla="*/ 701 h 905"/>
                <a:gd name="T20" fmla="*/ 330 w 901"/>
                <a:gd name="T21" fmla="*/ 741 h 905"/>
                <a:gd name="T22" fmla="*/ 408 w 901"/>
                <a:gd name="T23" fmla="*/ 763 h 905"/>
                <a:gd name="T24" fmla="*/ 491 w 901"/>
                <a:gd name="T25" fmla="*/ 763 h 905"/>
                <a:gd name="T26" fmla="*/ 569 w 901"/>
                <a:gd name="T27" fmla="*/ 741 h 905"/>
                <a:gd name="T28" fmla="*/ 640 w 901"/>
                <a:gd name="T29" fmla="*/ 700 h 905"/>
                <a:gd name="T30" fmla="*/ 696 w 901"/>
                <a:gd name="T31" fmla="*/ 643 h 905"/>
                <a:gd name="T32" fmla="*/ 738 w 901"/>
                <a:gd name="T33" fmla="*/ 572 h 905"/>
                <a:gd name="T34" fmla="*/ 759 w 901"/>
                <a:gd name="T35" fmla="*/ 493 h 905"/>
                <a:gd name="T36" fmla="*/ 759 w 901"/>
                <a:gd name="T37" fmla="*/ 413 h 905"/>
                <a:gd name="T38" fmla="*/ 738 w 901"/>
                <a:gd name="T39" fmla="*/ 333 h 905"/>
                <a:gd name="T40" fmla="*/ 696 w 901"/>
                <a:gd name="T41" fmla="*/ 262 h 905"/>
                <a:gd name="T42" fmla="*/ 639 w 901"/>
                <a:gd name="T43" fmla="*/ 205 h 905"/>
                <a:gd name="T44" fmla="*/ 569 w 901"/>
                <a:gd name="T45" fmla="*/ 164 h 905"/>
                <a:gd name="T46" fmla="*/ 491 w 901"/>
                <a:gd name="T47" fmla="*/ 143 h 905"/>
                <a:gd name="T48" fmla="*/ 450 w 901"/>
                <a:gd name="T49" fmla="*/ 0 h 905"/>
                <a:gd name="T50" fmla="*/ 547 w 901"/>
                <a:gd name="T51" fmla="*/ 11 h 905"/>
                <a:gd name="T52" fmla="*/ 638 w 901"/>
                <a:gd name="T53" fmla="*/ 41 h 905"/>
                <a:gd name="T54" fmla="*/ 721 w 901"/>
                <a:gd name="T55" fmla="*/ 90 h 905"/>
                <a:gd name="T56" fmla="*/ 791 w 901"/>
                <a:gd name="T57" fmla="*/ 155 h 905"/>
                <a:gd name="T58" fmla="*/ 846 w 901"/>
                <a:gd name="T59" fmla="*/ 234 h 905"/>
                <a:gd name="T60" fmla="*/ 884 w 901"/>
                <a:gd name="T61" fmla="*/ 328 h 905"/>
                <a:gd name="T62" fmla="*/ 901 w 901"/>
                <a:gd name="T63" fmla="*/ 427 h 905"/>
                <a:gd name="T64" fmla="*/ 896 w 901"/>
                <a:gd name="T65" fmla="*/ 527 h 905"/>
                <a:gd name="T66" fmla="*/ 867 w 901"/>
                <a:gd name="T67" fmla="*/ 626 h 905"/>
                <a:gd name="T68" fmla="*/ 818 w 901"/>
                <a:gd name="T69" fmla="*/ 715 h 905"/>
                <a:gd name="T70" fmla="*/ 752 w 901"/>
                <a:gd name="T71" fmla="*/ 789 h 905"/>
                <a:gd name="T72" fmla="*/ 669 w 901"/>
                <a:gd name="T73" fmla="*/ 847 h 905"/>
                <a:gd name="T74" fmla="*/ 581 w 901"/>
                <a:gd name="T75" fmla="*/ 886 h 905"/>
                <a:gd name="T76" fmla="*/ 494 w 901"/>
                <a:gd name="T77" fmla="*/ 903 h 905"/>
                <a:gd name="T78" fmla="*/ 401 w 901"/>
                <a:gd name="T79" fmla="*/ 902 h 905"/>
                <a:gd name="T80" fmla="*/ 306 w 901"/>
                <a:gd name="T81" fmla="*/ 881 h 905"/>
                <a:gd name="T82" fmla="*/ 219 w 901"/>
                <a:gd name="T83" fmla="*/ 841 h 905"/>
                <a:gd name="T84" fmla="*/ 143 w 901"/>
                <a:gd name="T85" fmla="*/ 784 h 905"/>
                <a:gd name="T86" fmla="*/ 80 w 901"/>
                <a:gd name="T87" fmla="*/ 712 h 905"/>
                <a:gd name="T88" fmla="*/ 34 w 901"/>
                <a:gd name="T89" fmla="*/ 626 h 905"/>
                <a:gd name="T90" fmla="*/ 5 w 901"/>
                <a:gd name="T91" fmla="*/ 527 h 905"/>
                <a:gd name="T92" fmla="*/ 0 w 901"/>
                <a:gd name="T93" fmla="*/ 427 h 905"/>
                <a:gd name="T94" fmla="*/ 17 w 901"/>
                <a:gd name="T95" fmla="*/ 328 h 905"/>
                <a:gd name="T96" fmla="*/ 56 w 901"/>
                <a:gd name="T97" fmla="*/ 233 h 905"/>
                <a:gd name="T98" fmla="*/ 114 w 901"/>
                <a:gd name="T99" fmla="*/ 151 h 905"/>
                <a:gd name="T100" fmla="*/ 188 w 901"/>
                <a:gd name="T101" fmla="*/ 84 h 905"/>
                <a:gd name="T102" fmla="*/ 277 w 901"/>
                <a:gd name="T103" fmla="*/ 35 h 905"/>
                <a:gd name="T104" fmla="*/ 362 w 901"/>
                <a:gd name="T105" fmla="*/ 8 h 905"/>
                <a:gd name="T106" fmla="*/ 450 w 901"/>
                <a:gd name="T107" fmla="*/ 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1" h="905">
                  <a:moveTo>
                    <a:pt x="450" y="140"/>
                  </a:moveTo>
                  <a:lnTo>
                    <a:pt x="410" y="143"/>
                  </a:lnTo>
                  <a:lnTo>
                    <a:pt x="370" y="152"/>
                  </a:lnTo>
                  <a:lnTo>
                    <a:pt x="331" y="164"/>
                  </a:lnTo>
                  <a:lnTo>
                    <a:pt x="294" y="182"/>
                  </a:lnTo>
                  <a:lnTo>
                    <a:pt x="260" y="206"/>
                  </a:lnTo>
                  <a:lnTo>
                    <a:pt x="230" y="232"/>
                  </a:lnTo>
                  <a:lnTo>
                    <a:pt x="203" y="262"/>
                  </a:lnTo>
                  <a:lnTo>
                    <a:pt x="181" y="296"/>
                  </a:lnTo>
                  <a:lnTo>
                    <a:pt x="163" y="333"/>
                  </a:lnTo>
                  <a:lnTo>
                    <a:pt x="149" y="372"/>
                  </a:lnTo>
                  <a:lnTo>
                    <a:pt x="142" y="413"/>
                  </a:lnTo>
                  <a:lnTo>
                    <a:pt x="138" y="453"/>
                  </a:lnTo>
                  <a:lnTo>
                    <a:pt x="142" y="493"/>
                  </a:lnTo>
                  <a:lnTo>
                    <a:pt x="149" y="533"/>
                  </a:lnTo>
                  <a:lnTo>
                    <a:pt x="163" y="572"/>
                  </a:lnTo>
                  <a:lnTo>
                    <a:pt x="181" y="610"/>
                  </a:lnTo>
                  <a:lnTo>
                    <a:pt x="204" y="644"/>
                  </a:lnTo>
                  <a:lnTo>
                    <a:pt x="231" y="675"/>
                  </a:lnTo>
                  <a:lnTo>
                    <a:pt x="260" y="701"/>
                  </a:lnTo>
                  <a:lnTo>
                    <a:pt x="294" y="723"/>
                  </a:lnTo>
                  <a:lnTo>
                    <a:pt x="330" y="741"/>
                  </a:lnTo>
                  <a:lnTo>
                    <a:pt x="368" y="754"/>
                  </a:lnTo>
                  <a:lnTo>
                    <a:pt x="408" y="763"/>
                  </a:lnTo>
                  <a:lnTo>
                    <a:pt x="450" y="765"/>
                  </a:lnTo>
                  <a:lnTo>
                    <a:pt x="491" y="763"/>
                  </a:lnTo>
                  <a:lnTo>
                    <a:pt x="530" y="754"/>
                  </a:lnTo>
                  <a:lnTo>
                    <a:pt x="569" y="741"/>
                  </a:lnTo>
                  <a:lnTo>
                    <a:pt x="606" y="722"/>
                  </a:lnTo>
                  <a:lnTo>
                    <a:pt x="640" y="700"/>
                  </a:lnTo>
                  <a:lnTo>
                    <a:pt x="670" y="673"/>
                  </a:lnTo>
                  <a:lnTo>
                    <a:pt x="696" y="643"/>
                  </a:lnTo>
                  <a:lnTo>
                    <a:pt x="720" y="609"/>
                  </a:lnTo>
                  <a:lnTo>
                    <a:pt x="738" y="572"/>
                  </a:lnTo>
                  <a:lnTo>
                    <a:pt x="750" y="533"/>
                  </a:lnTo>
                  <a:lnTo>
                    <a:pt x="759" y="493"/>
                  </a:lnTo>
                  <a:lnTo>
                    <a:pt x="761" y="453"/>
                  </a:lnTo>
                  <a:lnTo>
                    <a:pt x="759" y="413"/>
                  </a:lnTo>
                  <a:lnTo>
                    <a:pt x="750" y="372"/>
                  </a:lnTo>
                  <a:lnTo>
                    <a:pt x="738" y="333"/>
                  </a:lnTo>
                  <a:lnTo>
                    <a:pt x="719" y="296"/>
                  </a:lnTo>
                  <a:lnTo>
                    <a:pt x="696" y="262"/>
                  </a:lnTo>
                  <a:lnTo>
                    <a:pt x="670" y="231"/>
                  </a:lnTo>
                  <a:lnTo>
                    <a:pt x="639" y="205"/>
                  </a:lnTo>
                  <a:lnTo>
                    <a:pt x="605" y="182"/>
                  </a:lnTo>
                  <a:lnTo>
                    <a:pt x="569" y="164"/>
                  </a:lnTo>
                  <a:lnTo>
                    <a:pt x="531" y="152"/>
                  </a:lnTo>
                  <a:lnTo>
                    <a:pt x="491" y="143"/>
                  </a:lnTo>
                  <a:lnTo>
                    <a:pt x="450" y="140"/>
                  </a:lnTo>
                  <a:close/>
                  <a:moveTo>
                    <a:pt x="450" y="0"/>
                  </a:moveTo>
                  <a:lnTo>
                    <a:pt x="500" y="3"/>
                  </a:lnTo>
                  <a:lnTo>
                    <a:pt x="547" y="11"/>
                  </a:lnTo>
                  <a:lnTo>
                    <a:pt x="594" y="23"/>
                  </a:lnTo>
                  <a:lnTo>
                    <a:pt x="638" y="41"/>
                  </a:lnTo>
                  <a:lnTo>
                    <a:pt x="681" y="64"/>
                  </a:lnTo>
                  <a:lnTo>
                    <a:pt x="721" y="90"/>
                  </a:lnTo>
                  <a:lnTo>
                    <a:pt x="757" y="121"/>
                  </a:lnTo>
                  <a:lnTo>
                    <a:pt x="791" y="155"/>
                  </a:lnTo>
                  <a:lnTo>
                    <a:pt x="820" y="193"/>
                  </a:lnTo>
                  <a:lnTo>
                    <a:pt x="846" y="234"/>
                  </a:lnTo>
                  <a:lnTo>
                    <a:pt x="867" y="279"/>
                  </a:lnTo>
                  <a:lnTo>
                    <a:pt x="884" y="328"/>
                  </a:lnTo>
                  <a:lnTo>
                    <a:pt x="896" y="378"/>
                  </a:lnTo>
                  <a:lnTo>
                    <a:pt x="901" y="427"/>
                  </a:lnTo>
                  <a:lnTo>
                    <a:pt x="901" y="477"/>
                  </a:lnTo>
                  <a:lnTo>
                    <a:pt x="896" y="527"/>
                  </a:lnTo>
                  <a:lnTo>
                    <a:pt x="884" y="577"/>
                  </a:lnTo>
                  <a:lnTo>
                    <a:pt x="867" y="626"/>
                  </a:lnTo>
                  <a:lnTo>
                    <a:pt x="845" y="671"/>
                  </a:lnTo>
                  <a:lnTo>
                    <a:pt x="818" y="715"/>
                  </a:lnTo>
                  <a:lnTo>
                    <a:pt x="786" y="754"/>
                  </a:lnTo>
                  <a:lnTo>
                    <a:pt x="752" y="789"/>
                  </a:lnTo>
                  <a:lnTo>
                    <a:pt x="711" y="821"/>
                  </a:lnTo>
                  <a:lnTo>
                    <a:pt x="669" y="847"/>
                  </a:lnTo>
                  <a:lnTo>
                    <a:pt x="622" y="870"/>
                  </a:lnTo>
                  <a:lnTo>
                    <a:pt x="581" y="886"/>
                  </a:lnTo>
                  <a:lnTo>
                    <a:pt x="538" y="896"/>
                  </a:lnTo>
                  <a:lnTo>
                    <a:pt x="494" y="903"/>
                  </a:lnTo>
                  <a:lnTo>
                    <a:pt x="450" y="905"/>
                  </a:lnTo>
                  <a:lnTo>
                    <a:pt x="401" y="902"/>
                  </a:lnTo>
                  <a:lnTo>
                    <a:pt x="352" y="894"/>
                  </a:lnTo>
                  <a:lnTo>
                    <a:pt x="306" y="881"/>
                  </a:lnTo>
                  <a:lnTo>
                    <a:pt x="261" y="863"/>
                  </a:lnTo>
                  <a:lnTo>
                    <a:pt x="219" y="841"/>
                  </a:lnTo>
                  <a:lnTo>
                    <a:pt x="180" y="815"/>
                  </a:lnTo>
                  <a:lnTo>
                    <a:pt x="143" y="784"/>
                  </a:lnTo>
                  <a:lnTo>
                    <a:pt x="110" y="750"/>
                  </a:lnTo>
                  <a:lnTo>
                    <a:pt x="80" y="712"/>
                  </a:lnTo>
                  <a:lnTo>
                    <a:pt x="55" y="670"/>
                  </a:lnTo>
                  <a:lnTo>
                    <a:pt x="34" y="626"/>
                  </a:lnTo>
                  <a:lnTo>
                    <a:pt x="17" y="577"/>
                  </a:lnTo>
                  <a:lnTo>
                    <a:pt x="5" y="527"/>
                  </a:lnTo>
                  <a:lnTo>
                    <a:pt x="0" y="477"/>
                  </a:lnTo>
                  <a:lnTo>
                    <a:pt x="0" y="427"/>
                  </a:lnTo>
                  <a:lnTo>
                    <a:pt x="5" y="378"/>
                  </a:lnTo>
                  <a:lnTo>
                    <a:pt x="17" y="328"/>
                  </a:lnTo>
                  <a:lnTo>
                    <a:pt x="34" y="279"/>
                  </a:lnTo>
                  <a:lnTo>
                    <a:pt x="56" y="233"/>
                  </a:lnTo>
                  <a:lnTo>
                    <a:pt x="82" y="190"/>
                  </a:lnTo>
                  <a:lnTo>
                    <a:pt x="114" y="151"/>
                  </a:lnTo>
                  <a:lnTo>
                    <a:pt x="149" y="116"/>
                  </a:lnTo>
                  <a:lnTo>
                    <a:pt x="188" y="84"/>
                  </a:lnTo>
                  <a:lnTo>
                    <a:pt x="232" y="57"/>
                  </a:lnTo>
                  <a:lnTo>
                    <a:pt x="277" y="35"/>
                  </a:lnTo>
                  <a:lnTo>
                    <a:pt x="320" y="20"/>
                  </a:lnTo>
                  <a:lnTo>
                    <a:pt x="362" y="8"/>
                  </a:lnTo>
                  <a:lnTo>
                    <a:pt x="405" y="2"/>
                  </a:lnTo>
                  <a:lnTo>
                    <a:pt x="4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2" name="Freeform 230"/>
            <p:cNvSpPr>
              <a:spLocks noEditPoints="1"/>
            </p:cNvSpPr>
            <p:nvPr/>
          </p:nvSpPr>
          <p:spPr bwMode="auto">
            <a:xfrm>
              <a:off x="6405563" y="3575050"/>
              <a:ext cx="327025" cy="327025"/>
            </a:xfrm>
            <a:custGeom>
              <a:avLst/>
              <a:gdLst>
                <a:gd name="T0" fmla="*/ 599 w 2059"/>
                <a:gd name="T1" fmla="*/ 201 h 2062"/>
                <a:gd name="T2" fmla="*/ 653 w 2059"/>
                <a:gd name="T3" fmla="*/ 375 h 2062"/>
                <a:gd name="T4" fmla="*/ 421 w 2059"/>
                <a:gd name="T5" fmla="*/ 624 h 2062"/>
                <a:gd name="T6" fmla="*/ 211 w 2059"/>
                <a:gd name="T7" fmla="*/ 598 h 2062"/>
                <a:gd name="T8" fmla="*/ 139 w 2059"/>
                <a:gd name="T9" fmla="*/ 743 h 2062"/>
                <a:gd name="T10" fmla="*/ 287 w 2059"/>
                <a:gd name="T11" fmla="*/ 819 h 2062"/>
                <a:gd name="T12" fmla="*/ 312 w 2059"/>
                <a:gd name="T13" fmla="*/ 1172 h 2062"/>
                <a:gd name="T14" fmla="*/ 144 w 2059"/>
                <a:gd name="T15" fmla="*/ 1304 h 2062"/>
                <a:gd name="T16" fmla="*/ 197 w 2059"/>
                <a:gd name="T17" fmla="*/ 1457 h 2062"/>
                <a:gd name="T18" fmla="*/ 336 w 2059"/>
                <a:gd name="T19" fmla="*/ 1411 h 2062"/>
                <a:gd name="T20" fmla="*/ 532 w 2059"/>
                <a:gd name="T21" fmla="*/ 1567 h 2062"/>
                <a:gd name="T22" fmla="*/ 598 w 2059"/>
                <a:gd name="T23" fmla="*/ 1845 h 2062"/>
                <a:gd name="T24" fmla="*/ 749 w 2059"/>
                <a:gd name="T25" fmla="*/ 1920 h 2062"/>
                <a:gd name="T26" fmla="*/ 867 w 2059"/>
                <a:gd name="T27" fmla="*/ 1747 h 2062"/>
                <a:gd name="T28" fmla="*/ 1184 w 2059"/>
                <a:gd name="T29" fmla="*/ 1747 h 2062"/>
                <a:gd name="T30" fmla="*/ 1303 w 2059"/>
                <a:gd name="T31" fmla="*/ 1919 h 2062"/>
                <a:gd name="T32" fmla="*/ 1457 w 2059"/>
                <a:gd name="T33" fmla="*/ 1861 h 2062"/>
                <a:gd name="T34" fmla="*/ 1405 w 2059"/>
                <a:gd name="T35" fmla="*/ 1705 h 2062"/>
                <a:gd name="T36" fmla="*/ 1603 w 2059"/>
                <a:gd name="T37" fmla="*/ 1484 h 2062"/>
                <a:gd name="T38" fmla="*/ 1845 w 2059"/>
                <a:gd name="T39" fmla="*/ 1462 h 2062"/>
                <a:gd name="T40" fmla="*/ 1917 w 2059"/>
                <a:gd name="T41" fmla="*/ 1322 h 2062"/>
                <a:gd name="T42" fmla="*/ 1788 w 2059"/>
                <a:gd name="T43" fmla="*/ 1252 h 2062"/>
                <a:gd name="T44" fmla="*/ 1756 w 2059"/>
                <a:gd name="T45" fmla="*/ 960 h 2062"/>
                <a:gd name="T46" fmla="*/ 1915 w 2059"/>
                <a:gd name="T47" fmla="*/ 755 h 2062"/>
                <a:gd name="T48" fmla="*/ 1848 w 2059"/>
                <a:gd name="T49" fmla="*/ 598 h 2062"/>
                <a:gd name="T50" fmla="*/ 1637 w 2059"/>
                <a:gd name="T51" fmla="*/ 624 h 2062"/>
                <a:gd name="T52" fmla="*/ 1406 w 2059"/>
                <a:gd name="T53" fmla="*/ 375 h 2062"/>
                <a:gd name="T54" fmla="*/ 1458 w 2059"/>
                <a:gd name="T55" fmla="*/ 200 h 2062"/>
                <a:gd name="T56" fmla="*/ 1305 w 2059"/>
                <a:gd name="T57" fmla="*/ 143 h 2062"/>
                <a:gd name="T58" fmla="*/ 1172 w 2059"/>
                <a:gd name="T59" fmla="*/ 313 h 2062"/>
                <a:gd name="T60" fmla="*/ 819 w 2059"/>
                <a:gd name="T61" fmla="*/ 287 h 2062"/>
                <a:gd name="T62" fmla="*/ 1315 w 2059"/>
                <a:gd name="T63" fmla="*/ 0 h 2062"/>
                <a:gd name="T64" fmla="*/ 1590 w 2059"/>
                <a:gd name="T65" fmla="*/ 151 h 2062"/>
                <a:gd name="T66" fmla="*/ 1684 w 2059"/>
                <a:gd name="T67" fmla="*/ 455 h 2062"/>
                <a:gd name="T68" fmla="*/ 1946 w 2059"/>
                <a:gd name="T69" fmla="*/ 492 h 2062"/>
                <a:gd name="T70" fmla="*/ 2047 w 2059"/>
                <a:gd name="T71" fmla="*/ 805 h 2062"/>
                <a:gd name="T72" fmla="*/ 1900 w 2059"/>
                <a:gd name="T73" fmla="*/ 1068 h 2062"/>
                <a:gd name="T74" fmla="*/ 2056 w 2059"/>
                <a:gd name="T75" fmla="*/ 1286 h 2062"/>
                <a:gd name="T76" fmla="*/ 1925 w 2059"/>
                <a:gd name="T77" fmla="*/ 1584 h 2062"/>
                <a:gd name="T78" fmla="*/ 1646 w 2059"/>
                <a:gd name="T79" fmla="*/ 1647 h 2062"/>
                <a:gd name="T80" fmla="*/ 1579 w 2059"/>
                <a:gd name="T81" fmla="*/ 1933 h 2062"/>
                <a:gd name="T82" fmla="*/ 1288 w 2059"/>
                <a:gd name="T83" fmla="*/ 2060 h 2062"/>
                <a:gd name="T84" fmla="*/ 1067 w 2059"/>
                <a:gd name="T85" fmla="*/ 1903 h 2062"/>
                <a:gd name="T86" fmla="*/ 797 w 2059"/>
                <a:gd name="T87" fmla="*/ 2053 h 2062"/>
                <a:gd name="T88" fmla="*/ 489 w 2059"/>
                <a:gd name="T89" fmla="*/ 1946 h 2062"/>
                <a:gd name="T90" fmla="*/ 454 w 2059"/>
                <a:gd name="T91" fmla="*/ 1687 h 2062"/>
                <a:gd name="T92" fmla="*/ 157 w 2059"/>
                <a:gd name="T93" fmla="*/ 1596 h 2062"/>
                <a:gd name="T94" fmla="*/ 0 w 2059"/>
                <a:gd name="T95" fmla="*/ 1317 h 2062"/>
                <a:gd name="T96" fmla="*/ 166 w 2059"/>
                <a:gd name="T97" fmla="*/ 1144 h 2062"/>
                <a:gd name="T98" fmla="*/ 23 w 2059"/>
                <a:gd name="T99" fmla="*/ 828 h 2062"/>
                <a:gd name="T100" fmla="*/ 94 w 2059"/>
                <a:gd name="T101" fmla="*/ 510 h 2062"/>
                <a:gd name="T102" fmla="*/ 339 w 2059"/>
                <a:gd name="T103" fmla="*/ 499 h 2062"/>
                <a:gd name="T104" fmla="*/ 460 w 2059"/>
                <a:gd name="T105" fmla="*/ 181 h 2062"/>
                <a:gd name="T106" fmla="*/ 714 w 2059"/>
                <a:gd name="T107" fmla="*/ 4 h 2062"/>
                <a:gd name="T108" fmla="*/ 888 w 2059"/>
                <a:gd name="T109" fmla="*/ 96 h 2062"/>
                <a:gd name="T110" fmla="*/ 1217 w 2059"/>
                <a:gd name="T111" fmla="*/ 34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9" h="2062">
                  <a:moveTo>
                    <a:pt x="745" y="140"/>
                  </a:moveTo>
                  <a:lnTo>
                    <a:pt x="743" y="140"/>
                  </a:lnTo>
                  <a:lnTo>
                    <a:pt x="741" y="140"/>
                  </a:lnTo>
                  <a:lnTo>
                    <a:pt x="739" y="141"/>
                  </a:lnTo>
                  <a:lnTo>
                    <a:pt x="606" y="196"/>
                  </a:lnTo>
                  <a:lnTo>
                    <a:pt x="603" y="197"/>
                  </a:lnTo>
                  <a:lnTo>
                    <a:pt x="601" y="199"/>
                  </a:lnTo>
                  <a:lnTo>
                    <a:pt x="599" y="201"/>
                  </a:lnTo>
                  <a:lnTo>
                    <a:pt x="598" y="205"/>
                  </a:lnTo>
                  <a:lnTo>
                    <a:pt x="597" y="206"/>
                  </a:lnTo>
                  <a:lnTo>
                    <a:pt x="597" y="209"/>
                  </a:lnTo>
                  <a:lnTo>
                    <a:pt x="597" y="212"/>
                  </a:lnTo>
                  <a:lnTo>
                    <a:pt x="598" y="215"/>
                  </a:lnTo>
                  <a:lnTo>
                    <a:pt x="649" y="337"/>
                  </a:lnTo>
                  <a:lnTo>
                    <a:pt x="653" y="356"/>
                  </a:lnTo>
                  <a:lnTo>
                    <a:pt x="653" y="375"/>
                  </a:lnTo>
                  <a:lnTo>
                    <a:pt x="647" y="393"/>
                  </a:lnTo>
                  <a:lnTo>
                    <a:pt x="637" y="409"/>
                  </a:lnTo>
                  <a:lnTo>
                    <a:pt x="622" y="422"/>
                  </a:lnTo>
                  <a:lnTo>
                    <a:pt x="576" y="456"/>
                  </a:lnTo>
                  <a:lnTo>
                    <a:pt x="532" y="493"/>
                  </a:lnTo>
                  <a:lnTo>
                    <a:pt x="492" y="533"/>
                  </a:lnTo>
                  <a:lnTo>
                    <a:pt x="455" y="577"/>
                  </a:lnTo>
                  <a:lnTo>
                    <a:pt x="421" y="624"/>
                  </a:lnTo>
                  <a:lnTo>
                    <a:pt x="408" y="638"/>
                  </a:lnTo>
                  <a:lnTo>
                    <a:pt x="392" y="648"/>
                  </a:lnTo>
                  <a:lnTo>
                    <a:pt x="374" y="653"/>
                  </a:lnTo>
                  <a:lnTo>
                    <a:pt x="355" y="654"/>
                  </a:lnTo>
                  <a:lnTo>
                    <a:pt x="336" y="649"/>
                  </a:lnTo>
                  <a:lnTo>
                    <a:pt x="215" y="599"/>
                  </a:lnTo>
                  <a:lnTo>
                    <a:pt x="212" y="598"/>
                  </a:lnTo>
                  <a:lnTo>
                    <a:pt x="211" y="598"/>
                  </a:lnTo>
                  <a:lnTo>
                    <a:pt x="209" y="597"/>
                  </a:lnTo>
                  <a:lnTo>
                    <a:pt x="206" y="598"/>
                  </a:lnTo>
                  <a:lnTo>
                    <a:pt x="203" y="599"/>
                  </a:lnTo>
                  <a:lnTo>
                    <a:pt x="200" y="600"/>
                  </a:lnTo>
                  <a:lnTo>
                    <a:pt x="197" y="603"/>
                  </a:lnTo>
                  <a:lnTo>
                    <a:pt x="194" y="607"/>
                  </a:lnTo>
                  <a:lnTo>
                    <a:pt x="140" y="739"/>
                  </a:lnTo>
                  <a:lnTo>
                    <a:pt x="139" y="743"/>
                  </a:lnTo>
                  <a:lnTo>
                    <a:pt x="139" y="748"/>
                  </a:lnTo>
                  <a:lnTo>
                    <a:pt x="140" y="751"/>
                  </a:lnTo>
                  <a:lnTo>
                    <a:pt x="141" y="753"/>
                  </a:lnTo>
                  <a:lnTo>
                    <a:pt x="143" y="755"/>
                  </a:lnTo>
                  <a:lnTo>
                    <a:pt x="145" y="756"/>
                  </a:lnTo>
                  <a:lnTo>
                    <a:pt x="148" y="758"/>
                  </a:lnTo>
                  <a:lnTo>
                    <a:pt x="270" y="809"/>
                  </a:lnTo>
                  <a:lnTo>
                    <a:pt x="287" y="819"/>
                  </a:lnTo>
                  <a:lnTo>
                    <a:pt x="299" y="832"/>
                  </a:lnTo>
                  <a:lnTo>
                    <a:pt x="309" y="849"/>
                  </a:lnTo>
                  <a:lnTo>
                    <a:pt x="313" y="867"/>
                  </a:lnTo>
                  <a:lnTo>
                    <a:pt x="312" y="888"/>
                  </a:lnTo>
                  <a:lnTo>
                    <a:pt x="301" y="959"/>
                  </a:lnTo>
                  <a:lnTo>
                    <a:pt x="297" y="1030"/>
                  </a:lnTo>
                  <a:lnTo>
                    <a:pt x="301" y="1102"/>
                  </a:lnTo>
                  <a:lnTo>
                    <a:pt x="312" y="1172"/>
                  </a:lnTo>
                  <a:lnTo>
                    <a:pt x="313" y="1192"/>
                  </a:lnTo>
                  <a:lnTo>
                    <a:pt x="309" y="1211"/>
                  </a:lnTo>
                  <a:lnTo>
                    <a:pt x="299" y="1227"/>
                  </a:lnTo>
                  <a:lnTo>
                    <a:pt x="287" y="1241"/>
                  </a:lnTo>
                  <a:lnTo>
                    <a:pt x="270" y="1251"/>
                  </a:lnTo>
                  <a:lnTo>
                    <a:pt x="148" y="1301"/>
                  </a:lnTo>
                  <a:lnTo>
                    <a:pt x="146" y="1302"/>
                  </a:lnTo>
                  <a:lnTo>
                    <a:pt x="144" y="1304"/>
                  </a:lnTo>
                  <a:lnTo>
                    <a:pt x="141" y="1307"/>
                  </a:lnTo>
                  <a:lnTo>
                    <a:pt x="140" y="1309"/>
                  </a:lnTo>
                  <a:lnTo>
                    <a:pt x="139" y="1311"/>
                  </a:lnTo>
                  <a:lnTo>
                    <a:pt x="139" y="1314"/>
                  </a:lnTo>
                  <a:lnTo>
                    <a:pt x="139" y="1317"/>
                  </a:lnTo>
                  <a:lnTo>
                    <a:pt x="140" y="1320"/>
                  </a:lnTo>
                  <a:lnTo>
                    <a:pt x="194" y="1453"/>
                  </a:lnTo>
                  <a:lnTo>
                    <a:pt x="197" y="1457"/>
                  </a:lnTo>
                  <a:lnTo>
                    <a:pt x="200" y="1459"/>
                  </a:lnTo>
                  <a:lnTo>
                    <a:pt x="203" y="1461"/>
                  </a:lnTo>
                  <a:lnTo>
                    <a:pt x="206" y="1462"/>
                  </a:lnTo>
                  <a:lnTo>
                    <a:pt x="209" y="1462"/>
                  </a:lnTo>
                  <a:lnTo>
                    <a:pt x="211" y="1462"/>
                  </a:lnTo>
                  <a:lnTo>
                    <a:pt x="212" y="1461"/>
                  </a:lnTo>
                  <a:lnTo>
                    <a:pt x="215" y="1461"/>
                  </a:lnTo>
                  <a:lnTo>
                    <a:pt x="336" y="1411"/>
                  </a:lnTo>
                  <a:lnTo>
                    <a:pt x="355" y="1406"/>
                  </a:lnTo>
                  <a:lnTo>
                    <a:pt x="374" y="1406"/>
                  </a:lnTo>
                  <a:lnTo>
                    <a:pt x="392" y="1412"/>
                  </a:lnTo>
                  <a:lnTo>
                    <a:pt x="408" y="1422"/>
                  </a:lnTo>
                  <a:lnTo>
                    <a:pt x="421" y="1437"/>
                  </a:lnTo>
                  <a:lnTo>
                    <a:pt x="455" y="1484"/>
                  </a:lnTo>
                  <a:lnTo>
                    <a:pt x="492" y="1527"/>
                  </a:lnTo>
                  <a:lnTo>
                    <a:pt x="532" y="1567"/>
                  </a:lnTo>
                  <a:lnTo>
                    <a:pt x="576" y="1605"/>
                  </a:lnTo>
                  <a:lnTo>
                    <a:pt x="622" y="1639"/>
                  </a:lnTo>
                  <a:lnTo>
                    <a:pt x="637" y="1651"/>
                  </a:lnTo>
                  <a:lnTo>
                    <a:pt x="647" y="1667"/>
                  </a:lnTo>
                  <a:lnTo>
                    <a:pt x="652" y="1685"/>
                  </a:lnTo>
                  <a:lnTo>
                    <a:pt x="653" y="1704"/>
                  </a:lnTo>
                  <a:lnTo>
                    <a:pt x="648" y="1723"/>
                  </a:lnTo>
                  <a:lnTo>
                    <a:pt x="598" y="1845"/>
                  </a:lnTo>
                  <a:lnTo>
                    <a:pt x="596" y="1853"/>
                  </a:lnTo>
                  <a:lnTo>
                    <a:pt x="599" y="1860"/>
                  </a:lnTo>
                  <a:lnTo>
                    <a:pt x="605" y="1864"/>
                  </a:lnTo>
                  <a:lnTo>
                    <a:pt x="738" y="1920"/>
                  </a:lnTo>
                  <a:lnTo>
                    <a:pt x="741" y="1921"/>
                  </a:lnTo>
                  <a:lnTo>
                    <a:pt x="743" y="1921"/>
                  </a:lnTo>
                  <a:lnTo>
                    <a:pt x="746" y="1921"/>
                  </a:lnTo>
                  <a:lnTo>
                    <a:pt x="749" y="1920"/>
                  </a:lnTo>
                  <a:lnTo>
                    <a:pt x="752" y="1919"/>
                  </a:lnTo>
                  <a:lnTo>
                    <a:pt x="756" y="1915"/>
                  </a:lnTo>
                  <a:lnTo>
                    <a:pt x="758" y="1912"/>
                  </a:lnTo>
                  <a:lnTo>
                    <a:pt x="807" y="1790"/>
                  </a:lnTo>
                  <a:lnTo>
                    <a:pt x="818" y="1773"/>
                  </a:lnTo>
                  <a:lnTo>
                    <a:pt x="832" y="1761"/>
                  </a:lnTo>
                  <a:lnTo>
                    <a:pt x="848" y="1751"/>
                  </a:lnTo>
                  <a:lnTo>
                    <a:pt x="867" y="1747"/>
                  </a:lnTo>
                  <a:lnTo>
                    <a:pt x="886" y="1748"/>
                  </a:lnTo>
                  <a:lnTo>
                    <a:pt x="957" y="1758"/>
                  </a:lnTo>
                  <a:lnTo>
                    <a:pt x="1029" y="1762"/>
                  </a:lnTo>
                  <a:lnTo>
                    <a:pt x="1100" y="1758"/>
                  </a:lnTo>
                  <a:lnTo>
                    <a:pt x="1171" y="1748"/>
                  </a:lnTo>
                  <a:lnTo>
                    <a:pt x="1175" y="1748"/>
                  </a:lnTo>
                  <a:lnTo>
                    <a:pt x="1180" y="1747"/>
                  </a:lnTo>
                  <a:lnTo>
                    <a:pt x="1184" y="1747"/>
                  </a:lnTo>
                  <a:lnTo>
                    <a:pt x="1200" y="1749"/>
                  </a:lnTo>
                  <a:lnTo>
                    <a:pt x="1215" y="1754"/>
                  </a:lnTo>
                  <a:lnTo>
                    <a:pt x="1229" y="1763"/>
                  </a:lnTo>
                  <a:lnTo>
                    <a:pt x="1241" y="1775"/>
                  </a:lnTo>
                  <a:lnTo>
                    <a:pt x="1249" y="1790"/>
                  </a:lnTo>
                  <a:lnTo>
                    <a:pt x="1299" y="1912"/>
                  </a:lnTo>
                  <a:lnTo>
                    <a:pt x="1301" y="1915"/>
                  </a:lnTo>
                  <a:lnTo>
                    <a:pt x="1303" y="1919"/>
                  </a:lnTo>
                  <a:lnTo>
                    <a:pt x="1306" y="1920"/>
                  </a:lnTo>
                  <a:lnTo>
                    <a:pt x="1309" y="1921"/>
                  </a:lnTo>
                  <a:lnTo>
                    <a:pt x="1313" y="1921"/>
                  </a:lnTo>
                  <a:lnTo>
                    <a:pt x="1316" y="1921"/>
                  </a:lnTo>
                  <a:lnTo>
                    <a:pt x="1319" y="1920"/>
                  </a:lnTo>
                  <a:lnTo>
                    <a:pt x="1451" y="1864"/>
                  </a:lnTo>
                  <a:lnTo>
                    <a:pt x="1454" y="1863"/>
                  </a:lnTo>
                  <a:lnTo>
                    <a:pt x="1457" y="1861"/>
                  </a:lnTo>
                  <a:lnTo>
                    <a:pt x="1459" y="1859"/>
                  </a:lnTo>
                  <a:lnTo>
                    <a:pt x="1460" y="1857"/>
                  </a:lnTo>
                  <a:lnTo>
                    <a:pt x="1461" y="1855"/>
                  </a:lnTo>
                  <a:lnTo>
                    <a:pt x="1461" y="1853"/>
                  </a:lnTo>
                  <a:lnTo>
                    <a:pt x="1461" y="1850"/>
                  </a:lnTo>
                  <a:lnTo>
                    <a:pt x="1460" y="1845"/>
                  </a:lnTo>
                  <a:lnTo>
                    <a:pt x="1409" y="1723"/>
                  </a:lnTo>
                  <a:lnTo>
                    <a:pt x="1405" y="1705"/>
                  </a:lnTo>
                  <a:lnTo>
                    <a:pt x="1405" y="1686"/>
                  </a:lnTo>
                  <a:lnTo>
                    <a:pt x="1411" y="1668"/>
                  </a:lnTo>
                  <a:lnTo>
                    <a:pt x="1421" y="1652"/>
                  </a:lnTo>
                  <a:lnTo>
                    <a:pt x="1435" y="1639"/>
                  </a:lnTo>
                  <a:lnTo>
                    <a:pt x="1482" y="1606"/>
                  </a:lnTo>
                  <a:lnTo>
                    <a:pt x="1525" y="1569"/>
                  </a:lnTo>
                  <a:lnTo>
                    <a:pt x="1566" y="1527"/>
                  </a:lnTo>
                  <a:lnTo>
                    <a:pt x="1603" y="1484"/>
                  </a:lnTo>
                  <a:lnTo>
                    <a:pt x="1637" y="1437"/>
                  </a:lnTo>
                  <a:lnTo>
                    <a:pt x="1649" y="1423"/>
                  </a:lnTo>
                  <a:lnTo>
                    <a:pt x="1665" y="1413"/>
                  </a:lnTo>
                  <a:lnTo>
                    <a:pt x="1683" y="1407"/>
                  </a:lnTo>
                  <a:lnTo>
                    <a:pt x="1702" y="1407"/>
                  </a:lnTo>
                  <a:lnTo>
                    <a:pt x="1721" y="1412"/>
                  </a:lnTo>
                  <a:lnTo>
                    <a:pt x="1843" y="1462"/>
                  </a:lnTo>
                  <a:lnTo>
                    <a:pt x="1845" y="1462"/>
                  </a:lnTo>
                  <a:lnTo>
                    <a:pt x="1846" y="1464"/>
                  </a:lnTo>
                  <a:lnTo>
                    <a:pt x="1848" y="1464"/>
                  </a:lnTo>
                  <a:lnTo>
                    <a:pt x="1851" y="1464"/>
                  </a:lnTo>
                  <a:lnTo>
                    <a:pt x="1855" y="1462"/>
                  </a:lnTo>
                  <a:lnTo>
                    <a:pt x="1858" y="1460"/>
                  </a:lnTo>
                  <a:lnTo>
                    <a:pt x="1861" y="1458"/>
                  </a:lnTo>
                  <a:lnTo>
                    <a:pt x="1863" y="1454"/>
                  </a:lnTo>
                  <a:lnTo>
                    <a:pt x="1917" y="1322"/>
                  </a:lnTo>
                  <a:lnTo>
                    <a:pt x="1918" y="1318"/>
                  </a:lnTo>
                  <a:lnTo>
                    <a:pt x="1918" y="1314"/>
                  </a:lnTo>
                  <a:lnTo>
                    <a:pt x="1917" y="1311"/>
                  </a:lnTo>
                  <a:lnTo>
                    <a:pt x="1916" y="1309"/>
                  </a:lnTo>
                  <a:lnTo>
                    <a:pt x="1915" y="1307"/>
                  </a:lnTo>
                  <a:lnTo>
                    <a:pt x="1913" y="1304"/>
                  </a:lnTo>
                  <a:lnTo>
                    <a:pt x="1910" y="1302"/>
                  </a:lnTo>
                  <a:lnTo>
                    <a:pt x="1788" y="1252"/>
                  </a:lnTo>
                  <a:lnTo>
                    <a:pt x="1771" y="1243"/>
                  </a:lnTo>
                  <a:lnTo>
                    <a:pt x="1758" y="1229"/>
                  </a:lnTo>
                  <a:lnTo>
                    <a:pt x="1749" y="1212"/>
                  </a:lnTo>
                  <a:lnTo>
                    <a:pt x="1745" y="1193"/>
                  </a:lnTo>
                  <a:lnTo>
                    <a:pt x="1746" y="1174"/>
                  </a:lnTo>
                  <a:lnTo>
                    <a:pt x="1756" y="1103"/>
                  </a:lnTo>
                  <a:lnTo>
                    <a:pt x="1760" y="1031"/>
                  </a:lnTo>
                  <a:lnTo>
                    <a:pt x="1756" y="960"/>
                  </a:lnTo>
                  <a:lnTo>
                    <a:pt x="1746" y="889"/>
                  </a:lnTo>
                  <a:lnTo>
                    <a:pt x="1745" y="870"/>
                  </a:lnTo>
                  <a:lnTo>
                    <a:pt x="1749" y="851"/>
                  </a:lnTo>
                  <a:lnTo>
                    <a:pt x="1757" y="834"/>
                  </a:lnTo>
                  <a:lnTo>
                    <a:pt x="1771" y="820"/>
                  </a:lnTo>
                  <a:lnTo>
                    <a:pt x="1788" y="810"/>
                  </a:lnTo>
                  <a:lnTo>
                    <a:pt x="1910" y="760"/>
                  </a:lnTo>
                  <a:lnTo>
                    <a:pt x="1915" y="755"/>
                  </a:lnTo>
                  <a:lnTo>
                    <a:pt x="1918" y="748"/>
                  </a:lnTo>
                  <a:lnTo>
                    <a:pt x="1917" y="740"/>
                  </a:lnTo>
                  <a:lnTo>
                    <a:pt x="1863" y="608"/>
                  </a:lnTo>
                  <a:lnTo>
                    <a:pt x="1861" y="603"/>
                  </a:lnTo>
                  <a:lnTo>
                    <a:pt x="1858" y="601"/>
                  </a:lnTo>
                  <a:lnTo>
                    <a:pt x="1855" y="599"/>
                  </a:lnTo>
                  <a:lnTo>
                    <a:pt x="1851" y="598"/>
                  </a:lnTo>
                  <a:lnTo>
                    <a:pt x="1848" y="598"/>
                  </a:lnTo>
                  <a:lnTo>
                    <a:pt x="1846" y="599"/>
                  </a:lnTo>
                  <a:lnTo>
                    <a:pt x="1843" y="599"/>
                  </a:lnTo>
                  <a:lnTo>
                    <a:pt x="1721" y="650"/>
                  </a:lnTo>
                  <a:lnTo>
                    <a:pt x="1702" y="654"/>
                  </a:lnTo>
                  <a:lnTo>
                    <a:pt x="1683" y="654"/>
                  </a:lnTo>
                  <a:lnTo>
                    <a:pt x="1665" y="649"/>
                  </a:lnTo>
                  <a:lnTo>
                    <a:pt x="1649" y="638"/>
                  </a:lnTo>
                  <a:lnTo>
                    <a:pt x="1637" y="624"/>
                  </a:lnTo>
                  <a:lnTo>
                    <a:pt x="1603" y="577"/>
                  </a:lnTo>
                  <a:lnTo>
                    <a:pt x="1566" y="533"/>
                  </a:lnTo>
                  <a:lnTo>
                    <a:pt x="1525" y="493"/>
                  </a:lnTo>
                  <a:lnTo>
                    <a:pt x="1482" y="456"/>
                  </a:lnTo>
                  <a:lnTo>
                    <a:pt x="1435" y="422"/>
                  </a:lnTo>
                  <a:lnTo>
                    <a:pt x="1421" y="409"/>
                  </a:lnTo>
                  <a:lnTo>
                    <a:pt x="1411" y="393"/>
                  </a:lnTo>
                  <a:lnTo>
                    <a:pt x="1406" y="375"/>
                  </a:lnTo>
                  <a:lnTo>
                    <a:pt x="1405" y="356"/>
                  </a:lnTo>
                  <a:lnTo>
                    <a:pt x="1410" y="337"/>
                  </a:lnTo>
                  <a:lnTo>
                    <a:pt x="1460" y="215"/>
                  </a:lnTo>
                  <a:lnTo>
                    <a:pt x="1462" y="211"/>
                  </a:lnTo>
                  <a:lnTo>
                    <a:pt x="1461" y="208"/>
                  </a:lnTo>
                  <a:lnTo>
                    <a:pt x="1460" y="205"/>
                  </a:lnTo>
                  <a:lnTo>
                    <a:pt x="1460" y="202"/>
                  </a:lnTo>
                  <a:lnTo>
                    <a:pt x="1458" y="200"/>
                  </a:lnTo>
                  <a:lnTo>
                    <a:pt x="1455" y="198"/>
                  </a:lnTo>
                  <a:lnTo>
                    <a:pt x="1452" y="196"/>
                  </a:lnTo>
                  <a:lnTo>
                    <a:pt x="1320" y="142"/>
                  </a:lnTo>
                  <a:lnTo>
                    <a:pt x="1317" y="141"/>
                  </a:lnTo>
                  <a:lnTo>
                    <a:pt x="1315" y="140"/>
                  </a:lnTo>
                  <a:lnTo>
                    <a:pt x="1311" y="141"/>
                  </a:lnTo>
                  <a:lnTo>
                    <a:pt x="1308" y="142"/>
                  </a:lnTo>
                  <a:lnTo>
                    <a:pt x="1305" y="143"/>
                  </a:lnTo>
                  <a:lnTo>
                    <a:pt x="1302" y="146"/>
                  </a:lnTo>
                  <a:lnTo>
                    <a:pt x="1300" y="149"/>
                  </a:lnTo>
                  <a:lnTo>
                    <a:pt x="1250" y="271"/>
                  </a:lnTo>
                  <a:lnTo>
                    <a:pt x="1239" y="288"/>
                  </a:lnTo>
                  <a:lnTo>
                    <a:pt x="1226" y="301"/>
                  </a:lnTo>
                  <a:lnTo>
                    <a:pt x="1210" y="310"/>
                  </a:lnTo>
                  <a:lnTo>
                    <a:pt x="1191" y="314"/>
                  </a:lnTo>
                  <a:lnTo>
                    <a:pt x="1172" y="313"/>
                  </a:lnTo>
                  <a:lnTo>
                    <a:pt x="1101" y="302"/>
                  </a:lnTo>
                  <a:lnTo>
                    <a:pt x="1030" y="299"/>
                  </a:lnTo>
                  <a:lnTo>
                    <a:pt x="958" y="302"/>
                  </a:lnTo>
                  <a:lnTo>
                    <a:pt x="888" y="313"/>
                  </a:lnTo>
                  <a:lnTo>
                    <a:pt x="868" y="314"/>
                  </a:lnTo>
                  <a:lnTo>
                    <a:pt x="850" y="310"/>
                  </a:lnTo>
                  <a:lnTo>
                    <a:pt x="833" y="301"/>
                  </a:lnTo>
                  <a:lnTo>
                    <a:pt x="819" y="287"/>
                  </a:lnTo>
                  <a:lnTo>
                    <a:pt x="809" y="270"/>
                  </a:lnTo>
                  <a:lnTo>
                    <a:pt x="759" y="148"/>
                  </a:lnTo>
                  <a:lnTo>
                    <a:pt x="757" y="145"/>
                  </a:lnTo>
                  <a:lnTo>
                    <a:pt x="755" y="142"/>
                  </a:lnTo>
                  <a:lnTo>
                    <a:pt x="751" y="141"/>
                  </a:lnTo>
                  <a:lnTo>
                    <a:pt x="748" y="140"/>
                  </a:lnTo>
                  <a:lnTo>
                    <a:pt x="745" y="140"/>
                  </a:lnTo>
                  <a:close/>
                  <a:moveTo>
                    <a:pt x="1315" y="0"/>
                  </a:moveTo>
                  <a:lnTo>
                    <a:pt x="1344" y="3"/>
                  </a:lnTo>
                  <a:lnTo>
                    <a:pt x="1374" y="12"/>
                  </a:lnTo>
                  <a:lnTo>
                    <a:pt x="1506" y="67"/>
                  </a:lnTo>
                  <a:lnTo>
                    <a:pt x="1529" y="78"/>
                  </a:lnTo>
                  <a:lnTo>
                    <a:pt x="1548" y="92"/>
                  </a:lnTo>
                  <a:lnTo>
                    <a:pt x="1565" y="109"/>
                  </a:lnTo>
                  <a:lnTo>
                    <a:pt x="1579" y="129"/>
                  </a:lnTo>
                  <a:lnTo>
                    <a:pt x="1590" y="151"/>
                  </a:lnTo>
                  <a:lnTo>
                    <a:pt x="1599" y="180"/>
                  </a:lnTo>
                  <a:lnTo>
                    <a:pt x="1602" y="211"/>
                  </a:lnTo>
                  <a:lnTo>
                    <a:pt x="1599" y="241"/>
                  </a:lnTo>
                  <a:lnTo>
                    <a:pt x="1590" y="270"/>
                  </a:lnTo>
                  <a:lnTo>
                    <a:pt x="1561" y="340"/>
                  </a:lnTo>
                  <a:lnTo>
                    <a:pt x="1605" y="375"/>
                  </a:lnTo>
                  <a:lnTo>
                    <a:pt x="1646" y="415"/>
                  </a:lnTo>
                  <a:lnTo>
                    <a:pt x="1684" y="455"/>
                  </a:lnTo>
                  <a:lnTo>
                    <a:pt x="1720" y="499"/>
                  </a:lnTo>
                  <a:lnTo>
                    <a:pt x="1790" y="470"/>
                  </a:lnTo>
                  <a:lnTo>
                    <a:pt x="1819" y="461"/>
                  </a:lnTo>
                  <a:lnTo>
                    <a:pt x="1849" y="458"/>
                  </a:lnTo>
                  <a:lnTo>
                    <a:pt x="1876" y="460"/>
                  </a:lnTo>
                  <a:lnTo>
                    <a:pt x="1901" y="467"/>
                  </a:lnTo>
                  <a:lnTo>
                    <a:pt x="1925" y="477"/>
                  </a:lnTo>
                  <a:lnTo>
                    <a:pt x="1946" y="492"/>
                  </a:lnTo>
                  <a:lnTo>
                    <a:pt x="1965" y="509"/>
                  </a:lnTo>
                  <a:lnTo>
                    <a:pt x="1981" y="530"/>
                  </a:lnTo>
                  <a:lnTo>
                    <a:pt x="1993" y="554"/>
                  </a:lnTo>
                  <a:lnTo>
                    <a:pt x="2047" y="686"/>
                  </a:lnTo>
                  <a:lnTo>
                    <a:pt x="2056" y="716"/>
                  </a:lnTo>
                  <a:lnTo>
                    <a:pt x="2059" y="746"/>
                  </a:lnTo>
                  <a:lnTo>
                    <a:pt x="2056" y="776"/>
                  </a:lnTo>
                  <a:lnTo>
                    <a:pt x="2047" y="805"/>
                  </a:lnTo>
                  <a:lnTo>
                    <a:pt x="2036" y="827"/>
                  </a:lnTo>
                  <a:lnTo>
                    <a:pt x="2022" y="847"/>
                  </a:lnTo>
                  <a:lnTo>
                    <a:pt x="2005" y="864"/>
                  </a:lnTo>
                  <a:lnTo>
                    <a:pt x="1985" y="878"/>
                  </a:lnTo>
                  <a:lnTo>
                    <a:pt x="1964" y="890"/>
                  </a:lnTo>
                  <a:lnTo>
                    <a:pt x="1893" y="918"/>
                  </a:lnTo>
                  <a:lnTo>
                    <a:pt x="1900" y="994"/>
                  </a:lnTo>
                  <a:lnTo>
                    <a:pt x="1900" y="1068"/>
                  </a:lnTo>
                  <a:lnTo>
                    <a:pt x="1893" y="1143"/>
                  </a:lnTo>
                  <a:lnTo>
                    <a:pt x="1964" y="1172"/>
                  </a:lnTo>
                  <a:lnTo>
                    <a:pt x="1985" y="1184"/>
                  </a:lnTo>
                  <a:lnTo>
                    <a:pt x="2005" y="1198"/>
                  </a:lnTo>
                  <a:lnTo>
                    <a:pt x="2022" y="1215"/>
                  </a:lnTo>
                  <a:lnTo>
                    <a:pt x="2037" y="1234"/>
                  </a:lnTo>
                  <a:lnTo>
                    <a:pt x="2047" y="1257"/>
                  </a:lnTo>
                  <a:lnTo>
                    <a:pt x="2056" y="1286"/>
                  </a:lnTo>
                  <a:lnTo>
                    <a:pt x="2059" y="1316"/>
                  </a:lnTo>
                  <a:lnTo>
                    <a:pt x="2056" y="1347"/>
                  </a:lnTo>
                  <a:lnTo>
                    <a:pt x="2047" y="1376"/>
                  </a:lnTo>
                  <a:lnTo>
                    <a:pt x="1993" y="1508"/>
                  </a:lnTo>
                  <a:lnTo>
                    <a:pt x="1981" y="1532"/>
                  </a:lnTo>
                  <a:lnTo>
                    <a:pt x="1965" y="1553"/>
                  </a:lnTo>
                  <a:lnTo>
                    <a:pt x="1946" y="1571"/>
                  </a:lnTo>
                  <a:lnTo>
                    <a:pt x="1925" y="1584"/>
                  </a:lnTo>
                  <a:lnTo>
                    <a:pt x="1901" y="1595"/>
                  </a:lnTo>
                  <a:lnTo>
                    <a:pt x="1876" y="1601"/>
                  </a:lnTo>
                  <a:lnTo>
                    <a:pt x="1849" y="1605"/>
                  </a:lnTo>
                  <a:lnTo>
                    <a:pt x="1819" y="1601"/>
                  </a:lnTo>
                  <a:lnTo>
                    <a:pt x="1790" y="1592"/>
                  </a:lnTo>
                  <a:lnTo>
                    <a:pt x="1720" y="1563"/>
                  </a:lnTo>
                  <a:lnTo>
                    <a:pt x="1684" y="1607"/>
                  </a:lnTo>
                  <a:lnTo>
                    <a:pt x="1646" y="1647"/>
                  </a:lnTo>
                  <a:lnTo>
                    <a:pt x="1605" y="1686"/>
                  </a:lnTo>
                  <a:lnTo>
                    <a:pt x="1561" y="1721"/>
                  </a:lnTo>
                  <a:lnTo>
                    <a:pt x="1590" y="1792"/>
                  </a:lnTo>
                  <a:lnTo>
                    <a:pt x="1599" y="1821"/>
                  </a:lnTo>
                  <a:lnTo>
                    <a:pt x="1602" y="1852"/>
                  </a:lnTo>
                  <a:lnTo>
                    <a:pt x="1599" y="1881"/>
                  </a:lnTo>
                  <a:lnTo>
                    <a:pt x="1590" y="1911"/>
                  </a:lnTo>
                  <a:lnTo>
                    <a:pt x="1579" y="1933"/>
                  </a:lnTo>
                  <a:lnTo>
                    <a:pt x="1565" y="1952"/>
                  </a:lnTo>
                  <a:lnTo>
                    <a:pt x="1548" y="1971"/>
                  </a:lnTo>
                  <a:lnTo>
                    <a:pt x="1527" y="1984"/>
                  </a:lnTo>
                  <a:lnTo>
                    <a:pt x="1506" y="1995"/>
                  </a:lnTo>
                  <a:lnTo>
                    <a:pt x="1374" y="2050"/>
                  </a:lnTo>
                  <a:lnTo>
                    <a:pt x="1344" y="2059"/>
                  </a:lnTo>
                  <a:lnTo>
                    <a:pt x="1315" y="2062"/>
                  </a:lnTo>
                  <a:lnTo>
                    <a:pt x="1288" y="2060"/>
                  </a:lnTo>
                  <a:lnTo>
                    <a:pt x="1263" y="2053"/>
                  </a:lnTo>
                  <a:lnTo>
                    <a:pt x="1238" y="2043"/>
                  </a:lnTo>
                  <a:lnTo>
                    <a:pt x="1217" y="2029"/>
                  </a:lnTo>
                  <a:lnTo>
                    <a:pt x="1198" y="2011"/>
                  </a:lnTo>
                  <a:lnTo>
                    <a:pt x="1183" y="1990"/>
                  </a:lnTo>
                  <a:lnTo>
                    <a:pt x="1171" y="1966"/>
                  </a:lnTo>
                  <a:lnTo>
                    <a:pt x="1142" y="1896"/>
                  </a:lnTo>
                  <a:lnTo>
                    <a:pt x="1067" y="1903"/>
                  </a:lnTo>
                  <a:lnTo>
                    <a:pt x="992" y="1903"/>
                  </a:lnTo>
                  <a:lnTo>
                    <a:pt x="918" y="1896"/>
                  </a:lnTo>
                  <a:lnTo>
                    <a:pt x="888" y="1966"/>
                  </a:lnTo>
                  <a:lnTo>
                    <a:pt x="876" y="1990"/>
                  </a:lnTo>
                  <a:lnTo>
                    <a:pt x="860" y="2011"/>
                  </a:lnTo>
                  <a:lnTo>
                    <a:pt x="841" y="2029"/>
                  </a:lnTo>
                  <a:lnTo>
                    <a:pt x="820" y="2043"/>
                  </a:lnTo>
                  <a:lnTo>
                    <a:pt x="797" y="2053"/>
                  </a:lnTo>
                  <a:lnTo>
                    <a:pt x="771" y="2060"/>
                  </a:lnTo>
                  <a:lnTo>
                    <a:pt x="745" y="2062"/>
                  </a:lnTo>
                  <a:lnTo>
                    <a:pt x="714" y="2059"/>
                  </a:lnTo>
                  <a:lnTo>
                    <a:pt x="686" y="2050"/>
                  </a:lnTo>
                  <a:lnTo>
                    <a:pt x="553" y="1995"/>
                  </a:lnTo>
                  <a:lnTo>
                    <a:pt x="528" y="1982"/>
                  </a:lnTo>
                  <a:lnTo>
                    <a:pt x="507" y="1966"/>
                  </a:lnTo>
                  <a:lnTo>
                    <a:pt x="489" y="1946"/>
                  </a:lnTo>
                  <a:lnTo>
                    <a:pt x="474" y="1924"/>
                  </a:lnTo>
                  <a:lnTo>
                    <a:pt x="464" y="1899"/>
                  </a:lnTo>
                  <a:lnTo>
                    <a:pt x="458" y="1873"/>
                  </a:lnTo>
                  <a:lnTo>
                    <a:pt x="457" y="1846"/>
                  </a:lnTo>
                  <a:lnTo>
                    <a:pt x="460" y="1820"/>
                  </a:lnTo>
                  <a:lnTo>
                    <a:pt x="469" y="1792"/>
                  </a:lnTo>
                  <a:lnTo>
                    <a:pt x="497" y="1722"/>
                  </a:lnTo>
                  <a:lnTo>
                    <a:pt x="454" y="1687"/>
                  </a:lnTo>
                  <a:lnTo>
                    <a:pt x="414" y="1648"/>
                  </a:lnTo>
                  <a:lnTo>
                    <a:pt x="375" y="1607"/>
                  </a:lnTo>
                  <a:lnTo>
                    <a:pt x="339" y="1563"/>
                  </a:lnTo>
                  <a:lnTo>
                    <a:pt x="270" y="1593"/>
                  </a:lnTo>
                  <a:lnTo>
                    <a:pt x="240" y="1601"/>
                  </a:lnTo>
                  <a:lnTo>
                    <a:pt x="209" y="1605"/>
                  </a:lnTo>
                  <a:lnTo>
                    <a:pt x="183" y="1602"/>
                  </a:lnTo>
                  <a:lnTo>
                    <a:pt x="157" y="1596"/>
                  </a:lnTo>
                  <a:lnTo>
                    <a:pt x="134" y="1586"/>
                  </a:lnTo>
                  <a:lnTo>
                    <a:pt x="113" y="1571"/>
                  </a:lnTo>
                  <a:lnTo>
                    <a:pt x="94" y="1554"/>
                  </a:lnTo>
                  <a:lnTo>
                    <a:pt x="78" y="1532"/>
                  </a:lnTo>
                  <a:lnTo>
                    <a:pt x="66" y="1509"/>
                  </a:lnTo>
                  <a:lnTo>
                    <a:pt x="11" y="1377"/>
                  </a:lnTo>
                  <a:lnTo>
                    <a:pt x="3" y="1347"/>
                  </a:lnTo>
                  <a:lnTo>
                    <a:pt x="0" y="1317"/>
                  </a:lnTo>
                  <a:lnTo>
                    <a:pt x="3" y="1286"/>
                  </a:lnTo>
                  <a:lnTo>
                    <a:pt x="11" y="1258"/>
                  </a:lnTo>
                  <a:lnTo>
                    <a:pt x="23" y="1236"/>
                  </a:lnTo>
                  <a:lnTo>
                    <a:pt x="37" y="1215"/>
                  </a:lnTo>
                  <a:lnTo>
                    <a:pt x="55" y="1198"/>
                  </a:lnTo>
                  <a:lnTo>
                    <a:pt x="74" y="1185"/>
                  </a:lnTo>
                  <a:lnTo>
                    <a:pt x="96" y="1173"/>
                  </a:lnTo>
                  <a:lnTo>
                    <a:pt x="166" y="1144"/>
                  </a:lnTo>
                  <a:lnTo>
                    <a:pt x="159" y="1069"/>
                  </a:lnTo>
                  <a:lnTo>
                    <a:pt x="159" y="995"/>
                  </a:lnTo>
                  <a:lnTo>
                    <a:pt x="166" y="919"/>
                  </a:lnTo>
                  <a:lnTo>
                    <a:pt x="96" y="890"/>
                  </a:lnTo>
                  <a:lnTo>
                    <a:pt x="74" y="879"/>
                  </a:lnTo>
                  <a:lnTo>
                    <a:pt x="54" y="864"/>
                  </a:lnTo>
                  <a:lnTo>
                    <a:pt x="37" y="847"/>
                  </a:lnTo>
                  <a:lnTo>
                    <a:pt x="23" y="828"/>
                  </a:lnTo>
                  <a:lnTo>
                    <a:pt x="11" y="806"/>
                  </a:lnTo>
                  <a:lnTo>
                    <a:pt x="3" y="776"/>
                  </a:lnTo>
                  <a:lnTo>
                    <a:pt x="0" y="747"/>
                  </a:lnTo>
                  <a:lnTo>
                    <a:pt x="3" y="716"/>
                  </a:lnTo>
                  <a:lnTo>
                    <a:pt x="11" y="687"/>
                  </a:lnTo>
                  <a:lnTo>
                    <a:pt x="66" y="555"/>
                  </a:lnTo>
                  <a:lnTo>
                    <a:pt x="78" y="530"/>
                  </a:lnTo>
                  <a:lnTo>
                    <a:pt x="94" y="510"/>
                  </a:lnTo>
                  <a:lnTo>
                    <a:pt x="113" y="492"/>
                  </a:lnTo>
                  <a:lnTo>
                    <a:pt x="134" y="478"/>
                  </a:lnTo>
                  <a:lnTo>
                    <a:pt x="157" y="468"/>
                  </a:lnTo>
                  <a:lnTo>
                    <a:pt x="183" y="461"/>
                  </a:lnTo>
                  <a:lnTo>
                    <a:pt x="209" y="458"/>
                  </a:lnTo>
                  <a:lnTo>
                    <a:pt x="240" y="461"/>
                  </a:lnTo>
                  <a:lnTo>
                    <a:pt x="270" y="471"/>
                  </a:lnTo>
                  <a:lnTo>
                    <a:pt x="339" y="499"/>
                  </a:lnTo>
                  <a:lnTo>
                    <a:pt x="374" y="456"/>
                  </a:lnTo>
                  <a:lnTo>
                    <a:pt x="414" y="416"/>
                  </a:lnTo>
                  <a:lnTo>
                    <a:pt x="454" y="376"/>
                  </a:lnTo>
                  <a:lnTo>
                    <a:pt x="497" y="340"/>
                  </a:lnTo>
                  <a:lnTo>
                    <a:pt x="469" y="270"/>
                  </a:lnTo>
                  <a:lnTo>
                    <a:pt x="460" y="242"/>
                  </a:lnTo>
                  <a:lnTo>
                    <a:pt x="457" y="211"/>
                  </a:lnTo>
                  <a:lnTo>
                    <a:pt x="460" y="181"/>
                  </a:lnTo>
                  <a:lnTo>
                    <a:pt x="469" y="152"/>
                  </a:lnTo>
                  <a:lnTo>
                    <a:pt x="480" y="129"/>
                  </a:lnTo>
                  <a:lnTo>
                    <a:pt x="494" y="110"/>
                  </a:lnTo>
                  <a:lnTo>
                    <a:pt x="511" y="92"/>
                  </a:lnTo>
                  <a:lnTo>
                    <a:pt x="531" y="78"/>
                  </a:lnTo>
                  <a:lnTo>
                    <a:pt x="553" y="68"/>
                  </a:lnTo>
                  <a:lnTo>
                    <a:pt x="686" y="13"/>
                  </a:lnTo>
                  <a:lnTo>
                    <a:pt x="714" y="4"/>
                  </a:lnTo>
                  <a:lnTo>
                    <a:pt x="745" y="1"/>
                  </a:lnTo>
                  <a:lnTo>
                    <a:pt x="771" y="3"/>
                  </a:lnTo>
                  <a:lnTo>
                    <a:pt x="797" y="9"/>
                  </a:lnTo>
                  <a:lnTo>
                    <a:pt x="820" y="20"/>
                  </a:lnTo>
                  <a:lnTo>
                    <a:pt x="841" y="34"/>
                  </a:lnTo>
                  <a:lnTo>
                    <a:pt x="860" y="52"/>
                  </a:lnTo>
                  <a:lnTo>
                    <a:pt x="876" y="73"/>
                  </a:lnTo>
                  <a:lnTo>
                    <a:pt x="888" y="96"/>
                  </a:lnTo>
                  <a:lnTo>
                    <a:pt x="918" y="166"/>
                  </a:lnTo>
                  <a:lnTo>
                    <a:pt x="992" y="160"/>
                  </a:lnTo>
                  <a:lnTo>
                    <a:pt x="1067" y="160"/>
                  </a:lnTo>
                  <a:lnTo>
                    <a:pt x="1142" y="166"/>
                  </a:lnTo>
                  <a:lnTo>
                    <a:pt x="1171" y="96"/>
                  </a:lnTo>
                  <a:lnTo>
                    <a:pt x="1183" y="72"/>
                  </a:lnTo>
                  <a:lnTo>
                    <a:pt x="1198" y="52"/>
                  </a:lnTo>
                  <a:lnTo>
                    <a:pt x="1217" y="34"/>
                  </a:lnTo>
                  <a:lnTo>
                    <a:pt x="1238" y="19"/>
                  </a:lnTo>
                  <a:lnTo>
                    <a:pt x="1263" y="8"/>
                  </a:lnTo>
                  <a:lnTo>
                    <a:pt x="1288" y="2"/>
                  </a:lnTo>
                  <a:lnTo>
                    <a:pt x="13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63" name="Group 24"/>
          <p:cNvGrpSpPr/>
          <p:nvPr/>
        </p:nvGrpSpPr>
        <p:grpSpPr>
          <a:xfrm>
            <a:off x="9586673" y="3912479"/>
            <a:ext cx="529774" cy="683387"/>
            <a:chOff x="10990263" y="4235450"/>
            <a:chExt cx="427037" cy="550863"/>
          </a:xfrm>
          <a:solidFill>
            <a:schemeClr val="bg1"/>
          </a:solidFill>
        </p:grpSpPr>
        <p:sp>
          <p:nvSpPr>
            <p:cNvPr id="64" name="Freeform 279"/>
            <p:cNvSpPr/>
            <p:nvPr/>
          </p:nvSpPr>
          <p:spPr bwMode="auto">
            <a:xfrm>
              <a:off x="10990263" y="4386263"/>
              <a:ext cx="427037" cy="400050"/>
            </a:xfrm>
            <a:custGeom>
              <a:avLst/>
              <a:gdLst>
                <a:gd name="T0" fmla="*/ 2176 w 2687"/>
                <a:gd name="T1" fmla="*/ 67 h 2526"/>
                <a:gd name="T2" fmla="*/ 2177 w 2687"/>
                <a:gd name="T3" fmla="*/ 221 h 2526"/>
                <a:gd name="T4" fmla="*/ 2129 w 2687"/>
                <a:gd name="T5" fmla="*/ 463 h 2526"/>
                <a:gd name="T6" fmla="*/ 2420 w 2687"/>
                <a:gd name="T7" fmla="*/ 834 h 2526"/>
                <a:gd name="T8" fmla="*/ 2617 w 2687"/>
                <a:gd name="T9" fmla="*/ 951 h 2526"/>
                <a:gd name="T10" fmla="*/ 2687 w 2687"/>
                <a:gd name="T11" fmla="*/ 1406 h 2526"/>
                <a:gd name="T12" fmla="*/ 2590 w 2687"/>
                <a:gd name="T13" fmla="*/ 1575 h 2526"/>
                <a:gd name="T14" fmla="*/ 2424 w 2687"/>
                <a:gd name="T15" fmla="*/ 1663 h 2526"/>
                <a:gd name="T16" fmla="*/ 2302 w 2687"/>
                <a:gd name="T17" fmla="*/ 1854 h 2526"/>
                <a:gd name="T18" fmla="*/ 2191 w 2687"/>
                <a:gd name="T19" fmla="*/ 1997 h 2526"/>
                <a:gd name="T20" fmla="*/ 2151 w 2687"/>
                <a:gd name="T21" fmla="*/ 2041 h 2526"/>
                <a:gd name="T22" fmla="*/ 2037 w 2687"/>
                <a:gd name="T23" fmla="*/ 2200 h 2526"/>
                <a:gd name="T24" fmla="*/ 2018 w 2687"/>
                <a:gd name="T25" fmla="*/ 2388 h 2526"/>
                <a:gd name="T26" fmla="*/ 1934 w 2687"/>
                <a:gd name="T27" fmla="*/ 2514 h 2526"/>
                <a:gd name="T28" fmla="*/ 1392 w 2687"/>
                <a:gd name="T29" fmla="*/ 2501 h 2526"/>
                <a:gd name="T30" fmla="*/ 1331 w 2687"/>
                <a:gd name="T31" fmla="*/ 2367 h 2526"/>
                <a:gd name="T32" fmla="*/ 1122 w 2687"/>
                <a:gd name="T33" fmla="*/ 2464 h 2526"/>
                <a:gd name="T34" fmla="*/ 596 w 2687"/>
                <a:gd name="T35" fmla="*/ 2526 h 2526"/>
                <a:gd name="T36" fmla="*/ 473 w 2687"/>
                <a:gd name="T37" fmla="*/ 2447 h 2526"/>
                <a:gd name="T38" fmla="*/ 459 w 2687"/>
                <a:gd name="T39" fmla="*/ 2358 h 2526"/>
                <a:gd name="T40" fmla="*/ 419 w 2687"/>
                <a:gd name="T41" fmla="*/ 2183 h 2526"/>
                <a:gd name="T42" fmla="*/ 231 w 2687"/>
                <a:gd name="T43" fmla="*/ 1926 h 2526"/>
                <a:gd name="T44" fmla="*/ 29 w 2687"/>
                <a:gd name="T45" fmla="*/ 1496 h 2526"/>
                <a:gd name="T46" fmla="*/ 1 w 2687"/>
                <a:gd name="T47" fmla="*/ 1305 h 2526"/>
                <a:gd name="T48" fmla="*/ 14 w 2687"/>
                <a:gd name="T49" fmla="*/ 1098 h 2526"/>
                <a:gd name="T50" fmla="*/ 94 w 2687"/>
                <a:gd name="T51" fmla="*/ 1041 h 2526"/>
                <a:gd name="T52" fmla="*/ 153 w 2687"/>
                <a:gd name="T53" fmla="*/ 1122 h 2526"/>
                <a:gd name="T54" fmla="*/ 141 w 2687"/>
                <a:gd name="T55" fmla="*/ 1295 h 2526"/>
                <a:gd name="T56" fmla="*/ 163 w 2687"/>
                <a:gd name="T57" fmla="*/ 1457 h 2526"/>
                <a:gd name="T58" fmla="*/ 239 w 2687"/>
                <a:gd name="T59" fmla="*/ 1657 h 2526"/>
                <a:gd name="T60" fmla="*/ 425 w 2687"/>
                <a:gd name="T61" fmla="*/ 1940 h 2526"/>
                <a:gd name="T62" fmla="*/ 573 w 2687"/>
                <a:gd name="T63" fmla="*/ 2197 h 2526"/>
                <a:gd name="T64" fmla="*/ 600 w 2687"/>
                <a:gd name="T65" fmla="*/ 2385 h 2526"/>
                <a:gd name="T66" fmla="*/ 1029 w 2687"/>
                <a:gd name="T67" fmla="*/ 2234 h 2526"/>
                <a:gd name="T68" fmla="*/ 1238 w 2687"/>
                <a:gd name="T69" fmla="*/ 2227 h 2526"/>
                <a:gd name="T70" fmla="*/ 1462 w 2687"/>
                <a:gd name="T71" fmla="*/ 2254 h 2526"/>
                <a:gd name="T72" fmla="*/ 1879 w 2687"/>
                <a:gd name="T73" fmla="*/ 2272 h 2526"/>
                <a:gd name="T74" fmla="*/ 1927 w 2687"/>
                <a:gd name="T75" fmla="*/ 2099 h 2526"/>
                <a:gd name="T76" fmla="*/ 2072 w 2687"/>
                <a:gd name="T77" fmla="*/ 1920 h 2526"/>
                <a:gd name="T78" fmla="*/ 2207 w 2687"/>
                <a:gd name="T79" fmla="*/ 1744 h 2526"/>
                <a:gd name="T80" fmla="*/ 2328 w 2687"/>
                <a:gd name="T81" fmla="*/ 1540 h 2526"/>
                <a:gd name="T82" fmla="*/ 2406 w 2687"/>
                <a:gd name="T83" fmla="*/ 1461 h 2526"/>
                <a:gd name="T84" fmla="*/ 2546 w 2687"/>
                <a:gd name="T85" fmla="*/ 1407 h 2526"/>
                <a:gd name="T86" fmla="*/ 2492 w 2687"/>
                <a:gd name="T87" fmla="*/ 1047 h 2526"/>
                <a:gd name="T88" fmla="*/ 2334 w 2687"/>
                <a:gd name="T89" fmla="*/ 998 h 2526"/>
                <a:gd name="T90" fmla="*/ 2125 w 2687"/>
                <a:gd name="T91" fmla="*/ 652 h 2526"/>
                <a:gd name="T92" fmla="*/ 1993 w 2687"/>
                <a:gd name="T93" fmla="*/ 503 h 2526"/>
                <a:gd name="T94" fmla="*/ 2028 w 2687"/>
                <a:gd name="T95" fmla="*/ 198 h 2526"/>
                <a:gd name="T96" fmla="*/ 2054 w 2687"/>
                <a:gd name="T97" fmla="*/ 141 h 2526"/>
                <a:gd name="T98" fmla="*/ 1850 w 2687"/>
                <a:gd name="T99" fmla="*/ 207 h 2526"/>
                <a:gd name="T100" fmla="*/ 1721 w 2687"/>
                <a:gd name="T101" fmla="*/ 327 h 2526"/>
                <a:gd name="T102" fmla="*/ 1566 w 2687"/>
                <a:gd name="T103" fmla="*/ 334 h 2526"/>
                <a:gd name="T104" fmla="*/ 1356 w 2687"/>
                <a:gd name="T105" fmla="*/ 264 h 2526"/>
                <a:gd name="T106" fmla="*/ 1392 w 2687"/>
                <a:gd name="T107" fmla="*/ 171 h 2526"/>
                <a:gd name="T108" fmla="*/ 1656 w 2687"/>
                <a:gd name="T109" fmla="*/ 182 h 2526"/>
                <a:gd name="T110" fmla="*/ 1843 w 2687"/>
                <a:gd name="T111" fmla="*/ 52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87" h="2526">
                  <a:moveTo>
                    <a:pt x="2063" y="0"/>
                  </a:moveTo>
                  <a:lnTo>
                    <a:pt x="2090" y="5"/>
                  </a:lnTo>
                  <a:lnTo>
                    <a:pt x="2115" y="13"/>
                  </a:lnTo>
                  <a:lnTo>
                    <a:pt x="2139" y="27"/>
                  </a:lnTo>
                  <a:lnTo>
                    <a:pt x="2159" y="45"/>
                  </a:lnTo>
                  <a:lnTo>
                    <a:pt x="2176" y="67"/>
                  </a:lnTo>
                  <a:lnTo>
                    <a:pt x="2188" y="91"/>
                  </a:lnTo>
                  <a:lnTo>
                    <a:pt x="2196" y="118"/>
                  </a:lnTo>
                  <a:lnTo>
                    <a:pt x="2199" y="144"/>
                  </a:lnTo>
                  <a:lnTo>
                    <a:pt x="2196" y="171"/>
                  </a:lnTo>
                  <a:lnTo>
                    <a:pt x="2188" y="197"/>
                  </a:lnTo>
                  <a:lnTo>
                    <a:pt x="2177" y="221"/>
                  </a:lnTo>
                  <a:lnTo>
                    <a:pt x="2153" y="264"/>
                  </a:lnTo>
                  <a:lnTo>
                    <a:pt x="2135" y="305"/>
                  </a:lnTo>
                  <a:lnTo>
                    <a:pt x="2125" y="345"/>
                  </a:lnTo>
                  <a:lnTo>
                    <a:pt x="2119" y="385"/>
                  </a:lnTo>
                  <a:lnTo>
                    <a:pt x="2122" y="425"/>
                  </a:lnTo>
                  <a:lnTo>
                    <a:pt x="2129" y="463"/>
                  </a:lnTo>
                  <a:lnTo>
                    <a:pt x="2189" y="517"/>
                  </a:lnTo>
                  <a:lnTo>
                    <a:pt x="2246" y="575"/>
                  </a:lnTo>
                  <a:lnTo>
                    <a:pt x="2297" y="636"/>
                  </a:lnTo>
                  <a:lnTo>
                    <a:pt x="2342" y="700"/>
                  </a:lnTo>
                  <a:lnTo>
                    <a:pt x="2384" y="765"/>
                  </a:lnTo>
                  <a:lnTo>
                    <a:pt x="2420" y="834"/>
                  </a:lnTo>
                  <a:lnTo>
                    <a:pt x="2450" y="906"/>
                  </a:lnTo>
                  <a:lnTo>
                    <a:pt x="2492" y="906"/>
                  </a:lnTo>
                  <a:lnTo>
                    <a:pt x="2527" y="909"/>
                  </a:lnTo>
                  <a:lnTo>
                    <a:pt x="2560" y="918"/>
                  </a:lnTo>
                  <a:lnTo>
                    <a:pt x="2590" y="932"/>
                  </a:lnTo>
                  <a:lnTo>
                    <a:pt x="2617" y="951"/>
                  </a:lnTo>
                  <a:lnTo>
                    <a:pt x="2641" y="975"/>
                  </a:lnTo>
                  <a:lnTo>
                    <a:pt x="2660" y="1002"/>
                  </a:lnTo>
                  <a:lnTo>
                    <a:pt x="2674" y="1032"/>
                  </a:lnTo>
                  <a:lnTo>
                    <a:pt x="2684" y="1065"/>
                  </a:lnTo>
                  <a:lnTo>
                    <a:pt x="2687" y="1100"/>
                  </a:lnTo>
                  <a:lnTo>
                    <a:pt x="2687" y="1406"/>
                  </a:lnTo>
                  <a:lnTo>
                    <a:pt x="2684" y="1441"/>
                  </a:lnTo>
                  <a:lnTo>
                    <a:pt x="2674" y="1474"/>
                  </a:lnTo>
                  <a:lnTo>
                    <a:pt x="2660" y="1505"/>
                  </a:lnTo>
                  <a:lnTo>
                    <a:pt x="2641" y="1531"/>
                  </a:lnTo>
                  <a:lnTo>
                    <a:pt x="2617" y="1556"/>
                  </a:lnTo>
                  <a:lnTo>
                    <a:pt x="2590" y="1575"/>
                  </a:lnTo>
                  <a:lnTo>
                    <a:pt x="2560" y="1588"/>
                  </a:lnTo>
                  <a:lnTo>
                    <a:pt x="2527" y="1598"/>
                  </a:lnTo>
                  <a:lnTo>
                    <a:pt x="2492" y="1601"/>
                  </a:lnTo>
                  <a:lnTo>
                    <a:pt x="2455" y="1601"/>
                  </a:lnTo>
                  <a:lnTo>
                    <a:pt x="2440" y="1632"/>
                  </a:lnTo>
                  <a:lnTo>
                    <a:pt x="2424" y="1663"/>
                  </a:lnTo>
                  <a:lnTo>
                    <a:pt x="2406" y="1696"/>
                  </a:lnTo>
                  <a:lnTo>
                    <a:pt x="2387" y="1728"/>
                  </a:lnTo>
                  <a:lnTo>
                    <a:pt x="2365" y="1761"/>
                  </a:lnTo>
                  <a:lnTo>
                    <a:pt x="2344" y="1792"/>
                  </a:lnTo>
                  <a:lnTo>
                    <a:pt x="2323" y="1823"/>
                  </a:lnTo>
                  <a:lnTo>
                    <a:pt x="2302" y="1854"/>
                  </a:lnTo>
                  <a:lnTo>
                    <a:pt x="2281" y="1882"/>
                  </a:lnTo>
                  <a:lnTo>
                    <a:pt x="2259" y="1910"/>
                  </a:lnTo>
                  <a:lnTo>
                    <a:pt x="2240" y="1934"/>
                  </a:lnTo>
                  <a:lnTo>
                    <a:pt x="2222" y="1958"/>
                  </a:lnTo>
                  <a:lnTo>
                    <a:pt x="2205" y="1979"/>
                  </a:lnTo>
                  <a:lnTo>
                    <a:pt x="2191" y="1997"/>
                  </a:lnTo>
                  <a:lnTo>
                    <a:pt x="2178" y="2011"/>
                  </a:lnTo>
                  <a:lnTo>
                    <a:pt x="2168" y="2022"/>
                  </a:lnTo>
                  <a:lnTo>
                    <a:pt x="2162" y="2030"/>
                  </a:lnTo>
                  <a:lnTo>
                    <a:pt x="2159" y="2034"/>
                  </a:lnTo>
                  <a:lnTo>
                    <a:pt x="2156" y="2038"/>
                  </a:lnTo>
                  <a:lnTo>
                    <a:pt x="2151" y="2041"/>
                  </a:lnTo>
                  <a:lnTo>
                    <a:pt x="2134" y="2057"/>
                  </a:lnTo>
                  <a:lnTo>
                    <a:pt x="2105" y="2086"/>
                  </a:lnTo>
                  <a:lnTo>
                    <a:pt x="2081" y="2115"/>
                  </a:lnTo>
                  <a:lnTo>
                    <a:pt x="2062" y="2145"/>
                  </a:lnTo>
                  <a:lnTo>
                    <a:pt x="2047" y="2173"/>
                  </a:lnTo>
                  <a:lnTo>
                    <a:pt x="2037" y="2200"/>
                  </a:lnTo>
                  <a:lnTo>
                    <a:pt x="2028" y="2224"/>
                  </a:lnTo>
                  <a:lnTo>
                    <a:pt x="2023" y="2246"/>
                  </a:lnTo>
                  <a:lnTo>
                    <a:pt x="2021" y="2264"/>
                  </a:lnTo>
                  <a:lnTo>
                    <a:pt x="2019" y="2278"/>
                  </a:lnTo>
                  <a:lnTo>
                    <a:pt x="2018" y="2288"/>
                  </a:lnTo>
                  <a:lnTo>
                    <a:pt x="2018" y="2388"/>
                  </a:lnTo>
                  <a:lnTo>
                    <a:pt x="2016" y="2416"/>
                  </a:lnTo>
                  <a:lnTo>
                    <a:pt x="2007" y="2441"/>
                  </a:lnTo>
                  <a:lnTo>
                    <a:pt x="1994" y="2464"/>
                  </a:lnTo>
                  <a:lnTo>
                    <a:pt x="1977" y="2485"/>
                  </a:lnTo>
                  <a:lnTo>
                    <a:pt x="1957" y="2501"/>
                  </a:lnTo>
                  <a:lnTo>
                    <a:pt x="1934" y="2514"/>
                  </a:lnTo>
                  <a:lnTo>
                    <a:pt x="1907" y="2522"/>
                  </a:lnTo>
                  <a:lnTo>
                    <a:pt x="1880" y="2526"/>
                  </a:lnTo>
                  <a:lnTo>
                    <a:pt x="1468" y="2526"/>
                  </a:lnTo>
                  <a:lnTo>
                    <a:pt x="1441" y="2522"/>
                  </a:lnTo>
                  <a:lnTo>
                    <a:pt x="1415" y="2514"/>
                  </a:lnTo>
                  <a:lnTo>
                    <a:pt x="1392" y="2501"/>
                  </a:lnTo>
                  <a:lnTo>
                    <a:pt x="1371" y="2485"/>
                  </a:lnTo>
                  <a:lnTo>
                    <a:pt x="1355" y="2464"/>
                  </a:lnTo>
                  <a:lnTo>
                    <a:pt x="1342" y="2441"/>
                  </a:lnTo>
                  <a:lnTo>
                    <a:pt x="1334" y="2416"/>
                  </a:lnTo>
                  <a:lnTo>
                    <a:pt x="1331" y="2388"/>
                  </a:lnTo>
                  <a:lnTo>
                    <a:pt x="1331" y="2367"/>
                  </a:lnTo>
                  <a:lnTo>
                    <a:pt x="1238" y="2369"/>
                  </a:lnTo>
                  <a:lnTo>
                    <a:pt x="1145" y="2365"/>
                  </a:lnTo>
                  <a:lnTo>
                    <a:pt x="1145" y="2388"/>
                  </a:lnTo>
                  <a:lnTo>
                    <a:pt x="1143" y="2416"/>
                  </a:lnTo>
                  <a:lnTo>
                    <a:pt x="1134" y="2441"/>
                  </a:lnTo>
                  <a:lnTo>
                    <a:pt x="1122" y="2464"/>
                  </a:lnTo>
                  <a:lnTo>
                    <a:pt x="1105" y="2485"/>
                  </a:lnTo>
                  <a:lnTo>
                    <a:pt x="1085" y="2501"/>
                  </a:lnTo>
                  <a:lnTo>
                    <a:pt x="1061" y="2514"/>
                  </a:lnTo>
                  <a:lnTo>
                    <a:pt x="1036" y="2522"/>
                  </a:lnTo>
                  <a:lnTo>
                    <a:pt x="1007" y="2526"/>
                  </a:lnTo>
                  <a:lnTo>
                    <a:pt x="596" y="2526"/>
                  </a:lnTo>
                  <a:lnTo>
                    <a:pt x="570" y="2522"/>
                  </a:lnTo>
                  <a:lnTo>
                    <a:pt x="545" y="2515"/>
                  </a:lnTo>
                  <a:lnTo>
                    <a:pt x="523" y="2503"/>
                  </a:lnTo>
                  <a:lnTo>
                    <a:pt x="503" y="2488"/>
                  </a:lnTo>
                  <a:lnTo>
                    <a:pt x="486" y="2468"/>
                  </a:lnTo>
                  <a:lnTo>
                    <a:pt x="473" y="2447"/>
                  </a:lnTo>
                  <a:lnTo>
                    <a:pt x="463" y="2423"/>
                  </a:lnTo>
                  <a:lnTo>
                    <a:pt x="459" y="2397"/>
                  </a:lnTo>
                  <a:lnTo>
                    <a:pt x="459" y="2393"/>
                  </a:lnTo>
                  <a:lnTo>
                    <a:pt x="459" y="2390"/>
                  </a:lnTo>
                  <a:lnTo>
                    <a:pt x="459" y="2388"/>
                  </a:lnTo>
                  <a:lnTo>
                    <a:pt x="459" y="2358"/>
                  </a:lnTo>
                  <a:lnTo>
                    <a:pt x="457" y="2338"/>
                  </a:lnTo>
                  <a:lnTo>
                    <a:pt x="454" y="2313"/>
                  </a:lnTo>
                  <a:lnTo>
                    <a:pt x="450" y="2284"/>
                  </a:lnTo>
                  <a:lnTo>
                    <a:pt x="442" y="2253"/>
                  </a:lnTo>
                  <a:lnTo>
                    <a:pt x="433" y="2219"/>
                  </a:lnTo>
                  <a:lnTo>
                    <a:pt x="419" y="2183"/>
                  </a:lnTo>
                  <a:lnTo>
                    <a:pt x="402" y="2146"/>
                  </a:lnTo>
                  <a:lnTo>
                    <a:pt x="381" y="2109"/>
                  </a:lnTo>
                  <a:lnTo>
                    <a:pt x="355" y="2073"/>
                  </a:lnTo>
                  <a:lnTo>
                    <a:pt x="323" y="2037"/>
                  </a:lnTo>
                  <a:lnTo>
                    <a:pt x="277" y="1984"/>
                  </a:lnTo>
                  <a:lnTo>
                    <a:pt x="231" y="1926"/>
                  </a:lnTo>
                  <a:lnTo>
                    <a:pt x="189" y="1862"/>
                  </a:lnTo>
                  <a:lnTo>
                    <a:pt x="149" y="1792"/>
                  </a:lnTo>
                  <a:lnTo>
                    <a:pt x="112" y="1717"/>
                  </a:lnTo>
                  <a:lnTo>
                    <a:pt x="78" y="1645"/>
                  </a:lnTo>
                  <a:lnTo>
                    <a:pt x="51" y="1572"/>
                  </a:lnTo>
                  <a:lnTo>
                    <a:pt x="29" y="1496"/>
                  </a:lnTo>
                  <a:lnTo>
                    <a:pt x="20" y="1462"/>
                  </a:lnTo>
                  <a:lnTo>
                    <a:pt x="13" y="1427"/>
                  </a:lnTo>
                  <a:lnTo>
                    <a:pt x="7" y="1393"/>
                  </a:lnTo>
                  <a:lnTo>
                    <a:pt x="4" y="1361"/>
                  </a:lnTo>
                  <a:lnTo>
                    <a:pt x="2" y="1331"/>
                  </a:lnTo>
                  <a:lnTo>
                    <a:pt x="1" y="1305"/>
                  </a:lnTo>
                  <a:lnTo>
                    <a:pt x="0" y="1285"/>
                  </a:lnTo>
                  <a:lnTo>
                    <a:pt x="0" y="1269"/>
                  </a:lnTo>
                  <a:lnTo>
                    <a:pt x="0" y="1260"/>
                  </a:lnTo>
                  <a:lnTo>
                    <a:pt x="2" y="1206"/>
                  </a:lnTo>
                  <a:lnTo>
                    <a:pt x="6" y="1151"/>
                  </a:lnTo>
                  <a:lnTo>
                    <a:pt x="14" y="1098"/>
                  </a:lnTo>
                  <a:lnTo>
                    <a:pt x="19" y="1081"/>
                  </a:lnTo>
                  <a:lnTo>
                    <a:pt x="30" y="1065"/>
                  </a:lnTo>
                  <a:lnTo>
                    <a:pt x="42" y="1053"/>
                  </a:lnTo>
                  <a:lnTo>
                    <a:pt x="58" y="1045"/>
                  </a:lnTo>
                  <a:lnTo>
                    <a:pt x="76" y="1040"/>
                  </a:lnTo>
                  <a:lnTo>
                    <a:pt x="94" y="1041"/>
                  </a:lnTo>
                  <a:lnTo>
                    <a:pt x="112" y="1047"/>
                  </a:lnTo>
                  <a:lnTo>
                    <a:pt x="128" y="1056"/>
                  </a:lnTo>
                  <a:lnTo>
                    <a:pt x="140" y="1069"/>
                  </a:lnTo>
                  <a:lnTo>
                    <a:pt x="148" y="1085"/>
                  </a:lnTo>
                  <a:lnTo>
                    <a:pt x="153" y="1103"/>
                  </a:lnTo>
                  <a:lnTo>
                    <a:pt x="153" y="1122"/>
                  </a:lnTo>
                  <a:lnTo>
                    <a:pt x="144" y="1192"/>
                  </a:lnTo>
                  <a:lnTo>
                    <a:pt x="141" y="1262"/>
                  </a:lnTo>
                  <a:lnTo>
                    <a:pt x="141" y="1265"/>
                  </a:lnTo>
                  <a:lnTo>
                    <a:pt x="141" y="1268"/>
                  </a:lnTo>
                  <a:lnTo>
                    <a:pt x="141" y="1279"/>
                  </a:lnTo>
                  <a:lnTo>
                    <a:pt x="141" y="1295"/>
                  </a:lnTo>
                  <a:lnTo>
                    <a:pt x="142" y="1316"/>
                  </a:lnTo>
                  <a:lnTo>
                    <a:pt x="144" y="1342"/>
                  </a:lnTo>
                  <a:lnTo>
                    <a:pt x="146" y="1369"/>
                  </a:lnTo>
                  <a:lnTo>
                    <a:pt x="151" y="1399"/>
                  </a:lnTo>
                  <a:lnTo>
                    <a:pt x="156" y="1427"/>
                  </a:lnTo>
                  <a:lnTo>
                    <a:pt x="163" y="1457"/>
                  </a:lnTo>
                  <a:lnTo>
                    <a:pt x="164" y="1459"/>
                  </a:lnTo>
                  <a:lnTo>
                    <a:pt x="165" y="1462"/>
                  </a:lnTo>
                  <a:lnTo>
                    <a:pt x="184" y="1529"/>
                  </a:lnTo>
                  <a:lnTo>
                    <a:pt x="208" y="1594"/>
                  </a:lnTo>
                  <a:lnTo>
                    <a:pt x="237" y="1655"/>
                  </a:lnTo>
                  <a:lnTo>
                    <a:pt x="239" y="1657"/>
                  </a:lnTo>
                  <a:lnTo>
                    <a:pt x="239" y="1658"/>
                  </a:lnTo>
                  <a:lnTo>
                    <a:pt x="272" y="1725"/>
                  </a:lnTo>
                  <a:lnTo>
                    <a:pt x="307" y="1786"/>
                  </a:lnTo>
                  <a:lnTo>
                    <a:pt x="346" y="1843"/>
                  </a:lnTo>
                  <a:lnTo>
                    <a:pt x="384" y="1894"/>
                  </a:lnTo>
                  <a:lnTo>
                    <a:pt x="425" y="1940"/>
                  </a:lnTo>
                  <a:lnTo>
                    <a:pt x="462" y="1982"/>
                  </a:lnTo>
                  <a:lnTo>
                    <a:pt x="494" y="2025"/>
                  </a:lnTo>
                  <a:lnTo>
                    <a:pt x="521" y="2069"/>
                  </a:lnTo>
                  <a:lnTo>
                    <a:pt x="542" y="2113"/>
                  </a:lnTo>
                  <a:lnTo>
                    <a:pt x="560" y="2155"/>
                  </a:lnTo>
                  <a:lnTo>
                    <a:pt x="573" y="2197"/>
                  </a:lnTo>
                  <a:lnTo>
                    <a:pt x="583" y="2235"/>
                  </a:lnTo>
                  <a:lnTo>
                    <a:pt x="591" y="2271"/>
                  </a:lnTo>
                  <a:lnTo>
                    <a:pt x="596" y="2303"/>
                  </a:lnTo>
                  <a:lnTo>
                    <a:pt x="598" y="2331"/>
                  </a:lnTo>
                  <a:lnTo>
                    <a:pt x="600" y="2354"/>
                  </a:lnTo>
                  <a:lnTo>
                    <a:pt x="600" y="2385"/>
                  </a:lnTo>
                  <a:lnTo>
                    <a:pt x="1005" y="2385"/>
                  </a:lnTo>
                  <a:lnTo>
                    <a:pt x="1005" y="2287"/>
                  </a:lnTo>
                  <a:lnTo>
                    <a:pt x="1007" y="2272"/>
                  </a:lnTo>
                  <a:lnTo>
                    <a:pt x="1011" y="2257"/>
                  </a:lnTo>
                  <a:lnTo>
                    <a:pt x="1019" y="2244"/>
                  </a:lnTo>
                  <a:lnTo>
                    <a:pt x="1029" y="2234"/>
                  </a:lnTo>
                  <a:lnTo>
                    <a:pt x="1042" y="2224"/>
                  </a:lnTo>
                  <a:lnTo>
                    <a:pt x="1056" y="2219"/>
                  </a:lnTo>
                  <a:lnTo>
                    <a:pt x="1070" y="2216"/>
                  </a:lnTo>
                  <a:lnTo>
                    <a:pt x="1086" y="2216"/>
                  </a:lnTo>
                  <a:lnTo>
                    <a:pt x="1161" y="2224"/>
                  </a:lnTo>
                  <a:lnTo>
                    <a:pt x="1238" y="2227"/>
                  </a:lnTo>
                  <a:lnTo>
                    <a:pt x="1317" y="2226"/>
                  </a:lnTo>
                  <a:lnTo>
                    <a:pt x="1394" y="2221"/>
                  </a:lnTo>
                  <a:lnTo>
                    <a:pt x="1414" y="2221"/>
                  </a:lnTo>
                  <a:lnTo>
                    <a:pt x="1432" y="2227"/>
                  </a:lnTo>
                  <a:lnTo>
                    <a:pt x="1449" y="2238"/>
                  </a:lnTo>
                  <a:lnTo>
                    <a:pt x="1462" y="2254"/>
                  </a:lnTo>
                  <a:lnTo>
                    <a:pt x="1470" y="2271"/>
                  </a:lnTo>
                  <a:lnTo>
                    <a:pt x="1473" y="2291"/>
                  </a:lnTo>
                  <a:lnTo>
                    <a:pt x="1473" y="2386"/>
                  </a:lnTo>
                  <a:lnTo>
                    <a:pt x="1878" y="2386"/>
                  </a:lnTo>
                  <a:lnTo>
                    <a:pt x="1878" y="2287"/>
                  </a:lnTo>
                  <a:lnTo>
                    <a:pt x="1879" y="2272"/>
                  </a:lnTo>
                  <a:lnTo>
                    <a:pt x="1881" y="2252"/>
                  </a:lnTo>
                  <a:lnTo>
                    <a:pt x="1884" y="2227"/>
                  </a:lnTo>
                  <a:lnTo>
                    <a:pt x="1890" y="2199"/>
                  </a:lnTo>
                  <a:lnTo>
                    <a:pt x="1899" y="2168"/>
                  </a:lnTo>
                  <a:lnTo>
                    <a:pt x="1911" y="2134"/>
                  </a:lnTo>
                  <a:lnTo>
                    <a:pt x="1927" y="2099"/>
                  </a:lnTo>
                  <a:lnTo>
                    <a:pt x="1948" y="2063"/>
                  </a:lnTo>
                  <a:lnTo>
                    <a:pt x="1972" y="2026"/>
                  </a:lnTo>
                  <a:lnTo>
                    <a:pt x="2003" y="1989"/>
                  </a:lnTo>
                  <a:lnTo>
                    <a:pt x="2040" y="1952"/>
                  </a:lnTo>
                  <a:lnTo>
                    <a:pt x="2056" y="1940"/>
                  </a:lnTo>
                  <a:lnTo>
                    <a:pt x="2072" y="1920"/>
                  </a:lnTo>
                  <a:lnTo>
                    <a:pt x="2091" y="1897"/>
                  </a:lnTo>
                  <a:lnTo>
                    <a:pt x="2112" y="1871"/>
                  </a:lnTo>
                  <a:lnTo>
                    <a:pt x="2134" y="1842"/>
                  </a:lnTo>
                  <a:lnTo>
                    <a:pt x="2159" y="1812"/>
                  </a:lnTo>
                  <a:lnTo>
                    <a:pt x="2183" y="1779"/>
                  </a:lnTo>
                  <a:lnTo>
                    <a:pt x="2207" y="1744"/>
                  </a:lnTo>
                  <a:lnTo>
                    <a:pt x="2232" y="1709"/>
                  </a:lnTo>
                  <a:lnTo>
                    <a:pt x="2255" y="1674"/>
                  </a:lnTo>
                  <a:lnTo>
                    <a:pt x="2276" y="1639"/>
                  </a:lnTo>
                  <a:lnTo>
                    <a:pt x="2297" y="1604"/>
                  </a:lnTo>
                  <a:lnTo>
                    <a:pt x="2314" y="1571"/>
                  </a:lnTo>
                  <a:lnTo>
                    <a:pt x="2328" y="1540"/>
                  </a:lnTo>
                  <a:lnTo>
                    <a:pt x="2338" y="1511"/>
                  </a:lnTo>
                  <a:lnTo>
                    <a:pt x="2346" y="1494"/>
                  </a:lnTo>
                  <a:lnTo>
                    <a:pt x="2357" y="1480"/>
                  </a:lnTo>
                  <a:lnTo>
                    <a:pt x="2372" y="1470"/>
                  </a:lnTo>
                  <a:lnTo>
                    <a:pt x="2388" y="1463"/>
                  </a:lnTo>
                  <a:lnTo>
                    <a:pt x="2406" y="1461"/>
                  </a:lnTo>
                  <a:lnTo>
                    <a:pt x="2492" y="1461"/>
                  </a:lnTo>
                  <a:lnTo>
                    <a:pt x="2509" y="1458"/>
                  </a:lnTo>
                  <a:lnTo>
                    <a:pt x="2523" y="1451"/>
                  </a:lnTo>
                  <a:lnTo>
                    <a:pt x="2535" y="1439"/>
                  </a:lnTo>
                  <a:lnTo>
                    <a:pt x="2544" y="1424"/>
                  </a:lnTo>
                  <a:lnTo>
                    <a:pt x="2546" y="1407"/>
                  </a:lnTo>
                  <a:lnTo>
                    <a:pt x="2546" y="1101"/>
                  </a:lnTo>
                  <a:lnTo>
                    <a:pt x="2544" y="1084"/>
                  </a:lnTo>
                  <a:lnTo>
                    <a:pt x="2535" y="1069"/>
                  </a:lnTo>
                  <a:lnTo>
                    <a:pt x="2523" y="1057"/>
                  </a:lnTo>
                  <a:lnTo>
                    <a:pt x="2509" y="1049"/>
                  </a:lnTo>
                  <a:lnTo>
                    <a:pt x="2492" y="1047"/>
                  </a:lnTo>
                  <a:lnTo>
                    <a:pt x="2400" y="1047"/>
                  </a:lnTo>
                  <a:lnTo>
                    <a:pt x="2384" y="1045"/>
                  </a:lnTo>
                  <a:lnTo>
                    <a:pt x="2368" y="1038"/>
                  </a:lnTo>
                  <a:lnTo>
                    <a:pt x="2353" y="1028"/>
                  </a:lnTo>
                  <a:lnTo>
                    <a:pt x="2342" y="1015"/>
                  </a:lnTo>
                  <a:lnTo>
                    <a:pt x="2334" y="998"/>
                  </a:lnTo>
                  <a:lnTo>
                    <a:pt x="2311" y="936"/>
                  </a:lnTo>
                  <a:lnTo>
                    <a:pt x="2283" y="874"/>
                  </a:lnTo>
                  <a:lnTo>
                    <a:pt x="2250" y="815"/>
                  </a:lnTo>
                  <a:lnTo>
                    <a:pt x="2213" y="759"/>
                  </a:lnTo>
                  <a:lnTo>
                    <a:pt x="2170" y="704"/>
                  </a:lnTo>
                  <a:lnTo>
                    <a:pt x="2125" y="652"/>
                  </a:lnTo>
                  <a:lnTo>
                    <a:pt x="2074" y="602"/>
                  </a:lnTo>
                  <a:lnTo>
                    <a:pt x="2020" y="556"/>
                  </a:lnTo>
                  <a:lnTo>
                    <a:pt x="2009" y="544"/>
                  </a:lnTo>
                  <a:lnTo>
                    <a:pt x="2001" y="533"/>
                  </a:lnTo>
                  <a:lnTo>
                    <a:pt x="1995" y="518"/>
                  </a:lnTo>
                  <a:lnTo>
                    <a:pt x="1993" y="503"/>
                  </a:lnTo>
                  <a:lnTo>
                    <a:pt x="1983" y="453"/>
                  </a:lnTo>
                  <a:lnTo>
                    <a:pt x="1980" y="402"/>
                  </a:lnTo>
                  <a:lnTo>
                    <a:pt x="1982" y="352"/>
                  </a:lnTo>
                  <a:lnTo>
                    <a:pt x="1991" y="301"/>
                  </a:lnTo>
                  <a:lnTo>
                    <a:pt x="2006" y="249"/>
                  </a:lnTo>
                  <a:lnTo>
                    <a:pt x="2028" y="198"/>
                  </a:lnTo>
                  <a:lnTo>
                    <a:pt x="2057" y="147"/>
                  </a:lnTo>
                  <a:lnTo>
                    <a:pt x="2058" y="146"/>
                  </a:lnTo>
                  <a:lnTo>
                    <a:pt x="2058" y="145"/>
                  </a:lnTo>
                  <a:lnTo>
                    <a:pt x="2057" y="143"/>
                  </a:lnTo>
                  <a:lnTo>
                    <a:pt x="2056" y="142"/>
                  </a:lnTo>
                  <a:lnTo>
                    <a:pt x="2054" y="141"/>
                  </a:lnTo>
                  <a:lnTo>
                    <a:pt x="2053" y="141"/>
                  </a:lnTo>
                  <a:lnTo>
                    <a:pt x="2004" y="150"/>
                  </a:lnTo>
                  <a:lnTo>
                    <a:pt x="1959" y="160"/>
                  </a:lnTo>
                  <a:lnTo>
                    <a:pt x="1919" y="174"/>
                  </a:lnTo>
                  <a:lnTo>
                    <a:pt x="1883" y="190"/>
                  </a:lnTo>
                  <a:lnTo>
                    <a:pt x="1850" y="207"/>
                  </a:lnTo>
                  <a:lnTo>
                    <a:pt x="1822" y="226"/>
                  </a:lnTo>
                  <a:lnTo>
                    <a:pt x="1795" y="246"/>
                  </a:lnTo>
                  <a:lnTo>
                    <a:pt x="1773" y="266"/>
                  </a:lnTo>
                  <a:lnTo>
                    <a:pt x="1753" y="287"/>
                  </a:lnTo>
                  <a:lnTo>
                    <a:pt x="1736" y="307"/>
                  </a:lnTo>
                  <a:lnTo>
                    <a:pt x="1721" y="327"/>
                  </a:lnTo>
                  <a:lnTo>
                    <a:pt x="1709" y="341"/>
                  </a:lnTo>
                  <a:lnTo>
                    <a:pt x="1694" y="351"/>
                  </a:lnTo>
                  <a:lnTo>
                    <a:pt x="1677" y="356"/>
                  </a:lnTo>
                  <a:lnTo>
                    <a:pt x="1659" y="358"/>
                  </a:lnTo>
                  <a:lnTo>
                    <a:pt x="1641" y="355"/>
                  </a:lnTo>
                  <a:lnTo>
                    <a:pt x="1566" y="334"/>
                  </a:lnTo>
                  <a:lnTo>
                    <a:pt x="1490" y="317"/>
                  </a:lnTo>
                  <a:lnTo>
                    <a:pt x="1412" y="305"/>
                  </a:lnTo>
                  <a:lnTo>
                    <a:pt x="1393" y="301"/>
                  </a:lnTo>
                  <a:lnTo>
                    <a:pt x="1377" y="291"/>
                  </a:lnTo>
                  <a:lnTo>
                    <a:pt x="1365" y="279"/>
                  </a:lnTo>
                  <a:lnTo>
                    <a:pt x="1356" y="264"/>
                  </a:lnTo>
                  <a:lnTo>
                    <a:pt x="1351" y="246"/>
                  </a:lnTo>
                  <a:lnTo>
                    <a:pt x="1350" y="227"/>
                  </a:lnTo>
                  <a:lnTo>
                    <a:pt x="1355" y="209"/>
                  </a:lnTo>
                  <a:lnTo>
                    <a:pt x="1363" y="193"/>
                  </a:lnTo>
                  <a:lnTo>
                    <a:pt x="1376" y="180"/>
                  </a:lnTo>
                  <a:lnTo>
                    <a:pt x="1392" y="171"/>
                  </a:lnTo>
                  <a:lnTo>
                    <a:pt x="1409" y="165"/>
                  </a:lnTo>
                  <a:lnTo>
                    <a:pt x="1428" y="165"/>
                  </a:lnTo>
                  <a:lnTo>
                    <a:pt x="1498" y="175"/>
                  </a:lnTo>
                  <a:lnTo>
                    <a:pt x="1568" y="189"/>
                  </a:lnTo>
                  <a:lnTo>
                    <a:pt x="1636" y="206"/>
                  </a:lnTo>
                  <a:lnTo>
                    <a:pt x="1656" y="182"/>
                  </a:lnTo>
                  <a:lnTo>
                    <a:pt x="1681" y="158"/>
                  </a:lnTo>
                  <a:lnTo>
                    <a:pt x="1707" y="135"/>
                  </a:lnTo>
                  <a:lnTo>
                    <a:pt x="1736" y="113"/>
                  </a:lnTo>
                  <a:lnTo>
                    <a:pt x="1769" y="91"/>
                  </a:lnTo>
                  <a:lnTo>
                    <a:pt x="1804" y="70"/>
                  </a:lnTo>
                  <a:lnTo>
                    <a:pt x="1843" y="52"/>
                  </a:lnTo>
                  <a:lnTo>
                    <a:pt x="1885" y="35"/>
                  </a:lnTo>
                  <a:lnTo>
                    <a:pt x="1932" y="22"/>
                  </a:lnTo>
                  <a:lnTo>
                    <a:pt x="1982" y="10"/>
                  </a:lnTo>
                  <a:lnTo>
                    <a:pt x="2036" y="1"/>
                  </a:lnTo>
                  <a:lnTo>
                    <a:pt x="2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5" name="Freeform 280"/>
            <p:cNvSpPr>
              <a:spLocks noEditPoints="1"/>
            </p:cNvSpPr>
            <p:nvPr/>
          </p:nvSpPr>
          <p:spPr bwMode="auto">
            <a:xfrm>
              <a:off x="10991850" y="4359275"/>
              <a:ext cx="182562" cy="182562"/>
            </a:xfrm>
            <a:custGeom>
              <a:avLst/>
              <a:gdLst>
                <a:gd name="T0" fmla="*/ 528 w 1158"/>
                <a:gd name="T1" fmla="*/ 144 h 1155"/>
                <a:gd name="T2" fmla="*/ 432 w 1158"/>
                <a:gd name="T3" fmla="*/ 166 h 1155"/>
                <a:gd name="T4" fmla="*/ 344 w 1158"/>
                <a:gd name="T5" fmla="*/ 208 h 1155"/>
                <a:gd name="T6" fmla="*/ 270 w 1158"/>
                <a:gd name="T7" fmla="*/ 269 h 1155"/>
                <a:gd name="T8" fmla="*/ 209 w 1158"/>
                <a:gd name="T9" fmla="*/ 344 h 1155"/>
                <a:gd name="T10" fmla="*/ 167 w 1158"/>
                <a:gd name="T11" fmla="*/ 431 h 1155"/>
                <a:gd name="T12" fmla="*/ 143 w 1158"/>
                <a:gd name="T13" fmla="*/ 527 h 1155"/>
                <a:gd name="T14" fmla="*/ 143 w 1158"/>
                <a:gd name="T15" fmla="*/ 628 h 1155"/>
                <a:gd name="T16" fmla="*/ 167 w 1158"/>
                <a:gd name="T17" fmla="*/ 725 h 1155"/>
                <a:gd name="T18" fmla="*/ 209 w 1158"/>
                <a:gd name="T19" fmla="*/ 813 h 1155"/>
                <a:gd name="T20" fmla="*/ 270 w 1158"/>
                <a:gd name="T21" fmla="*/ 887 h 1155"/>
                <a:gd name="T22" fmla="*/ 344 w 1158"/>
                <a:gd name="T23" fmla="*/ 947 h 1155"/>
                <a:gd name="T24" fmla="*/ 432 w 1158"/>
                <a:gd name="T25" fmla="*/ 989 h 1155"/>
                <a:gd name="T26" fmla="*/ 528 w 1158"/>
                <a:gd name="T27" fmla="*/ 1012 h 1155"/>
                <a:gd name="T28" fmla="*/ 630 w 1158"/>
                <a:gd name="T29" fmla="*/ 1012 h 1155"/>
                <a:gd name="T30" fmla="*/ 727 w 1158"/>
                <a:gd name="T31" fmla="*/ 989 h 1155"/>
                <a:gd name="T32" fmla="*/ 814 w 1158"/>
                <a:gd name="T33" fmla="*/ 947 h 1155"/>
                <a:gd name="T34" fmla="*/ 889 w 1158"/>
                <a:gd name="T35" fmla="*/ 887 h 1155"/>
                <a:gd name="T36" fmla="*/ 949 w 1158"/>
                <a:gd name="T37" fmla="*/ 813 h 1155"/>
                <a:gd name="T38" fmla="*/ 992 w 1158"/>
                <a:gd name="T39" fmla="*/ 725 h 1155"/>
                <a:gd name="T40" fmla="*/ 1014 w 1158"/>
                <a:gd name="T41" fmla="*/ 628 h 1155"/>
                <a:gd name="T42" fmla="*/ 1014 w 1158"/>
                <a:gd name="T43" fmla="*/ 527 h 1155"/>
                <a:gd name="T44" fmla="*/ 992 w 1158"/>
                <a:gd name="T45" fmla="*/ 431 h 1155"/>
                <a:gd name="T46" fmla="*/ 949 w 1158"/>
                <a:gd name="T47" fmla="*/ 344 h 1155"/>
                <a:gd name="T48" fmla="*/ 889 w 1158"/>
                <a:gd name="T49" fmla="*/ 269 h 1155"/>
                <a:gd name="T50" fmla="*/ 814 w 1158"/>
                <a:gd name="T51" fmla="*/ 208 h 1155"/>
                <a:gd name="T52" fmla="*/ 727 w 1158"/>
                <a:gd name="T53" fmla="*/ 166 h 1155"/>
                <a:gd name="T54" fmla="*/ 630 w 1158"/>
                <a:gd name="T55" fmla="*/ 144 h 1155"/>
                <a:gd name="T56" fmla="*/ 579 w 1158"/>
                <a:gd name="T57" fmla="*/ 0 h 1155"/>
                <a:gd name="T58" fmla="*/ 696 w 1158"/>
                <a:gd name="T59" fmla="*/ 12 h 1155"/>
                <a:gd name="T60" fmla="*/ 804 w 1158"/>
                <a:gd name="T61" fmla="*/ 46 h 1155"/>
                <a:gd name="T62" fmla="*/ 903 w 1158"/>
                <a:gd name="T63" fmla="*/ 100 h 1155"/>
                <a:gd name="T64" fmla="*/ 989 w 1158"/>
                <a:gd name="T65" fmla="*/ 169 h 1155"/>
                <a:gd name="T66" fmla="*/ 1060 w 1158"/>
                <a:gd name="T67" fmla="*/ 255 h 1155"/>
                <a:gd name="T68" fmla="*/ 1113 w 1158"/>
                <a:gd name="T69" fmla="*/ 353 h 1155"/>
                <a:gd name="T70" fmla="*/ 1146 w 1158"/>
                <a:gd name="T71" fmla="*/ 461 h 1155"/>
                <a:gd name="T72" fmla="*/ 1158 w 1158"/>
                <a:gd name="T73" fmla="*/ 578 h 1155"/>
                <a:gd name="T74" fmla="*/ 1146 w 1158"/>
                <a:gd name="T75" fmla="*/ 694 h 1155"/>
                <a:gd name="T76" fmla="*/ 1113 w 1158"/>
                <a:gd name="T77" fmla="*/ 803 h 1155"/>
                <a:gd name="T78" fmla="*/ 1058 w 1158"/>
                <a:gd name="T79" fmla="*/ 900 h 1155"/>
                <a:gd name="T80" fmla="*/ 989 w 1158"/>
                <a:gd name="T81" fmla="*/ 986 h 1155"/>
                <a:gd name="T82" fmla="*/ 903 w 1158"/>
                <a:gd name="T83" fmla="*/ 1057 h 1155"/>
                <a:gd name="T84" fmla="*/ 804 w 1158"/>
                <a:gd name="T85" fmla="*/ 1110 h 1155"/>
                <a:gd name="T86" fmla="*/ 696 w 1158"/>
                <a:gd name="T87" fmla="*/ 1144 h 1155"/>
                <a:gd name="T88" fmla="*/ 579 w 1158"/>
                <a:gd name="T89" fmla="*/ 1155 h 1155"/>
                <a:gd name="T90" fmla="*/ 463 w 1158"/>
                <a:gd name="T91" fmla="*/ 1144 h 1155"/>
                <a:gd name="T92" fmla="*/ 353 w 1158"/>
                <a:gd name="T93" fmla="*/ 1110 h 1155"/>
                <a:gd name="T94" fmla="*/ 256 w 1158"/>
                <a:gd name="T95" fmla="*/ 1057 h 1155"/>
                <a:gd name="T96" fmla="*/ 170 w 1158"/>
                <a:gd name="T97" fmla="*/ 986 h 1155"/>
                <a:gd name="T98" fmla="*/ 99 w 1158"/>
                <a:gd name="T99" fmla="*/ 900 h 1155"/>
                <a:gd name="T100" fmla="*/ 46 w 1158"/>
                <a:gd name="T101" fmla="*/ 802 h 1155"/>
                <a:gd name="T102" fmla="*/ 12 w 1158"/>
                <a:gd name="T103" fmla="*/ 694 h 1155"/>
                <a:gd name="T104" fmla="*/ 0 w 1158"/>
                <a:gd name="T105" fmla="*/ 578 h 1155"/>
                <a:gd name="T106" fmla="*/ 12 w 1158"/>
                <a:gd name="T107" fmla="*/ 461 h 1155"/>
                <a:gd name="T108" fmla="*/ 46 w 1158"/>
                <a:gd name="T109" fmla="*/ 353 h 1155"/>
                <a:gd name="T110" fmla="*/ 99 w 1158"/>
                <a:gd name="T111" fmla="*/ 255 h 1155"/>
                <a:gd name="T112" fmla="*/ 170 w 1158"/>
                <a:gd name="T113" fmla="*/ 169 h 1155"/>
                <a:gd name="T114" fmla="*/ 256 w 1158"/>
                <a:gd name="T115" fmla="*/ 98 h 1155"/>
                <a:gd name="T116" fmla="*/ 354 w 1158"/>
                <a:gd name="T117" fmla="*/ 46 h 1155"/>
                <a:gd name="T118" fmla="*/ 463 w 1158"/>
                <a:gd name="T119" fmla="*/ 12 h 1155"/>
                <a:gd name="T120" fmla="*/ 579 w 1158"/>
                <a:gd name="T121" fmla="*/ 0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8" h="1155">
                  <a:moveTo>
                    <a:pt x="579" y="141"/>
                  </a:moveTo>
                  <a:lnTo>
                    <a:pt x="528" y="144"/>
                  </a:lnTo>
                  <a:lnTo>
                    <a:pt x="479" y="152"/>
                  </a:lnTo>
                  <a:lnTo>
                    <a:pt x="432" y="166"/>
                  </a:lnTo>
                  <a:lnTo>
                    <a:pt x="386" y="185"/>
                  </a:lnTo>
                  <a:lnTo>
                    <a:pt x="344" y="208"/>
                  </a:lnTo>
                  <a:lnTo>
                    <a:pt x="305" y="237"/>
                  </a:lnTo>
                  <a:lnTo>
                    <a:pt x="270" y="269"/>
                  </a:lnTo>
                  <a:lnTo>
                    <a:pt x="237" y="305"/>
                  </a:lnTo>
                  <a:lnTo>
                    <a:pt x="209" y="344"/>
                  </a:lnTo>
                  <a:lnTo>
                    <a:pt x="185" y="386"/>
                  </a:lnTo>
                  <a:lnTo>
                    <a:pt x="167" y="431"/>
                  </a:lnTo>
                  <a:lnTo>
                    <a:pt x="152" y="478"/>
                  </a:lnTo>
                  <a:lnTo>
                    <a:pt x="143" y="527"/>
                  </a:lnTo>
                  <a:lnTo>
                    <a:pt x="140" y="578"/>
                  </a:lnTo>
                  <a:lnTo>
                    <a:pt x="143" y="628"/>
                  </a:lnTo>
                  <a:lnTo>
                    <a:pt x="152" y="678"/>
                  </a:lnTo>
                  <a:lnTo>
                    <a:pt x="167" y="725"/>
                  </a:lnTo>
                  <a:lnTo>
                    <a:pt x="185" y="770"/>
                  </a:lnTo>
                  <a:lnTo>
                    <a:pt x="209" y="813"/>
                  </a:lnTo>
                  <a:lnTo>
                    <a:pt x="237" y="852"/>
                  </a:lnTo>
                  <a:lnTo>
                    <a:pt x="270" y="887"/>
                  </a:lnTo>
                  <a:lnTo>
                    <a:pt x="305" y="919"/>
                  </a:lnTo>
                  <a:lnTo>
                    <a:pt x="344" y="947"/>
                  </a:lnTo>
                  <a:lnTo>
                    <a:pt x="386" y="970"/>
                  </a:lnTo>
                  <a:lnTo>
                    <a:pt x="432" y="989"/>
                  </a:lnTo>
                  <a:lnTo>
                    <a:pt x="479" y="1004"/>
                  </a:lnTo>
                  <a:lnTo>
                    <a:pt x="528" y="1012"/>
                  </a:lnTo>
                  <a:lnTo>
                    <a:pt x="579" y="1016"/>
                  </a:lnTo>
                  <a:lnTo>
                    <a:pt x="630" y="1012"/>
                  </a:lnTo>
                  <a:lnTo>
                    <a:pt x="679" y="1004"/>
                  </a:lnTo>
                  <a:lnTo>
                    <a:pt x="727" y="989"/>
                  </a:lnTo>
                  <a:lnTo>
                    <a:pt x="771" y="970"/>
                  </a:lnTo>
                  <a:lnTo>
                    <a:pt x="814" y="947"/>
                  </a:lnTo>
                  <a:lnTo>
                    <a:pt x="853" y="919"/>
                  </a:lnTo>
                  <a:lnTo>
                    <a:pt x="889" y="887"/>
                  </a:lnTo>
                  <a:lnTo>
                    <a:pt x="921" y="852"/>
                  </a:lnTo>
                  <a:lnTo>
                    <a:pt x="949" y="813"/>
                  </a:lnTo>
                  <a:lnTo>
                    <a:pt x="973" y="770"/>
                  </a:lnTo>
                  <a:lnTo>
                    <a:pt x="992" y="725"/>
                  </a:lnTo>
                  <a:lnTo>
                    <a:pt x="1005" y="678"/>
                  </a:lnTo>
                  <a:lnTo>
                    <a:pt x="1014" y="628"/>
                  </a:lnTo>
                  <a:lnTo>
                    <a:pt x="1017" y="578"/>
                  </a:lnTo>
                  <a:lnTo>
                    <a:pt x="1014" y="527"/>
                  </a:lnTo>
                  <a:lnTo>
                    <a:pt x="1005" y="478"/>
                  </a:lnTo>
                  <a:lnTo>
                    <a:pt x="992" y="431"/>
                  </a:lnTo>
                  <a:lnTo>
                    <a:pt x="973" y="386"/>
                  </a:lnTo>
                  <a:lnTo>
                    <a:pt x="949" y="344"/>
                  </a:lnTo>
                  <a:lnTo>
                    <a:pt x="921" y="305"/>
                  </a:lnTo>
                  <a:lnTo>
                    <a:pt x="889" y="269"/>
                  </a:lnTo>
                  <a:lnTo>
                    <a:pt x="853" y="237"/>
                  </a:lnTo>
                  <a:lnTo>
                    <a:pt x="814" y="208"/>
                  </a:lnTo>
                  <a:lnTo>
                    <a:pt x="771" y="185"/>
                  </a:lnTo>
                  <a:lnTo>
                    <a:pt x="727" y="166"/>
                  </a:lnTo>
                  <a:lnTo>
                    <a:pt x="679" y="152"/>
                  </a:lnTo>
                  <a:lnTo>
                    <a:pt x="630" y="144"/>
                  </a:lnTo>
                  <a:lnTo>
                    <a:pt x="579" y="141"/>
                  </a:lnTo>
                  <a:close/>
                  <a:moveTo>
                    <a:pt x="579" y="0"/>
                  </a:moveTo>
                  <a:lnTo>
                    <a:pt x="639" y="3"/>
                  </a:lnTo>
                  <a:lnTo>
                    <a:pt x="696" y="12"/>
                  </a:lnTo>
                  <a:lnTo>
                    <a:pt x="751" y="27"/>
                  </a:lnTo>
                  <a:lnTo>
                    <a:pt x="804" y="46"/>
                  </a:lnTo>
                  <a:lnTo>
                    <a:pt x="855" y="70"/>
                  </a:lnTo>
                  <a:lnTo>
                    <a:pt x="903" y="100"/>
                  </a:lnTo>
                  <a:lnTo>
                    <a:pt x="947" y="132"/>
                  </a:lnTo>
                  <a:lnTo>
                    <a:pt x="989" y="169"/>
                  </a:lnTo>
                  <a:lnTo>
                    <a:pt x="1026" y="211"/>
                  </a:lnTo>
                  <a:lnTo>
                    <a:pt x="1060" y="255"/>
                  </a:lnTo>
                  <a:lnTo>
                    <a:pt x="1088" y="303"/>
                  </a:lnTo>
                  <a:lnTo>
                    <a:pt x="1113" y="353"/>
                  </a:lnTo>
                  <a:lnTo>
                    <a:pt x="1132" y="406"/>
                  </a:lnTo>
                  <a:lnTo>
                    <a:pt x="1146" y="461"/>
                  </a:lnTo>
                  <a:lnTo>
                    <a:pt x="1155" y="518"/>
                  </a:lnTo>
                  <a:lnTo>
                    <a:pt x="1158" y="578"/>
                  </a:lnTo>
                  <a:lnTo>
                    <a:pt x="1155" y="637"/>
                  </a:lnTo>
                  <a:lnTo>
                    <a:pt x="1146" y="694"/>
                  </a:lnTo>
                  <a:lnTo>
                    <a:pt x="1132" y="750"/>
                  </a:lnTo>
                  <a:lnTo>
                    <a:pt x="1113" y="803"/>
                  </a:lnTo>
                  <a:lnTo>
                    <a:pt x="1088" y="853"/>
                  </a:lnTo>
                  <a:lnTo>
                    <a:pt x="1058" y="900"/>
                  </a:lnTo>
                  <a:lnTo>
                    <a:pt x="1026" y="946"/>
                  </a:lnTo>
                  <a:lnTo>
                    <a:pt x="989" y="986"/>
                  </a:lnTo>
                  <a:lnTo>
                    <a:pt x="947" y="1024"/>
                  </a:lnTo>
                  <a:lnTo>
                    <a:pt x="903" y="1057"/>
                  </a:lnTo>
                  <a:lnTo>
                    <a:pt x="855" y="1085"/>
                  </a:lnTo>
                  <a:lnTo>
                    <a:pt x="804" y="1110"/>
                  </a:lnTo>
                  <a:lnTo>
                    <a:pt x="751" y="1130"/>
                  </a:lnTo>
                  <a:lnTo>
                    <a:pt x="696" y="1144"/>
                  </a:lnTo>
                  <a:lnTo>
                    <a:pt x="639" y="1152"/>
                  </a:lnTo>
                  <a:lnTo>
                    <a:pt x="579" y="1155"/>
                  </a:lnTo>
                  <a:lnTo>
                    <a:pt x="520" y="1152"/>
                  </a:lnTo>
                  <a:lnTo>
                    <a:pt x="463" y="1144"/>
                  </a:lnTo>
                  <a:lnTo>
                    <a:pt x="406" y="1130"/>
                  </a:lnTo>
                  <a:lnTo>
                    <a:pt x="353" y="1110"/>
                  </a:lnTo>
                  <a:lnTo>
                    <a:pt x="304" y="1085"/>
                  </a:lnTo>
                  <a:lnTo>
                    <a:pt x="256" y="1057"/>
                  </a:lnTo>
                  <a:lnTo>
                    <a:pt x="210" y="1023"/>
                  </a:lnTo>
                  <a:lnTo>
                    <a:pt x="170" y="986"/>
                  </a:lnTo>
                  <a:lnTo>
                    <a:pt x="132" y="945"/>
                  </a:lnTo>
                  <a:lnTo>
                    <a:pt x="99" y="900"/>
                  </a:lnTo>
                  <a:lnTo>
                    <a:pt x="70" y="853"/>
                  </a:lnTo>
                  <a:lnTo>
                    <a:pt x="46" y="802"/>
                  </a:lnTo>
                  <a:lnTo>
                    <a:pt x="26" y="749"/>
                  </a:lnTo>
                  <a:lnTo>
                    <a:pt x="12" y="694"/>
                  </a:lnTo>
                  <a:lnTo>
                    <a:pt x="3" y="637"/>
                  </a:lnTo>
                  <a:lnTo>
                    <a:pt x="0" y="578"/>
                  </a:lnTo>
                  <a:lnTo>
                    <a:pt x="3" y="518"/>
                  </a:lnTo>
                  <a:lnTo>
                    <a:pt x="12" y="461"/>
                  </a:lnTo>
                  <a:lnTo>
                    <a:pt x="26" y="406"/>
                  </a:lnTo>
                  <a:lnTo>
                    <a:pt x="46" y="353"/>
                  </a:lnTo>
                  <a:lnTo>
                    <a:pt x="70" y="303"/>
                  </a:lnTo>
                  <a:lnTo>
                    <a:pt x="99" y="255"/>
                  </a:lnTo>
                  <a:lnTo>
                    <a:pt x="133" y="211"/>
                  </a:lnTo>
                  <a:lnTo>
                    <a:pt x="170" y="169"/>
                  </a:lnTo>
                  <a:lnTo>
                    <a:pt x="211" y="132"/>
                  </a:lnTo>
                  <a:lnTo>
                    <a:pt x="256" y="98"/>
                  </a:lnTo>
                  <a:lnTo>
                    <a:pt x="304" y="70"/>
                  </a:lnTo>
                  <a:lnTo>
                    <a:pt x="354" y="46"/>
                  </a:lnTo>
                  <a:lnTo>
                    <a:pt x="407" y="27"/>
                  </a:lnTo>
                  <a:lnTo>
                    <a:pt x="463" y="12"/>
                  </a:lnTo>
                  <a:lnTo>
                    <a:pt x="520" y="3"/>
                  </a:lnTo>
                  <a:lnTo>
                    <a:pt x="5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6" name="Freeform 281"/>
            <p:cNvSpPr>
              <a:spLocks noEditPoints="1"/>
            </p:cNvSpPr>
            <p:nvPr/>
          </p:nvSpPr>
          <p:spPr bwMode="auto">
            <a:xfrm>
              <a:off x="11123613" y="4235450"/>
              <a:ext cx="128587" cy="127000"/>
            </a:xfrm>
            <a:custGeom>
              <a:avLst/>
              <a:gdLst>
                <a:gd name="T0" fmla="*/ 364 w 807"/>
                <a:gd name="T1" fmla="*/ 143 h 806"/>
                <a:gd name="T2" fmla="*/ 293 w 807"/>
                <a:gd name="T3" fmla="*/ 164 h 806"/>
                <a:gd name="T4" fmla="*/ 230 w 807"/>
                <a:gd name="T5" fmla="*/ 205 h 806"/>
                <a:gd name="T6" fmla="*/ 182 w 807"/>
                <a:gd name="T7" fmla="*/ 260 h 806"/>
                <a:gd name="T8" fmla="*/ 152 w 807"/>
                <a:gd name="T9" fmla="*/ 327 h 806"/>
                <a:gd name="T10" fmla="*/ 140 w 807"/>
                <a:gd name="T11" fmla="*/ 402 h 806"/>
                <a:gd name="T12" fmla="*/ 152 w 807"/>
                <a:gd name="T13" fmla="*/ 479 h 806"/>
                <a:gd name="T14" fmla="*/ 182 w 807"/>
                <a:gd name="T15" fmla="*/ 545 h 806"/>
                <a:gd name="T16" fmla="*/ 230 w 807"/>
                <a:gd name="T17" fmla="*/ 600 h 806"/>
                <a:gd name="T18" fmla="*/ 293 w 807"/>
                <a:gd name="T19" fmla="*/ 640 h 806"/>
                <a:gd name="T20" fmla="*/ 364 w 807"/>
                <a:gd name="T21" fmla="*/ 663 h 806"/>
                <a:gd name="T22" fmla="*/ 442 w 807"/>
                <a:gd name="T23" fmla="*/ 663 h 806"/>
                <a:gd name="T24" fmla="*/ 513 w 807"/>
                <a:gd name="T25" fmla="*/ 640 h 806"/>
                <a:gd name="T26" fmla="*/ 576 w 807"/>
                <a:gd name="T27" fmla="*/ 600 h 806"/>
                <a:gd name="T28" fmla="*/ 623 w 807"/>
                <a:gd name="T29" fmla="*/ 545 h 806"/>
                <a:gd name="T30" fmla="*/ 654 w 807"/>
                <a:gd name="T31" fmla="*/ 479 h 806"/>
                <a:gd name="T32" fmla="*/ 666 w 807"/>
                <a:gd name="T33" fmla="*/ 402 h 806"/>
                <a:gd name="T34" fmla="*/ 654 w 807"/>
                <a:gd name="T35" fmla="*/ 327 h 806"/>
                <a:gd name="T36" fmla="*/ 623 w 807"/>
                <a:gd name="T37" fmla="*/ 260 h 806"/>
                <a:gd name="T38" fmla="*/ 576 w 807"/>
                <a:gd name="T39" fmla="*/ 205 h 806"/>
                <a:gd name="T40" fmla="*/ 513 w 807"/>
                <a:gd name="T41" fmla="*/ 164 h 806"/>
                <a:gd name="T42" fmla="*/ 442 w 807"/>
                <a:gd name="T43" fmla="*/ 143 h 806"/>
                <a:gd name="T44" fmla="*/ 404 w 807"/>
                <a:gd name="T45" fmla="*/ 0 h 806"/>
                <a:gd name="T46" fmla="*/ 502 w 807"/>
                <a:gd name="T47" fmla="*/ 12 h 806"/>
                <a:gd name="T48" fmla="*/ 593 w 807"/>
                <a:gd name="T49" fmla="*/ 47 h 806"/>
                <a:gd name="T50" fmla="*/ 671 w 807"/>
                <a:gd name="T51" fmla="*/ 102 h 806"/>
                <a:gd name="T52" fmla="*/ 735 w 807"/>
                <a:gd name="T53" fmla="*/ 173 h 806"/>
                <a:gd name="T54" fmla="*/ 780 w 807"/>
                <a:gd name="T55" fmla="*/ 258 h 806"/>
                <a:gd name="T56" fmla="*/ 804 w 807"/>
                <a:gd name="T57" fmla="*/ 353 h 806"/>
                <a:gd name="T58" fmla="*/ 804 w 807"/>
                <a:gd name="T59" fmla="*/ 453 h 806"/>
                <a:gd name="T60" fmla="*/ 780 w 807"/>
                <a:gd name="T61" fmla="*/ 548 h 806"/>
                <a:gd name="T62" fmla="*/ 735 w 807"/>
                <a:gd name="T63" fmla="*/ 633 h 806"/>
                <a:gd name="T64" fmla="*/ 671 w 807"/>
                <a:gd name="T65" fmla="*/ 704 h 806"/>
                <a:gd name="T66" fmla="*/ 593 w 807"/>
                <a:gd name="T67" fmla="*/ 758 h 806"/>
                <a:gd name="T68" fmla="*/ 502 w 807"/>
                <a:gd name="T69" fmla="*/ 793 h 806"/>
                <a:gd name="T70" fmla="*/ 404 w 807"/>
                <a:gd name="T71" fmla="*/ 806 h 806"/>
                <a:gd name="T72" fmla="*/ 304 w 807"/>
                <a:gd name="T73" fmla="*/ 793 h 806"/>
                <a:gd name="T74" fmla="*/ 214 w 807"/>
                <a:gd name="T75" fmla="*/ 758 h 806"/>
                <a:gd name="T76" fmla="*/ 136 w 807"/>
                <a:gd name="T77" fmla="*/ 704 h 806"/>
                <a:gd name="T78" fmla="*/ 72 w 807"/>
                <a:gd name="T79" fmla="*/ 633 h 806"/>
                <a:gd name="T80" fmla="*/ 27 w 807"/>
                <a:gd name="T81" fmla="*/ 548 h 806"/>
                <a:gd name="T82" fmla="*/ 3 w 807"/>
                <a:gd name="T83" fmla="*/ 453 h 806"/>
                <a:gd name="T84" fmla="*/ 3 w 807"/>
                <a:gd name="T85" fmla="*/ 353 h 806"/>
                <a:gd name="T86" fmla="*/ 27 w 807"/>
                <a:gd name="T87" fmla="*/ 258 h 806"/>
                <a:gd name="T88" fmla="*/ 72 w 807"/>
                <a:gd name="T89" fmla="*/ 173 h 806"/>
                <a:gd name="T90" fmla="*/ 136 w 807"/>
                <a:gd name="T91" fmla="*/ 102 h 806"/>
                <a:gd name="T92" fmla="*/ 214 w 807"/>
                <a:gd name="T93" fmla="*/ 47 h 806"/>
                <a:gd name="T94" fmla="*/ 304 w 807"/>
                <a:gd name="T95" fmla="*/ 12 h 806"/>
                <a:gd name="T96" fmla="*/ 404 w 807"/>
                <a:gd name="T97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7" h="806">
                  <a:moveTo>
                    <a:pt x="403" y="140"/>
                  </a:moveTo>
                  <a:lnTo>
                    <a:pt x="364" y="143"/>
                  </a:lnTo>
                  <a:lnTo>
                    <a:pt x="326" y="152"/>
                  </a:lnTo>
                  <a:lnTo>
                    <a:pt x="293" y="164"/>
                  </a:lnTo>
                  <a:lnTo>
                    <a:pt x="260" y="182"/>
                  </a:lnTo>
                  <a:lnTo>
                    <a:pt x="230" y="205"/>
                  </a:lnTo>
                  <a:lnTo>
                    <a:pt x="205" y="231"/>
                  </a:lnTo>
                  <a:lnTo>
                    <a:pt x="182" y="260"/>
                  </a:lnTo>
                  <a:lnTo>
                    <a:pt x="164" y="292"/>
                  </a:lnTo>
                  <a:lnTo>
                    <a:pt x="152" y="327"/>
                  </a:lnTo>
                  <a:lnTo>
                    <a:pt x="143" y="364"/>
                  </a:lnTo>
                  <a:lnTo>
                    <a:pt x="140" y="402"/>
                  </a:lnTo>
                  <a:lnTo>
                    <a:pt x="143" y="442"/>
                  </a:lnTo>
                  <a:lnTo>
                    <a:pt x="152" y="479"/>
                  </a:lnTo>
                  <a:lnTo>
                    <a:pt x="164" y="514"/>
                  </a:lnTo>
                  <a:lnTo>
                    <a:pt x="182" y="545"/>
                  </a:lnTo>
                  <a:lnTo>
                    <a:pt x="205" y="575"/>
                  </a:lnTo>
                  <a:lnTo>
                    <a:pt x="230" y="600"/>
                  </a:lnTo>
                  <a:lnTo>
                    <a:pt x="260" y="623"/>
                  </a:lnTo>
                  <a:lnTo>
                    <a:pt x="293" y="640"/>
                  </a:lnTo>
                  <a:lnTo>
                    <a:pt x="326" y="654"/>
                  </a:lnTo>
                  <a:lnTo>
                    <a:pt x="364" y="663"/>
                  </a:lnTo>
                  <a:lnTo>
                    <a:pt x="403" y="665"/>
                  </a:lnTo>
                  <a:lnTo>
                    <a:pt x="442" y="663"/>
                  </a:lnTo>
                  <a:lnTo>
                    <a:pt x="478" y="654"/>
                  </a:lnTo>
                  <a:lnTo>
                    <a:pt x="513" y="640"/>
                  </a:lnTo>
                  <a:lnTo>
                    <a:pt x="546" y="623"/>
                  </a:lnTo>
                  <a:lnTo>
                    <a:pt x="576" y="600"/>
                  </a:lnTo>
                  <a:lnTo>
                    <a:pt x="601" y="575"/>
                  </a:lnTo>
                  <a:lnTo>
                    <a:pt x="623" y="545"/>
                  </a:lnTo>
                  <a:lnTo>
                    <a:pt x="641" y="514"/>
                  </a:lnTo>
                  <a:lnTo>
                    <a:pt x="654" y="479"/>
                  </a:lnTo>
                  <a:lnTo>
                    <a:pt x="663" y="442"/>
                  </a:lnTo>
                  <a:lnTo>
                    <a:pt x="666" y="402"/>
                  </a:lnTo>
                  <a:lnTo>
                    <a:pt x="663" y="364"/>
                  </a:lnTo>
                  <a:lnTo>
                    <a:pt x="654" y="327"/>
                  </a:lnTo>
                  <a:lnTo>
                    <a:pt x="641" y="292"/>
                  </a:lnTo>
                  <a:lnTo>
                    <a:pt x="623" y="260"/>
                  </a:lnTo>
                  <a:lnTo>
                    <a:pt x="601" y="231"/>
                  </a:lnTo>
                  <a:lnTo>
                    <a:pt x="576" y="205"/>
                  </a:lnTo>
                  <a:lnTo>
                    <a:pt x="546" y="182"/>
                  </a:lnTo>
                  <a:lnTo>
                    <a:pt x="513" y="164"/>
                  </a:lnTo>
                  <a:lnTo>
                    <a:pt x="478" y="152"/>
                  </a:lnTo>
                  <a:lnTo>
                    <a:pt x="442" y="143"/>
                  </a:lnTo>
                  <a:lnTo>
                    <a:pt x="403" y="140"/>
                  </a:lnTo>
                  <a:close/>
                  <a:moveTo>
                    <a:pt x="404" y="0"/>
                  </a:moveTo>
                  <a:lnTo>
                    <a:pt x="454" y="4"/>
                  </a:lnTo>
                  <a:lnTo>
                    <a:pt x="502" y="12"/>
                  </a:lnTo>
                  <a:lnTo>
                    <a:pt x="549" y="27"/>
                  </a:lnTo>
                  <a:lnTo>
                    <a:pt x="593" y="47"/>
                  </a:lnTo>
                  <a:lnTo>
                    <a:pt x="634" y="72"/>
                  </a:lnTo>
                  <a:lnTo>
                    <a:pt x="671" y="102"/>
                  </a:lnTo>
                  <a:lnTo>
                    <a:pt x="705" y="136"/>
                  </a:lnTo>
                  <a:lnTo>
                    <a:pt x="735" y="173"/>
                  </a:lnTo>
                  <a:lnTo>
                    <a:pt x="760" y="214"/>
                  </a:lnTo>
                  <a:lnTo>
                    <a:pt x="780" y="258"/>
                  </a:lnTo>
                  <a:lnTo>
                    <a:pt x="795" y="304"/>
                  </a:lnTo>
                  <a:lnTo>
                    <a:pt x="804" y="353"/>
                  </a:lnTo>
                  <a:lnTo>
                    <a:pt x="807" y="402"/>
                  </a:lnTo>
                  <a:lnTo>
                    <a:pt x="804" y="453"/>
                  </a:lnTo>
                  <a:lnTo>
                    <a:pt x="795" y="502"/>
                  </a:lnTo>
                  <a:lnTo>
                    <a:pt x="780" y="548"/>
                  </a:lnTo>
                  <a:lnTo>
                    <a:pt x="760" y="592"/>
                  </a:lnTo>
                  <a:lnTo>
                    <a:pt x="735" y="633"/>
                  </a:lnTo>
                  <a:lnTo>
                    <a:pt x="705" y="670"/>
                  </a:lnTo>
                  <a:lnTo>
                    <a:pt x="671" y="704"/>
                  </a:lnTo>
                  <a:lnTo>
                    <a:pt x="634" y="734"/>
                  </a:lnTo>
                  <a:lnTo>
                    <a:pt x="593" y="758"/>
                  </a:lnTo>
                  <a:lnTo>
                    <a:pt x="549" y="778"/>
                  </a:lnTo>
                  <a:lnTo>
                    <a:pt x="502" y="793"/>
                  </a:lnTo>
                  <a:lnTo>
                    <a:pt x="454" y="802"/>
                  </a:lnTo>
                  <a:lnTo>
                    <a:pt x="404" y="806"/>
                  </a:lnTo>
                  <a:lnTo>
                    <a:pt x="353" y="802"/>
                  </a:lnTo>
                  <a:lnTo>
                    <a:pt x="304" y="793"/>
                  </a:lnTo>
                  <a:lnTo>
                    <a:pt x="258" y="778"/>
                  </a:lnTo>
                  <a:lnTo>
                    <a:pt x="214" y="758"/>
                  </a:lnTo>
                  <a:lnTo>
                    <a:pt x="173" y="734"/>
                  </a:lnTo>
                  <a:lnTo>
                    <a:pt x="136" y="704"/>
                  </a:lnTo>
                  <a:lnTo>
                    <a:pt x="102" y="670"/>
                  </a:lnTo>
                  <a:lnTo>
                    <a:pt x="72" y="633"/>
                  </a:lnTo>
                  <a:lnTo>
                    <a:pt x="48" y="592"/>
                  </a:lnTo>
                  <a:lnTo>
                    <a:pt x="27" y="548"/>
                  </a:lnTo>
                  <a:lnTo>
                    <a:pt x="13" y="502"/>
                  </a:lnTo>
                  <a:lnTo>
                    <a:pt x="3" y="453"/>
                  </a:lnTo>
                  <a:lnTo>
                    <a:pt x="0" y="402"/>
                  </a:lnTo>
                  <a:lnTo>
                    <a:pt x="3" y="353"/>
                  </a:lnTo>
                  <a:lnTo>
                    <a:pt x="13" y="304"/>
                  </a:lnTo>
                  <a:lnTo>
                    <a:pt x="27" y="258"/>
                  </a:lnTo>
                  <a:lnTo>
                    <a:pt x="48" y="214"/>
                  </a:lnTo>
                  <a:lnTo>
                    <a:pt x="72" y="173"/>
                  </a:lnTo>
                  <a:lnTo>
                    <a:pt x="102" y="136"/>
                  </a:lnTo>
                  <a:lnTo>
                    <a:pt x="136" y="102"/>
                  </a:lnTo>
                  <a:lnTo>
                    <a:pt x="173" y="72"/>
                  </a:lnTo>
                  <a:lnTo>
                    <a:pt x="214" y="47"/>
                  </a:lnTo>
                  <a:lnTo>
                    <a:pt x="258" y="27"/>
                  </a:lnTo>
                  <a:lnTo>
                    <a:pt x="304" y="12"/>
                  </a:lnTo>
                  <a:lnTo>
                    <a:pt x="353" y="4"/>
                  </a:lnTo>
                  <a:lnTo>
                    <a:pt x="4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67" name="Group 28"/>
          <p:cNvGrpSpPr/>
          <p:nvPr/>
        </p:nvGrpSpPr>
        <p:grpSpPr>
          <a:xfrm>
            <a:off x="6639809" y="4001454"/>
            <a:ext cx="583842" cy="545473"/>
            <a:chOff x="3521075" y="5022850"/>
            <a:chExt cx="555625" cy="519113"/>
          </a:xfrm>
          <a:solidFill>
            <a:schemeClr val="bg1"/>
          </a:solidFill>
        </p:grpSpPr>
        <p:sp>
          <p:nvSpPr>
            <p:cNvPr id="68" name="Freeform 454"/>
            <p:cNvSpPr>
              <a:spLocks noEditPoints="1"/>
            </p:cNvSpPr>
            <p:nvPr/>
          </p:nvSpPr>
          <p:spPr bwMode="auto">
            <a:xfrm>
              <a:off x="3521075" y="5022850"/>
              <a:ext cx="498475" cy="481013"/>
            </a:xfrm>
            <a:custGeom>
              <a:avLst/>
              <a:gdLst>
                <a:gd name="T0" fmla="*/ 151 w 3145"/>
                <a:gd name="T1" fmla="*/ 1322 h 3028"/>
                <a:gd name="T2" fmla="*/ 143 w 3145"/>
                <a:gd name="T3" fmla="*/ 2772 h 3028"/>
                <a:gd name="T4" fmla="*/ 189 w 3145"/>
                <a:gd name="T5" fmla="*/ 2805 h 3028"/>
                <a:gd name="T6" fmla="*/ 660 w 3145"/>
                <a:gd name="T7" fmla="*/ 2786 h 3028"/>
                <a:gd name="T8" fmla="*/ 667 w 3145"/>
                <a:gd name="T9" fmla="*/ 1335 h 3028"/>
                <a:gd name="T10" fmla="*/ 623 w 3145"/>
                <a:gd name="T11" fmla="*/ 1302 h 3028"/>
                <a:gd name="T12" fmla="*/ 1662 w 3145"/>
                <a:gd name="T13" fmla="*/ 6 h 3028"/>
                <a:gd name="T14" fmla="*/ 1812 w 3145"/>
                <a:gd name="T15" fmla="*/ 57 h 3028"/>
                <a:gd name="T16" fmla="*/ 1937 w 3145"/>
                <a:gd name="T17" fmla="*/ 174 h 3028"/>
                <a:gd name="T18" fmla="*/ 2008 w 3145"/>
                <a:gd name="T19" fmla="*/ 348 h 3028"/>
                <a:gd name="T20" fmla="*/ 2024 w 3145"/>
                <a:gd name="T21" fmla="*/ 1013 h 3028"/>
                <a:gd name="T22" fmla="*/ 2870 w 3145"/>
                <a:gd name="T23" fmla="*/ 1043 h 3028"/>
                <a:gd name="T24" fmla="*/ 3036 w 3145"/>
                <a:gd name="T25" fmla="*/ 1158 h 3028"/>
                <a:gd name="T26" fmla="*/ 3132 w 3145"/>
                <a:gd name="T27" fmla="*/ 1338 h 3028"/>
                <a:gd name="T28" fmla="*/ 3145 w 3145"/>
                <a:gd name="T29" fmla="*/ 1463 h 3028"/>
                <a:gd name="T30" fmla="*/ 3116 w 3145"/>
                <a:gd name="T31" fmla="*/ 1576 h 3028"/>
                <a:gd name="T32" fmla="*/ 3058 w 3145"/>
                <a:gd name="T33" fmla="*/ 1599 h 3028"/>
                <a:gd name="T34" fmla="*/ 3006 w 3145"/>
                <a:gd name="T35" fmla="*/ 1570 h 3028"/>
                <a:gd name="T36" fmla="*/ 3004 w 3145"/>
                <a:gd name="T37" fmla="*/ 1453 h 3028"/>
                <a:gd name="T38" fmla="*/ 2977 w 3145"/>
                <a:gd name="T39" fmla="*/ 1322 h 3028"/>
                <a:gd name="T40" fmla="*/ 2872 w 3145"/>
                <a:gd name="T41" fmla="*/ 1202 h 3028"/>
                <a:gd name="T42" fmla="*/ 2714 w 3145"/>
                <a:gd name="T43" fmla="*/ 1155 h 3028"/>
                <a:gd name="T44" fmla="*/ 1904 w 3145"/>
                <a:gd name="T45" fmla="*/ 1134 h 3028"/>
                <a:gd name="T46" fmla="*/ 1884 w 3145"/>
                <a:gd name="T47" fmla="*/ 517 h 3028"/>
                <a:gd name="T48" fmla="*/ 1853 w 3145"/>
                <a:gd name="T49" fmla="*/ 318 h 3028"/>
                <a:gd name="T50" fmla="*/ 1764 w 3145"/>
                <a:gd name="T51" fmla="*/ 193 h 3028"/>
                <a:gd name="T52" fmla="*/ 1635 w 3145"/>
                <a:gd name="T53" fmla="*/ 144 h 3028"/>
                <a:gd name="T54" fmla="*/ 1511 w 3145"/>
                <a:gd name="T55" fmla="*/ 145 h 3028"/>
                <a:gd name="T56" fmla="*/ 1477 w 3145"/>
                <a:gd name="T57" fmla="*/ 754 h 3028"/>
                <a:gd name="T58" fmla="*/ 1404 w 3145"/>
                <a:gd name="T59" fmla="*/ 948 h 3028"/>
                <a:gd name="T60" fmla="*/ 1283 w 3145"/>
                <a:gd name="T61" fmla="*/ 1104 h 3028"/>
                <a:gd name="T62" fmla="*/ 1135 w 3145"/>
                <a:gd name="T63" fmla="*/ 1226 h 3028"/>
                <a:gd name="T64" fmla="*/ 986 w 3145"/>
                <a:gd name="T65" fmla="*/ 1315 h 3028"/>
                <a:gd name="T66" fmla="*/ 858 w 3145"/>
                <a:gd name="T67" fmla="*/ 1373 h 3028"/>
                <a:gd name="T68" fmla="*/ 814 w 3145"/>
                <a:gd name="T69" fmla="*/ 2640 h 3028"/>
                <a:gd name="T70" fmla="*/ 882 w 3145"/>
                <a:gd name="T71" fmla="*/ 2788 h 3028"/>
                <a:gd name="T72" fmla="*/ 1017 w 3145"/>
                <a:gd name="T73" fmla="*/ 2875 h 3028"/>
                <a:gd name="T74" fmla="*/ 1982 w 3145"/>
                <a:gd name="T75" fmla="*/ 2889 h 3028"/>
                <a:gd name="T76" fmla="*/ 2032 w 3145"/>
                <a:gd name="T77" fmla="*/ 2939 h 3028"/>
                <a:gd name="T78" fmla="*/ 2014 w 3145"/>
                <a:gd name="T79" fmla="*/ 3007 h 3028"/>
                <a:gd name="T80" fmla="*/ 1101 w 3145"/>
                <a:gd name="T81" fmla="*/ 3028 h 3028"/>
                <a:gd name="T82" fmla="*/ 916 w 3145"/>
                <a:gd name="T83" fmla="*/ 2986 h 3028"/>
                <a:gd name="T84" fmla="*/ 770 w 3145"/>
                <a:gd name="T85" fmla="*/ 2874 h 3028"/>
                <a:gd name="T86" fmla="*/ 680 w 3145"/>
                <a:gd name="T87" fmla="*/ 2936 h 3028"/>
                <a:gd name="T88" fmla="*/ 155 w 3145"/>
                <a:gd name="T89" fmla="*/ 2942 h 3028"/>
                <a:gd name="T90" fmla="*/ 44 w 3145"/>
                <a:gd name="T91" fmla="*/ 2879 h 3028"/>
                <a:gd name="T92" fmla="*/ 0 w 3145"/>
                <a:gd name="T93" fmla="*/ 2757 h 3028"/>
                <a:gd name="T94" fmla="*/ 25 w 3145"/>
                <a:gd name="T95" fmla="*/ 1255 h 3028"/>
                <a:gd name="T96" fmla="*/ 123 w 3145"/>
                <a:gd name="T97" fmla="*/ 1174 h 3028"/>
                <a:gd name="T98" fmla="*/ 656 w 3145"/>
                <a:gd name="T99" fmla="*/ 1165 h 3028"/>
                <a:gd name="T100" fmla="*/ 764 w 3145"/>
                <a:gd name="T101" fmla="*/ 1226 h 3028"/>
                <a:gd name="T102" fmla="*/ 864 w 3145"/>
                <a:gd name="T103" fmla="*/ 1217 h 3028"/>
                <a:gd name="T104" fmla="*/ 998 w 3145"/>
                <a:gd name="T105" fmla="*/ 1146 h 3028"/>
                <a:gd name="T106" fmla="*/ 1140 w 3145"/>
                <a:gd name="T107" fmla="*/ 1043 h 3028"/>
                <a:gd name="T108" fmla="*/ 1261 w 3145"/>
                <a:gd name="T109" fmla="*/ 907 h 3028"/>
                <a:gd name="T110" fmla="*/ 1336 w 3145"/>
                <a:gd name="T111" fmla="*/ 739 h 3028"/>
                <a:gd name="T112" fmla="*/ 1348 w 3145"/>
                <a:gd name="T113" fmla="*/ 74 h 3028"/>
                <a:gd name="T114" fmla="*/ 1395 w 3145"/>
                <a:gd name="T115" fmla="*/ 26 h 3028"/>
                <a:gd name="T116" fmla="*/ 1444 w 3145"/>
                <a:gd name="T117" fmla="*/ 14 h 3028"/>
                <a:gd name="T118" fmla="*/ 1555 w 3145"/>
                <a:gd name="T119" fmla="*/ 0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45" h="3028">
                  <a:moveTo>
                    <a:pt x="189" y="1302"/>
                  </a:moveTo>
                  <a:lnTo>
                    <a:pt x="174" y="1304"/>
                  </a:lnTo>
                  <a:lnTo>
                    <a:pt x="160" y="1312"/>
                  </a:lnTo>
                  <a:lnTo>
                    <a:pt x="151" y="1322"/>
                  </a:lnTo>
                  <a:lnTo>
                    <a:pt x="143" y="1335"/>
                  </a:lnTo>
                  <a:lnTo>
                    <a:pt x="141" y="1350"/>
                  </a:lnTo>
                  <a:lnTo>
                    <a:pt x="141" y="2757"/>
                  </a:lnTo>
                  <a:lnTo>
                    <a:pt x="143" y="2772"/>
                  </a:lnTo>
                  <a:lnTo>
                    <a:pt x="151" y="2786"/>
                  </a:lnTo>
                  <a:lnTo>
                    <a:pt x="160" y="2795"/>
                  </a:lnTo>
                  <a:lnTo>
                    <a:pt x="174" y="2803"/>
                  </a:lnTo>
                  <a:lnTo>
                    <a:pt x="189" y="2805"/>
                  </a:lnTo>
                  <a:lnTo>
                    <a:pt x="622" y="2805"/>
                  </a:lnTo>
                  <a:lnTo>
                    <a:pt x="636" y="2803"/>
                  </a:lnTo>
                  <a:lnTo>
                    <a:pt x="650" y="2795"/>
                  </a:lnTo>
                  <a:lnTo>
                    <a:pt x="660" y="2786"/>
                  </a:lnTo>
                  <a:lnTo>
                    <a:pt x="667" y="2772"/>
                  </a:lnTo>
                  <a:lnTo>
                    <a:pt x="669" y="2757"/>
                  </a:lnTo>
                  <a:lnTo>
                    <a:pt x="669" y="1350"/>
                  </a:lnTo>
                  <a:lnTo>
                    <a:pt x="667" y="1335"/>
                  </a:lnTo>
                  <a:lnTo>
                    <a:pt x="660" y="1322"/>
                  </a:lnTo>
                  <a:lnTo>
                    <a:pt x="650" y="1312"/>
                  </a:lnTo>
                  <a:lnTo>
                    <a:pt x="638" y="1304"/>
                  </a:lnTo>
                  <a:lnTo>
                    <a:pt x="623" y="1302"/>
                  </a:lnTo>
                  <a:lnTo>
                    <a:pt x="189" y="1302"/>
                  </a:lnTo>
                  <a:close/>
                  <a:moveTo>
                    <a:pt x="1589" y="0"/>
                  </a:moveTo>
                  <a:lnTo>
                    <a:pt x="1625" y="2"/>
                  </a:lnTo>
                  <a:lnTo>
                    <a:pt x="1662" y="6"/>
                  </a:lnTo>
                  <a:lnTo>
                    <a:pt x="1700" y="14"/>
                  </a:lnTo>
                  <a:lnTo>
                    <a:pt x="1738" y="24"/>
                  </a:lnTo>
                  <a:lnTo>
                    <a:pt x="1775" y="38"/>
                  </a:lnTo>
                  <a:lnTo>
                    <a:pt x="1812" y="57"/>
                  </a:lnTo>
                  <a:lnTo>
                    <a:pt x="1847" y="81"/>
                  </a:lnTo>
                  <a:lnTo>
                    <a:pt x="1881" y="108"/>
                  </a:lnTo>
                  <a:lnTo>
                    <a:pt x="1911" y="139"/>
                  </a:lnTo>
                  <a:lnTo>
                    <a:pt x="1937" y="174"/>
                  </a:lnTo>
                  <a:lnTo>
                    <a:pt x="1961" y="212"/>
                  </a:lnTo>
                  <a:lnTo>
                    <a:pt x="1980" y="254"/>
                  </a:lnTo>
                  <a:lnTo>
                    <a:pt x="1996" y="300"/>
                  </a:lnTo>
                  <a:lnTo>
                    <a:pt x="2008" y="348"/>
                  </a:lnTo>
                  <a:lnTo>
                    <a:pt x="2018" y="401"/>
                  </a:lnTo>
                  <a:lnTo>
                    <a:pt x="2023" y="457"/>
                  </a:lnTo>
                  <a:lnTo>
                    <a:pt x="2024" y="517"/>
                  </a:lnTo>
                  <a:lnTo>
                    <a:pt x="2024" y="1013"/>
                  </a:lnTo>
                  <a:lnTo>
                    <a:pt x="2714" y="1013"/>
                  </a:lnTo>
                  <a:lnTo>
                    <a:pt x="2768" y="1018"/>
                  </a:lnTo>
                  <a:lnTo>
                    <a:pt x="2820" y="1027"/>
                  </a:lnTo>
                  <a:lnTo>
                    <a:pt x="2870" y="1043"/>
                  </a:lnTo>
                  <a:lnTo>
                    <a:pt x="2916" y="1064"/>
                  </a:lnTo>
                  <a:lnTo>
                    <a:pt x="2960" y="1091"/>
                  </a:lnTo>
                  <a:lnTo>
                    <a:pt x="3000" y="1122"/>
                  </a:lnTo>
                  <a:lnTo>
                    <a:pt x="3036" y="1158"/>
                  </a:lnTo>
                  <a:lnTo>
                    <a:pt x="3067" y="1199"/>
                  </a:lnTo>
                  <a:lnTo>
                    <a:pt x="3095" y="1242"/>
                  </a:lnTo>
                  <a:lnTo>
                    <a:pt x="3116" y="1289"/>
                  </a:lnTo>
                  <a:lnTo>
                    <a:pt x="3132" y="1338"/>
                  </a:lnTo>
                  <a:lnTo>
                    <a:pt x="3141" y="1390"/>
                  </a:lnTo>
                  <a:lnTo>
                    <a:pt x="3145" y="1444"/>
                  </a:lnTo>
                  <a:lnTo>
                    <a:pt x="3145" y="1458"/>
                  </a:lnTo>
                  <a:lnTo>
                    <a:pt x="3145" y="1463"/>
                  </a:lnTo>
                  <a:lnTo>
                    <a:pt x="3145" y="1470"/>
                  </a:lnTo>
                  <a:lnTo>
                    <a:pt x="3133" y="1541"/>
                  </a:lnTo>
                  <a:lnTo>
                    <a:pt x="3126" y="1560"/>
                  </a:lnTo>
                  <a:lnTo>
                    <a:pt x="3116" y="1576"/>
                  </a:lnTo>
                  <a:lnTo>
                    <a:pt x="3101" y="1588"/>
                  </a:lnTo>
                  <a:lnTo>
                    <a:pt x="3083" y="1596"/>
                  </a:lnTo>
                  <a:lnTo>
                    <a:pt x="3063" y="1599"/>
                  </a:lnTo>
                  <a:lnTo>
                    <a:pt x="3058" y="1599"/>
                  </a:lnTo>
                  <a:lnTo>
                    <a:pt x="3052" y="1598"/>
                  </a:lnTo>
                  <a:lnTo>
                    <a:pt x="3033" y="1594"/>
                  </a:lnTo>
                  <a:lnTo>
                    <a:pt x="3018" y="1584"/>
                  </a:lnTo>
                  <a:lnTo>
                    <a:pt x="3006" y="1570"/>
                  </a:lnTo>
                  <a:lnTo>
                    <a:pt x="2997" y="1554"/>
                  </a:lnTo>
                  <a:lnTo>
                    <a:pt x="2993" y="1537"/>
                  </a:lnTo>
                  <a:lnTo>
                    <a:pt x="2994" y="1518"/>
                  </a:lnTo>
                  <a:lnTo>
                    <a:pt x="3004" y="1453"/>
                  </a:lnTo>
                  <a:lnTo>
                    <a:pt x="3004" y="1445"/>
                  </a:lnTo>
                  <a:lnTo>
                    <a:pt x="3001" y="1402"/>
                  </a:lnTo>
                  <a:lnTo>
                    <a:pt x="2992" y="1362"/>
                  </a:lnTo>
                  <a:lnTo>
                    <a:pt x="2977" y="1322"/>
                  </a:lnTo>
                  <a:lnTo>
                    <a:pt x="2957" y="1286"/>
                  </a:lnTo>
                  <a:lnTo>
                    <a:pt x="2932" y="1255"/>
                  </a:lnTo>
                  <a:lnTo>
                    <a:pt x="2904" y="1226"/>
                  </a:lnTo>
                  <a:lnTo>
                    <a:pt x="2872" y="1202"/>
                  </a:lnTo>
                  <a:lnTo>
                    <a:pt x="2836" y="1182"/>
                  </a:lnTo>
                  <a:lnTo>
                    <a:pt x="2798" y="1167"/>
                  </a:lnTo>
                  <a:lnTo>
                    <a:pt x="2756" y="1158"/>
                  </a:lnTo>
                  <a:lnTo>
                    <a:pt x="2714" y="1155"/>
                  </a:lnTo>
                  <a:lnTo>
                    <a:pt x="1954" y="1155"/>
                  </a:lnTo>
                  <a:lnTo>
                    <a:pt x="1935" y="1152"/>
                  </a:lnTo>
                  <a:lnTo>
                    <a:pt x="1918" y="1146"/>
                  </a:lnTo>
                  <a:lnTo>
                    <a:pt x="1904" y="1134"/>
                  </a:lnTo>
                  <a:lnTo>
                    <a:pt x="1894" y="1120"/>
                  </a:lnTo>
                  <a:lnTo>
                    <a:pt x="1886" y="1103"/>
                  </a:lnTo>
                  <a:lnTo>
                    <a:pt x="1884" y="1084"/>
                  </a:lnTo>
                  <a:lnTo>
                    <a:pt x="1884" y="517"/>
                  </a:lnTo>
                  <a:lnTo>
                    <a:pt x="1882" y="460"/>
                  </a:lnTo>
                  <a:lnTo>
                    <a:pt x="1877" y="408"/>
                  </a:lnTo>
                  <a:lnTo>
                    <a:pt x="1867" y="360"/>
                  </a:lnTo>
                  <a:lnTo>
                    <a:pt x="1853" y="318"/>
                  </a:lnTo>
                  <a:lnTo>
                    <a:pt x="1836" y="280"/>
                  </a:lnTo>
                  <a:lnTo>
                    <a:pt x="1816" y="246"/>
                  </a:lnTo>
                  <a:lnTo>
                    <a:pt x="1792" y="217"/>
                  </a:lnTo>
                  <a:lnTo>
                    <a:pt x="1764" y="193"/>
                  </a:lnTo>
                  <a:lnTo>
                    <a:pt x="1733" y="174"/>
                  </a:lnTo>
                  <a:lnTo>
                    <a:pt x="1702" y="160"/>
                  </a:lnTo>
                  <a:lnTo>
                    <a:pt x="1668" y="150"/>
                  </a:lnTo>
                  <a:lnTo>
                    <a:pt x="1635" y="144"/>
                  </a:lnTo>
                  <a:lnTo>
                    <a:pt x="1601" y="141"/>
                  </a:lnTo>
                  <a:lnTo>
                    <a:pt x="1569" y="141"/>
                  </a:lnTo>
                  <a:lnTo>
                    <a:pt x="1538" y="142"/>
                  </a:lnTo>
                  <a:lnTo>
                    <a:pt x="1511" y="145"/>
                  </a:lnTo>
                  <a:lnTo>
                    <a:pt x="1486" y="148"/>
                  </a:lnTo>
                  <a:lnTo>
                    <a:pt x="1486" y="642"/>
                  </a:lnTo>
                  <a:lnTo>
                    <a:pt x="1484" y="699"/>
                  </a:lnTo>
                  <a:lnTo>
                    <a:pt x="1477" y="754"/>
                  </a:lnTo>
                  <a:lnTo>
                    <a:pt x="1464" y="806"/>
                  </a:lnTo>
                  <a:lnTo>
                    <a:pt x="1448" y="856"/>
                  </a:lnTo>
                  <a:lnTo>
                    <a:pt x="1428" y="903"/>
                  </a:lnTo>
                  <a:lnTo>
                    <a:pt x="1404" y="948"/>
                  </a:lnTo>
                  <a:lnTo>
                    <a:pt x="1377" y="991"/>
                  </a:lnTo>
                  <a:lnTo>
                    <a:pt x="1348" y="1031"/>
                  </a:lnTo>
                  <a:lnTo>
                    <a:pt x="1317" y="1069"/>
                  </a:lnTo>
                  <a:lnTo>
                    <a:pt x="1283" y="1104"/>
                  </a:lnTo>
                  <a:lnTo>
                    <a:pt x="1247" y="1138"/>
                  </a:lnTo>
                  <a:lnTo>
                    <a:pt x="1210" y="1170"/>
                  </a:lnTo>
                  <a:lnTo>
                    <a:pt x="1173" y="1200"/>
                  </a:lnTo>
                  <a:lnTo>
                    <a:pt x="1135" y="1226"/>
                  </a:lnTo>
                  <a:lnTo>
                    <a:pt x="1097" y="1252"/>
                  </a:lnTo>
                  <a:lnTo>
                    <a:pt x="1059" y="1275"/>
                  </a:lnTo>
                  <a:lnTo>
                    <a:pt x="1022" y="1296"/>
                  </a:lnTo>
                  <a:lnTo>
                    <a:pt x="986" y="1315"/>
                  </a:lnTo>
                  <a:lnTo>
                    <a:pt x="951" y="1333"/>
                  </a:lnTo>
                  <a:lnTo>
                    <a:pt x="918" y="1348"/>
                  </a:lnTo>
                  <a:lnTo>
                    <a:pt x="887" y="1362"/>
                  </a:lnTo>
                  <a:lnTo>
                    <a:pt x="858" y="1373"/>
                  </a:lnTo>
                  <a:lnTo>
                    <a:pt x="833" y="1384"/>
                  </a:lnTo>
                  <a:lnTo>
                    <a:pt x="810" y="1391"/>
                  </a:lnTo>
                  <a:lnTo>
                    <a:pt x="810" y="2597"/>
                  </a:lnTo>
                  <a:lnTo>
                    <a:pt x="814" y="2640"/>
                  </a:lnTo>
                  <a:lnTo>
                    <a:pt x="823" y="2681"/>
                  </a:lnTo>
                  <a:lnTo>
                    <a:pt x="837" y="2719"/>
                  </a:lnTo>
                  <a:lnTo>
                    <a:pt x="857" y="2755"/>
                  </a:lnTo>
                  <a:lnTo>
                    <a:pt x="882" y="2788"/>
                  </a:lnTo>
                  <a:lnTo>
                    <a:pt x="910" y="2816"/>
                  </a:lnTo>
                  <a:lnTo>
                    <a:pt x="943" y="2841"/>
                  </a:lnTo>
                  <a:lnTo>
                    <a:pt x="979" y="2861"/>
                  </a:lnTo>
                  <a:lnTo>
                    <a:pt x="1017" y="2875"/>
                  </a:lnTo>
                  <a:lnTo>
                    <a:pt x="1059" y="2884"/>
                  </a:lnTo>
                  <a:lnTo>
                    <a:pt x="1101" y="2887"/>
                  </a:lnTo>
                  <a:lnTo>
                    <a:pt x="1964" y="2887"/>
                  </a:lnTo>
                  <a:lnTo>
                    <a:pt x="1982" y="2889"/>
                  </a:lnTo>
                  <a:lnTo>
                    <a:pt x="1999" y="2897"/>
                  </a:lnTo>
                  <a:lnTo>
                    <a:pt x="2014" y="2907"/>
                  </a:lnTo>
                  <a:lnTo>
                    <a:pt x="2024" y="2922"/>
                  </a:lnTo>
                  <a:lnTo>
                    <a:pt x="2032" y="2939"/>
                  </a:lnTo>
                  <a:lnTo>
                    <a:pt x="2034" y="2957"/>
                  </a:lnTo>
                  <a:lnTo>
                    <a:pt x="2032" y="2976"/>
                  </a:lnTo>
                  <a:lnTo>
                    <a:pt x="2024" y="2993"/>
                  </a:lnTo>
                  <a:lnTo>
                    <a:pt x="2014" y="3007"/>
                  </a:lnTo>
                  <a:lnTo>
                    <a:pt x="1999" y="3019"/>
                  </a:lnTo>
                  <a:lnTo>
                    <a:pt x="1982" y="3025"/>
                  </a:lnTo>
                  <a:lnTo>
                    <a:pt x="1964" y="3028"/>
                  </a:lnTo>
                  <a:lnTo>
                    <a:pt x="1101" y="3028"/>
                  </a:lnTo>
                  <a:lnTo>
                    <a:pt x="1052" y="3025"/>
                  </a:lnTo>
                  <a:lnTo>
                    <a:pt x="1005" y="3016"/>
                  </a:lnTo>
                  <a:lnTo>
                    <a:pt x="959" y="3004"/>
                  </a:lnTo>
                  <a:lnTo>
                    <a:pt x="916" y="2986"/>
                  </a:lnTo>
                  <a:lnTo>
                    <a:pt x="875" y="2964"/>
                  </a:lnTo>
                  <a:lnTo>
                    <a:pt x="837" y="2937"/>
                  </a:lnTo>
                  <a:lnTo>
                    <a:pt x="802" y="2906"/>
                  </a:lnTo>
                  <a:lnTo>
                    <a:pt x="770" y="2874"/>
                  </a:lnTo>
                  <a:lnTo>
                    <a:pt x="752" y="2894"/>
                  </a:lnTo>
                  <a:lnTo>
                    <a:pt x="731" y="2912"/>
                  </a:lnTo>
                  <a:lnTo>
                    <a:pt x="707" y="2925"/>
                  </a:lnTo>
                  <a:lnTo>
                    <a:pt x="680" y="2936"/>
                  </a:lnTo>
                  <a:lnTo>
                    <a:pt x="652" y="2943"/>
                  </a:lnTo>
                  <a:lnTo>
                    <a:pt x="623" y="2946"/>
                  </a:lnTo>
                  <a:lnTo>
                    <a:pt x="189" y="2946"/>
                  </a:lnTo>
                  <a:lnTo>
                    <a:pt x="155" y="2942"/>
                  </a:lnTo>
                  <a:lnTo>
                    <a:pt x="123" y="2934"/>
                  </a:lnTo>
                  <a:lnTo>
                    <a:pt x="93" y="2920"/>
                  </a:lnTo>
                  <a:lnTo>
                    <a:pt x="67" y="2901"/>
                  </a:lnTo>
                  <a:lnTo>
                    <a:pt x="44" y="2879"/>
                  </a:lnTo>
                  <a:lnTo>
                    <a:pt x="25" y="2852"/>
                  </a:lnTo>
                  <a:lnTo>
                    <a:pt x="12" y="2823"/>
                  </a:lnTo>
                  <a:lnTo>
                    <a:pt x="3" y="2791"/>
                  </a:lnTo>
                  <a:lnTo>
                    <a:pt x="0" y="2757"/>
                  </a:lnTo>
                  <a:lnTo>
                    <a:pt x="0" y="1350"/>
                  </a:lnTo>
                  <a:lnTo>
                    <a:pt x="3" y="1316"/>
                  </a:lnTo>
                  <a:lnTo>
                    <a:pt x="12" y="1284"/>
                  </a:lnTo>
                  <a:lnTo>
                    <a:pt x="25" y="1255"/>
                  </a:lnTo>
                  <a:lnTo>
                    <a:pt x="44" y="1229"/>
                  </a:lnTo>
                  <a:lnTo>
                    <a:pt x="67" y="1206"/>
                  </a:lnTo>
                  <a:lnTo>
                    <a:pt x="93" y="1188"/>
                  </a:lnTo>
                  <a:lnTo>
                    <a:pt x="123" y="1174"/>
                  </a:lnTo>
                  <a:lnTo>
                    <a:pt x="155" y="1165"/>
                  </a:lnTo>
                  <a:lnTo>
                    <a:pt x="189" y="1162"/>
                  </a:lnTo>
                  <a:lnTo>
                    <a:pt x="623" y="1162"/>
                  </a:lnTo>
                  <a:lnTo>
                    <a:pt x="656" y="1165"/>
                  </a:lnTo>
                  <a:lnTo>
                    <a:pt x="686" y="1173"/>
                  </a:lnTo>
                  <a:lnTo>
                    <a:pt x="715" y="1187"/>
                  </a:lnTo>
                  <a:lnTo>
                    <a:pt x="742" y="1204"/>
                  </a:lnTo>
                  <a:lnTo>
                    <a:pt x="764" y="1226"/>
                  </a:lnTo>
                  <a:lnTo>
                    <a:pt x="783" y="1252"/>
                  </a:lnTo>
                  <a:lnTo>
                    <a:pt x="806" y="1242"/>
                  </a:lnTo>
                  <a:lnTo>
                    <a:pt x="834" y="1230"/>
                  </a:lnTo>
                  <a:lnTo>
                    <a:pt x="864" y="1217"/>
                  </a:lnTo>
                  <a:lnTo>
                    <a:pt x="895" y="1202"/>
                  </a:lnTo>
                  <a:lnTo>
                    <a:pt x="928" y="1185"/>
                  </a:lnTo>
                  <a:lnTo>
                    <a:pt x="963" y="1166"/>
                  </a:lnTo>
                  <a:lnTo>
                    <a:pt x="998" y="1146"/>
                  </a:lnTo>
                  <a:lnTo>
                    <a:pt x="1034" y="1122"/>
                  </a:lnTo>
                  <a:lnTo>
                    <a:pt x="1070" y="1098"/>
                  </a:lnTo>
                  <a:lnTo>
                    <a:pt x="1105" y="1072"/>
                  </a:lnTo>
                  <a:lnTo>
                    <a:pt x="1140" y="1043"/>
                  </a:lnTo>
                  <a:lnTo>
                    <a:pt x="1173" y="1012"/>
                  </a:lnTo>
                  <a:lnTo>
                    <a:pt x="1205" y="979"/>
                  </a:lnTo>
                  <a:lnTo>
                    <a:pt x="1235" y="945"/>
                  </a:lnTo>
                  <a:lnTo>
                    <a:pt x="1261" y="907"/>
                  </a:lnTo>
                  <a:lnTo>
                    <a:pt x="1286" y="869"/>
                  </a:lnTo>
                  <a:lnTo>
                    <a:pt x="1306" y="828"/>
                  </a:lnTo>
                  <a:lnTo>
                    <a:pt x="1323" y="785"/>
                  </a:lnTo>
                  <a:lnTo>
                    <a:pt x="1336" y="739"/>
                  </a:lnTo>
                  <a:lnTo>
                    <a:pt x="1343" y="691"/>
                  </a:lnTo>
                  <a:lnTo>
                    <a:pt x="1345" y="642"/>
                  </a:lnTo>
                  <a:lnTo>
                    <a:pt x="1345" y="92"/>
                  </a:lnTo>
                  <a:lnTo>
                    <a:pt x="1348" y="74"/>
                  </a:lnTo>
                  <a:lnTo>
                    <a:pt x="1355" y="58"/>
                  </a:lnTo>
                  <a:lnTo>
                    <a:pt x="1365" y="45"/>
                  </a:lnTo>
                  <a:lnTo>
                    <a:pt x="1378" y="33"/>
                  </a:lnTo>
                  <a:lnTo>
                    <a:pt x="1395" y="26"/>
                  </a:lnTo>
                  <a:lnTo>
                    <a:pt x="1399" y="24"/>
                  </a:lnTo>
                  <a:lnTo>
                    <a:pt x="1410" y="21"/>
                  </a:lnTo>
                  <a:lnTo>
                    <a:pt x="1425" y="17"/>
                  </a:lnTo>
                  <a:lnTo>
                    <a:pt x="1444" y="14"/>
                  </a:lnTo>
                  <a:lnTo>
                    <a:pt x="1467" y="10"/>
                  </a:lnTo>
                  <a:lnTo>
                    <a:pt x="1494" y="5"/>
                  </a:lnTo>
                  <a:lnTo>
                    <a:pt x="1523" y="2"/>
                  </a:lnTo>
                  <a:lnTo>
                    <a:pt x="1555" y="0"/>
                  </a:lnTo>
                  <a:lnTo>
                    <a:pt x="15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9" name="Freeform 455"/>
            <p:cNvSpPr>
              <a:spLocks noEditPoints="1"/>
            </p:cNvSpPr>
            <p:nvPr/>
          </p:nvSpPr>
          <p:spPr bwMode="auto">
            <a:xfrm>
              <a:off x="3873500" y="5302250"/>
              <a:ext cx="203200" cy="239713"/>
            </a:xfrm>
            <a:custGeom>
              <a:avLst/>
              <a:gdLst>
                <a:gd name="T0" fmla="*/ 141 w 1277"/>
                <a:gd name="T1" fmla="*/ 1373 h 1513"/>
                <a:gd name="T2" fmla="*/ 1137 w 1277"/>
                <a:gd name="T3" fmla="*/ 781 h 1513"/>
                <a:gd name="T4" fmla="*/ 638 w 1277"/>
                <a:gd name="T5" fmla="*/ 140 h 1513"/>
                <a:gd name="T6" fmla="*/ 554 w 1277"/>
                <a:gd name="T7" fmla="*/ 153 h 1513"/>
                <a:gd name="T8" fmla="*/ 481 w 1277"/>
                <a:gd name="T9" fmla="*/ 187 h 1513"/>
                <a:gd name="T10" fmla="*/ 420 w 1277"/>
                <a:gd name="T11" fmla="*/ 240 h 1513"/>
                <a:gd name="T12" fmla="*/ 376 w 1277"/>
                <a:gd name="T13" fmla="*/ 308 h 1513"/>
                <a:gd name="T14" fmla="*/ 352 w 1277"/>
                <a:gd name="T15" fmla="*/ 387 h 1513"/>
                <a:gd name="T16" fmla="*/ 349 w 1277"/>
                <a:gd name="T17" fmla="*/ 641 h 1513"/>
                <a:gd name="T18" fmla="*/ 928 w 1277"/>
                <a:gd name="T19" fmla="*/ 429 h 1513"/>
                <a:gd name="T20" fmla="*/ 915 w 1277"/>
                <a:gd name="T21" fmla="*/ 346 h 1513"/>
                <a:gd name="T22" fmla="*/ 881 w 1277"/>
                <a:gd name="T23" fmla="*/ 273 h 1513"/>
                <a:gd name="T24" fmla="*/ 828 w 1277"/>
                <a:gd name="T25" fmla="*/ 211 h 1513"/>
                <a:gd name="T26" fmla="*/ 760 w 1277"/>
                <a:gd name="T27" fmla="*/ 168 h 1513"/>
                <a:gd name="T28" fmla="*/ 681 w 1277"/>
                <a:gd name="T29" fmla="*/ 144 h 1513"/>
                <a:gd name="T30" fmla="*/ 638 w 1277"/>
                <a:gd name="T31" fmla="*/ 0 h 1513"/>
                <a:gd name="T32" fmla="*/ 744 w 1277"/>
                <a:gd name="T33" fmla="*/ 12 h 1513"/>
                <a:gd name="T34" fmla="*/ 841 w 1277"/>
                <a:gd name="T35" fmla="*/ 50 h 1513"/>
                <a:gd name="T36" fmla="*/ 924 w 1277"/>
                <a:gd name="T37" fmla="*/ 109 h 1513"/>
                <a:gd name="T38" fmla="*/ 992 w 1277"/>
                <a:gd name="T39" fmla="*/ 184 h 1513"/>
                <a:gd name="T40" fmla="*/ 1040 w 1277"/>
                <a:gd name="T41" fmla="*/ 274 h 1513"/>
                <a:gd name="T42" fmla="*/ 1066 w 1277"/>
                <a:gd name="T43" fmla="*/ 375 h 1513"/>
                <a:gd name="T44" fmla="*/ 1069 w 1277"/>
                <a:gd name="T45" fmla="*/ 641 h 1513"/>
                <a:gd name="T46" fmla="*/ 1226 w 1277"/>
                <a:gd name="T47" fmla="*/ 643 h 1513"/>
                <a:gd name="T48" fmla="*/ 1257 w 1277"/>
                <a:gd name="T49" fmla="*/ 661 h 1513"/>
                <a:gd name="T50" fmla="*/ 1275 w 1277"/>
                <a:gd name="T51" fmla="*/ 692 h 1513"/>
                <a:gd name="T52" fmla="*/ 1277 w 1277"/>
                <a:gd name="T53" fmla="*/ 1443 h 1513"/>
                <a:gd name="T54" fmla="*/ 1267 w 1277"/>
                <a:gd name="T55" fmla="*/ 1478 h 1513"/>
                <a:gd name="T56" fmla="*/ 1243 w 1277"/>
                <a:gd name="T57" fmla="*/ 1503 h 1513"/>
                <a:gd name="T58" fmla="*/ 1207 w 1277"/>
                <a:gd name="T59" fmla="*/ 1513 h 1513"/>
                <a:gd name="T60" fmla="*/ 52 w 1277"/>
                <a:gd name="T61" fmla="*/ 1510 h 1513"/>
                <a:gd name="T62" fmla="*/ 21 w 1277"/>
                <a:gd name="T63" fmla="*/ 1492 h 1513"/>
                <a:gd name="T64" fmla="*/ 3 w 1277"/>
                <a:gd name="T65" fmla="*/ 1461 h 1513"/>
                <a:gd name="T66" fmla="*/ 0 w 1277"/>
                <a:gd name="T67" fmla="*/ 710 h 1513"/>
                <a:gd name="T68" fmla="*/ 9 w 1277"/>
                <a:gd name="T69" fmla="*/ 675 h 1513"/>
                <a:gd name="T70" fmla="*/ 35 w 1277"/>
                <a:gd name="T71" fmla="*/ 650 h 1513"/>
                <a:gd name="T72" fmla="*/ 71 w 1277"/>
                <a:gd name="T73" fmla="*/ 640 h 1513"/>
                <a:gd name="T74" fmla="*/ 209 w 1277"/>
                <a:gd name="T75" fmla="*/ 428 h 1513"/>
                <a:gd name="T76" fmla="*/ 221 w 1277"/>
                <a:gd name="T77" fmla="*/ 324 h 1513"/>
                <a:gd name="T78" fmla="*/ 258 w 1277"/>
                <a:gd name="T79" fmla="*/ 227 h 1513"/>
                <a:gd name="T80" fmla="*/ 317 w 1277"/>
                <a:gd name="T81" fmla="*/ 144 h 1513"/>
                <a:gd name="T82" fmla="*/ 392 w 1277"/>
                <a:gd name="T83" fmla="*/ 77 h 1513"/>
                <a:gd name="T84" fmla="*/ 482 w 1277"/>
                <a:gd name="T85" fmla="*/ 28 h 1513"/>
                <a:gd name="T86" fmla="*/ 584 w 1277"/>
                <a:gd name="T87" fmla="*/ 3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7" h="1513">
                  <a:moveTo>
                    <a:pt x="141" y="781"/>
                  </a:moveTo>
                  <a:lnTo>
                    <a:pt x="141" y="1373"/>
                  </a:lnTo>
                  <a:lnTo>
                    <a:pt x="1137" y="1373"/>
                  </a:lnTo>
                  <a:lnTo>
                    <a:pt x="1137" y="781"/>
                  </a:lnTo>
                  <a:lnTo>
                    <a:pt x="141" y="781"/>
                  </a:lnTo>
                  <a:close/>
                  <a:moveTo>
                    <a:pt x="638" y="140"/>
                  </a:moveTo>
                  <a:lnTo>
                    <a:pt x="596" y="144"/>
                  </a:lnTo>
                  <a:lnTo>
                    <a:pt x="554" y="153"/>
                  </a:lnTo>
                  <a:lnTo>
                    <a:pt x="516" y="168"/>
                  </a:lnTo>
                  <a:lnTo>
                    <a:pt x="481" y="187"/>
                  </a:lnTo>
                  <a:lnTo>
                    <a:pt x="448" y="211"/>
                  </a:lnTo>
                  <a:lnTo>
                    <a:pt x="420" y="240"/>
                  </a:lnTo>
                  <a:lnTo>
                    <a:pt x="395" y="272"/>
                  </a:lnTo>
                  <a:lnTo>
                    <a:pt x="376" y="308"/>
                  </a:lnTo>
                  <a:lnTo>
                    <a:pt x="361" y="346"/>
                  </a:lnTo>
                  <a:lnTo>
                    <a:pt x="352" y="387"/>
                  </a:lnTo>
                  <a:lnTo>
                    <a:pt x="349" y="429"/>
                  </a:lnTo>
                  <a:lnTo>
                    <a:pt x="349" y="641"/>
                  </a:lnTo>
                  <a:lnTo>
                    <a:pt x="928" y="641"/>
                  </a:lnTo>
                  <a:lnTo>
                    <a:pt x="928" y="429"/>
                  </a:lnTo>
                  <a:lnTo>
                    <a:pt x="925" y="387"/>
                  </a:lnTo>
                  <a:lnTo>
                    <a:pt x="915" y="346"/>
                  </a:lnTo>
                  <a:lnTo>
                    <a:pt x="900" y="308"/>
                  </a:lnTo>
                  <a:lnTo>
                    <a:pt x="881" y="273"/>
                  </a:lnTo>
                  <a:lnTo>
                    <a:pt x="857" y="240"/>
                  </a:lnTo>
                  <a:lnTo>
                    <a:pt x="828" y="211"/>
                  </a:lnTo>
                  <a:lnTo>
                    <a:pt x="795" y="187"/>
                  </a:lnTo>
                  <a:lnTo>
                    <a:pt x="760" y="168"/>
                  </a:lnTo>
                  <a:lnTo>
                    <a:pt x="722" y="153"/>
                  </a:lnTo>
                  <a:lnTo>
                    <a:pt x="681" y="144"/>
                  </a:lnTo>
                  <a:lnTo>
                    <a:pt x="638" y="140"/>
                  </a:lnTo>
                  <a:close/>
                  <a:moveTo>
                    <a:pt x="638" y="0"/>
                  </a:moveTo>
                  <a:lnTo>
                    <a:pt x="692" y="3"/>
                  </a:lnTo>
                  <a:lnTo>
                    <a:pt x="744" y="12"/>
                  </a:lnTo>
                  <a:lnTo>
                    <a:pt x="794" y="28"/>
                  </a:lnTo>
                  <a:lnTo>
                    <a:pt x="841" y="50"/>
                  </a:lnTo>
                  <a:lnTo>
                    <a:pt x="884" y="77"/>
                  </a:lnTo>
                  <a:lnTo>
                    <a:pt x="924" y="109"/>
                  </a:lnTo>
                  <a:lnTo>
                    <a:pt x="960" y="144"/>
                  </a:lnTo>
                  <a:lnTo>
                    <a:pt x="992" y="184"/>
                  </a:lnTo>
                  <a:lnTo>
                    <a:pt x="1018" y="227"/>
                  </a:lnTo>
                  <a:lnTo>
                    <a:pt x="1040" y="274"/>
                  </a:lnTo>
                  <a:lnTo>
                    <a:pt x="1056" y="324"/>
                  </a:lnTo>
                  <a:lnTo>
                    <a:pt x="1066" y="375"/>
                  </a:lnTo>
                  <a:lnTo>
                    <a:pt x="1069" y="429"/>
                  </a:lnTo>
                  <a:lnTo>
                    <a:pt x="1069" y="641"/>
                  </a:lnTo>
                  <a:lnTo>
                    <a:pt x="1207" y="641"/>
                  </a:lnTo>
                  <a:lnTo>
                    <a:pt x="1226" y="643"/>
                  </a:lnTo>
                  <a:lnTo>
                    <a:pt x="1243" y="651"/>
                  </a:lnTo>
                  <a:lnTo>
                    <a:pt x="1257" y="661"/>
                  </a:lnTo>
                  <a:lnTo>
                    <a:pt x="1267" y="675"/>
                  </a:lnTo>
                  <a:lnTo>
                    <a:pt x="1275" y="692"/>
                  </a:lnTo>
                  <a:lnTo>
                    <a:pt x="1277" y="711"/>
                  </a:lnTo>
                  <a:lnTo>
                    <a:pt x="1277" y="1443"/>
                  </a:lnTo>
                  <a:lnTo>
                    <a:pt x="1275" y="1461"/>
                  </a:lnTo>
                  <a:lnTo>
                    <a:pt x="1267" y="1478"/>
                  </a:lnTo>
                  <a:lnTo>
                    <a:pt x="1257" y="1492"/>
                  </a:lnTo>
                  <a:lnTo>
                    <a:pt x="1243" y="1503"/>
                  </a:lnTo>
                  <a:lnTo>
                    <a:pt x="1226" y="1510"/>
                  </a:lnTo>
                  <a:lnTo>
                    <a:pt x="1207" y="1513"/>
                  </a:lnTo>
                  <a:lnTo>
                    <a:pt x="71" y="1513"/>
                  </a:lnTo>
                  <a:lnTo>
                    <a:pt x="52" y="1510"/>
                  </a:lnTo>
                  <a:lnTo>
                    <a:pt x="35" y="1503"/>
                  </a:lnTo>
                  <a:lnTo>
                    <a:pt x="21" y="1492"/>
                  </a:lnTo>
                  <a:lnTo>
                    <a:pt x="9" y="1478"/>
                  </a:lnTo>
                  <a:lnTo>
                    <a:pt x="3" y="1461"/>
                  </a:lnTo>
                  <a:lnTo>
                    <a:pt x="0" y="1443"/>
                  </a:lnTo>
                  <a:lnTo>
                    <a:pt x="0" y="710"/>
                  </a:lnTo>
                  <a:lnTo>
                    <a:pt x="3" y="692"/>
                  </a:lnTo>
                  <a:lnTo>
                    <a:pt x="9" y="675"/>
                  </a:lnTo>
                  <a:lnTo>
                    <a:pt x="21" y="660"/>
                  </a:lnTo>
                  <a:lnTo>
                    <a:pt x="35" y="650"/>
                  </a:lnTo>
                  <a:lnTo>
                    <a:pt x="52" y="642"/>
                  </a:lnTo>
                  <a:lnTo>
                    <a:pt x="71" y="640"/>
                  </a:lnTo>
                  <a:lnTo>
                    <a:pt x="209" y="640"/>
                  </a:lnTo>
                  <a:lnTo>
                    <a:pt x="209" y="428"/>
                  </a:lnTo>
                  <a:lnTo>
                    <a:pt x="212" y="375"/>
                  </a:lnTo>
                  <a:lnTo>
                    <a:pt x="221" y="324"/>
                  </a:lnTo>
                  <a:lnTo>
                    <a:pt x="237" y="274"/>
                  </a:lnTo>
                  <a:lnTo>
                    <a:pt x="258" y="227"/>
                  </a:lnTo>
                  <a:lnTo>
                    <a:pt x="285" y="184"/>
                  </a:lnTo>
                  <a:lnTo>
                    <a:pt x="317" y="144"/>
                  </a:lnTo>
                  <a:lnTo>
                    <a:pt x="353" y="108"/>
                  </a:lnTo>
                  <a:lnTo>
                    <a:pt x="392" y="77"/>
                  </a:lnTo>
                  <a:lnTo>
                    <a:pt x="436" y="50"/>
                  </a:lnTo>
                  <a:lnTo>
                    <a:pt x="482" y="28"/>
                  </a:lnTo>
                  <a:lnTo>
                    <a:pt x="532" y="12"/>
                  </a:lnTo>
                  <a:lnTo>
                    <a:pt x="584" y="3"/>
                  </a:lnTo>
                  <a:lnTo>
                    <a:pt x="6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70" name="Inhaltsplatzhalter 4"/>
          <p:cNvSpPr txBox="1"/>
          <p:nvPr/>
        </p:nvSpPr>
        <p:spPr>
          <a:xfrm>
            <a:off x="7558751" y="2412241"/>
            <a:ext cx="193618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 err="1">
                <a:solidFill>
                  <a:schemeClr val="accent2"/>
                </a:solidFill>
                <a:latin typeface="+mn-lt"/>
                <a:cs typeface="+mn-ea"/>
                <a:sym typeface="+mn-lt"/>
              </a:rPr>
              <a:t>Đoạn</a:t>
            </a:r>
            <a:r>
              <a:rPr lang="en-US" sz="2800" b="1" dirty="0">
                <a:solidFill>
                  <a:schemeClr val="accent2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+mn-lt"/>
                <a:cs typeface="+mn-ea"/>
                <a:sym typeface="+mn-lt"/>
              </a:rPr>
              <a:t>văn</a:t>
            </a:r>
            <a:endParaRPr lang="en-US" sz="2800" b="1" dirty="0">
              <a:solidFill>
                <a:schemeClr val="accent2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1" name="Inhaltsplatzhalter 4"/>
          <p:cNvSpPr txBox="1"/>
          <p:nvPr/>
        </p:nvSpPr>
        <p:spPr>
          <a:xfrm rot="14400000">
            <a:off x="6408984" y="3524007"/>
            <a:ext cx="2547784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 err="1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Phương</a:t>
            </a:r>
            <a:r>
              <a:rPr lang="en-US" sz="2800" b="1" dirty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tiện</a:t>
            </a:r>
            <a:r>
              <a:rPr lang="en-US" sz="2800" b="1" dirty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thể</a:t>
            </a:r>
            <a:r>
              <a:rPr lang="en-US" sz="2800" b="1" dirty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hiện</a:t>
            </a:r>
            <a:endParaRPr lang="en-US" sz="2800" b="1" dirty="0">
              <a:solidFill>
                <a:schemeClr val="accent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2" name="Inhaltsplatzhalter 4"/>
          <p:cNvSpPr txBox="1"/>
          <p:nvPr/>
        </p:nvSpPr>
        <p:spPr>
          <a:xfrm rot="18000000">
            <a:off x="8380533" y="3646526"/>
            <a:ext cx="165613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 err="1">
                <a:solidFill>
                  <a:schemeClr val="accent3"/>
                </a:solidFill>
                <a:latin typeface="+mn-lt"/>
                <a:cs typeface="+mn-ea"/>
                <a:sym typeface="+mn-lt"/>
              </a:rPr>
              <a:t>Hiệu</a:t>
            </a:r>
            <a:r>
              <a:rPr lang="en-US" sz="2800" b="1" dirty="0">
                <a:solidFill>
                  <a:schemeClr val="accent3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+mn-lt"/>
                <a:cs typeface="+mn-ea"/>
                <a:sym typeface="+mn-lt"/>
              </a:rPr>
              <a:t>quả</a:t>
            </a:r>
            <a:endParaRPr lang="en-US" sz="2800" b="1" dirty="0">
              <a:solidFill>
                <a:schemeClr val="accent3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CAB2ED-F5FA-6E16-C156-DEF3B90014B0}"/>
              </a:ext>
            </a:extLst>
          </p:cNvPr>
          <p:cNvSpPr txBox="1"/>
          <p:nvPr/>
        </p:nvSpPr>
        <p:spPr>
          <a:xfrm>
            <a:off x="1788302" y="1067712"/>
            <a:ext cx="4412189" cy="548521"/>
          </a:xfrm>
          <a:prstGeom prst="snipRoundRect">
            <a:avLst/>
          </a:prstGeom>
          <a:noFill/>
          <a:ln w="38100">
            <a:solidFill>
              <a:srgbClr val="CEB966"/>
            </a:solidFill>
            <a:prstDash val="sysDash"/>
          </a:ln>
        </p:spPr>
        <p:txBody>
          <a:bodyPr wrap="square">
            <a:spAutoFit/>
          </a:bodyPr>
          <a:lstStyle/>
          <a:p>
            <a:pPr indent="-1905">
              <a:tabLst>
                <a:tab pos="1386840" algn="l"/>
              </a:tabLst>
            </a:pP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, </a:t>
            </a:r>
            <a:r>
              <a:rPr lang="en-US" sz="2800" dirty="0" err="1"/>
              <a:t>trữ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, </a:t>
            </a:r>
            <a:r>
              <a:rPr lang="en-US" sz="2800" dirty="0" err="1"/>
              <a:t>nghị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DF9C784-80DA-E06F-E246-A88AC6214B04}"/>
              </a:ext>
            </a:extLst>
          </p:cNvPr>
          <p:cNvSpPr txBox="1"/>
          <p:nvPr/>
        </p:nvSpPr>
        <p:spPr>
          <a:xfrm>
            <a:off x="2967876" y="2024623"/>
            <a:ext cx="1372778" cy="548521"/>
          </a:xfrm>
          <a:prstGeom prst="snipRoundRect">
            <a:avLst/>
          </a:prstGeom>
          <a:noFill/>
          <a:ln w="38100">
            <a:solidFill>
              <a:srgbClr val="9CB084"/>
            </a:solidFill>
            <a:prstDash val="sysDash"/>
          </a:ln>
        </p:spPr>
        <p:txBody>
          <a:bodyPr wrap="square">
            <a:spAutoFit/>
          </a:bodyPr>
          <a:lstStyle/>
          <a:p>
            <a:pPr indent="-1905">
              <a:tabLst>
                <a:tab pos="1386840" algn="l"/>
              </a:tabLst>
            </a:pPr>
            <a:r>
              <a:rPr lang="en-US" sz="2800" dirty="0"/>
              <a:t>1,3,5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669A117-1F5D-4F39-7852-C7C9A4A855A9}"/>
              </a:ext>
            </a:extLst>
          </p:cNvPr>
          <p:cNvSpPr txBox="1"/>
          <p:nvPr/>
        </p:nvSpPr>
        <p:spPr>
          <a:xfrm>
            <a:off x="1259655" y="3025377"/>
            <a:ext cx="4789221" cy="2355413"/>
          </a:xfrm>
          <a:prstGeom prst="snipRoundRect">
            <a:avLst/>
          </a:prstGeom>
          <a:noFill/>
          <a:ln w="38100">
            <a:solidFill>
              <a:srgbClr val="6BB1C9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xúc</a:t>
            </a:r>
            <a:r>
              <a:rPr lang="en-US" sz="2800" dirty="0"/>
              <a:t>,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,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rung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thẩm</a:t>
            </a:r>
            <a:r>
              <a:rPr lang="en-US" sz="2800" dirty="0"/>
              <a:t> </a:t>
            </a:r>
            <a:r>
              <a:rPr lang="en-US" sz="2800" dirty="0" err="1"/>
              <a:t>mỹ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98380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7" grpId="0" bldLvl="0" animBg="1"/>
      <p:bldP spid="70" grpId="0"/>
      <p:bldP spid="71" grpId="0"/>
      <p:bldP spid="72" grpId="0"/>
      <p:bldP spid="2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4"/>
          <p:cNvGrpSpPr/>
          <p:nvPr/>
        </p:nvGrpSpPr>
        <p:grpSpPr>
          <a:xfrm>
            <a:off x="7029744" y="932241"/>
            <a:ext cx="2662556" cy="2651370"/>
            <a:chOff x="7925094" y="1898711"/>
            <a:chExt cx="2662556" cy="2651370"/>
          </a:xfrm>
        </p:grpSpPr>
        <p:sp>
          <p:nvSpPr>
            <p:cNvPr id="7" name="Freeform 5"/>
            <p:cNvSpPr/>
            <p:nvPr/>
          </p:nvSpPr>
          <p:spPr bwMode="auto">
            <a:xfrm>
              <a:off x="7925094" y="1898711"/>
              <a:ext cx="2662556" cy="2592636"/>
            </a:xfrm>
            <a:custGeom>
              <a:avLst/>
              <a:gdLst>
                <a:gd name="T0" fmla="*/ 405 w 948"/>
                <a:gd name="T1" fmla="*/ 893 h 923"/>
                <a:gd name="T2" fmla="*/ 416 w 948"/>
                <a:gd name="T3" fmla="*/ 910 h 923"/>
                <a:gd name="T4" fmla="*/ 399 w 948"/>
                <a:gd name="T5" fmla="*/ 921 h 923"/>
                <a:gd name="T6" fmla="*/ 116 w 948"/>
                <a:gd name="T7" fmla="*/ 709 h 923"/>
                <a:gd name="T8" fmla="*/ 285 w 948"/>
                <a:gd name="T9" fmla="*/ 117 h 923"/>
                <a:gd name="T10" fmla="*/ 876 w 948"/>
                <a:gd name="T11" fmla="*/ 286 h 923"/>
                <a:gd name="T12" fmla="*/ 905 w 948"/>
                <a:gd name="T13" fmla="*/ 646 h 923"/>
                <a:gd name="T14" fmla="*/ 887 w 948"/>
                <a:gd name="T15" fmla="*/ 654 h 923"/>
                <a:gd name="T16" fmla="*/ 878 w 948"/>
                <a:gd name="T17" fmla="*/ 636 h 923"/>
                <a:gd name="T18" fmla="*/ 852 w 948"/>
                <a:gd name="T19" fmla="*/ 299 h 923"/>
                <a:gd name="T20" fmla="*/ 299 w 948"/>
                <a:gd name="T21" fmla="*/ 142 h 923"/>
                <a:gd name="T22" fmla="*/ 141 w 948"/>
                <a:gd name="T23" fmla="*/ 695 h 923"/>
                <a:gd name="T24" fmla="*/ 405 w 948"/>
                <a:gd name="T25" fmla="*/ 89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8" h="923">
                  <a:moveTo>
                    <a:pt x="405" y="893"/>
                  </a:moveTo>
                  <a:cubicBezTo>
                    <a:pt x="413" y="895"/>
                    <a:pt x="418" y="903"/>
                    <a:pt x="416" y="910"/>
                  </a:cubicBezTo>
                  <a:cubicBezTo>
                    <a:pt x="414" y="918"/>
                    <a:pt x="406" y="923"/>
                    <a:pt x="399" y="921"/>
                  </a:cubicBezTo>
                  <a:cubicBezTo>
                    <a:pt x="279" y="893"/>
                    <a:pt x="176" y="816"/>
                    <a:pt x="116" y="709"/>
                  </a:cubicBezTo>
                  <a:cubicBezTo>
                    <a:pt x="0" y="499"/>
                    <a:pt x="75" y="234"/>
                    <a:pt x="285" y="117"/>
                  </a:cubicBezTo>
                  <a:cubicBezTo>
                    <a:pt x="495" y="0"/>
                    <a:pt x="760" y="76"/>
                    <a:pt x="876" y="286"/>
                  </a:cubicBezTo>
                  <a:cubicBezTo>
                    <a:pt x="938" y="396"/>
                    <a:pt x="948" y="527"/>
                    <a:pt x="905" y="646"/>
                  </a:cubicBezTo>
                  <a:cubicBezTo>
                    <a:pt x="902" y="653"/>
                    <a:pt x="894" y="657"/>
                    <a:pt x="887" y="654"/>
                  </a:cubicBezTo>
                  <a:cubicBezTo>
                    <a:pt x="879" y="652"/>
                    <a:pt x="876" y="643"/>
                    <a:pt x="878" y="636"/>
                  </a:cubicBezTo>
                  <a:cubicBezTo>
                    <a:pt x="919" y="525"/>
                    <a:pt x="909" y="402"/>
                    <a:pt x="852" y="299"/>
                  </a:cubicBezTo>
                  <a:cubicBezTo>
                    <a:pt x="742" y="103"/>
                    <a:pt x="495" y="33"/>
                    <a:pt x="299" y="142"/>
                  </a:cubicBezTo>
                  <a:cubicBezTo>
                    <a:pt x="103" y="251"/>
                    <a:pt x="32" y="499"/>
                    <a:pt x="141" y="695"/>
                  </a:cubicBezTo>
                  <a:cubicBezTo>
                    <a:pt x="197" y="795"/>
                    <a:pt x="293" y="867"/>
                    <a:pt x="405" y="8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8945327" y="4348711"/>
              <a:ext cx="199972" cy="201370"/>
            </a:xfrm>
            <a:custGeom>
              <a:avLst/>
              <a:gdLst>
                <a:gd name="T0" fmla="*/ 8 w 71"/>
                <a:gd name="T1" fmla="*/ 51 h 72"/>
                <a:gd name="T2" fmla="*/ 20 w 71"/>
                <a:gd name="T3" fmla="*/ 8 h 72"/>
                <a:gd name="T4" fmla="*/ 63 w 71"/>
                <a:gd name="T5" fmla="*/ 21 h 72"/>
                <a:gd name="T6" fmla="*/ 51 w 71"/>
                <a:gd name="T7" fmla="*/ 63 h 72"/>
                <a:gd name="T8" fmla="*/ 8 w 71"/>
                <a:gd name="T9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8" y="51"/>
                  </a:moveTo>
                  <a:cubicBezTo>
                    <a:pt x="0" y="36"/>
                    <a:pt x="5" y="17"/>
                    <a:pt x="20" y="8"/>
                  </a:cubicBezTo>
                  <a:cubicBezTo>
                    <a:pt x="35" y="0"/>
                    <a:pt x="55" y="5"/>
                    <a:pt x="63" y="21"/>
                  </a:cubicBezTo>
                  <a:cubicBezTo>
                    <a:pt x="71" y="36"/>
                    <a:pt x="66" y="55"/>
                    <a:pt x="51" y="63"/>
                  </a:cubicBezTo>
                  <a:cubicBezTo>
                    <a:pt x="36" y="72"/>
                    <a:pt x="17" y="66"/>
                    <a:pt x="8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15" name="Group 35"/>
          <p:cNvGrpSpPr/>
          <p:nvPr/>
        </p:nvGrpSpPr>
        <p:grpSpPr>
          <a:xfrm>
            <a:off x="8353430" y="2817286"/>
            <a:ext cx="2417038" cy="2615011"/>
            <a:chOff x="9248780" y="3783756"/>
            <a:chExt cx="2417038" cy="2615011"/>
          </a:xfrm>
        </p:grpSpPr>
        <p:sp>
          <p:nvSpPr>
            <p:cNvPr id="18" name="Freeform 7"/>
            <p:cNvSpPr/>
            <p:nvPr/>
          </p:nvSpPr>
          <p:spPr bwMode="auto">
            <a:xfrm>
              <a:off x="9317901" y="3783756"/>
              <a:ext cx="2347917" cy="2615011"/>
            </a:xfrm>
            <a:custGeom>
              <a:avLst/>
              <a:gdLst>
                <a:gd name="T0" fmla="*/ 35 w 836"/>
                <a:gd name="T1" fmla="*/ 204 h 931"/>
                <a:gd name="T2" fmla="*/ 16 w 836"/>
                <a:gd name="T3" fmla="*/ 206 h 931"/>
                <a:gd name="T4" fmla="*/ 13 w 836"/>
                <a:gd name="T5" fmla="*/ 186 h 931"/>
                <a:gd name="T6" fmla="*/ 72 w 836"/>
                <a:gd name="T7" fmla="*/ 126 h 931"/>
                <a:gd name="T8" fmla="*/ 471 w 836"/>
                <a:gd name="T9" fmla="*/ 40 h 931"/>
                <a:gd name="T10" fmla="*/ 771 w 836"/>
                <a:gd name="T11" fmla="*/ 577 h 931"/>
                <a:gd name="T12" fmla="*/ 262 w 836"/>
                <a:gd name="T13" fmla="*/ 884 h 931"/>
                <a:gd name="T14" fmla="*/ 4 w 836"/>
                <a:gd name="T15" fmla="*/ 719 h 931"/>
                <a:gd name="T16" fmla="*/ 7 w 836"/>
                <a:gd name="T17" fmla="*/ 699 h 931"/>
                <a:gd name="T18" fmla="*/ 27 w 836"/>
                <a:gd name="T19" fmla="*/ 702 h 931"/>
                <a:gd name="T20" fmla="*/ 268 w 836"/>
                <a:gd name="T21" fmla="*/ 856 h 931"/>
                <a:gd name="T22" fmla="*/ 743 w 836"/>
                <a:gd name="T23" fmla="*/ 570 h 931"/>
                <a:gd name="T24" fmla="*/ 464 w 836"/>
                <a:gd name="T25" fmla="*/ 67 h 931"/>
                <a:gd name="T26" fmla="*/ 90 w 836"/>
                <a:gd name="T27" fmla="*/ 148 h 931"/>
                <a:gd name="T28" fmla="*/ 35 w 836"/>
                <a:gd name="T29" fmla="*/ 204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6" h="931">
                  <a:moveTo>
                    <a:pt x="35" y="204"/>
                  </a:moveTo>
                  <a:cubicBezTo>
                    <a:pt x="31" y="210"/>
                    <a:pt x="22" y="211"/>
                    <a:pt x="16" y="206"/>
                  </a:cubicBezTo>
                  <a:cubicBezTo>
                    <a:pt x="9" y="201"/>
                    <a:pt x="9" y="192"/>
                    <a:pt x="13" y="186"/>
                  </a:cubicBezTo>
                  <a:cubicBezTo>
                    <a:pt x="31" y="164"/>
                    <a:pt x="51" y="144"/>
                    <a:pt x="72" y="126"/>
                  </a:cubicBezTo>
                  <a:cubicBezTo>
                    <a:pt x="182" y="33"/>
                    <a:pt x="332" y="0"/>
                    <a:pt x="471" y="40"/>
                  </a:cubicBezTo>
                  <a:cubicBezTo>
                    <a:pt x="702" y="106"/>
                    <a:pt x="836" y="347"/>
                    <a:pt x="771" y="577"/>
                  </a:cubicBezTo>
                  <a:cubicBezTo>
                    <a:pt x="708" y="798"/>
                    <a:pt x="485" y="931"/>
                    <a:pt x="262" y="884"/>
                  </a:cubicBezTo>
                  <a:cubicBezTo>
                    <a:pt x="162" y="862"/>
                    <a:pt x="70" y="806"/>
                    <a:pt x="4" y="719"/>
                  </a:cubicBezTo>
                  <a:cubicBezTo>
                    <a:pt x="0" y="713"/>
                    <a:pt x="1" y="704"/>
                    <a:pt x="7" y="699"/>
                  </a:cubicBezTo>
                  <a:cubicBezTo>
                    <a:pt x="13" y="695"/>
                    <a:pt x="22" y="696"/>
                    <a:pt x="27" y="702"/>
                  </a:cubicBezTo>
                  <a:cubicBezTo>
                    <a:pt x="88" y="783"/>
                    <a:pt x="174" y="836"/>
                    <a:pt x="268" y="856"/>
                  </a:cubicBezTo>
                  <a:cubicBezTo>
                    <a:pt x="477" y="900"/>
                    <a:pt x="685" y="776"/>
                    <a:pt x="743" y="570"/>
                  </a:cubicBezTo>
                  <a:cubicBezTo>
                    <a:pt x="805" y="354"/>
                    <a:pt x="680" y="129"/>
                    <a:pt x="464" y="67"/>
                  </a:cubicBezTo>
                  <a:cubicBezTo>
                    <a:pt x="333" y="30"/>
                    <a:pt x="193" y="61"/>
                    <a:pt x="90" y="148"/>
                  </a:cubicBezTo>
                  <a:cubicBezTo>
                    <a:pt x="70" y="164"/>
                    <a:pt x="52" y="183"/>
                    <a:pt x="35" y="2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9248780" y="4229847"/>
              <a:ext cx="199972" cy="202769"/>
            </a:xfrm>
            <a:custGeom>
              <a:avLst/>
              <a:gdLst>
                <a:gd name="T0" fmla="*/ 8 w 71"/>
                <a:gd name="T1" fmla="*/ 51 h 72"/>
                <a:gd name="T2" fmla="*/ 20 w 71"/>
                <a:gd name="T3" fmla="*/ 8 h 72"/>
                <a:gd name="T4" fmla="*/ 63 w 71"/>
                <a:gd name="T5" fmla="*/ 21 h 72"/>
                <a:gd name="T6" fmla="*/ 51 w 71"/>
                <a:gd name="T7" fmla="*/ 63 h 72"/>
                <a:gd name="T8" fmla="*/ 8 w 71"/>
                <a:gd name="T9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8" y="51"/>
                  </a:moveTo>
                  <a:cubicBezTo>
                    <a:pt x="0" y="36"/>
                    <a:pt x="5" y="17"/>
                    <a:pt x="20" y="8"/>
                  </a:cubicBezTo>
                  <a:cubicBezTo>
                    <a:pt x="35" y="0"/>
                    <a:pt x="54" y="5"/>
                    <a:pt x="63" y="21"/>
                  </a:cubicBezTo>
                  <a:cubicBezTo>
                    <a:pt x="71" y="36"/>
                    <a:pt x="66" y="55"/>
                    <a:pt x="51" y="63"/>
                  </a:cubicBezTo>
                  <a:cubicBezTo>
                    <a:pt x="36" y="72"/>
                    <a:pt x="16" y="66"/>
                    <a:pt x="8" y="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0" name="Group 36"/>
          <p:cNvGrpSpPr/>
          <p:nvPr/>
        </p:nvGrpSpPr>
        <p:grpSpPr>
          <a:xfrm>
            <a:off x="5973950" y="2881613"/>
            <a:ext cx="2609417" cy="2567465"/>
            <a:chOff x="6869300" y="3848083"/>
            <a:chExt cx="2609417" cy="2567465"/>
          </a:xfrm>
        </p:grpSpPr>
        <p:sp>
          <p:nvSpPr>
            <p:cNvPr id="21" name="Freeform 9"/>
            <p:cNvSpPr/>
            <p:nvPr/>
          </p:nvSpPr>
          <p:spPr bwMode="auto">
            <a:xfrm>
              <a:off x="6869300" y="3848083"/>
              <a:ext cx="2609417" cy="2567465"/>
            </a:xfrm>
            <a:custGeom>
              <a:avLst/>
              <a:gdLst>
                <a:gd name="T0" fmla="*/ 865 w 929"/>
                <a:gd name="T1" fmla="*/ 292 h 914"/>
                <a:gd name="T2" fmla="*/ 873 w 929"/>
                <a:gd name="T3" fmla="*/ 274 h 914"/>
                <a:gd name="T4" fmla="*/ 892 w 929"/>
                <a:gd name="T5" fmla="*/ 282 h 914"/>
                <a:gd name="T6" fmla="*/ 892 w 929"/>
                <a:gd name="T7" fmla="*/ 584 h 914"/>
                <a:gd name="T8" fmla="*/ 365 w 929"/>
                <a:gd name="T9" fmla="*/ 852 h 914"/>
                <a:gd name="T10" fmla="*/ 66 w 929"/>
                <a:gd name="T11" fmla="*/ 314 h 914"/>
                <a:gd name="T12" fmla="*/ 354 w 929"/>
                <a:gd name="T13" fmla="*/ 19 h 914"/>
                <a:gd name="T14" fmla="*/ 440 w 929"/>
                <a:gd name="T15" fmla="*/ 1 h 914"/>
                <a:gd name="T16" fmla="*/ 456 w 929"/>
                <a:gd name="T17" fmla="*/ 14 h 914"/>
                <a:gd name="T18" fmla="*/ 443 w 929"/>
                <a:gd name="T19" fmla="*/ 29 h 914"/>
                <a:gd name="T20" fmla="*/ 362 w 929"/>
                <a:gd name="T21" fmla="*/ 46 h 914"/>
                <a:gd name="T22" fmla="*/ 93 w 929"/>
                <a:gd name="T23" fmla="*/ 322 h 914"/>
                <a:gd name="T24" fmla="*/ 373 w 929"/>
                <a:gd name="T25" fmla="*/ 824 h 914"/>
                <a:gd name="T26" fmla="*/ 865 w 929"/>
                <a:gd name="T27" fmla="*/ 574 h 914"/>
                <a:gd name="T28" fmla="*/ 865 w 929"/>
                <a:gd name="T29" fmla="*/ 292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9" h="914">
                  <a:moveTo>
                    <a:pt x="865" y="292"/>
                  </a:moveTo>
                  <a:cubicBezTo>
                    <a:pt x="862" y="285"/>
                    <a:pt x="866" y="277"/>
                    <a:pt x="873" y="274"/>
                  </a:cubicBezTo>
                  <a:cubicBezTo>
                    <a:pt x="881" y="271"/>
                    <a:pt x="889" y="275"/>
                    <a:pt x="892" y="282"/>
                  </a:cubicBezTo>
                  <a:cubicBezTo>
                    <a:pt x="929" y="383"/>
                    <a:pt x="927" y="490"/>
                    <a:pt x="892" y="584"/>
                  </a:cubicBezTo>
                  <a:cubicBezTo>
                    <a:pt x="813" y="797"/>
                    <a:pt x="583" y="914"/>
                    <a:pt x="365" y="852"/>
                  </a:cubicBezTo>
                  <a:cubicBezTo>
                    <a:pt x="134" y="786"/>
                    <a:pt x="0" y="545"/>
                    <a:pt x="66" y="314"/>
                  </a:cubicBezTo>
                  <a:cubicBezTo>
                    <a:pt x="106" y="173"/>
                    <a:pt x="215" y="62"/>
                    <a:pt x="354" y="19"/>
                  </a:cubicBezTo>
                  <a:cubicBezTo>
                    <a:pt x="382" y="10"/>
                    <a:pt x="411" y="4"/>
                    <a:pt x="440" y="1"/>
                  </a:cubicBezTo>
                  <a:cubicBezTo>
                    <a:pt x="448" y="0"/>
                    <a:pt x="455" y="6"/>
                    <a:pt x="456" y="14"/>
                  </a:cubicBezTo>
                  <a:cubicBezTo>
                    <a:pt x="456" y="21"/>
                    <a:pt x="451" y="28"/>
                    <a:pt x="443" y="29"/>
                  </a:cubicBezTo>
                  <a:cubicBezTo>
                    <a:pt x="415" y="32"/>
                    <a:pt x="388" y="37"/>
                    <a:pt x="362" y="46"/>
                  </a:cubicBezTo>
                  <a:cubicBezTo>
                    <a:pt x="232" y="86"/>
                    <a:pt x="131" y="190"/>
                    <a:pt x="93" y="322"/>
                  </a:cubicBezTo>
                  <a:cubicBezTo>
                    <a:pt x="31" y="538"/>
                    <a:pt x="157" y="763"/>
                    <a:pt x="373" y="824"/>
                  </a:cubicBezTo>
                  <a:cubicBezTo>
                    <a:pt x="577" y="883"/>
                    <a:pt x="792" y="773"/>
                    <a:pt x="865" y="574"/>
                  </a:cubicBezTo>
                  <a:cubicBezTo>
                    <a:pt x="898" y="486"/>
                    <a:pt x="900" y="386"/>
                    <a:pt x="865" y="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4" name="Freeform 10"/>
            <p:cNvSpPr/>
            <p:nvPr/>
          </p:nvSpPr>
          <p:spPr bwMode="auto">
            <a:xfrm>
              <a:off x="9195641" y="4575252"/>
              <a:ext cx="202769" cy="199972"/>
            </a:xfrm>
            <a:custGeom>
              <a:avLst/>
              <a:gdLst>
                <a:gd name="T0" fmla="*/ 8 w 72"/>
                <a:gd name="T1" fmla="*/ 51 h 71"/>
                <a:gd name="T2" fmla="*/ 21 w 72"/>
                <a:gd name="T3" fmla="*/ 8 h 71"/>
                <a:gd name="T4" fmla="*/ 63 w 72"/>
                <a:gd name="T5" fmla="*/ 20 h 71"/>
                <a:gd name="T6" fmla="*/ 51 w 72"/>
                <a:gd name="T7" fmla="*/ 63 h 71"/>
                <a:gd name="T8" fmla="*/ 8 w 72"/>
                <a:gd name="T9" fmla="*/ 5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8" y="51"/>
                  </a:moveTo>
                  <a:cubicBezTo>
                    <a:pt x="0" y="36"/>
                    <a:pt x="5" y="16"/>
                    <a:pt x="21" y="8"/>
                  </a:cubicBezTo>
                  <a:cubicBezTo>
                    <a:pt x="36" y="0"/>
                    <a:pt x="55" y="5"/>
                    <a:pt x="63" y="20"/>
                  </a:cubicBezTo>
                  <a:cubicBezTo>
                    <a:pt x="72" y="35"/>
                    <a:pt x="66" y="54"/>
                    <a:pt x="51" y="63"/>
                  </a:cubicBezTo>
                  <a:cubicBezTo>
                    <a:pt x="36" y="71"/>
                    <a:pt x="17" y="66"/>
                    <a:pt x="8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55" name="Freeform 11"/>
          <p:cNvSpPr/>
          <p:nvPr/>
        </p:nvSpPr>
        <p:spPr bwMode="auto">
          <a:xfrm>
            <a:off x="7439475" y="1341973"/>
            <a:ext cx="1963356" cy="983077"/>
          </a:xfrm>
          <a:custGeom>
            <a:avLst/>
            <a:gdLst>
              <a:gd name="T0" fmla="*/ 350 w 699"/>
              <a:gd name="T1" fmla="*/ 350 h 350"/>
              <a:gd name="T2" fmla="*/ 0 w 699"/>
              <a:gd name="T3" fmla="*/ 350 h 350"/>
              <a:gd name="T4" fmla="*/ 350 w 699"/>
              <a:gd name="T5" fmla="*/ 0 h 350"/>
              <a:gd name="T6" fmla="*/ 699 w 699"/>
              <a:gd name="T7" fmla="*/ 350 h 350"/>
              <a:gd name="T8" fmla="*/ 350 w 699"/>
              <a:gd name="T9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9" h="350">
                <a:moveTo>
                  <a:pt x="350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57"/>
                  <a:pt x="157" y="0"/>
                  <a:pt x="350" y="0"/>
                </a:cubicBezTo>
                <a:cubicBezTo>
                  <a:pt x="543" y="0"/>
                  <a:pt x="699" y="157"/>
                  <a:pt x="699" y="350"/>
                </a:cubicBezTo>
                <a:cubicBezTo>
                  <a:pt x="350" y="350"/>
                  <a:pt x="350" y="350"/>
                  <a:pt x="350" y="3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56" name="Freeform 12"/>
          <p:cNvSpPr/>
          <p:nvPr/>
        </p:nvSpPr>
        <p:spPr bwMode="auto">
          <a:xfrm>
            <a:off x="6200491" y="3257783"/>
            <a:ext cx="1612357" cy="1973145"/>
          </a:xfrm>
          <a:custGeom>
            <a:avLst/>
            <a:gdLst>
              <a:gd name="T0" fmla="*/ 399 w 574"/>
              <a:gd name="T1" fmla="*/ 303 h 702"/>
              <a:gd name="T2" fmla="*/ 574 w 574"/>
              <a:gd name="T3" fmla="*/ 605 h 702"/>
              <a:gd name="T4" fmla="*/ 97 w 574"/>
              <a:gd name="T5" fmla="*/ 477 h 702"/>
              <a:gd name="T6" fmla="*/ 225 w 574"/>
              <a:gd name="T7" fmla="*/ 0 h 702"/>
              <a:gd name="T8" fmla="*/ 399 w 574"/>
              <a:gd name="T9" fmla="*/ 303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4" h="702">
                <a:moveTo>
                  <a:pt x="399" y="303"/>
                </a:moveTo>
                <a:cubicBezTo>
                  <a:pt x="574" y="605"/>
                  <a:pt x="574" y="605"/>
                  <a:pt x="574" y="605"/>
                </a:cubicBezTo>
                <a:cubicBezTo>
                  <a:pt x="407" y="702"/>
                  <a:pt x="193" y="645"/>
                  <a:pt x="97" y="477"/>
                </a:cubicBezTo>
                <a:cubicBezTo>
                  <a:pt x="0" y="310"/>
                  <a:pt x="57" y="96"/>
                  <a:pt x="225" y="0"/>
                </a:cubicBezTo>
                <a:cubicBezTo>
                  <a:pt x="399" y="303"/>
                  <a:pt x="399" y="303"/>
                  <a:pt x="399" y="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57" name="Freeform 13"/>
          <p:cNvSpPr/>
          <p:nvPr/>
        </p:nvSpPr>
        <p:spPr bwMode="auto">
          <a:xfrm>
            <a:off x="8920382" y="3257783"/>
            <a:ext cx="1612357" cy="1973145"/>
          </a:xfrm>
          <a:custGeom>
            <a:avLst/>
            <a:gdLst>
              <a:gd name="T0" fmla="*/ 175 w 574"/>
              <a:gd name="T1" fmla="*/ 303 h 702"/>
              <a:gd name="T2" fmla="*/ 0 w 574"/>
              <a:gd name="T3" fmla="*/ 605 h 702"/>
              <a:gd name="T4" fmla="*/ 478 w 574"/>
              <a:gd name="T5" fmla="*/ 477 h 702"/>
              <a:gd name="T6" fmla="*/ 350 w 574"/>
              <a:gd name="T7" fmla="*/ 0 h 702"/>
              <a:gd name="T8" fmla="*/ 175 w 574"/>
              <a:gd name="T9" fmla="*/ 303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4" h="702">
                <a:moveTo>
                  <a:pt x="175" y="303"/>
                </a:moveTo>
                <a:cubicBezTo>
                  <a:pt x="0" y="605"/>
                  <a:pt x="0" y="605"/>
                  <a:pt x="0" y="605"/>
                </a:cubicBezTo>
                <a:cubicBezTo>
                  <a:pt x="168" y="702"/>
                  <a:pt x="381" y="645"/>
                  <a:pt x="478" y="477"/>
                </a:cubicBezTo>
                <a:cubicBezTo>
                  <a:pt x="574" y="310"/>
                  <a:pt x="517" y="96"/>
                  <a:pt x="350" y="0"/>
                </a:cubicBezTo>
                <a:cubicBezTo>
                  <a:pt x="175" y="303"/>
                  <a:pt x="175" y="303"/>
                  <a:pt x="175" y="30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+mn-ea"/>
              <a:sym typeface="+mn-lt"/>
            </a:endParaRPr>
          </a:p>
        </p:txBody>
      </p:sp>
      <p:grpSp>
        <p:nvGrpSpPr>
          <p:cNvPr id="58" name="Group 19"/>
          <p:cNvGrpSpPr/>
          <p:nvPr/>
        </p:nvGrpSpPr>
        <p:grpSpPr>
          <a:xfrm>
            <a:off x="8110244" y="1538587"/>
            <a:ext cx="582861" cy="666945"/>
            <a:chOff x="6326188" y="3460750"/>
            <a:chExt cx="484188" cy="554038"/>
          </a:xfrm>
          <a:solidFill>
            <a:schemeClr val="bg1"/>
          </a:solidFill>
        </p:grpSpPr>
        <p:sp>
          <p:nvSpPr>
            <p:cNvPr id="59" name="Freeform 227"/>
            <p:cNvSpPr/>
            <p:nvPr/>
          </p:nvSpPr>
          <p:spPr bwMode="auto">
            <a:xfrm>
              <a:off x="6326188" y="3460750"/>
              <a:ext cx="276225" cy="288925"/>
            </a:xfrm>
            <a:custGeom>
              <a:avLst/>
              <a:gdLst>
                <a:gd name="T0" fmla="*/ 1475 w 1743"/>
                <a:gd name="T1" fmla="*/ 2 h 1815"/>
                <a:gd name="T2" fmla="*/ 1507 w 1743"/>
                <a:gd name="T3" fmla="*/ 21 h 1815"/>
                <a:gd name="T4" fmla="*/ 1733 w 1743"/>
                <a:gd name="T5" fmla="*/ 252 h 1815"/>
                <a:gd name="T6" fmla="*/ 1743 w 1743"/>
                <a:gd name="T7" fmla="*/ 287 h 1815"/>
                <a:gd name="T8" fmla="*/ 1733 w 1743"/>
                <a:gd name="T9" fmla="*/ 320 h 1815"/>
                <a:gd name="T10" fmla="*/ 1507 w 1743"/>
                <a:gd name="T11" fmla="*/ 552 h 1815"/>
                <a:gd name="T12" fmla="*/ 1475 w 1743"/>
                <a:gd name="T13" fmla="*/ 570 h 1815"/>
                <a:gd name="T14" fmla="*/ 1440 w 1743"/>
                <a:gd name="T15" fmla="*/ 570 h 1815"/>
                <a:gd name="T16" fmla="*/ 1408 w 1743"/>
                <a:gd name="T17" fmla="*/ 552 h 1815"/>
                <a:gd name="T18" fmla="*/ 1389 w 1743"/>
                <a:gd name="T19" fmla="*/ 520 h 1815"/>
                <a:gd name="T20" fmla="*/ 1389 w 1743"/>
                <a:gd name="T21" fmla="*/ 484 h 1815"/>
                <a:gd name="T22" fmla="*/ 1408 w 1743"/>
                <a:gd name="T23" fmla="*/ 452 h 1815"/>
                <a:gd name="T24" fmla="*/ 1410 w 1743"/>
                <a:gd name="T25" fmla="*/ 361 h 1815"/>
                <a:gd name="T26" fmla="*/ 1228 w 1743"/>
                <a:gd name="T27" fmla="*/ 388 h 1815"/>
                <a:gd name="T28" fmla="*/ 1056 w 1743"/>
                <a:gd name="T29" fmla="*/ 438 h 1815"/>
                <a:gd name="T30" fmla="*/ 893 w 1743"/>
                <a:gd name="T31" fmla="*/ 510 h 1815"/>
                <a:gd name="T32" fmla="*/ 741 w 1743"/>
                <a:gd name="T33" fmla="*/ 602 h 1815"/>
                <a:gd name="T34" fmla="*/ 602 w 1743"/>
                <a:gd name="T35" fmla="*/ 710 h 1815"/>
                <a:gd name="T36" fmla="*/ 480 w 1743"/>
                <a:gd name="T37" fmla="*/ 835 h 1815"/>
                <a:gd name="T38" fmla="*/ 373 w 1743"/>
                <a:gd name="T39" fmla="*/ 975 h 1815"/>
                <a:gd name="T40" fmla="*/ 284 w 1743"/>
                <a:gd name="T41" fmla="*/ 1129 h 1815"/>
                <a:gd name="T42" fmla="*/ 215 w 1743"/>
                <a:gd name="T43" fmla="*/ 1293 h 1815"/>
                <a:gd name="T44" fmla="*/ 167 w 1743"/>
                <a:gd name="T45" fmla="*/ 1468 h 1815"/>
                <a:gd name="T46" fmla="*/ 143 w 1743"/>
                <a:gd name="T47" fmla="*/ 1650 h 1815"/>
                <a:gd name="T48" fmla="*/ 138 w 1743"/>
                <a:gd name="T49" fmla="*/ 1763 h 1815"/>
                <a:gd name="T50" fmla="*/ 120 w 1743"/>
                <a:gd name="T51" fmla="*/ 1794 h 1815"/>
                <a:gd name="T52" fmla="*/ 89 w 1743"/>
                <a:gd name="T53" fmla="*/ 1812 h 1815"/>
                <a:gd name="T54" fmla="*/ 51 w 1743"/>
                <a:gd name="T55" fmla="*/ 1812 h 1815"/>
                <a:gd name="T56" fmla="*/ 20 w 1743"/>
                <a:gd name="T57" fmla="*/ 1794 h 1815"/>
                <a:gd name="T58" fmla="*/ 2 w 1743"/>
                <a:gd name="T59" fmla="*/ 1763 h 1815"/>
                <a:gd name="T60" fmla="*/ 3 w 1743"/>
                <a:gd name="T61" fmla="*/ 1645 h 1815"/>
                <a:gd name="T62" fmla="*/ 28 w 1743"/>
                <a:gd name="T63" fmla="*/ 1451 h 1815"/>
                <a:gd name="T64" fmla="*/ 76 w 1743"/>
                <a:gd name="T65" fmla="*/ 1265 h 1815"/>
                <a:gd name="T66" fmla="*/ 147 w 1743"/>
                <a:gd name="T67" fmla="*/ 1090 h 1815"/>
                <a:gd name="T68" fmla="*/ 237 w 1743"/>
                <a:gd name="T69" fmla="*/ 926 h 1815"/>
                <a:gd name="T70" fmla="*/ 346 w 1743"/>
                <a:gd name="T71" fmla="*/ 774 h 1815"/>
                <a:gd name="T72" fmla="*/ 473 w 1743"/>
                <a:gd name="T73" fmla="*/ 639 h 1815"/>
                <a:gd name="T74" fmla="*/ 615 w 1743"/>
                <a:gd name="T75" fmla="*/ 519 h 1815"/>
                <a:gd name="T76" fmla="*/ 772 w 1743"/>
                <a:gd name="T77" fmla="*/ 416 h 1815"/>
                <a:gd name="T78" fmla="*/ 940 w 1743"/>
                <a:gd name="T79" fmla="*/ 333 h 1815"/>
                <a:gd name="T80" fmla="*/ 1119 w 1743"/>
                <a:gd name="T81" fmla="*/ 272 h 1815"/>
                <a:gd name="T82" fmla="*/ 1308 w 1743"/>
                <a:gd name="T83" fmla="*/ 232 h 1815"/>
                <a:gd name="T84" fmla="*/ 1505 w 1743"/>
                <a:gd name="T85" fmla="*/ 217 h 1815"/>
                <a:gd name="T86" fmla="*/ 1397 w 1743"/>
                <a:gd name="T87" fmla="*/ 105 h 1815"/>
                <a:gd name="T88" fmla="*/ 1387 w 1743"/>
                <a:gd name="T89" fmla="*/ 71 h 1815"/>
                <a:gd name="T90" fmla="*/ 1397 w 1743"/>
                <a:gd name="T91" fmla="*/ 36 h 1815"/>
                <a:gd name="T92" fmla="*/ 1423 w 1743"/>
                <a:gd name="T93" fmla="*/ 10 h 1815"/>
                <a:gd name="T94" fmla="*/ 1457 w 1743"/>
                <a:gd name="T9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43" h="1815">
                  <a:moveTo>
                    <a:pt x="1457" y="0"/>
                  </a:moveTo>
                  <a:lnTo>
                    <a:pt x="1475" y="2"/>
                  </a:lnTo>
                  <a:lnTo>
                    <a:pt x="1492" y="10"/>
                  </a:lnTo>
                  <a:lnTo>
                    <a:pt x="1507" y="21"/>
                  </a:lnTo>
                  <a:lnTo>
                    <a:pt x="1722" y="237"/>
                  </a:lnTo>
                  <a:lnTo>
                    <a:pt x="1733" y="252"/>
                  </a:lnTo>
                  <a:lnTo>
                    <a:pt x="1741" y="269"/>
                  </a:lnTo>
                  <a:lnTo>
                    <a:pt x="1743" y="287"/>
                  </a:lnTo>
                  <a:lnTo>
                    <a:pt x="1741" y="304"/>
                  </a:lnTo>
                  <a:lnTo>
                    <a:pt x="1733" y="320"/>
                  </a:lnTo>
                  <a:lnTo>
                    <a:pt x="1722" y="335"/>
                  </a:lnTo>
                  <a:lnTo>
                    <a:pt x="1507" y="552"/>
                  </a:lnTo>
                  <a:lnTo>
                    <a:pt x="1492" y="562"/>
                  </a:lnTo>
                  <a:lnTo>
                    <a:pt x="1475" y="570"/>
                  </a:lnTo>
                  <a:lnTo>
                    <a:pt x="1458" y="572"/>
                  </a:lnTo>
                  <a:lnTo>
                    <a:pt x="1440" y="570"/>
                  </a:lnTo>
                  <a:lnTo>
                    <a:pt x="1423" y="562"/>
                  </a:lnTo>
                  <a:lnTo>
                    <a:pt x="1408" y="552"/>
                  </a:lnTo>
                  <a:lnTo>
                    <a:pt x="1397" y="536"/>
                  </a:lnTo>
                  <a:lnTo>
                    <a:pt x="1389" y="520"/>
                  </a:lnTo>
                  <a:lnTo>
                    <a:pt x="1387" y="502"/>
                  </a:lnTo>
                  <a:lnTo>
                    <a:pt x="1389" y="484"/>
                  </a:lnTo>
                  <a:lnTo>
                    <a:pt x="1397" y="467"/>
                  </a:lnTo>
                  <a:lnTo>
                    <a:pt x="1408" y="452"/>
                  </a:lnTo>
                  <a:lnTo>
                    <a:pt x="1504" y="357"/>
                  </a:lnTo>
                  <a:lnTo>
                    <a:pt x="1410" y="361"/>
                  </a:lnTo>
                  <a:lnTo>
                    <a:pt x="1318" y="371"/>
                  </a:lnTo>
                  <a:lnTo>
                    <a:pt x="1228" y="388"/>
                  </a:lnTo>
                  <a:lnTo>
                    <a:pt x="1140" y="411"/>
                  </a:lnTo>
                  <a:lnTo>
                    <a:pt x="1056" y="438"/>
                  </a:lnTo>
                  <a:lnTo>
                    <a:pt x="972" y="472"/>
                  </a:lnTo>
                  <a:lnTo>
                    <a:pt x="893" y="510"/>
                  </a:lnTo>
                  <a:lnTo>
                    <a:pt x="815" y="553"/>
                  </a:lnTo>
                  <a:lnTo>
                    <a:pt x="741" y="602"/>
                  </a:lnTo>
                  <a:lnTo>
                    <a:pt x="670" y="654"/>
                  </a:lnTo>
                  <a:lnTo>
                    <a:pt x="602" y="710"/>
                  </a:lnTo>
                  <a:lnTo>
                    <a:pt x="539" y="771"/>
                  </a:lnTo>
                  <a:lnTo>
                    <a:pt x="480" y="835"/>
                  </a:lnTo>
                  <a:lnTo>
                    <a:pt x="424" y="904"/>
                  </a:lnTo>
                  <a:lnTo>
                    <a:pt x="373" y="975"/>
                  </a:lnTo>
                  <a:lnTo>
                    <a:pt x="326" y="1050"/>
                  </a:lnTo>
                  <a:lnTo>
                    <a:pt x="284" y="1129"/>
                  </a:lnTo>
                  <a:lnTo>
                    <a:pt x="247" y="1209"/>
                  </a:lnTo>
                  <a:lnTo>
                    <a:pt x="215" y="1293"/>
                  </a:lnTo>
                  <a:lnTo>
                    <a:pt x="188" y="1379"/>
                  </a:lnTo>
                  <a:lnTo>
                    <a:pt x="167" y="1468"/>
                  </a:lnTo>
                  <a:lnTo>
                    <a:pt x="152" y="1558"/>
                  </a:lnTo>
                  <a:lnTo>
                    <a:pt x="143" y="1650"/>
                  </a:lnTo>
                  <a:lnTo>
                    <a:pt x="140" y="1744"/>
                  </a:lnTo>
                  <a:lnTo>
                    <a:pt x="138" y="1763"/>
                  </a:lnTo>
                  <a:lnTo>
                    <a:pt x="130" y="1780"/>
                  </a:lnTo>
                  <a:lnTo>
                    <a:pt x="120" y="1794"/>
                  </a:lnTo>
                  <a:lnTo>
                    <a:pt x="105" y="1805"/>
                  </a:lnTo>
                  <a:lnTo>
                    <a:pt x="89" y="1812"/>
                  </a:lnTo>
                  <a:lnTo>
                    <a:pt x="70" y="1815"/>
                  </a:lnTo>
                  <a:lnTo>
                    <a:pt x="51" y="1812"/>
                  </a:lnTo>
                  <a:lnTo>
                    <a:pt x="34" y="1805"/>
                  </a:lnTo>
                  <a:lnTo>
                    <a:pt x="20" y="1794"/>
                  </a:lnTo>
                  <a:lnTo>
                    <a:pt x="10" y="1780"/>
                  </a:lnTo>
                  <a:lnTo>
                    <a:pt x="2" y="1763"/>
                  </a:lnTo>
                  <a:lnTo>
                    <a:pt x="0" y="1744"/>
                  </a:lnTo>
                  <a:lnTo>
                    <a:pt x="3" y="1645"/>
                  </a:lnTo>
                  <a:lnTo>
                    <a:pt x="13" y="1547"/>
                  </a:lnTo>
                  <a:lnTo>
                    <a:pt x="28" y="1451"/>
                  </a:lnTo>
                  <a:lnTo>
                    <a:pt x="50" y="1357"/>
                  </a:lnTo>
                  <a:lnTo>
                    <a:pt x="76" y="1265"/>
                  </a:lnTo>
                  <a:lnTo>
                    <a:pt x="109" y="1176"/>
                  </a:lnTo>
                  <a:lnTo>
                    <a:pt x="147" y="1090"/>
                  </a:lnTo>
                  <a:lnTo>
                    <a:pt x="190" y="1007"/>
                  </a:lnTo>
                  <a:lnTo>
                    <a:pt x="237" y="926"/>
                  </a:lnTo>
                  <a:lnTo>
                    <a:pt x="290" y="849"/>
                  </a:lnTo>
                  <a:lnTo>
                    <a:pt x="346" y="774"/>
                  </a:lnTo>
                  <a:lnTo>
                    <a:pt x="408" y="704"/>
                  </a:lnTo>
                  <a:lnTo>
                    <a:pt x="473" y="639"/>
                  </a:lnTo>
                  <a:lnTo>
                    <a:pt x="542" y="576"/>
                  </a:lnTo>
                  <a:lnTo>
                    <a:pt x="615" y="519"/>
                  </a:lnTo>
                  <a:lnTo>
                    <a:pt x="691" y="465"/>
                  </a:lnTo>
                  <a:lnTo>
                    <a:pt x="772" y="416"/>
                  </a:lnTo>
                  <a:lnTo>
                    <a:pt x="854" y="372"/>
                  </a:lnTo>
                  <a:lnTo>
                    <a:pt x="940" y="333"/>
                  </a:lnTo>
                  <a:lnTo>
                    <a:pt x="1028" y="299"/>
                  </a:lnTo>
                  <a:lnTo>
                    <a:pt x="1119" y="272"/>
                  </a:lnTo>
                  <a:lnTo>
                    <a:pt x="1212" y="248"/>
                  </a:lnTo>
                  <a:lnTo>
                    <a:pt x="1308" y="232"/>
                  </a:lnTo>
                  <a:lnTo>
                    <a:pt x="1405" y="221"/>
                  </a:lnTo>
                  <a:lnTo>
                    <a:pt x="1505" y="217"/>
                  </a:lnTo>
                  <a:lnTo>
                    <a:pt x="1408" y="120"/>
                  </a:lnTo>
                  <a:lnTo>
                    <a:pt x="1397" y="105"/>
                  </a:lnTo>
                  <a:lnTo>
                    <a:pt x="1389" y="88"/>
                  </a:lnTo>
                  <a:lnTo>
                    <a:pt x="1387" y="71"/>
                  </a:lnTo>
                  <a:lnTo>
                    <a:pt x="1389" y="53"/>
                  </a:lnTo>
                  <a:lnTo>
                    <a:pt x="1397" y="36"/>
                  </a:lnTo>
                  <a:lnTo>
                    <a:pt x="1408" y="21"/>
                  </a:lnTo>
                  <a:lnTo>
                    <a:pt x="1423" y="10"/>
                  </a:lnTo>
                  <a:lnTo>
                    <a:pt x="1440" y="2"/>
                  </a:lnTo>
                  <a:lnTo>
                    <a:pt x="14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0" name="Freeform 228"/>
            <p:cNvSpPr/>
            <p:nvPr/>
          </p:nvSpPr>
          <p:spPr bwMode="auto">
            <a:xfrm>
              <a:off x="6534151" y="3727450"/>
              <a:ext cx="276225" cy="287338"/>
            </a:xfrm>
            <a:custGeom>
              <a:avLst/>
              <a:gdLst>
                <a:gd name="T0" fmla="*/ 1691 w 1743"/>
                <a:gd name="T1" fmla="*/ 3 h 1815"/>
                <a:gd name="T2" fmla="*/ 1722 w 1743"/>
                <a:gd name="T3" fmla="*/ 21 h 1815"/>
                <a:gd name="T4" fmla="*/ 1740 w 1743"/>
                <a:gd name="T5" fmla="*/ 52 h 1815"/>
                <a:gd name="T6" fmla="*/ 1739 w 1743"/>
                <a:gd name="T7" fmla="*/ 170 h 1815"/>
                <a:gd name="T8" fmla="*/ 1714 w 1743"/>
                <a:gd name="T9" fmla="*/ 364 h 1815"/>
                <a:gd name="T10" fmla="*/ 1666 w 1743"/>
                <a:gd name="T11" fmla="*/ 549 h 1815"/>
                <a:gd name="T12" fmla="*/ 1595 w 1743"/>
                <a:gd name="T13" fmla="*/ 724 h 1815"/>
                <a:gd name="T14" fmla="*/ 1505 w 1743"/>
                <a:gd name="T15" fmla="*/ 889 h 1815"/>
                <a:gd name="T16" fmla="*/ 1395 w 1743"/>
                <a:gd name="T17" fmla="*/ 1040 h 1815"/>
                <a:gd name="T18" fmla="*/ 1269 w 1743"/>
                <a:gd name="T19" fmla="*/ 1176 h 1815"/>
                <a:gd name="T20" fmla="*/ 1126 w 1743"/>
                <a:gd name="T21" fmla="*/ 1296 h 1815"/>
                <a:gd name="T22" fmla="*/ 971 w 1743"/>
                <a:gd name="T23" fmla="*/ 1399 h 1815"/>
                <a:gd name="T24" fmla="*/ 802 w 1743"/>
                <a:gd name="T25" fmla="*/ 1481 h 1815"/>
                <a:gd name="T26" fmla="*/ 622 w 1743"/>
                <a:gd name="T27" fmla="*/ 1543 h 1815"/>
                <a:gd name="T28" fmla="*/ 434 w 1743"/>
                <a:gd name="T29" fmla="*/ 1582 h 1815"/>
                <a:gd name="T30" fmla="*/ 238 w 1743"/>
                <a:gd name="T31" fmla="*/ 1598 h 1815"/>
                <a:gd name="T32" fmla="*/ 346 w 1743"/>
                <a:gd name="T33" fmla="*/ 1710 h 1815"/>
                <a:gd name="T34" fmla="*/ 354 w 1743"/>
                <a:gd name="T35" fmla="*/ 1743 h 1815"/>
                <a:gd name="T36" fmla="*/ 346 w 1743"/>
                <a:gd name="T37" fmla="*/ 1778 h 1815"/>
                <a:gd name="T38" fmla="*/ 320 w 1743"/>
                <a:gd name="T39" fmla="*/ 1805 h 1815"/>
                <a:gd name="T40" fmla="*/ 285 w 1743"/>
                <a:gd name="T41" fmla="*/ 1815 h 1815"/>
                <a:gd name="T42" fmla="*/ 250 w 1743"/>
                <a:gd name="T43" fmla="*/ 1805 h 1815"/>
                <a:gd name="T44" fmla="*/ 20 w 1743"/>
                <a:gd name="T45" fmla="*/ 1578 h 1815"/>
                <a:gd name="T46" fmla="*/ 2 w 1743"/>
                <a:gd name="T47" fmla="*/ 1546 h 1815"/>
                <a:gd name="T48" fmla="*/ 2 w 1743"/>
                <a:gd name="T49" fmla="*/ 1510 h 1815"/>
                <a:gd name="T50" fmla="*/ 20 w 1743"/>
                <a:gd name="T51" fmla="*/ 1479 h 1815"/>
                <a:gd name="T52" fmla="*/ 251 w 1743"/>
                <a:gd name="T53" fmla="*/ 1251 h 1815"/>
                <a:gd name="T54" fmla="*/ 285 w 1743"/>
                <a:gd name="T55" fmla="*/ 1243 h 1815"/>
                <a:gd name="T56" fmla="*/ 320 w 1743"/>
                <a:gd name="T57" fmla="*/ 1251 h 1815"/>
                <a:gd name="T58" fmla="*/ 346 w 1743"/>
                <a:gd name="T59" fmla="*/ 1279 h 1815"/>
                <a:gd name="T60" fmla="*/ 354 w 1743"/>
                <a:gd name="T61" fmla="*/ 1313 h 1815"/>
                <a:gd name="T62" fmla="*/ 346 w 1743"/>
                <a:gd name="T63" fmla="*/ 1348 h 1815"/>
                <a:gd name="T64" fmla="*/ 239 w 1743"/>
                <a:gd name="T65" fmla="*/ 1458 h 1815"/>
                <a:gd name="T66" fmla="*/ 424 w 1743"/>
                <a:gd name="T67" fmla="*/ 1443 h 1815"/>
                <a:gd name="T68" fmla="*/ 601 w 1743"/>
                <a:gd name="T69" fmla="*/ 1404 h 1815"/>
                <a:gd name="T70" fmla="*/ 770 w 1743"/>
                <a:gd name="T71" fmla="*/ 1343 h 1815"/>
                <a:gd name="T72" fmla="*/ 927 w 1743"/>
                <a:gd name="T73" fmla="*/ 1262 h 1815"/>
                <a:gd name="T74" fmla="*/ 1072 w 1743"/>
                <a:gd name="T75" fmla="*/ 1161 h 1815"/>
                <a:gd name="T76" fmla="*/ 1204 w 1743"/>
                <a:gd name="T77" fmla="*/ 1043 h 1815"/>
                <a:gd name="T78" fmla="*/ 1318 w 1743"/>
                <a:gd name="T79" fmla="*/ 911 h 1815"/>
                <a:gd name="T80" fmla="*/ 1416 w 1743"/>
                <a:gd name="T81" fmla="*/ 765 h 1815"/>
                <a:gd name="T82" fmla="*/ 1495 w 1743"/>
                <a:gd name="T83" fmla="*/ 605 h 1815"/>
                <a:gd name="T84" fmla="*/ 1554 w 1743"/>
                <a:gd name="T85" fmla="*/ 436 h 1815"/>
                <a:gd name="T86" fmla="*/ 1590 w 1743"/>
                <a:gd name="T87" fmla="*/ 256 h 1815"/>
                <a:gd name="T88" fmla="*/ 1603 w 1743"/>
                <a:gd name="T89" fmla="*/ 70 h 1815"/>
                <a:gd name="T90" fmla="*/ 1612 w 1743"/>
                <a:gd name="T91" fmla="*/ 35 h 1815"/>
                <a:gd name="T92" fmla="*/ 1637 w 1743"/>
                <a:gd name="T93" fmla="*/ 9 h 1815"/>
                <a:gd name="T94" fmla="*/ 1673 w 1743"/>
                <a:gd name="T9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43" h="1815">
                  <a:moveTo>
                    <a:pt x="1673" y="0"/>
                  </a:moveTo>
                  <a:lnTo>
                    <a:pt x="1691" y="3"/>
                  </a:lnTo>
                  <a:lnTo>
                    <a:pt x="1708" y="9"/>
                  </a:lnTo>
                  <a:lnTo>
                    <a:pt x="1722" y="21"/>
                  </a:lnTo>
                  <a:lnTo>
                    <a:pt x="1733" y="35"/>
                  </a:lnTo>
                  <a:lnTo>
                    <a:pt x="1740" y="52"/>
                  </a:lnTo>
                  <a:lnTo>
                    <a:pt x="1743" y="70"/>
                  </a:lnTo>
                  <a:lnTo>
                    <a:pt x="1739" y="170"/>
                  </a:lnTo>
                  <a:lnTo>
                    <a:pt x="1730" y="268"/>
                  </a:lnTo>
                  <a:lnTo>
                    <a:pt x="1714" y="364"/>
                  </a:lnTo>
                  <a:lnTo>
                    <a:pt x="1693" y="458"/>
                  </a:lnTo>
                  <a:lnTo>
                    <a:pt x="1666" y="549"/>
                  </a:lnTo>
                  <a:lnTo>
                    <a:pt x="1634" y="638"/>
                  </a:lnTo>
                  <a:lnTo>
                    <a:pt x="1595" y="724"/>
                  </a:lnTo>
                  <a:lnTo>
                    <a:pt x="1553" y="808"/>
                  </a:lnTo>
                  <a:lnTo>
                    <a:pt x="1505" y="889"/>
                  </a:lnTo>
                  <a:lnTo>
                    <a:pt x="1452" y="966"/>
                  </a:lnTo>
                  <a:lnTo>
                    <a:pt x="1395" y="1040"/>
                  </a:lnTo>
                  <a:lnTo>
                    <a:pt x="1334" y="1110"/>
                  </a:lnTo>
                  <a:lnTo>
                    <a:pt x="1269" y="1176"/>
                  </a:lnTo>
                  <a:lnTo>
                    <a:pt x="1199" y="1239"/>
                  </a:lnTo>
                  <a:lnTo>
                    <a:pt x="1126" y="1296"/>
                  </a:lnTo>
                  <a:lnTo>
                    <a:pt x="1050" y="1350"/>
                  </a:lnTo>
                  <a:lnTo>
                    <a:pt x="971" y="1399"/>
                  </a:lnTo>
                  <a:lnTo>
                    <a:pt x="888" y="1442"/>
                  </a:lnTo>
                  <a:lnTo>
                    <a:pt x="802" y="1481"/>
                  </a:lnTo>
                  <a:lnTo>
                    <a:pt x="713" y="1515"/>
                  </a:lnTo>
                  <a:lnTo>
                    <a:pt x="622" y="1543"/>
                  </a:lnTo>
                  <a:lnTo>
                    <a:pt x="529" y="1566"/>
                  </a:lnTo>
                  <a:lnTo>
                    <a:pt x="434" y="1582"/>
                  </a:lnTo>
                  <a:lnTo>
                    <a:pt x="338" y="1594"/>
                  </a:lnTo>
                  <a:lnTo>
                    <a:pt x="238" y="1598"/>
                  </a:lnTo>
                  <a:lnTo>
                    <a:pt x="334" y="1695"/>
                  </a:lnTo>
                  <a:lnTo>
                    <a:pt x="346" y="1710"/>
                  </a:lnTo>
                  <a:lnTo>
                    <a:pt x="352" y="1726"/>
                  </a:lnTo>
                  <a:lnTo>
                    <a:pt x="354" y="1743"/>
                  </a:lnTo>
                  <a:lnTo>
                    <a:pt x="352" y="1761"/>
                  </a:lnTo>
                  <a:lnTo>
                    <a:pt x="346" y="1778"/>
                  </a:lnTo>
                  <a:lnTo>
                    <a:pt x="334" y="1793"/>
                  </a:lnTo>
                  <a:lnTo>
                    <a:pt x="320" y="1805"/>
                  </a:lnTo>
                  <a:lnTo>
                    <a:pt x="303" y="1811"/>
                  </a:lnTo>
                  <a:lnTo>
                    <a:pt x="285" y="1815"/>
                  </a:lnTo>
                  <a:lnTo>
                    <a:pt x="267" y="1811"/>
                  </a:lnTo>
                  <a:lnTo>
                    <a:pt x="250" y="1805"/>
                  </a:lnTo>
                  <a:lnTo>
                    <a:pt x="235" y="1793"/>
                  </a:lnTo>
                  <a:lnTo>
                    <a:pt x="20" y="1578"/>
                  </a:lnTo>
                  <a:lnTo>
                    <a:pt x="9" y="1563"/>
                  </a:lnTo>
                  <a:lnTo>
                    <a:pt x="2" y="1546"/>
                  </a:lnTo>
                  <a:lnTo>
                    <a:pt x="0" y="1528"/>
                  </a:lnTo>
                  <a:lnTo>
                    <a:pt x="2" y="1510"/>
                  </a:lnTo>
                  <a:lnTo>
                    <a:pt x="9" y="1493"/>
                  </a:lnTo>
                  <a:lnTo>
                    <a:pt x="20" y="1479"/>
                  </a:lnTo>
                  <a:lnTo>
                    <a:pt x="235" y="1263"/>
                  </a:lnTo>
                  <a:lnTo>
                    <a:pt x="251" y="1251"/>
                  </a:lnTo>
                  <a:lnTo>
                    <a:pt x="267" y="1245"/>
                  </a:lnTo>
                  <a:lnTo>
                    <a:pt x="285" y="1243"/>
                  </a:lnTo>
                  <a:lnTo>
                    <a:pt x="303" y="1245"/>
                  </a:lnTo>
                  <a:lnTo>
                    <a:pt x="320" y="1251"/>
                  </a:lnTo>
                  <a:lnTo>
                    <a:pt x="334" y="1263"/>
                  </a:lnTo>
                  <a:lnTo>
                    <a:pt x="346" y="1279"/>
                  </a:lnTo>
                  <a:lnTo>
                    <a:pt x="352" y="1295"/>
                  </a:lnTo>
                  <a:lnTo>
                    <a:pt x="354" y="1313"/>
                  </a:lnTo>
                  <a:lnTo>
                    <a:pt x="352" y="1331"/>
                  </a:lnTo>
                  <a:lnTo>
                    <a:pt x="346" y="1348"/>
                  </a:lnTo>
                  <a:lnTo>
                    <a:pt x="334" y="1363"/>
                  </a:lnTo>
                  <a:lnTo>
                    <a:pt x="239" y="1458"/>
                  </a:lnTo>
                  <a:lnTo>
                    <a:pt x="332" y="1454"/>
                  </a:lnTo>
                  <a:lnTo>
                    <a:pt x="424" y="1443"/>
                  </a:lnTo>
                  <a:lnTo>
                    <a:pt x="513" y="1426"/>
                  </a:lnTo>
                  <a:lnTo>
                    <a:pt x="601" y="1404"/>
                  </a:lnTo>
                  <a:lnTo>
                    <a:pt x="687" y="1376"/>
                  </a:lnTo>
                  <a:lnTo>
                    <a:pt x="770" y="1343"/>
                  </a:lnTo>
                  <a:lnTo>
                    <a:pt x="850" y="1304"/>
                  </a:lnTo>
                  <a:lnTo>
                    <a:pt x="927" y="1262"/>
                  </a:lnTo>
                  <a:lnTo>
                    <a:pt x="1001" y="1213"/>
                  </a:lnTo>
                  <a:lnTo>
                    <a:pt x="1072" y="1161"/>
                  </a:lnTo>
                  <a:lnTo>
                    <a:pt x="1140" y="1105"/>
                  </a:lnTo>
                  <a:lnTo>
                    <a:pt x="1204" y="1043"/>
                  </a:lnTo>
                  <a:lnTo>
                    <a:pt x="1263" y="980"/>
                  </a:lnTo>
                  <a:lnTo>
                    <a:pt x="1318" y="911"/>
                  </a:lnTo>
                  <a:lnTo>
                    <a:pt x="1370" y="840"/>
                  </a:lnTo>
                  <a:lnTo>
                    <a:pt x="1416" y="765"/>
                  </a:lnTo>
                  <a:lnTo>
                    <a:pt x="1459" y="686"/>
                  </a:lnTo>
                  <a:lnTo>
                    <a:pt x="1495" y="605"/>
                  </a:lnTo>
                  <a:lnTo>
                    <a:pt x="1528" y="522"/>
                  </a:lnTo>
                  <a:lnTo>
                    <a:pt x="1554" y="436"/>
                  </a:lnTo>
                  <a:lnTo>
                    <a:pt x="1574" y="347"/>
                  </a:lnTo>
                  <a:lnTo>
                    <a:pt x="1590" y="256"/>
                  </a:lnTo>
                  <a:lnTo>
                    <a:pt x="1600" y="164"/>
                  </a:lnTo>
                  <a:lnTo>
                    <a:pt x="1603" y="70"/>
                  </a:lnTo>
                  <a:lnTo>
                    <a:pt x="1605" y="52"/>
                  </a:lnTo>
                  <a:lnTo>
                    <a:pt x="1612" y="35"/>
                  </a:lnTo>
                  <a:lnTo>
                    <a:pt x="1623" y="21"/>
                  </a:lnTo>
                  <a:lnTo>
                    <a:pt x="1637" y="9"/>
                  </a:lnTo>
                  <a:lnTo>
                    <a:pt x="1654" y="3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1" name="Freeform 229"/>
            <p:cNvSpPr>
              <a:spLocks noEditPoints="1"/>
            </p:cNvSpPr>
            <p:nvPr/>
          </p:nvSpPr>
          <p:spPr bwMode="auto">
            <a:xfrm>
              <a:off x="6497638" y="3667125"/>
              <a:ext cx="142875" cy="142875"/>
            </a:xfrm>
            <a:custGeom>
              <a:avLst/>
              <a:gdLst>
                <a:gd name="T0" fmla="*/ 410 w 901"/>
                <a:gd name="T1" fmla="*/ 143 h 905"/>
                <a:gd name="T2" fmla="*/ 331 w 901"/>
                <a:gd name="T3" fmla="*/ 164 h 905"/>
                <a:gd name="T4" fmla="*/ 260 w 901"/>
                <a:gd name="T5" fmla="*/ 206 h 905"/>
                <a:gd name="T6" fmla="*/ 203 w 901"/>
                <a:gd name="T7" fmla="*/ 262 h 905"/>
                <a:gd name="T8" fmla="*/ 163 w 901"/>
                <a:gd name="T9" fmla="*/ 333 h 905"/>
                <a:gd name="T10" fmla="*/ 142 w 901"/>
                <a:gd name="T11" fmla="*/ 413 h 905"/>
                <a:gd name="T12" fmla="*/ 142 w 901"/>
                <a:gd name="T13" fmla="*/ 493 h 905"/>
                <a:gd name="T14" fmla="*/ 163 w 901"/>
                <a:gd name="T15" fmla="*/ 572 h 905"/>
                <a:gd name="T16" fmla="*/ 204 w 901"/>
                <a:gd name="T17" fmla="*/ 644 h 905"/>
                <a:gd name="T18" fmla="*/ 260 w 901"/>
                <a:gd name="T19" fmla="*/ 701 h 905"/>
                <a:gd name="T20" fmla="*/ 330 w 901"/>
                <a:gd name="T21" fmla="*/ 741 h 905"/>
                <a:gd name="T22" fmla="*/ 408 w 901"/>
                <a:gd name="T23" fmla="*/ 763 h 905"/>
                <a:gd name="T24" fmla="*/ 491 w 901"/>
                <a:gd name="T25" fmla="*/ 763 h 905"/>
                <a:gd name="T26" fmla="*/ 569 w 901"/>
                <a:gd name="T27" fmla="*/ 741 h 905"/>
                <a:gd name="T28" fmla="*/ 640 w 901"/>
                <a:gd name="T29" fmla="*/ 700 h 905"/>
                <a:gd name="T30" fmla="*/ 696 w 901"/>
                <a:gd name="T31" fmla="*/ 643 h 905"/>
                <a:gd name="T32" fmla="*/ 738 w 901"/>
                <a:gd name="T33" fmla="*/ 572 h 905"/>
                <a:gd name="T34" fmla="*/ 759 w 901"/>
                <a:gd name="T35" fmla="*/ 493 h 905"/>
                <a:gd name="T36" fmla="*/ 759 w 901"/>
                <a:gd name="T37" fmla="*/ 413 h 905"/>
                <a:gd name="T38" fmla="*/ 738 w 901"/>
                <a:gd name="T39" fmla="*/ 333 h 905"/>
                <a:gd name="T40" fmla="*/ 696 w 901"/>
                <a:gd name="T41" fmla="*/ 262 h 905"/>
                <a:gd name="T42" fmla="*/ 639 w 901"/>
                <a:gd name="T43" fmla="*/ 205 h 905"/>
                <a:gd name="T44" fmla="*/ 569 w 901"/>
                <a:gd name="T45" fmla="*/ 164 h 905"/>
                <a:gd name="T46" fmla="*/ 491 w 901"/>
                <a:gd name="T47" fmla="*/ 143 h 905"/>
                <a:gd name="T48" fmla="*/ 450 w 901"/>
                <a:gd name="T49" fmla="*/ 0 h 905"/>
                <a:gd name="T50" fmla="*/ 547 w 901"/>
                <a:gd name="T51" fmla="*/ 11 h 905"/>
                <a:gd name="T52" fmla="*/ 638 w 901"/>
                <a:gd name="T53" fmla="*/ 41 h 905"/>
                <a:gd name="T54" fmla="*/ 721 w 901"/>
                <a:gd name="T55" fmla="*/ 90 h 905"/>
                <a:gd name="T56" fmla="*/ 791 w 901"/>
                <a:gd name="T57" fmla="*/ 155 h 905"/>
                <a:gd name="T58" fmla="*/ 846 w 901"/>
                <a:gd name="T59" fmla="*/ 234 h 905"/>
                <a:gd name="T60" fmla="*/ 884 w 901"/>
                <a:gd name="T61" fmla="*/ 328 h 905"/>
                <a:gd name="T62" fmla="*/ 901 w 901"/>
                <a:gd name="T63" fmla="*/ 427 h 905"/>
                <a:gd name="T64" fmla="*/ 896 w 901"/>
                <a:gd name="T65" fmla="*/ 527 h 905"/>
                <a:gd name="T66" fmla="*/ 867 w 901"/>
                <a:gd name="T67" fmla="*/ 626 h 905"/>
                <a:gd name="T68" fmla="*/ 818 w 901"/>
                <a:gd name="T69" fmla="*/ 715 h 905"/>
                <a:gd name="T70" fmla="*/ 752 w 901"/>
                <a:gd name="T71" fmla="*/ 789 h 905"/>
                <a:gd name="T72" fmla="*/ 669 w 901"/>
                <a:gd name="T73" fmla="*/ 847 h 905"/>
                <a:gd name="T74" fmla="*/ 581 w 901"/>
                <a:gd name="T75" fmla="*/ 886 h 905"/>
                <a:gd name="T76" fmla="*/ 494 w 901"/>
                <a:gd name="T77" fmla="*/ 903 h 905"/>
                <a:gd name="T78" fmla="*/ 401 w 901"/>
                <a:gd name="T79" fmla="*/ 902 h 905"/>
                <a:gd name="T80" fmla="*/ 306 w 901"/>
                <a:gd name="T81" fmla="*/ 881 h 905"/>
                <a:gd name="T82" fmla="*/ 219 w 901"/>
                <a:gd name="T83" fmla="*/ 841 h 905"/>
                <a:gd name="T84" fmla="*/ 143 w 901"/>
                <a:gd name="T85" fmla="*/ 784 h 905"/>
                <a:gd name="T86" fmla="*/ 80 w 901"/>
                <a:gd name="T87" fmla="*/ 712 h 905"/>
                <a:gd name="T88" fmla="*/ 34 w 901"/>
                <a:gd name="T89" fmla="*/ 626 h 905"/>
                <a:gd name="T90" fmla="*/ 5 w 901"/>
                <a:gd name="T91" fmla="*/ 527 h 905"/>
                <a:gd name="T92" fmla="*/ 0 w 901"/>
                <a:gd name="T93" fmla="*/ 427 h 905"/>
                <a:gd name="T94" fmla="*/ 17 w 901"/>
                <a:gd name="T95" fmla="*/ 328 h 905"/>
                <a:gd name="T96" fmla="*/ 56 w 901"/>
                <a:gd name="T97" fmla="*/ 233 h 905"/>
                <a:gd name="T98" fmla="*/ 114 w 901"/>
                <a:gd name="T99" fmla="*/ 151 h 905"/>
                <a:gd name="T100" fmla="*/ 188 w 901"/>
                <a:gd name="T101" fmla="*/ 84 h 905"/>
                <a:gd name="T102" fmla="*/ 277 w 901"/>
                <a:gd name="T103" fmla="*/ 35 h 905"/>
                <a:gd name="T104" fmla="*/ 362 w 901"/>
                <a:gd name="T105" fmla="*/ 8 h 905"/>
                <a:gd name="T106" fmla="*/ 450 w 901"/>
                <a:gd name="T107" fmla="*/ 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1" h="905">
                  <a:moveTo>
                    <a:pt x="450" y="140"/>
                  </a:moveTo>
                  <a:lnTo>
                    <a:pt x="410" y="143"/>
                  </a:lnTo>
                  <a:lnTo>
                    <a:pt x="370" y="152"/>
                  </a:lnTo>
                  <a:lnTo>
                    <a:pt x="331" y="164"/>
                  </a:lnTo>
                  <a:lnTo>
                    <a:pt x="294" y="182"/>
                  </a:lnTo>
                  <a:lnTo>
                    <a:pt x="260" y="206"/>
                  </a:lnTo>
                  <a:lnTo>
                    <a:pt x="230" y="232"/>
                  </a:lnTo>
                  <a:lnTo>
                    <a:pt x="203" y="262"/>
                  </a:lnTo>
                  <a:lnTo>
                    <a:pt x="181" y="296"/>
                  </a:lnTo>
                  <a:lnTo>
                    <a:pt x="163" y="333"/>
                  </a:lnTo>
                  <a:lnTo>
                    <a:pt x="149" y="372"/>
                  </a:lnTo>
                  <a:lnTo>
                    <a:pt x="142" y="413"/>
                  </a:lnTo>
                  <a:lnTo>
                    <a:pt x="138" y="453"/>
                  </a:lnTo>
                  <a:lnTo>
                    <a:pt x="142" y="493"/>
                  </a:lnTo>
                  <a:lnTo>
                    <a:pt x="149" y="533"/>
                  </a:lnTo>
                  <a:lnTo>
                    <a:pt x="163" y="572"/>
                  </a:lnTo>
                  <a:lnTo>
                    <a:pt x="181" y="610"/>
                  </a:lnTo>
                  <a:lnTo>
                    <a:pt x="204" y="644"/>
                  </a:lnTo>
                  <a:lnTo>
                    <a:pt x="231" y="675"/>
                  </a:lnTo>
                  <a:lnTo>
                    <a:pt x="260" y="701"/>
                  </a:lnTo>
                  <a:lnTo>
                    <a:pt x="294" y="723"/>
                  </a:lnTo>
                  <a:lnTo>
                    <a:pt x="330" y="741"/>
                  </a:lnTo>
                  <a:lnTo>
                    <a:pt x="368" y="754"/>
                  </a:lnTo>
                  <a:lnTo>
                    <a:pt x="408" y="763"/>
                  </a:lnTo>
                  <a:lnTo>
                    <a:pt x="450" y="765"/>
                  </a:lnTo>
                  <a:lnTo>
                    <a:pt x="491" y="763"/>
                  </a:lnTo>
                  <a:lnTo>
                    <a:pt x="530" y="754"/>
                  </a:lnTo>
                  <a:lnTo>
                    <a:pt x="569" y="741"/>
                  </a:lnTo>
                  <a:lnTo>
                    <a:pt x="606" y="722"/>
                  </a:lnTo>
                  <a:lnTo>
                    <a:pt x="640" y="700"/>
                  </a:lnTo>
                  <a:lnTo>
                    <a:pt x="670" y="673"/>
                  </a:lnTo>
                  <a:lnTo>
                    <a:pt x="696" y="643"/>
                  </a:lnTo>
                  <a:lnTo>
                    <a:pt x="720" y="609"/>
                  </a:lnTo>
                  <a:lnTo>
                    <a:pt x="738" y="572"/>
                  </a:lnTo>
                  <a:lnTo>
                    <a:pt x="750" y="533"/>
                  </a:lnTo>
                  <a:lnTo>
                    <a:pt x="759" y="493"/>
                  </a:lnTo>
                  <a:lnTo>
                    <a:pt x="761" y="453"/>
                  </a:lnTo>
                  <a:lnTo>
                    <a:pt x="759" y="413"/>
                  </a:lnTo>
                  <a:lnTo>
                    <a:pt x="750" y="372"/>
                  </a:lnTo>
                  <a:lnTo>
                    <a:pt x="738" y="333"/>
                  </a:lnTo>
                  <a:lnTo>
                    <a:pt x="719" y="296"/>
                  </a:lnTo>
                  <a:lnTo>
                    <a:pt x="696" y="262"/>
                  </a:lnTo>
                  <a:lnTo>
                    <a:pt x="670" y="231"/>
                  </a:lnTo>
                  <a:lnTo>
                    <a:pt x="639" y="205"/>
                  </a:lnTo>
                  <a:lnTo>
                    <a:pt x="605" y="182"/>
                  </a:lnTo>
                  <a:lnTo>
                    <a:pt x="569" y="164"/>
                  </a:lnTo>
                  <a:lnTo>
                    <a:pt x="531" y="152"/>
                  </a:lnTo>
                  <a:lnTo>
                    <a:pt x="491" y="143"/>
                  </a:lnTo>
                  <a:lnTo>
                    <a:pt x="450" y="140"/>
                  </a:lnTo>
                  <a:close/>
                  <a:moveTo>
                    <a:pt x="450" y="0"/>
                  </a:moveTo>
                  <a:lnTo>
                    <a:pt x="500" y="3"/>
                  </a:lnTo>
                  <a:lnTo>
                    <a:pt x="547" y="11"/>
                  </a:lnTo>
                  <a:lnTo>
                    <a:pt x="594" y="23"/>
                  </a:lnTo>
                  <a:lnTo>
                    <a:pt x="638" y="41"/>
                  </a:lnTo>
                  <a:lnTo>
                    <a:pt x="681" y="64"/>
                  </a:lnTo>
                  <a:lnTo>
                    <a:pt x="721" y="90"/>
                  </a:lnTo>
                  <a:lnTo>
                    <a:pt x="757" y="121"/>
                  </a:lnTo>
                  <a:lnTo>
                    <a:pt x="791" y="155"/>
                  </a:lnTo>
                  <a:lnTo>
                    <a:pt x="820" y="193"/>
                  </a:lnTo>
                  <a:lnTo>
                    <a:pt x="846" y="234"/>
                  </a:lnTo>
                  <a:lnTo>
                    <a:pt x="867" y="279"/>
                  </a:lnTo>
                  <a:lnTo>
                    <a:pt x="884" y="328"/>
                  </a:lnTo>
                  <a:lnTo>
                    <a:pt x="896" y="378"/>
                  </a:lnTo>
                  <a:lnTo>
                    <a:pt x="901" y="427"/>
                  </a:lnTo>
                  <a:lnTo>
                    <a:pt x="901" y="477"/>
                  </a:lnTo>
                  <a:lnTo>
                    <a:pt x="896" y="527"/>
                  </a:lnTo>
                  <a:lnTo>
                    <a:pt x="884" y="577"/>
                  </a:lnTo>
                  <a:lnTo>
                    <a:pt x="867" y="626"/>
                  </a:lnTo>
                  <a:lnTo>
                    <a:pt x="845" y="671"/>
                  </a:lnTo>
                  <a:lnTo>
                    <a:pt x="818" y="715"/>
                  </a:lnTo>
                  <a:lnTo>
                    <a:pt x="786" y="754"/>
                  </a:lnTo>
                  <a:lnTo>
                    <a:pt x="752" y="789"/>
                  </a:lnTo>
                  <a:lnTo>
                    <a:pt x="711" y="821"/>
                  </a:lnTo>
                  <a:lnTo>
                    <a:pt x="669" y="847"/>
                  </a:lnTo>
                  <a:lnTo>
                    <a:pt x="622" y="870"/>
                  </a:lnTo>
                  <a:lnTo>
                    <a:pt x="581" y="886"/>
                  </a:lnTo>
                  <a:lnTo>
                    <a:pt x="538" y="896"/>
                  </a:lnTo>
                  <a:lnTo>
                    <a:pt x="494" y="903"/>
                  </a:lnTo>
                  <a:lnTo>
                    <a:pt x="450" y="905"/>
                  </a:lnTo>
                  <a:lnTo>
                    <a:pt x="401" y="902"/>
                  </a:lnTo>
                  <a:lnTo>
                    <a:pt x="352" y="894"/>
                  </a:lnTo>
                  <a:lnTo>
                    <a:pt x="306" y="881"/>
                  </a:lnTo>
                  <a:lnTo>
                    <a:pt x="261" y="863"/>
                  </a:lnTo>
                  <a:lnTo>
                    <a:pt x="219" y="841"/>
                  </a:lnTo>
                  <a:lnTo>
                    <a:pt x="180" y="815"/>
                  </a:lnTo>
                  <a:lnTo>
                    <a:pt x="143" y="784"/>
                  </a:lnTo>
                  <a:lnTo>
                    <a:pt x="110" y="750"/>
                  </a:lnTo>
                  <a:lnTo>
                    <a:pt x="80" y="712"/>
                  </a:lnTo>
                  <a:lnTo>
                    <a:pt x="55" y="670"/>
                  </a:lnTo>
                  <a:lnTo>
                    <a:pt x="34" y="626"/>
                  </a:lnTo>
                  <a:lnTo>
                    <a:pt x="17" y="577"/>
                  </a:lnTo>
                  <a:lnTo>
                    <a:pt x="5" y="527"/>
                  </a:lnTo>
                  <a:lnTo>
                    <a:pt x="0" y="477"/>
                  </a:lnTo>
                  <a:lnTo>
                    <a:pt x="0" y="427"/>
                  </a:lnTo>
                  <a:lnTo>
                    <a:pt x="5" y="378"/>
                  </a:lnTo>
                  <a:lnTo>
                    <a:pt x="17" y="328"/>
                  </a:lnTo>
                  <a:lnTo>
                    <a:pt x="34" y="279"/>
                  </a:lnTo>
                  <a:lnTo>
                    <a:pt x="56" y="233"/>
                  </a:lnTo>
                  <a:lnTo>
                    <a:pt x="82" y="190"/>
                  </a:lnTo>
                  <a:lnTo>
                    <a:pt x="114" y="151"/>
                  </a:lnTo>
                  <a:lnTo>
                    <a:pt x="149" y="116"/>
                  </a:lnTo>
                  <a:lnTo>
                    <a:pt x="188" y="84"/>
                  </a:lnTo>
                  <a:lnTo>
                    <a:pt x="232" y="57"/>
                  </a:lnTo>
                  <a:lnTo>
                    <a:pt x="277" y="35"/>
                  </a:lnTo>
                  <a:lnTo>
                    <a:pt x="320" y="20"/>
                  </a:lnTo>
                  <a:lnTo>
                    <a:pt x="362" y="8"/>
                  </a:lnTo>
                  <a:lnTo>
                    <a:pt x="405" y="2"/>
                  </a:lnTo>
                  <a:lnTo>
                    <a:pt x="4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2" name="Freeform 230"/>
            <p:cNvSpPr>
              <a:spLocks noEditPoints="1"/>
            </p:cNvSpPr>
            <p:nvPr/>
          </p:nvSpPr>
          <p:spPr bwMode="auto">
            <a:xfrm>
              <a:off x="6405563" y="3575050"/>
              <a:ext cx="327025" cy="327025"/>
            </a:xfrm>
            <a:custGeom>
              <a:avLst/>
              <a:gdLst>
                <a:gd name="T0" fmla="*/ 599 w 2059"/>
                <a:gd name="T1" fmla="*/ 201 h 2062"/>
                <a:gd name="T2" fmla="*/ 653 w 2059"/>
                <a:gd name="T3" fmla="*/ 375 h 2062"/>
                <a:gd name="T4" fmla="*/ 421 w 2059"/>
                <a:gd name="T5" fmla="*/ 624 h 2062"/>
                <a:gd name="T6" fmla="*/ 211 w 2059"/>
                <a:gd name="T7" fmla="*/ 598 h 2062"/>
                <a:gd name="T8" fmla="*/ 139 w 2059"/>
                <a:gd name="T9" fmla="*/ 743 h 2062"/>
                <a:gd name="T10" fmla="*/ 287 w 2059"/>
                <a:gd name="T11" fmla="*/ 819 h 2062"/>
                <a:gd name="T12" fmla="*/ 312 w 2059"/>
                <a:gd name="T13" fmla="*/ 1172 h 2062"/>
                <a:gd name="T14" fmla="*/ 144 w 2059"/>
                <a:gd name="T15" fmla="*/ 1304 h 2062"/>
                <a:gd name="T16" fmla="*/ 197 w 2059"/>
                <a:gd name="T17" fmla="*/ 1457 h 2062"/>
                <a:gd name="T18" fmla="*/ 336 w 2059"/>
                <a:gd name="T19" fmla="*/ 1411 h 2062"/>
                <a:gd name="T20" fmla="*/ 532 w 2059"/>
                <a:gd name="T21" fmla="*/ 1567 h 2062"/>
                <a:gd name="T22" fmla="*/ 598 w 2059"/>
                <a:gd name="T23" fmla="*/ 1845 h 2062"/>
                <a:gd name="T24" fmla="*/ 749 w 2059"/>
                <a:gd name="T25" fmla="*/ 1920 h 2062"/>
                <a:gd name="T26" fmla="*/ 867 w 2059"/>
                <a:gd name="T27" fmla="*/ 1747 h 2062"/>
                <a:gd name="T28" fmla="*/ 1184 w 2059"/>
                <a:gd name="T29" fmla="*/ 1747 h 2062"/>
                <a:gd name="T30" fmla="*/ 1303 w 2059"/>
                <a:gd name="T31" fmla="*/ 1919 h 2062"/>
                <a:gd name="T32" fmla="*/ 1457 w 2059"/>
                <a:gd name="T33" fmla="*/ 1861 h 2062"/>
                <a:gd name="T34" fmla="*/ 1405 w 2059"/>
                <a:gd name="T35" fmla="*/ 1705 h 2062"/>
                <a:gd name="T36" fmla="*/ 1603 w 2059"/>
                <a:gd name="T37" fmla="*/ 1484 h 2062"/>
                <a:gd name="T38" fmla="*/ 1845 w 2059"/>
                <a:gd name="T39" fmla="*/ 1462 h 2062"/>
                <a:gd name="T40" fmla="*/ 1917 w 2059"/>
                <a:gd name="T41" fmla="*/ 1322 h 2062"/>
                <a:gd name="T42" fmla="*/ 1788 w 2059"/>
                <a:gd name="T43" fmla="*/ 1252 h 2062"/>
                <a:gd name="T44" fmla="*/ 1756 w 2059"/>
                <a:gd name="T45" fmla="*/ 960 h 2062"/>
                <a:gd name="T46" fmla="*/ 1915 w 2059"/>
                <a:gd name="T47" fmla="*/ 755 h 2062"/>
                <a:gd name="T48" fmla="*/ 1848 w 2059"/>
                <a:gd name="T49" fmla="*/ 598 h 2062"/>
                <a:gd name="T50" fmla="*/ 1637 w 2059"/>
                <a:gd name="T51" fmla="*/ 624 h 2062"/>
                <a:gd name="T52" fmla="*/ 1406 w 2059"/>
                <a:gd name="T53" fmla="*/ 375 h 2062"/>
                <a:gd name="T54" fmla="*/ 1458 w 2059"/>
                <a:gd name="T55" fmla="*/ 200 h 2062"/>
                <a:gd name="T56" fmla="*/ 1305 w 2059"/>
                <a:gd name="T57" fmla="*/ 143 h 2062"/>
                <a:gd name="T58" fmla="*/ 1172 w 2059"/>
                <a:gd name="T59" fmla="*/ 313 h 2062"/>
                <a:gd name="T60" fmla="*/ 819 w 2059"/>
                <a:gd name="T61" fmla="*/ 287 h 2062"/>
                <a:gd name="T62" fmla="*/ 1315 w 2059"/>
                <a:gd name="T63" fmla="*/ 0 h 2062"/>
                <a:gd name="T64" fmla="*/ 1590 w 2059"/>
                <a:gd name="T65" fmla="*/ 151 h 2062"/>
                <a:gd name="T66" fmla="*/ 1684 w 2059"/>
                <a:gd name="T67" fmla="*/ 455 h 2062"/>
                <a:gd name="T68" fmla="*/ 1946 w 2059"/>
                <a:gd name="T69" fmla="*/ 492 h 2062"/>
                <a:gd name="T70" fmla="*/ 2047 w 2059"/>
                <a:gd name="T71" fmla="*/ 805 h 2062"/>
                <a:gd name="T72" fmla="*/ 1900 w 2059"/>
                <a:gd name="T73" fmla="*/ 1068 h 2062"/>
                <a:gd name="T74" fmla="*/ 2056 w 2059"/>
                <a:gd name="T75" fmla="*/ 1286 h 2062"/>
                <a:gd name="T76" fmla="*/ 1925 w 2059"/>
                <a:gd name="T77" fmla="*/ 1584 h 2062"/>
                <a:gd name="T78" fmla="*/ 1646 w 2059"/>
                <a:gd name="T79" fmla="*/ 1647 h 2062"/>
                <a:gd name="T80" fmla="*/ 1579 w 2059"/>
                <a:gd name="T81" fmla="*/ 1933 h 2062"/>
                <a:gd name="T82" fmla="*/ 1288 w 2059"/>
                <a:gd name="T83" fmla="*/ 2060 h 2062"/>
                <a:gd name="T84" fmla="*/ 1067 w 2059"/>
                <a:gd name="T85" fmla="*/ 1903 h 2062"/>
                <a:gd name="T86" fmla="*/ 797 w 2059"/>
                <a:gd name="T87" fmla="*/ 2053 h 2062"/>
                <a:gd name="T88" fmla="*/ 489 w 2059"/>
                <a:gd name="T89" fmla="*/ 1946 h 2062"/>
                <a:gd name="T90" fmla="*/ 454 w 2059"/>
                <a:gd name="T91" fmla="*/ 1687 h 2062"/>
                <a:gd name="T92" fmla="*/ 157 w 2059"/>
                <a:gd name="T93" fmla="*/ 1596 h 2062"/>
                <a:gd name="T94" fmla="*/ 0 w 2059"/>
                <a:gd name="T95" fmla="*/ 1317 h 2062"/>
                <a:gd name="T96" fmla="*/ 166 w 2059"/>
                <a:gd name="T97" fmla="*/ 1144 h 2062"/>
                <a:gd name="T98" fmla="*/ 23 w 2059"/>
                <a:gd name="T99" fmla="*/ 828 h 2062"/>
                <a:gd name="T100" fmla="*/ 94 w 2059"/>
                <a:gd name="T101" fmla="*/ 510 h 2062"/>
                <a:gd name="T102" fmla="*/ 339 w 2059"/>
                <a:gd name="T103" fmla="*/ 499 h 2062"/>
                <a:gd name="T104" fmla="*/ 460 w 2059"/>
                <a:gd name="T105" fmla="*/ 181 h 2062"/>
                <a:gd name="T106" fmla="*/ 714 w 2059"/>
                <a:gd name="T107" fmla="*/ 4 h 2062"/>
                <a:gd name="T108" fmla="*/ 888 w 2059"/>
                <a:gd name="T109" fmla="*/ 96 h 2062"/>
                <a:gd name="T110" fmla="*/ 1217 w 2059"/>
                <a:gd name="T111" fmla="*/ 34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9" h="2062">
                  <a:moveTo>
                    <a:pt x="745" y="140"/>
                  </a:moveTo>
                  <a:lnTo>
                    <a:pt x="743" y="140"/>
                  </a:lnTo>
                  <a:lnTo>
                    <a:pt x="741" y="140"/>
                  </a:lnTo>
                  <a:lnTo>
                    <a:pt x="739" y="141"/>
                  </a:lnTo>
                  <a:lnTo>
                    <a:pt x="606" y="196"/>
                  </a:lnTo>
                  <a:lnTo>
                    <a:pt x="603" y="197"/>
                  </a:lnTo>
                  <a:lnTo>
                    <a:pt x="601" y="199"/>
                  </a:lnTo>
                  <a:lnTo>
                    <a:pt x="599" y="201"/>
                  </a:lnTo>
                  <a:lnTo>
                    <a:pt x="598" y="205"/>
                  </a:lnTo>
                  <a:lnTo>
                    <a:pt x="597" y="206"/>
                  </a:lnTo>
                  <a:lnTo>
                    <a:pt x="597" y="209"/>
                  </a:lnTo>
                  <a:lnTo>
                    <a:pt x="597" y="212"/>
                  </a:lnTo>
                  <a:lnTo>
                    <a:pt x="598" y="215"/>
                  </a:lnTo>
                  <a:lnTo>
                    <a:pt x="649" y="337"/>
                  </a:lnTo>
                  <a:lnTo>
                    <a:pt x="653" y="356"/>
                  </a:lnTo>
                  <a:lnTo>
                    <a:pt x="653" y="375"/>
                  </a:lnTo>
                  <a:lnTo>
                    <a:pt x="647" y="393"/>
                  </a:lnTo>
                  <a:lnTo>
                    <a:pt x="637" y="409"/>
                  </a:lnTo>
                  <a:lnTo>
                    <a:pt x="622" y="422"/>
                  </a:lnTo>
                  <a:lnTo>
                    <a:pt x="576" y="456"/>
                  </a:lnTo>
                  <a:lnTo>
                    <a:pt x="532" y="493"/>
                  </a:lnTo>
                  <a:lnTo>
                    <a:pt x="492" y="533"/>
                  </a:lnTo>
                  <a:lnTo>
                    <a:pt x="455" y="577"/>
                  </a:lnTo>
                  <a:lnTo>
                    <a:pt x="421" y="624"/>
                  </a:lnTo>
                  <a:lnTo>
                    <a:pt x="408" y="638"/>
                  </a:lnTo>
                  <a:lnTo>
                    <a:pt x="392" y="648"/>
                  </a:lnTo>
                  <a:lnTo>
                    <a:pt x="374" y="653"/>
                  </a:lnTo>
                  <a:lnTo>
                    <a:pt x="355" y="654"/>
                  </a:lnTo>
                  <a:lnTo>
                    <a:pt x="336" y="649"/>
                  </a:lnTo>
                  <a:lnTo>
                    <a:pt x="215" y="599"/>
                  </a:lnTo>
                  <a:lnTo>
                    <a:pt x="212" y="598"/>
                  </a:lnTo>
                  <a:lnTo>
                    <a:pt x="211" y="598"/>
                  </a:lnTo>
                  <a:lnTo>
                    <a:pt x="209" y="597"/>
                  </a:lnTo>
                  <a:lnTo>
                    <a:pt x="206" y="598"/>
                  </a:lnTo>
                  <a:lnTo>
                    <a:pt x="203" y="599"/>
                  </a:lnTo>
                  <a:lnTo>
                    <a:pt x="200" y="600"/>
                  </a:lnTo>
                  <a:lnTo>
                    <a:pt x="197" y="603"/>
                  </a:lnTo>
                  <a:lnTo>
                    <a:pt x="194" y="607"/>
                  </a:lnTo>
                  <a:lnTo>
                    <a:pt x="140" y="739"/>
                  </a:lnTo>
                  <a:lnTo>
                    <a:pt x="139" y="743"/>
                  </a:lnTo>
                  <a:lnTo>
                    <a:pt x="139" y="748"/>
                  </a:lnTo>
                  <a:lnTo>
                    <a:pt x="140" y="751"/>
                  </a:lnTo>
                  <a:lnTo>
                    <a:pt x="141" y="753"/>
                  </a:lnTo>
                  <a:lnTo>
                    <a:pt x="143" y="755"/>
                  </a:lnTo>
                  <a:lnTo>
                    <a:pt x="145" y="756"/>
                  </a:lnTo>
                  <a:lnTo>
                    <a:pt x="148" y="758"/>
                  </a:lnTo>
                  <a:lnTo>
                    <a:pt x="270" y="809"/>
                  </a:lnTo>
                  <a:lnTo>
                    <a:pt x="287" y="819"/>
                  </a:lnTo>
                  <a:lnTo>
                    <a:pt x="299" y="832"/>
                  </a:lnTo>
                  <a:lnTo>
                    <a:pt x="309" y="849"/>
                  </a:lnTo>
                  <a:lnTo>
                    <a:pt x="313" y="867"/>
                  </a:lnTo>
                  <a:lnTo>
                    <a:pt x="312" y="888"/>
                  </a:lnTo>
                  <a:lnTo>
                    <a:pt x="301" y="959"/>
                  </a:lnTo>
                  <a:lnTo>
                    <a:pt x="297" y="1030"/>
                  </a:lnTo>
                  <a:lnTo>
                    <a:pt x="301" y="1102"/>
                  </a:lnTo>
                  <a:lnTo>
                    <a:pt x="312" y="1172"/>
                  </a:lnTo>
                  <a:lnTo>
                    <a:pt x="313" y="1192"/>
                  </a:lnTo>
                  <a:lnTo>
                    <a:pt x="309" y="1211"/>
                  </a:lnTo>
                  <a:lnTo>
                    <a:pt x="299" y="1227"/>
                  </a:lnTo>
                  <a:lnTo>
                    <a:pt x="287" y="1241"/>
                  </a:lnTo>
                  <a:lnTo>
                    <a:pt x="270" y="1251"/>
                  </a:lnTo>
                  <a:lnTo>
                    <a:pt x="148" y="1301"/>
                  </a:lnTo>
                  <a:lnTo>
                    <a:pt x="146" y="1302"/>
                  </a:lnTo>
                  <a:lnTo>
                    <a:pt x="144" y="1304"/>
                  </a:lnTo>
                  <a:lnTo>
                    <a:pt x="141" y="1307"/>
                  </a:lnTo>
                  <a:lnTo>
                    <a:pt x="140" y="1309"/>
                  </a:lnTo>
                  <a:lnTo>
                    <a:pt x="139" y="1311"/>
                  </a:lnTo>
                  <a:lnTo>
                    <a:pt x="139" y="1314"/>
                  </a:lnTo>
                  <a:lnTo>
                    <a:pt x="139" y="1317"/>
                  </a:lnTo>
                  <a:lnTo>
                    <a:pt x="140" y="1320"/>
                  </a:lnTo>
                  <a:lnTo>
                    <a:pt x="194" y="1453"/>
                  </a:lnTo>
                  <a:lnTo>
                    <a:pt x="197" y="1457"/>
                  </a:lnTo>
                  <a:lnTo>
                    <a:pt x="200" y="1459"/>
                  </a:lnTo>
                  <a:lnTo>
                    <a:pt x="203" y="1461"/>
                  </a:lnTo>
                  <a:lnTo>
                    <a:pt x="206" y="1462"/>
                  </a:lnTo>
                  <a:lnTo>
                    <a:pt x="209" y="1462"/>
                  </a:lnTo>
                  <a:lnTo>
                    <a:pt x="211" y="1462"/>
                  </a:lnTo>
                  <a:lnTo>
                    <a:pt x="212" y="1461"/>
                  </a:lnTo>
                  <a:lnTo>
                    <a:pt x="215" y="1461"/>
                  </a:lnTo>
                  <a:lnTo>
                    <a:pt x="336" y="1411"/>
                  </a:lnTo>
                  <a:lnTo>
                    <a:pt x="355" y="1406"/>
                  </a:lnTo>
                  <a:lnTo>
                    <a:pt x="374" y="1406"/>
                  </a:lnTo>
                  <a:lnTo>
                    <a:pt x="392" y="1412"/>
                  </a:lnTo>
                  <a:lnTo>
                    <a:pt x="408" y="1422"/>
                  </a:lnTo>
                  <a:lnTo>
                    <a:pt x="421" y="1437"/>
                  </a:lnTo>
                  <a:lnTo>
                    <a:pt x="455" y="1484"/>
                  </a:lnTo>
                  <a:lnTo>
                    <a:pt x="492" y="1527"/>
                  </a:lnTo>
                  <a:lnTo>
                    <a:pt x="532" y="1567"/>
                  </a:lnTo>
                  <a:lnTo>
                    <a:pt x="576" y="1605"/>
                  </a:lnTo>
                  <a:lnTo>
                    <a:pt x="622" y="1639"/>
                  </a:lnTo>
                  <a:lnTo>
                    <a:pt x="637" y="1651"/>
                  </a:lnTo>
                  <a:lnTo>
                    <a:pt x="647" y="1667"/>
                  </a:lnTo>
                  <a:lnTo>
                    <a:pt x="652" y="1685"/>
                  </a:lnTo>
                  <a:lnTo>
                    <a:pt x="653" y="1704"/>
                  </a:lnTo>
                  <a:lnTo>
                    <a:pt x="648" y="1723"/>
                  </a:lnTo>
                  <a:lnTo>
                    <a:pt x="598" y="1845"/>
                  </a:lnTo>
                  <a:lnTo>
                    <a:pt x="596" y="1853"/>
                  </a:lnTo>
                  <a:lnTo>
                    <a:pt x="599" y="1860"/>
                  </a:lnTo>
                  <a:lnTo>
                    <a:pt x="605" y="1864"/>
                  </a:lnTo>
                  <a:lnTo>
                    <a:pt x="738" y="1920"/>
                  </a:lnTo>
                  <a:lnTo>
                    <a:pt x="741" y="1921"/>
                  </a:lnTo>
                  <a:lnTo>
                    <a:pt x="743" y="1921"/>
                  </a:lnTo>
                  <a:lnTo>
                    <a:pt x="746" y="1921"/>
                  </a:lnTo>
                  <a:lnTo>
                    <a:pt x="749" y="1920"/>
                  </a:lnTo>
                  <a:lnTo>
                    <a:pt x="752" y="1919"/>
                  </a:lnTo>
                  <a:lnTo>
                    <a:pt x="756" y="1915"/>
                  </a:lnTo>
                  <a:lnTo>
                    <a:pt x="758" y="1912"/>
                  </a:lnTo>
                  <a:lnTo>
                    <a:pt x="807" y="1790"/>
                  </a:lnTo>
                  <a:lnTo>
                    <a:pt x="818" y="1773"/>
                  </a:lnTo>
                  <a:lnTo>
                    <a:pt x="832" y="1761"/>
                  </a:lnTo>
                  <a:lnTo>
                    <a:pt x="848" y="1751"/>
                  </a:lnTo>
                  <a:lnTo>
                    <a:pt x="867" y="1747"/>
                  </a:lnTo>
                  <a:lnTo>
                    <a:pt x="886" y="1748"/>
                  </a:lnTo>
                  <a:lnTo>
                    <a:pt x="957" y="1758"/>
                  </a:lnTo>
                  <a:lnTo>
                    <a:pt x="1029" y="1762"/>
                  </a:lnTo>
                  <a:lnTo>
                    <a:pt x="1100" y="1758"/>
                  </a:lnTo>
                  <a:lnTo>
                    <a:pt x="1171" y="1748"/>
                  </a:lnTo>
                  <a:lnTo>
                    <a:pt x="1175" y="1748"/>
                  </a:lnTo>
                  <a:lnTo>
                    <a:pt x="1180" y="1747"/>
                  </a:lnTo>
                  <a:lnTo>
                    <a:pt x="1184" y="1747"/>
                  </a:lnTo>
                  <a:lnTo>
                    <a:pt x="1200" y="1749"/>
                  </a:lnTo>
                  <a:lnTo>
                    <a:pt x="1215" y="1754"/>
                  </a:lnTo>
                  <a:lnTo>
                    <a:pt x="1229" y="1763"/>
                  </a:lnTo>
                  <a:lnTo>
                    <a:pt x="1241" y="1775"/>
                  </a:lnTo>
                  <a:lnTo>
                    <a:pt x="1249" y="1790"/>
                  </a:lnTo>
                  <a:lnTo>
                    <a:pt x="1299" y="1912"/>
                  </a:lnTo>
                  <a:lnTo>
                    <a:pt x="1301" y="1915"/>
                  </a:lnTo>
                  <a:lnTo>
                    <a:pt x="1303" y="1919"/>
                  </a:lnTo>
                  <a:lnTo>
                    <a:pt x="1306" y="1920"/>
                  </a:lnTo>
                  <a:lnTo>
                    <a:pt x="1309" y="1921"/>
                  </a:lnTo>
                  <a:lnTo>
                    <a:pt x="1313" y="1921"/>
                  </a:lnTo>
                  <a:lnTo>
                    <a:pt x="1316" y="1921"/>
                  </a:lnTo>
                  <a:lnTo>
                    <a:pt x="1319" y="1920"/>
                  </a:lnTo>
                  <a:lnTo>
                    <a:pt x="1451" y="1864"/>
                  </a:lnTo>
                  <a:lnTo>
                    <a:pt x="1454" y="1863"/>
                  </a:lnTo>
                  <a:lnTo>
                    <a:pt x="1457" y="1861"/>
                  </a:lnTo>
                  <a:lnTo>
                    <a:pt x="1459" y="1859"/>
                  </a:lnTo>
                  <a:lnTo>
                    <a:pt x="1460" y="1857"/>
                  </a:lnTo>
                  <a:lnTo>
                    <a:pt x="1461" y="1855"/>
                  </a:lnTo>
                  <a:lnTo>
                    <a:pt x="1461" y="1853"/>
                  </a:lnTo>
                  <a:lnTo>
                    <a:pt x="1461" y="1850"/>
                  </a:lnTo>
                  <a:lnTo>
                    <a:pt x="1460" y="1845"/>
                  </a:lnTo>
                  <a:lnTo>
                    <a:pt x="1409" y="1723"/>
                  </a:lnTo>
                  <a:lnTo>
                    <a:pt x="1405" y="1705"/>
                  </a:lnTo>
                  <a:lnTo>
                    <a:pt x="1405" y="1686"/>
                  </a:lnTo>
                  <a:lnTo>
                    <a:pt x="1411" y="1668"/>
                  </a:lnTo>
                  <a:lnTo>
                    <a:pt x="1421" y="1652"/>
                  </a:lnTo>
                  <a:lnTo>
                    <a:pt x="1435" y="1639"/>
                  </a:lnTo>
                  <a:lnTo>
                    <a:pt x="1482" y="1606"/>
                  </a:lnTo>
                  <a:lnTo>
                    <a:pt x="1525" y="1569"/>
                  </a:lnTo>
                  <a:lnTo>
                    <a:pt x="1566" y="1527"/>
                  </a:lnTo>
                  <a:lnTo>
                    <a:pt x="1603" y="1484"/>
                  </a:lnTo>
                  <a:lnTo>
                    <a:pt x="1637" y="1437"/>
                  </a:lnTo>
                  <a:lnTo>
                    <a:pt x="1649" y="1423"/>
                  </a:lnTo>
                  <a:lnTo>
                    <a:pt x="1665" y="1413"/>
                  </a:lnTo>
                  <a:lnTo>
                    <a:pt x="1683" y="1407"/>
                  </a:lnTo>
                  <a:lnTo>
                    <a:pt x="1702" y="1407"/>
                  </a:lnTo>
                  <a:lnTo>
                    <a:pt x="1721" y="1412"/>
                  </a:lnTo>
                  <a:lnTo>
                    <a:pt x="1843" y="1462"/>
                  </a:lnTo>
                  <a:lnTo>
                    <a:pt x="1845" y="1462"/>
                  </a:lnTo>
                  <a:lnTo>
                    <a:pt x="1846" y="1464"/>
                  </a:lnTo>
                  <a:lnTo>
                    <a:pt x="1848" y="1464"/>
                  </a:lnTo>
                  <a:lnTo>
                    <a:pt x="1851" y="1464"/>
                  </a:lnTo>
                  <a:lnTo>
                    <a:pt x="1855" y="1462"/>
                  </a:lnTo>
                  <a:lnTo>
                    <a:pt x="1858" y="1460"/>
                  </a:lnTo>
                  <a:lnTo>
                    <a:pt x="1861" y="1458"/>
                  </a:lnTo>
                  <a:lnTo>
                    <a:pt x="1863" y="1454"/>
                  </a:lnTo>
                  <a:lnTo>
                    <a:pt x="1917" y="1322"/>
                  </a:lnTo>
                  <a:lnTo>
                    <a:pt x="1918" y="1318"/>
                  </a:lnTo>
                  <a:lnTo>
                    <a:pt x="1918" y="1314"/>
                  </a:lnTo>
                  <a:lnTo>
                    <a:pt x="1917" y="1311"/>
                  </a:lnTo>
                  <a:lnTo>
                    <a:pt x="1916" y="1309"/>
                  </a:lnTo>
                  <a:lnTo>
                    <a:pt x="1915" y="1307"/>
                  </a:lnTo>
                  <a:lnTo>
                    <a:pt x="1913" y="1304"/>
                  </a:lnTo>
                  <a:lnTo>
                    <a:pt x="1910" y="1302"/>
                  </a:lnTo>
                  <a:lnTo>
                    <a:pt x="1788" y="1252"/>
                  </a:lnTo>
                  <a:lnTo>
                    <a:pt x="1771" y="1243"/>
                  </a:lnTo>
                  <a:lnTo>
                    <a:pt x="1758" y="1229"/>
                  </a:lnTo>
                  <a:lnTo>
                    <a:pt x="1749" y="1212"/>
                  </a:lnTo>
                  <a:lnTo>
                    <a:pt x="1745" y="1193"/>
                  </a:lnTo>
                  <a:lnTo>
                    <a:pt x="1746" y="1174"/>
                  </a:lnTo>
                  <a:lnTo>
                    <a:pt x="1756" y="1103"/>
                  </a:lnTo>
                  <a:lnTo>
                    <a:pt x="1760" y="1031"/>
                  </a:lnTo>
                  <a:lnTo>
                    <a:pt x="1756" y="960"/>
                  </a:lnTo>
                  <a:lnTo>
                    <a:pt x="1746" y="889"/>
                  </a:lnTo>
                  <a:lnTo>
                    <a:pt x="1745" y="870"/>
                  </a:lnTo>
                  <a:lnTo>
                    <a:pt x="1749" y="851"/>
                  </a:lnTo>
                  <a:lnTo>
                    <a:pt x="1757" y="834"/>
                  </a:lnTo>
                  <a:lnTo>
                    <a:pt x="1771" y="820"/>
                  </a:lnTo>
                  <a:lnTo>
                    <a:pt x="1788" y="810"/>
                  </a:lnTo>
                  <a:lnTo>
                    <a:pt x="1910" y="760"/>
                  </a:lnTo>
                  <a:lnTo>
                    <a:pt x="1915" y="755"/>
                  </a:lnTo>
                  <a:lnTo>
                    <a:pt x="1918" y="748"/>
                  </a:lnTo>
                  <a:lnTo>
                    <a:pt x="1917" y="740"/>
                  </a:lnTo>
                  <a:lnTo>
                    <a:pt x="1863" y="608"/>
                  </a:lnTo>
                  <a:lnTo>
                    <a:pt x="1861" y="603"/>
                  </a:lnTo>
                  <a:lnTo>
                    <a:pt x="1858" y="601"/>
                  </a:lnTo>
                  <a:lnTo>
                    <a:pt x="1855" y="599"/>
                  </a:lnTo>
                  <a:lnTo>
                    <a:pt x="1851" y="598"/>
                  </a:lnTo>
                  <a:lnTo>
                    <a:pt x="1848" y="598"/>
                  </a:lnTo>
                  <a:lnTo>
                    <a:pt x="1846" y="599"/>
                  </a:lnTo>
                  <a:lnTo>
                    <a:pt x="1843" y="599"/>
                  </a:lnTo>
                  <a:lnTo>
                    <a:pt x="1721" y="650"/>
                  </a:lnTo>
                  <a:lnTo>
                    <a:pt x="1702" y="654"/>
                  </a:lnTo>
                  <a:lnTo>
                    <a:pt x="1683" y="654"/>
                  </a:lnTo>
                  <a:lnTo>
                    <a:pt x="1665" y="649"/>
                  </a:lnTo>
                  <a:lnTo>
                    <a:pt x="1649" y="638"/>
                  </a:lnTo>
                  <a:lnTo>
                    <a:pt x="1637" y="624"/>
                  </a:lnTo>
                  <a:lnTo>
                    <a:pt x="1603" y="577"/>
                  </a:lnTo>
                  <a:lnTo>
                    <a:pt x="1566" y="533"/>
                  </a:lnTo>
                  <a:lnTo>
                    <a:pt x="1525" y="493"/>
                  </a:lnTo>
                  <a:lnTo>
                    <a:pt x="1482" y="456"/>
                  </a:lnTo>
                  <a:lnTo>
                    <a:pt x="1435" y="422"/>
                  </a:lnTo>
                  <a:lnTo>
                    <a:pt x="1421" y="409"/>
                  </a:lnTo>
                  <a:lnTo>
                    <a:pt x="1411" y="393"/>
                  </a:lnTo>
                  <a:lnTo>
                    <a:pt x="1406" y="375"/>
                  </a:lnTo>
                  <a:lnTo>
                    <a:pt x="1405" y="356"/>
                  </a:lnTo>
                  <a:lnTo>
                    <a:pt x="1410" y="337"/>
                  </a:lnTo>
                  <a:lnTo>
                    <a:pt x="1460" y="215"/>
                  </a:lnTo>
                  <a:lnTo>
                    <a:pt x="1462" y="211"/>
                  </a:lnTo>
                  <a:lnTo>
                    <a:pt x="1461" y="208"/>
                  </a:lnTo>
                  <a:lnTo>
                    <a:pt x="1460" y="205"/>
                  </a:lnTo>
                  <a:lnTo>
                    <a:pt x="1460" y="202"/>
                  </a:lnTo>
                  <a:lnTo>
                    <a:pt x="1458" y="200"/>
                  </a:lnTo>
                  <a:lnTo>
                    <a:pt x="1455" y="198"/>
                  </a:lnTo>
                  <a:lnTo>
                    <a:pt x="1452" y="196"/>
                  </a:lnTo>
                  <a:lnTo>
                    <a:pt x="1320" y="142"/>
                  </a:lnTo>
                  <a:lnTo>
                    <a:pt x="1317" y="141"/>
                  </a:lnTo>
                  <a:lnTo>
                    <a:pt x="1315" y="140"/>
                  </a:lnTo>
                  <a:lnTo>
                    <a:pt x="1311" y="141"/>
                  </a:lnTo>
                  <a:lnTo>
                    <a:pt x="1308" y="142"/>
                  </a:lnTo>
                  <a:lnTo>
                    <a:pt x="1305" y="143"/>
                  </a:lnTo>
                  <a:lnTo>
                    <a:pt x="1302" y="146"/>
                  </a:lnTo>
                  <a:lnTo>
                    <a:pt x="1300" y="149"/>
                  </a:lnTo>
                  <a:lnTo>
                    <a:pt x="1250" y="271"/>
                  </a:lnTo>
                  <a:lnTo>
                    <a:pt x="1239" y="288"/>
                  </a:lnTo>
                  <a:lnTo>
                    <a:pt x="1226" y="301"/>
                  </a:lnTo>
                  <a:lnTo>
                    <a:pt x="1210" y="310"/>
                  </a:lnTo>
                  <a:lnTo>
                    <a:pt x="1191" y="314"/>
                  </a:lnTo>
                  <a:lnTo>
                    <a:pt x="1172" y="313"/>
                  </a:lnTo>
                  <a:lnTo>
                    <a:pt x="1101" y="302"/>
                  </a:lnTo>
                  <a:lnTo>
                    <a:pt x="1030" y="299"/>
                  </a:lnTo>
                  <a:lnTo>
                    <a:pt x="958" y="302"/>
                  </a:lnTo>
                  <a:lnTo>
                    <a:pt x="888" y="313"/>
                  </a:lnTo>
                  <a:lnTo>
                    <a:pt x="868" y="314"/>
                  </a:lnTo>
                  <a:lnTo>
                    <a:pt x="850" y="310"/>
                  </a:lnTo>
                  <a:lnTo>
                    <a:pt x="833" y="301"/>
                  </a:lnTo>
                  <a:lnTo>
                    <a:pt x="819" y="287"/>
                  </a:lnTo>
                  <a:lnTo>
                    <a:pt x="809" y="270"/>
                  </a:lnTo>
                  <a:lnTo>
                    <a:pt x="759" y="148"/>
                  </a:lnTo>
                  <a:lnTo>
                    <a:pt x="757" y="145"/>
                  </a:lnTo>
                  <a:lnTo>
                    <a:pt x="755" y="142"/>
                  </a:lnTo>
                  <a:lnTo>
                    <a:pt x="751" y="141"/>
                  </a:lnTo>
                  <a:lnTo>
                    <a:pt x="748" y="140"/>
                  </a:lnTo>
                  <a:lnTo>
                    <a:pt x="745" y="140"/>
                  </a:lnTo>
                  <a:close/>
                  <a:moveTo>
                    <a:pt x="1315" y="0"/>
                  </a:moveTo>
                  <a:lnTo>
                    <a:pt x="1344" y="3"/>
                  </a:lnTo>
                  <a:lnTo>
                    <a:pt x="1374" y="12"/>
                  </a:lnTo>
                  <a:lnTo>
                    <a:pt x="1506" y="67"/>
                  </a:lnTo>
                  <a:lnTo>
                    <a:pt x="1529" y="78"/>
                  </a:lnTo>
                  <a:lnTo>
                    <a:pt x="1548" y="92"/>
                  </a:lnTo>
                  <a:lnTo>
                    <a:pt x="1565" y="109"/>
                  </a:lnTo>
                  <a:lnTo>
                    <a:pt x="1579" y="129"/>
                  </a:lnTo>
                  <a:lnTo>
                    <a:pt x="1590" y="151"/>
                  </a:lnTo>
                  <a:lnTo>
                    <a:pt x="1599" y="180"/>
                  </a:lnTo>
                  <a:lnTo>
                    <a:pt x="1602" y="211"/>
                  </a:lnTo>
                  <a:lnTo>
                    <a:pt x="1599" y="241"/>
                  </a:lnTo>
                  <a:lnTo>
                    <a:pt x="1590" y="270"/>
                  </a:lnTo>
                  <a:lnTo>
                    <a:pt x="1561" y="340"/>
                  </a:lnTo>
                  <a:lnTo>
                    <a:pt x="1605" y="375"/>
                  </a:lnTo>
                  <a:lnTo>
                    <a:pt x="1646" y="415"/>
                  </a:lnTo>
                  <a:lnTo>
                    <a:pt x="1684" y="455"/>
                  </a:lnTo>
                  <a:lnTo>
                    <a:pt x="1720" y="499"/>
                  </a:lnTo>
                  <a:lnTo>
                    <a:pt x="1790" y="470"/>
                  </a:lnTo>
                  <a:lnTo>
                    <a:pt x="1819" y="461"/>
                  </a:lnTo>
                  <a:lnTo>
                    <a:pt x="1849" y="458"/>
                  </a:lnTo>
                  <a:lnTo>
                    <a:pt x="1876" y="460"/>
                  </a:lnTo>
                  <a:lnTo>
                    <a:pt x="1901" y="467"/>
                  </a:lnTo>
                  <a:lnTo>
                    <a:pt x="1925" y="477"/>
                  </a:lnTo>
                  <a:lnTo>
                    <a:pt x="1946" y="492"/>
                  </a:lnTo>
                  <a:lnTo>
                    <a:pt x="1965" y="509"/>
                  </a:lnTo>
                  <a:lnTo>
                    <a:pt x="1981" y="530"/>
                  </a:lnTo>
                  <a:lnTo>
                    <a:pt x="1993" y="554"/>
                  </a:lnTo>
                  <a:lnTo>
                    <a:pt x="2047" y="686"/>
                  </a:lnTo>
                  <a:lnTo>
                    <a:pt x="2056" y="716"/>
                  </a:lnTo>
                  <a:lnTo>
                    <a:pt x="2059" y="746"/>
                  </a:lnTo>
                  <a:lnTo>
                    <a:pt x="2056" y="776"/>
                  </a:lnTo>
                  <a:lnTo>
                    <a:pt x="2047" y="805"/>
                  </a:lnTo>
                  <a:lnTo>
                    <a:pt x="2036" y="827"/>
                  </a:lnTo>
                  <a:lnTo>
                    <a:pt x="2022" y="847"/>
                  </a:lnTo>
                  <a:lnTo>
                    <a:pt x="2005" y="864"/>
                  </a:lnTo>
                  <a:lnTo>
                    <a:pt x="1985" y="878"/>
                  </a:lnTo>
                  <a:lnTo>
                    <a:pt x="1964" y="890"/>
                  </a:lnTo>
                  <a:lnTo>
                    <a:pt x="1893" y="918"/>
                  </a:lnTo>
                  <a:lnTo>
                    <a:pt x="1900" y="994"/>
                  </a:lnTo>
                  <a:lnTo>
                    <a:pt x="1900" y="1068"/>
                  </a:lnTo>
                  <a:lnTo>
                    <a:pt x="1893" y="1143"/>
                  </a:lnTo>
                  <a:lnTo>
                    <a:pt x="1964" y="1172"/>
                  </a:lnTo>
                  <a:lnTo>
                    <a:pt x="1985" y="1184"/>
                  </a:lnTo>
                  <a:lnTo>
                    <a:pt x="2005" y="1198"/>
                  </a:lnTo>
                  <a:lnTo>
                    <a:pt x="2022" y="1215"/>
                  </a:lnTo>
                  <a:lnTo>
                    <a:pt x="2037" y="1234"/>
                  </a:lnTo>
                  <a:lnTo>
                    <a:pt x="2047" y="1257"/>
                  </a:lnTo>
                  <a:lnTo>
                    <a:pt x="2056" y="1286"/>
                  </a:lnTo>
                  <a:lnTo>
                    <a:pt x="2059" y="1316"/>
                  </a:lnTo>
                  <a:lnTo>
                    <a:pt x="2056" y="1347"/>
                  </a:lnTo>
                  <a:lnTo>
                    <a:pt x="2047" y="1376"/>
                  </a:lnTo>
                  <a:lnTo>
                    <a:pt x="1993" y="1508"/>
                  </a:lnTo>
                  <a:lnTo>
                    <a:pt x="1981" y="1532"/>
                  </a:lnTo>
                  <a:lnTo>
                    <a:pt x="1965" y="1553"/>
                  </a:lnTo>
                  <a:lnTo>
                    <a:pt x="1946" y="1571"/>
                  </a:lnTo>
                  <a:lnTo>
                    <a:pt x="1925" y="1584"/>
                  </a:lnTo>
                  <a:lnTo>
                    <a:pt x="1901" y="1595"/>
                  </a:lnTo>
                  <a:lnTo>
                    <a:pt x="1876" y="1601"/>
                  </a:lnTo>
                  <a:lnTo>
                    <a:pt x="1849" y="1605"/>
                  </a:lnTo>
                  <a:lnTo>
                    <a:pt x="1819" y="1601"/>
                  </a:lnTo>
                  <a:lnTo>
                    <a:pt x="1790" y="1592"/>
                  </a:lnTo>
                  <a:lnTo>
                    <a:pt x="1720" y="1563"/>
                  </a:lnTo>
                  <a:lnTo>
                    <a:pt x="1684" y="1607"/>
                  </a:lnTo>
                  <a:lnTo>
                    <a:pt x="1646" y="1647"/>
                  </a:lnTo>
                  <a:lnTo>
                    <a:pt x="1605" y="1686"/>
                  </a:lnTo>
                  <a:lnTo>
                    <a:pt x="1561" y="1721"/>
                  </a:lnTo>
                  <a:lnTo>
                    <a:pt x="1590" y="1792"/>
                  </a:lnTo>
                  <a:lnTo>
                    <a:pt x="1599" y="1821"/>
                  </a:lnTo>
                  <a:lnTo>
                    <a:pt x="1602" y="1852"/>
                  </a:lnTo>
                  <a:lnTo>
                    <a:pt x="1599" y="1881"/>
                  </a:lnTo>
                  <a:lnTo>
                    <a:pt x="1590" y="1911"/>
                  </a:lnTo>
                  <a:lnTo>
                    <a:pt x="1579" y="1933"/>
                  </a:lnTo>
                  <a:lnTo>
                    <a:pt x="1565" y="1952"/>
                  </a:lnTo>
                  <a:lnTo>
                    <a:pt x="1548" y="1971"/>
                  </a:lnTo>
                  <a:lnTo>
                    <a:pt x="1527" y="1984"/>
                  </a:lnTo>
                  <a:lnTo>
                    <a:pt x="1506" y="1995"/>
                  </a:lnTo>
                  <a:lnTo>
                    <a:pt x="1374" y="2050"/>
                  </a:lnTo>
                  <a:lnTo>
                    <a:pt x="1344" y="2059"/>
                  </a:lnTo>
                  <a:lnTo>
                    <a:pt x="1315" y="2062"/>
                  </a:lnTo>
                  <a:lnTo>
                    <a:pt x="1288" y="2060"/>
                  </a:lnTo>
                  <a:lnTo>
                    <a:pt x="1263" y="2053"/>
                  </a:lnTo>
                  <a:lnTo>
                    <a:pt x="1238" y="2043"/>
                  </a:lnTo>
                  <a:lnTo>
                    <a:pt x="1217" y="2029"/>
                  </a:lnTo>
                  <a:lnTo>
                    <a:pt x="1198" y="2011"/>
                  </a:lnTo>
                  <a:lnTo>
                    <a:pt x="1183" y="1990"/>
                  </a:lnTo>
                  <a:lnTo>
                    <a:pt x="1171" y="1966"/>
                  </a:lnTo>
                  <a:lnTo>
                    <a:pt x="1142" y="1896"/>
                  </a:lnTo>
                  <a:lnTo>
                    <a:pt x="1067" y="1903"/>
                  </a:lnTo>
                  <a:lnTo>
                    <a:pt x="992" y="1903"/>
                  </a:lnTo>
                  <a:lnTo>
                    <a:pt x="918" y="1896"/>
                  </a:lnTo>
                  <a:lnTo>
                    <a:pt x="888" y="1966"/>
                  </a:lnTo>
                  <a:lnTo>
                    <a:pt x="876" y="1990"/>
                  </a:lnTo>
                  <a:lnTo>
                    <a:pt x="860" y="2011"/>
                  </a:lnTo>
                  <a:lnTo>
                    <a:pt x="841" y="2029"/>
                  </a:lnTo>
                  <a:lnTo>
                    <a:pt x="820" y="2043"/>
                  </a:lnTo>
                  <a:lnTo>
                    <a:pt x="797" y="2053"/>
                  </a:lnTo>
                  <a:lnTo>
                    <a:pt x="771" y="2060"/>
                  </a:lnTo>
                  <a:lnTo>
                    <a:pt x="745" y="2062"/>
                  </a:lnTo>
                  <a:lnTo>
                    <a:pt x="714" y="2059"/>
                  </a:lnTo>
                  <a:lnTo>
                    <a:pt x="686" y="2050"/>
                  </a:lnTo>
                  <a:lnTo>
                    <a:pt x="553" y="1995"/>
                  </a:lnTo>
                  <a:lnTo>
                    <a:pt x="528" y="1982"/>
                  </a:lnTo>
                  <a:lnTo>
                    <a:pt x="507" y="1966"/>
                  </a:lnTo>
                  <a:lnTo>
                    <a:pt x="489" y="1946"/>
                  </a:lnTo>
                  <a:lnTo>
                    <a:pt x="474" y="1924"/>
                  </a:lnTo>
                  <a:lnTo>
                    <a:pt x="464" y="1899"/>
                  </a:lnTo>
                  <a:lnTo>
                    <a:pt x="458" y="1873"/>
                  </a:lnTo>
                  <a:lnTo>
                    <a:pt x="457" y="1846"/>
                  </a:lnTo>
                  <a:lnTo>
                    <a:pt x="460" y="1820"/>
                  </a:lnTo>
                  <a:lnTo>
                    <a:pt x="469" y="1792"/>
                  </a:lnTo>
                  <a:lnTo>
                    <a:pt x="497" y="1722"/>
                  </a:lnTo>
                  <a:lnTo>
                    <a:pt x="454" y="1687"/>
                  </a:lnTo>
                  <a:lnTo>
                    <a:pt x="414" y="1648"/>
                  </a:lnTo>
                  <a:lnTo>
                    <a:pt x="375" y="1607"/>
                  </a:lnTo>
                  <a:lnTo>
                    <a:pt x="339" y="1563"/>
                  </a:lnTo>
                  <a:lnTo>
                    <a:pt x="270" y="1593"/>
                  </a:lnTo>
                  <a:lnTo>
                    <a:pt x="240" y="1601"/>
                  </a:lnTo>
                  <a:lnTo>
                    <a:pt x="209" y="1605"/>
                  </a:lnTo>
                  <a:lnTo>
                    <a:pt x="183" y="1602"/>
                  </a:lnTo>
                  <a:lnTo>
                    <a:pt x="157" y="1596"/>
                  </a:lnTo>
                  <a:lnTo>
                    <a:pt x="134" y="1586"/>
                  </a:lnTo>
                  <a:lnTo>
                    <a:pt x="113" y="1571"/>
                  </a:lnTo>
                  <a:lnTo>
                    <a:pt x="94" y="1554"/>
                  </a:lnTo>
                  <a:lnTo>
                    <a:pt x="78" y="1532"/>
                  </a:lnTo>
                  <a:lnTo>
                    <a:pt x="66" y="1509"/>
                  </a:lnTo>
                  <a:lnTo>
                    <a:pt x="11" y="1377"/>
                  </a:lnTo>
                  <a:lnTo>
                    <a:pt x="3" y="1347"/>
                  </a:lnTo>
                  <a:lnTo>
                    <a:pt x="0" y="1317"/>
                  </a:lnTo>
                  <a:lnTo>
                    <a:pt x="3" y="1286"/>
                  </a:lnTo>
                  <a:lnTo>
                    <a:pt x="11" y="1258"/>
                  </a:lnTo>
                  <a:lnTo>
                    <a:pt x="23" y="1236"/>
                  </a:lnTo>
                  <a:lnTo>
                    <a:pt x="37" y="1215"/>
                  </a:lnTo>
                  <a:lnTo>
                    <a:pt x="55" y="1198"/>
                  </a:lnTo>
                  <a:lnTo>
                    <a:pt x="74" y="1185"/>
                  </a:lnTo>
                  <a:lnTo>
                    <a:pt x="96" y="1173"/>
                  </a:lnTo>
                  <a:lnTo>
                    <a:pt x="166" y="1144"/>
                  </a:lnTo>
                  <a:lnTo>
                    <a:pt x="159" y="1069"/>
                  </a:lnTo>
                  <a:lnTo>
                    <a:pt x="159" y="995"/>
                  </a:lnTo>
                  <a:lnTo>
                    <a:pt x="166" y="919"/>
                  </a:lnTo>
                  <a:lnTo>
                    <a:pt x="96" y="890"/>
                  </a:lnTo>
                  <a:lnTo>
                    <a:pt x="74" y="879"/>
                  </a:lnTo>
                  <a:lnTo>
                    <a:pt x="54" y="864"/>
                  </a:lnTo>
                  <a:lnTo>
                    <a:pt x="37" y="847"/>
                  </a:lnTo>
                  <a:lnTo>
                    <a:pt x="23" y="828"/>
                  </a:lnTo>
                  <a:lnTo>
                    <a:pt x="11" y="806"/>
                  </a:lnTo>
                  <a:lnTo>
                    <a:pt x="3" y="776"/>
                  </a:lnTo>
                  <a:lnTo>
                    <a:pt x="0" y="747"/>
                  </a:lnTo>
                  <a:lnTo>
                    <a:pt x="3" y="716"/>
                  </a:lnTo>
                  <a:lnTo>
                    <a:pt x="11" y="687"/>
                  </a:lnTo>
                  <a:lnTo>
                    <a:pt x="66" y="555"/>
                  </a:lnTo>
                  <a:lnTo>
                    <a:pt x="78" y="530"/>
                  </a:lnTo>
                  <a:lnTo>
                    <a:pt x="94" y="510"/>
                  </a:lnTo>
                  <a:lnTo>
                    <a:pt x="113" y="492"/>
                  </a:lnTo>
                  <a:lnTo>
                    <a:pt x="134" y="478"/>
                  </a:lnTo>
                  <a:lnTo>
                    <a:pt x="157" y="468"/>
                  </a:lnTo>
                  <a:lnTo>
                    <a:pt x="183" y="461"/>
                  </a:lnTo>
                  <a:lnTo>
                    <a:pt x="209" y="458"/>
                  </a:lnTo>
                  <a:lnTo>
                    <a:pt x="240" y="461"/>
                  </a:lnTo>
                  <a:lnTo>
                    <a:pt x="270" y="471"/>
                  </a:lnTo>
                  <a:lnTo>
                    <a:pt x="339" y="499"/>
                  </a:lnTo>
                  <a:lnTo>
                    <a:pt x="374" y="456"/>
                  </a:lnTo>
                  <a:lnTo>
                    <a:pt x="414" y="416"/>
                  </a:lnTo>
                  <a:lnTo>
                    <a:pt x="454" y="376"/>
                  </a:lnTo>
                  <a:lnTo>
                    <a:pt x="497" y="340"/>
                  </a:lnTo>
                  <a:lnTo>
                    <a:pt x="469" y="270"/>
                  </a:lnTo>
                  <a:lnTo>
                    <a:pt x="460" y="242"/>
                  </a:lnTo>
                  <a:lnTo>
                    <a:pt x="457" y="211"/>
                  </a:lnTo>
                  <a:lnTo>
                    <a:pt x="460" y="181"/>
                  </a:lnTo>
                  <a:lnTo>
                    <a:pt x="469" y="152"/>
                  </a:lnTo>
                  <a:lnTo>
                    <a:pt x="480" y="129"/>
                  </a:lnTo>
                  <a:lnTo>
                    <a:pt x="494" y="110"/>
                  </a:lnTo>
                  <a:lnTo>
                    <a:pt x="511" y="92"/>
                  </a:lnTo>
                  <a:lnTo>
                    <a:pt x="531" y="78"/>
                  </a:lnTo>
                  <a:lnTo>
                    <a:pt x="553" y="68"/>
                  </a:lnTo>
                  <a:lnTo>
                    <a:pt x="686" y="13"/>
                  </a:lnTo>
                  <a:lnTo>
                    <a:pt x="714" y="4"/>
                  </a:lnTo>
                  <a:lnTo>
                    <a:pt x="745" y="1"/>
                  </a:lnTo>
                  <a:lnTo>
                    <a:pt x="771" y="3"/>
                  </a:lnTo>
                  <a:lnTo>
                    <a:pt x="797" y="9"/>
                  </a:lnTo>
                  <a:lnTo>
                    <a:pt x="820" y="20"/>
                  </a:lnTo>
                  <a:lnTo>
                    <a:pt x="841" y="34"/>
                  </a:lnTo>
                  <a:lnTo>
                    <a:pt x="860" y="52"/>
                  </a:lnTo>
                  <a:lnTo>
                    <a:pt x="876" y="73"/>
                  </a:lnTo>
                  <a:lnTo>
                    <a:pt x="888" y="96"/>
                  </a:lnTo>
                  <a:lnTo>
                    <a:pt x="918" y="166"/>
                  </a:lnTo>
                  <a:lnTo>
                    <a:pt x="992" y="160"/>
                  </a:lnTo>
                  <a:lnTo>
                    <a:pt x="1067" y="160"/>
                  </a:lnTo>
                  <a:lnTo>
                    <a:pt x="1142" y="166"/>
                  </a:lnTo>
                  <a:lnTo>
                    <a:pt x="1171" y="96"/>
                  </a:lnTo>
                  <a:lnTo>
                    <a:pt x="1183" y="72"/>
                  </a:lnTo>
                  <a:lnTo>
                    <a:pt x="1198" y="52"/>
                  </a:lnTo>
                  <a:lnTo>
                    <a:pt x="1217" y="34"/>
                  </a:lnTo>
                  <a:lnTo>
                    <a:pt x="1238" y="19"/>
                  </a:lnTo>
                  <a:lnTo>
                    <a:pt x="1263" y="8"/>
                  </a:lnTo>
                  <a:lnTo>
                    <a:pt x="1288" y="2"/>
                  </a:lnTo>
                  <a:lnTo>
                    <a:pt x="13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63" name="Group 24"/>
          <p:cNvGrpSpPr/>
          <p:nvPr/>
        </p:nvGrpSpPr>
        <p:grpSpPr>
          <a:xfrm>
            <a:off x="9586673" y="3912479"/>
            <a:ext cx="529774" cy="683387"/>
            <a:chOff x="10990263" y="4235450"/>
            <a:chExt cx="427037" cy="550863"/>
          </a:xfrm>
          <a:solidFill>
            <a:schemeClr val="bg1"/>
          </a:solidFill>
        </p:grpSpPr>
        <p:sp>
          <p:nvSpPr>
            <p:cNvPr id="64" name="Freeform 279"/>
            <p:cNvSpPr/>
            <p:nvPr/>
          </p:nvSpPr>
          <p:spPr bwMode="auto">
            <a:xfrm>
              <a:off x="10990263" y="4386263"/>
              <a:ext cx="427037" cy="400050"/>
            </a:xfrm>
            <a:custGeom>
              <a:avLst/>
              <a:gdLst>
                <a:gd name="T0" fmla="*/ 2176 w 2687"/>
                <a:gd name="T1" fmla="*/ 67 h 2526"/>
                <a:gd name="T2" fmla="*/ 2177 w 2687"/>
                <a:gd name="T3" fmla="*/ 221 h 2526"/>
                <a:gd name="T4" fmla="*/ 2129 w 2687"/>
                <a:gd name="T5" fmla="*/ 463 h 2526"/>
                <a:gd name="T6" fmla="*/ 2420 w 2687"/>
                <a:gd name="T7" fmla="*/ 834 h 2526"/>
                <a:gd name="T8" fmla="*/ 2617 w 2687"/>
                <a:gd name="T9" fmla="*/ 951 h 2526"/>
                <a:gd name="T10" fmla="*/ 2687 w 2687"/>
                <a:gd name="T11" fmla="*/ 1406 h 2526"/>
                <a:gd name="T12" fmla="*/ 2590 w 2687"/>
                <a:gd name="T13" fmla="*/ 1575 h 2526"/>
                <a:gd name="T14" fmla="*/ 2424 w 2687"/>
                <a:gd name="T15" fmla="*/ 1663 h 2526"/>
                <a:gd name="T16" fmla="*/ 2302 w 2687"/>
                <a:gd name="T17" fmla="*/ 1854 h 2526"/>
                <a:gd name="T18" fmla="*/ 2191 w 2687"/>
                <a:gd name="T19" fmla="*/ 1997 h 2526"/>
                <a:gd name="T20" fmla="*/ 2151 w 2687"/>
                <a:gd name="T21" fmla="*/ 2041 h 2526"/>
                <a:gd name="T22" fmla="*/ 2037 w 2687"/>
                <a:gd name="T23" fmla="*/ 2200 h 2526"/>
                <a:gd name="T24" fmla="*/ 2018 w 2687"/>
                <a:gd name="T25" fmla="*/ 2388 h 2526"/>
                <a:gd name="T26" fmla="*/ 1934 w 2687"/>
                <a:gd name="T27" fmla="*/ 2514 h 2526"/>
                <a:gd name="T28" fmla="*/ 1392 w 2687"/>
                <a:gd name="T29" fmla="*/ 2501 h 2526"/>
                <a:gd name="T30" fmla="*/ 1331 w 2687"/>
                <a:gd name="T31" fmla="*/ 2367 h 2526"/>
                <a:gd name="T32" fmla="*/ 1122 w 2687"/>
                <a:gd name="T33" fmla="*/ 2464 h 2526"/>
                <a:gd name="T34" fmla="*/ 596 w 2687"/>
                <a:gd name="T35" fmla="*/ 2526 h 2526"/>
                <a:gd name="T36" fmla="*/ 473 w 2687"/>
                <a:gd name="T37" fmla="*/ 2447 h 2526"/>
                <a:gd name="T38" fmla="*/ 459 w 2687"/>
                <a:gd name="T39" fmla="*/ 2358 h 2526"/>
                <a:gd name="T40" fmla="*/ 419 w 2687"/>
                <a:gd name="T41" fmla="*/ 2183 h 2526"/>
                <a:gd name="T42" fmla="*/ 231 w 2687"/>
                <a:gd name="T43" fmla="*/ 1926 h 2526"/>
                <a:gd name="T44" fmla="*/ 29 w 2687"/>
                <a:gd name="T45" fmla="*/ 1496 h 2526"/>
                <a:gd name="T46" fmla="*/ 1 w 2687"/>
                <a:gd name="T47" fmla="*/ 1305 h 2526"/>
                <a:gd name="T48" fmla="*/ 14 w 2687"/>
                <a:gd name="T49" fmla="*/ 1098 h 2526"/>
                <a:gd name="T50" fmla="*/ 94 w 2687"/>
                <a:gd name="T51" fmla="*/ 1041 h 2526"/>
                <a:gd name="T52" fmla="*/ 153 w 2687"/>
                <a:gd name="T53" fmla="*/ 1122 h 2526"/>
                <a:gd name="T54" fmla="*/ 141 w 2687"/>
                <a:gd name="T55" fmla="*/ 1295 h 2526"/>
                <a:gd name="T56" fmla="*/ 163 w 2687"/>
                <a:gd name="T57" fmla="*/ 1457 h 2526"/>
                <a:gd name="T58" fmla="*/ 239 w 2687"/>
                <a:gd name="T59" fmla="*/ 1657 h 2526"/>
                <a:gd name="T60" fmla="*/ 425 w 2687"/>
                <a:gd name="T61" fmla="*/ 1940 h 2526"/>
                <a:gd name="T62" fmla="*/ 573 w 2687"/>
                <a:gd name="T63" fmla="*/ 2197 h 2526"/>
                <a:gd name="T64" fmla="*/ 600 w 2687"/>
                <a:gd name="T65" fmla="*/ 2385 h 2526"/>
                <a:gd name="T66" fmla="*/ 1029 w 2687"/>
                <a:gd name="T67" fmla="*/ 2234 h 2526"/>
                <a:gd name="T68" fmla="*/ 1238 w 2687"/>
                <a:gd name="T69" fmla="*/ 2227 h 2526"/>
                <a:gd name="T70" fmla="*/ 1462 w 2687"/>
                <a:gd name="T71" fmla="*/ 2254 h 2526"/>
                <a:gd name="T72" fmla="*/ 1879 w 2687"/>
                <a:gd name="T73" fmla="*/ 2272 h 2526"/>
                <a:gd name="T74" fmla="*/ 1927 w 2687"/>
                <a:gd name="T75" fmla="*/ 2099 h 2526"/>
                <a:gd name="T76" fmla="*/ 2072 w 2687"/>
                <a:gd name="T77" fmla="*/ 1920 h 2526"/>
                <a:gd name="T78" fmla="*/ 2207 w 2687"/>
                <a:gd name="T79" fmla="*/ 1744 h 2526"/>
                <a:gd name="T80" fmla="*/ 2328 w 2687"/>
                <a:gd name="T81" fmla="*/ 1540 h 2526"/>
                <a:gd name="T82" fmla="*/ 2406 w 2687"/>
                <a:gd name="T83" fmla="*/ 1461 h 2526"/>
                <a:gd name="T84" fmla="*/ 2546 w 2687"/>
                <a:gd name="T85" fmla="*/ 1407 h 2526"/>
                <a:gd name="T86" fmla="*/ 2492 w 2687"/>
                <a:gd name="T87" fmla="*/ 1047 h 2526"/>
                <a:gd name="T88" fmla="*/ 2334 w 2687"/>
                <a:gd name="T89" fmla="*/ 998 h 2526"/>
                <a:gd name="T90" fmla="*/ 2125 w 2687"/>
                <a:gd name="T91" fmla="*/ 652 h 2526"/>
                <a:gd name="T92" fmla="*/ 1993 w 2687"/>
                <a:gd name="T93" fmla="*/ 503 h 2526"/>
                <a:gd name="T94" fmla="*/ 2028 w 2687"/>
                <a:gd name="T95" fmla="*/ 198 h 2526"/>
                <a:gd name="T96" fmla="*/ 2054 w 2687"/>
                <a:gd name="T97" fmla="*/ 141 h 2526"/>
                <a:gd name="T98" fmla="*/ 1850 w 2687"/>
                <a:gd name="T99" fmla="*/ 207 h 2526"/>
                <a:gd name="T100" fmla="*/ 1721 w 2687"/>
                <a:gd name="T101" fmla="*/ 327 h 2526"/>
                <a:gd name="T102" fmla="*/ 1566 w 2687"/>
                <a:gd name="T103" fmla="*/ 334 h 2526"/>
                <a:gd name="T104" fmla="*/ 1356 w 2687"/>
                <a:gd name="T105" fmla="*/ 264 h 2526"/>
                <a:gd name="T106" fmla="*/ 1392 w 2687"/>
                <a:gd name="T107" fmla="*/ 171 h 2526"/>
                <a:gd name="T108" fmla="*/ 1656 w 2687"/>
                <a:gd name="T109" fmla="*/ 182 h 2526"/>
                <a:gd name="T110" fmla="*/ 1843 w 2687"/>
                <a:gd name="T111" fmla="*/ 52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87" h="2526">
                  <a:moveTo>
                    <a:pt x="2063" y="0"/>
                  </a:moveTo>
                  <a:lnTo>
                    <a:pt x="2090" y="5"/>
                  </a:lnTo>
                  <a:lnTo>
                    <a:pt x="2115" y="13"/>
                  </a:lnTo>
                  <a:lnTo>
                    <a:pt x="2139" y="27"/>
                  </a:lnTo>
                  <a:lnTo>
                    <a:pt x="2159" y="45"/>
                  </a:lnTo>
                  <a:lnTo>
                    <a:pt x="2176" y="67"/>
                  </a:lnTo>
                  <a:lnTo>
                    <a:pt x="2188" y="91"/>
                  </a:lnTo>
                  <a:lnTo>
                    <a:pt x="2196" y="118"/>
                  </a:lnTo>
                  <a:lnTo>
                    <a:pt x="2199" y="144"/>
                  </a:lnTo>
                  <a:lnTo>
                    <a:pt x="2196" y="171"/>
                  </a:lnTo>
                  <a:lnTo>
                    <a:pt x="2188" y="197"/>
                  </a:lnTo>
                  <a:lnTo>
                    <a:pt x="2177" y="221"/>
                  </a:lnTo>
                  <a:lnTo>
                    <a:pt x="2153" y="264"/>
                  </a:lnTo>
                  <a:lnTo>
                    <a:pt x="2135" y="305"/>
                  </a:lnTo>
                  <a:lnTo>
                    <a:pt x="2125" y="345"/>
                  </a:lnTo>
                  <a:lnTo>
                    <a:pt x="2119" y="385"/>
                  </a:lnTo>
                  <a:lnTo>
                    <a:pt x="2122" y="425"/>
                  </a:lnTo>
                  <a:lnTo>
                    <a:pt x="2129" y="463"/>
                  </a:lnTo>
                  <a:lnTo>
                    <a:pt x="2189" y="517"/>
                  </a:lnTo>
                  <a:lnTo>
                    <a:pt x="2246" y="575"/>
                  </a:lnTo>
                  <a:lnTo>
                    <a:pt x="2297" y="636"/>
                  </a:lnTo>
                  <a:lnTo>
                    <a:pt x="2342" y="700"/>
                  </a:lnTo>
                  <a:lnTo>
                    <a:pt x="2384" y="765"/>
                  </a:lnTo>
                  <a:lnTo>
                    <a:pt x="2420" y="834"/>
                  </a:lnTo>
                  <a:lnTo>
                    <a:pt x="2450" y="906"/>
                  </a:lnTo>
                  <a:lnTo>
                    <a:pt x="2492" y="906"/>
                  </a:lnTo>
                  <a:lnTo>
                    <a:pt x="2527" y="909"/>
                  </a:lnTo>
                  <a:lnTo>
                    <a:pt x="2560" y="918"/>
                  </a:lnTo>
                  <a:lnTo>
                    <a:pt x="2590" y="932"/>
                  </a:lnTo>
                  <a:lnTo>
                    <a:pt x="2617" y="951"/>
                  </a:lnTo>
                  <a:lnTo>
                    <a:pt x="2641" y="975"/>
                  </a:lnTo>
                  <a:lnTo>
                    <a:pt x="2660" y="1002"/>
                  </a:lnTo>
                  <a:lnTo>
                    <a:pt x="2674" y="1032"/>
                  </a:lnTo>
                  <a:lnTo>
                    <a:pt x="2684" y="1065"/>
                  </a:lnTo>
                  <a:lnTo>
                    <a:pt x="2687" y="1100"/>
                  </a:lnTo>
                  <a:lnTo>
                    <a:pt x="2687" y="1406"/>
                  </a:lnTo>
                  <a:lnTo>
                    <a:pt x="2684" y="1441"/>
                  </a:lnTo>
                  <a:lnTo>
                    <a:pt x="2674" y="1474"/>
                  </a:lnTo>
                  <a:lnTo>
                    <a:pt x="2660" y="1505"/>
                  </a:lnTo>
                  <a:lnTo>
                    <a:pt x="2641" y="1531"/>
                  </a:lnTo>
                  <a:lnTo>
                    <a:pt x="2617" y="1556"/>
                  </a:lnTo>
                  <a:lnTo>
                    <a:pt x="2590" y="1575"/>
                  </a:lnTo>
                  <a:lnTo>
                    <a:pt x="2560" y="1588"/>
                  </a:lnTo>
                  <a:lnTo>
                    <a:pt x="2527" y="1598"/>
                  </a:lnTo>
                  <a:lnTo>
                    <a:pt x="2492" y="1601"/>
                  </a:lnTo>
                  <a:lnTo>
                    <a:pt x="2455" y="1601"/>
                  </a:lnTo>
                  <a:lnTo>
                    <a:pt x="2440" y="1632"/>
                  </a:lnTo>
                  <a:lnTo>
                    <a:pt x="2424" y="1663"/>
                  </a:lnTo>
                  <a:lnTo>
                    <a:pt x="2406" y="1696"/>
                  </a:lnTo>
                  <a:lnTo>
                    <a:pt x="2387" y="1728"/>
                  </a:lnTo>
                  <a:lnTo>
                    <a:pt x="2365" y="1761"/>
                  </a:lnTo>
                  <a:lnTo>
                    <a:pt x="2344" y="1792"/>
                  </a:lnTo>
                  <a:lnTo>
                    <a:pt x="2323" y="1823"/>
                  </a:lnTo>
                  <a:lnTo>
                    <a:pt x="2302" y="1854"/>
                  </a:lnTo>
                  <a:lnTo>
                    <a:pt x="2281" y="1882"/>
                  </a:lnTo>
                  <a:lnTo>
                    <a:pt x="2259" y="1910"/>
                  </a:lnTo>
                  <a:lnTo>
                    <a:pt x="2240" y="1934"/>
                  </a:lnTo>
                  <a:lnTo>
                    <a:pt x="2222" y="1958"/>
                  </a:lnTo>
                  <a:lnTo>
                    <a:pt x="2205" y="1979"/>
                  </a:lnTo>
                  <a:lnTo>
                    <a:pt x="2191" y="1997"/>
                  </a:lnTo>
                  <a:lnTo>
                    <a:pt x="2178" y="2011"/>
                  </a:lnTo>
                  <a:lnTo>
                    <a:pt x="2168" y="2022"/>
                  </a:lnTo>
                  <a:lnTo>
                    <a:pt x="2162" y="2030"/>
                  </a:lnTo>
                  <a:lnTo>
                    <a:pt x="2159" y="2034"/>
                  </a:lnTo>
                  <a:lnTo>
                    <a:pt x="2156" y="2038"/>
                  </a:lnTo>
                  <a:lnTo>
                    <a:pt x="2151" y="2041"/>
                  </a:lnTo>
                  <a:lnTo>
                    <a:pt x="2134" y="2057"/>
                  </a:lnTo>
                  <a:lnTo>
                    <a:pt x="2105" y="2086"/>
                  </a:lnTo>
                  <a:lnTo>
                    <a:pt x="2081" y="2115"/>
                  </a:lnTo>
                  <a:lnTo>
                    <a:pt x="2062" y="2145"/>
                  </a:lnTo>
                  <a:lnTo>
                    <a:pt x="2047" y="2173"/>
                  </a:lnTo>
                  <a:lnTo>
                    <a:pt x="2037" y="2200"/>
                  </a:lnTo>
                  <a:lnTo>
                    <a:pt x="2028" y="2224"/>
                  </a:lnTo>
                  <a:lnTo>
                    <a:pt x="2023" y="2246"/>
                  </a:lnTo>
                  <a:lnTo>
                    <a:pt x="2021" y="2264"/>
                  </a:lnTo>
                  <a:lnTo>
                    <a:pt x="2019" y="2278"/>
                  </a:lnTo>
                  <a:lnTo>
                    <a:pt x="2018" y="2288"/>
                  </a:lnTo>
                  <a:lnTo>
                    <a:pt x="2018" y="2388"/>
                  </a:lnTo>
                  <a:lnTo>
                    <a:pt x="2016" y="2416"/>
                  </a:lnTo>
                  <a:lnTo>
                    <a:pt x="2007" y="2441"/>
                  </a:lnTo>
                  <a:lnTo>
                    <a:pt x="1994" y="2464"/>
                  </a:lnTo>
                  <a:lnTo>
                    <a:pt x="1977" y="2485"/>
                  </a:lnTo>
                  <a:lnTo>
                    <a:pt x="1957" y="2501"/>
                  </a:lnTo>
                  <a:lnTo>
                    <a:pt x="1934" y="2514"/>
                  </a:lnTo>
                  <a:lnTo>
                    <a:pt x="1907" y="2522"/>
                  </a:lnTo>
                  <a:lnTo>
                    <a:pt x="1880" y="2526"/>
                  </a:lnTo>
                  <a:lnTo>
                    <a:pt x="1468" y="2526"/>
                  </a:lnTo>
                  <a:lnTo>
                    <a:pt x="1441" y="2522"/>
                  </a:lnTo>
                  <a:lnTo>
                    <a:pt x="1415" y="2514"/>
                  </a:lnTo>
                  <a:lnTo>
                    <a:pt x="1392" y="2501"/>
                  </a:lnTo>
                  <a:lnTo>
                    <a:pt x="1371" y="2485"/>
                  </a:lnTo>
                  <a:lnTo>
                    <a:pt x="1355" y="2464"/>
                  </a:lnTo>
                  <a:lnTo>
                    <a:pt x="1342" y="2441"/>
                  </a:lnTo>
                  <a:lnTo>
                    <a:pt x="1334" y="2416"/>
                  </a:lnTo>
                  <a:lnTo>
                    <a:pt x="1331" y="2388"/>
                  </a:lnTo>
                  <a:lnTo>
                    <a:pt x="1331" y="2367"/>
                  </a:lnTo>
                  <a:lnTo>
                    <a:pt x="1238" y="2369"/>
                  </a:lnTo>
                  <a:lnTo>
                    <a:pt x="1145" y="2365"/>
                  </a:lnTo>
                  <a:lnTo>
                    <a:pt x="1145" y="2388"/>
                  </a:lnTo>
                  <a:lnTo>
                    <a:pt x="1143" y="2416"/>
                  </a:lnTo>
                  <a:lnTo>
                    <a:pt x="1134" y="2441"/>
                  </a:lnTo>
                  <a:lnTo>
                    <a:pt x="1122" y="2464"/>
                  </a:lnTo>
                  <a:lnTo>
                    <a:pt x="1105" y="2485"/>
                  </a:lnTo>
                  <a:lnTo>
                    <a:pt x="1085" y="2501"/>
                  </a:lnTo>
                  <a:lnTo>
                    <a:pt x="1061" y="2514"/>
                  </a:lnTo>
                  <a:lnTo>
                    <a:pt x="1036" y="2522"/>
                  </a:lnTo>
                  <a:lnTo>
                    <a:pt x="1007" y="2526"/>
                  </a:lnTo>
                  <a:lnTo>
                    <a:pt x="596" y="2526"/>
                  </a:lnTo>
                  <a:lnTo>
                    <a:pt x="570" y="2522"/>
                  </a:lnTo>
                  <a:lnTo>
                    <a:pt x="545" y="2515"/>
                  </a:lnTo>
                  <a:lnTo>
                    <a:pt x="523" y="2503"/>
                  </a:lnTo>
                  <a:lnTo>
                    <a:pt x="503" y="2488"/>
                  </a:lnTo>
                  <a:lnTo>
                    <a:pt x="486" y="2468"/>
                  </a:lnTo>
                  <a:lnTo>
                    <a:pt x="473" y="2447"/>
                  </a:lnTo>
                  <a:lnTo>
                    <a:pt x="463" y="2423"/>
                  </a:lnTo>
                  <a:lnTo>
                    <a:pt x="459" y="2397"/>
                  </a:lnTo>
                  <a:lnTo>
                    <a:pt x="459" y="2393"/>
                  </a:lnTo>
                  <a:lnTo>
                    <a:pt x="459" y="2390"/>
                  </a:lnTo>
                  <a:lnTo>
                    <a:pt x="459" y="2388"/>
                  </a:lnTo>
                  <a:lnTo>
                    <a:pt x="459" y="2358"/>
                  </a:lnTo>
                  <a:lnTo>
                    <a:pt x="457" y="2338"/>
                  </a:lnTo>
                  <a:lnTo>
                    <a:pt x="454" y="2313"/>
                  </a:lnTo>
                  <a:lnTo>
                    <a:pt x="450" y="2284"/>
                  </a:lnTo>
                  <a:lnTo>
                    <a:pt x="442" y="2253"/>
                  </a:lnTo>
                  <a:lnTo>
                    <a:pt x="433" y="2219"/>
                  </a:lnTo>
                  <a:lnTo>
                    <a:pt x="419" y="2183"/>
                  </a:lnTo>
                  <a:lnTo>
                    <a:pt x="402" y="2146"/>
                  </a:lnTo>
                  <a:lnTo>
                    <a:pt x="381" y="2109"/>
                  </a:lnTo>
                  <a:lnTo>
                    <a:pt x="355" y="2073"/>
                  </a:lnTo>
                  <a:lnTo>
                    <a:pt x="323" y="2037"/>
                  </a:lnTo>
                  <a:lnTo>
                    <a:pt x="277" y="1984"/>
                  </a:lnTo>
                  <a:lnTo>
                    <a:pt x="231" y="1926"/>
                  </a:lnTo>
                  <a:lnTo>
                    <a:pt x="189" y="1862"/>
                  </a:lnTo>
                  <a:lnTo>
                    <a:pt x="149" y="1792"/>
                  </a:lnTo>
                  <a:lnTo>
                    <a:pt x="112" y="1717"/>
                  </a:lnTo>
                  <a:lnTo>
                    <a:pt x="78" y="1645"/>
                  </a:lnTo>
                  <a:lnTo>
                    <a:pt x="51" y="1572"/>
                  </a:lnTo>
                  <a:lnTo>
                    <a:pt x="29" y="1496"/>
                  </a:lnTo>
                  <a:lnTo>
                    <a:pt x="20" y="1462"/>
                  </a:lnTo>
                  <a:lnTo>
                    <a:pt x="13" y="1427"/>
                  </a:lnTo>
                  <a:lnTo>
                    <a:pt x="7" y="1393"/>
                  </a:lnTo>
                  <a:lnTo>
                    <a:pt x="4" y="1361"/>
                  </a:lnTo>
                  <a:lnTo>
                    <a:pt x="2" y="1331"/>
                  </a:lnTo>
                  <a:lnTo>
                    <a:pt x="1" y="1305"/>
                  </a:lnTo>
                  <a:lnTo>
                    <a:pt x="0" y="1285"/>
                  </a:lnTo>
                  <a:lnTo>
                    <a:pt x="0" y="1269"/>
                  </a:lnTo>
                  <a:lnTo>
                    <a:pt x="0" y="1260"/>
                  </a:lnTo>
                  <a:lnTo>
                    <a:pt x="2" y="1206"/>
                  </a:lnTo>
                  <a:lnTo>
                    <a:pt x="6" y="1151"/>
                  </a:lnTo>
                  <a:lnTo>
                    <a:pt x="14" y="1098"/>
                  </a:lnTo>
                  <a:lnTo>
                    <a:pt x="19" y="1081"/>
                  </a:lnTo>
                  <a:lnTo>
                    <a:pt x="30" y="1065"/>
                  </a:lnTo>
                  <a:lnTo>
                    <a:pt x="42" y="1053"/>
                  </a:lnTo>
                  <a:lnTo>
                    <a:pt x="58" y="1045"/>
                  </a:lnTo>
                  <a:lnTo>
                    <a:pt x="76" y="1040"/>
                  </a:lnTo>
                  <a:lnTo>
                    <a:pt x="94" y="1041"/>
                  </a:lnTo>
                  <a:lnTo>
                    <a:pt x="112" y="1047"/>
                  </a:lnTo>
                  <a:lnTo>
                    <a:pt x="128" y="1056"/>
                  </a:lnTo>
                  <a:lnTo>
                    <a:pt x="140" y="1069"/>
                  </a:lnTo>
                  <a:lnTo>
                    <a:pt x="148" y="1085"/>
                  </a:lnTo>
                  <a:lnTo>
                    <a:pt x="153" y="1103"/>
                  </a:lnTo>
                  <a:lnTo>
                    <a:pt x="153" y="1122"/>
                  </a:lnTo>
                  <a:lnTo>
                    <a:pt x="144" y="1192"/>
                  </a:lnTo>
                  <a:lnTo>
                    <a:pt x="141" y="1262"/>
                  </a:lnTo>
                  <a:lnTo>
                    <a:pt x="141" y="1265"/>
                  </a:lnTo>
                  <a:lnTo>
                    <a:pt x="141" y="1268"/>
                  </a:lnTo>
                  <a:lnTo>
                    <a:pt x="141" y="1279"/>
                  </a:lnTo>
                  <a:lnTo>
                    <a:pt x="141" y="1295"/>
                  </a:lnTo>
                  <a:lnTo>
                    <a:pt x="142" y="1316"/>
                  </a:lnTo>
                  <a:lnTo>
                    <a:pt x="144" y="1342"/>
                  </a:lnTo>
                  <a:lnTo>
                    <a:pt x="146" y="1369"/>
                  </a:lnTo>
                  <a:lnTo>
                    <a:pt x="151" y="1399"/>
                  </a:lnTo>
                  <a:lnTo>
                    <a:pt x="156" y="1427"/>
                  </a:lnTo>
                  <a:lnTo>
                    <a:pt x="163" y="1457"/>
                  </a:lnTo>
                  <a:lnTo>
                    <a:pt x="164" y="1459"/>
                  </a:lnTo>
                  <a:lnTo>
                    <a:pt x="165" y="1462"/>
                  </a:lnTo>
                  <a:lnTo>
                    <a:pt x="184" y="1529"/>
                  </a:lnTo>
                  <a:lnTo>
                    <a:pt x="208" y="1594"/>
                  </a:lnTo>
                  <a:lnTo>
                    <a:pt x="237" y="1655"/>
                  </a:lnTo>
                  <a:lnTo>
                    <a:pt x="239" y="1657"/>
                  </a:lnTo>
                  <a:lnTo>
                    <a:pt x="239" y="1658"/>
                  </a:lnTo>
                  <a:lnTo>
                    <a:pt x="272" y="1725"/>
                  </a:lnTo>
                  <a:lnTo>
                    <a:pt x="307" y="1786"/>
                  </a:lnTo>
                  <a:lnTo>
                    <a:pt x="346" y="1843"/>
                  </a:lnTo>
                  <a:lnTo>
                    <a:pt x="384" y="1894"/>
                  </a:lnTo>
                  <a:lnTo>
                    <a:pt x="425" y="1940"/>
                  </a:lnTo>
                  <a:lnTo>
                    <a:pt x="462" y="1982"/>
                  </a:lnTo>
                  <a:lnTo>
                    <a:pt x="494" y="2025"/>
                  </a:lnTo>
                  <a:lnTo>
                    <a:pt x="521" y="2069"/>
                  </a:lnTo>
                  <a:lnTo>
                    <a:pt x="542" y="2113"/>
                  </a:lnTo>
                  <a:lnTo>
                    <a:pt x="560" y="2155"/>
                  </a:lnTo>
                  <a:lnTo>
                    <a:pt x="573" y="2197"/>
                  </a:lnTo>
                  <a:lnTo>
                    <a:pt x="583" y="2235"/>
                  </a:lnTo>
                  <a:lnTo>
                    <a:pt x="591" y="2271"/>
                  </a:lnTo>
                  <a:lnTo>
                    <a:pt x="596" y="2303"/>
                  </a:lnTo>
                  <a:lnTo>
                    <a:pt x="598" y="2331"/>
                  </a:lnTo>
                  <a:lnTo>
                    <a:pt x="600" y="2354"/>
                  </a:lnTo>
                  <a:lnTo>
                    <a:pt x="600" y="2385"/>
                  </a:lnTo>
                  <a:lnTo>
                    <a:pt x="1005" y="2385"/>
                  </a:lnTo>
                  <a:lnTo>
                    <a:pt x="1005" y="2287"/>
                  </a:lnTo>
                  <a:lnTo>
                    <a:pt x="1007" y="2272"/>
                  </a:lnTo>
                  <a:lnTo>
                    <a:pt x="1011" y="2257"/>
                  </a:lnTo>
                  <a:lnTo>
                    <a:pt x="1019" y="2244"/>
                  </a:lnTo>
                  <a:lnTo>
                    <a:pt x="1029" y="2234"/>
                  </a:lnTo>
                  <a:lnTo>
                    <a:pt x="1042" y="2224"/>
                  </a:lnTo>
                  <a:lnTo>
                    <a:pt x="1056" y="2219"/>
                  </a:lnTo>
                  <a:lnTo>
                    <a:pt x="1070" y="2216"/>
                  </a:lnTo>
                  <a:lnTo>
                    <a:pt x="1086" y="2216"/>
                  </a:lnTo>
                  <a:lnTo>
                    <a:pt x="1161" y="2224"/>
                  </a:lnTo>
                  <a:lnTo>
                    <a:pt x="1238" y="2227"/>
                  </a:lnTo>
                  <a:lnTo>
                    <a:pt x="1317" y="2226"/>
                  </a:lnTo>
                  <a:lnTo>
                    <a:pt x="1394" y="2221"/>
                  </a:lnTo>
                  <a:lnTo>
                    <a:pt x="1414" y="2221"/>
                  </a:lnTo>
                  <a:lnTo>
                    <a:pt x="1432" y="2227"/>
                  </a:lnTo>
                  <a:lnTo>
                    <a:pt x="1449" y="2238"/>
                  </a:lnTo>
                  <a:lnTo>
                    <a:pt x="1462" y="2254"/>
                  </a:lnTo>
                  <a:lnTo>
                    <a:pt x="1470" y="2271"/>
                  </a:lnTo>
                  <a:lnTo>
                    <a:pt x="1473" y="2291"/>
                  </a:lnTo>
                  <a:lnTo>
                    <a:pt x="1473" y="2386"/>
                  </a:lnTo>
                  <a:lnTo>
                    <a:pt x="1878" y="2386"/>
                  </a:lnTo>
                  <a:lnTo>
                    <a:pt x="1878" y="2287"/>
                  </a:lnTo>
                  <a:lnTo>
                    <a:pt x="1879" y="2272"/>
                  </a:lnTo>
                  <a:lnTo>
                    <a:pt x="1881" y="2252"/>
                  </a:lnTo>
                  <a:lnTo>
                    <a:pt x="1884" y="2227"/>
                  </a:lnTo>
                  <a:lnTo>
                    <a:pt x="1890" y="2199"/>
                  </a:lnTo>
                  <a:lnTo>
                    <a:pt x="1899" y="2168"/>
                  </a:lnTo>
                  <a:lnTo>
                    <a:pt x="1911" y="2134"/>
                  </a:lnTo>
                  <a:lnTo>
                    <a:pt x="1927" y="2099"/>
                  </a:lnTo>
                  <a:lnTo>
                    <a:pt x="1948" y="2063"/>
                  </a:lnTo>
                  <a:lnTo>
                    <a:pt x="1972" y="2026"/>
                  </a:lnTo>
                  <a:lnTo>
                    <a:pt x="2003" y="1989"/>
                  </a:lnTo>
                  <a:lnTo>
                    <a:pt x="2040" y="1952"/>
                  </a:lnTo>
                  <a:lnTo>
                    <a:pt x="2056" y="1940"/>
                  </a:lnTo>
                  <a:lnTo>
                    <a:pt x="2072" y="1920"/>
                  </a:lnTo>
                  <a:lnTo>
                    <a:pt x="2091" y="1897"/>
                  </a:lnTo>
                  <a:lnTo>
                    <a:pt x="2112" y="1871"/>
                  </a:lnTo>
                  <a:lnTo>
                    <a:pt x="2134" y="1842"/>
                  </a:lnTo>
                  <a:lnTo>
                    <a:pt x="2159" y="1812"/>
                  </a:lnTo>
                  <a:lnTo>
                    <a:pt x="2183" y="1779"/>
                  </a:lnTo>
                  <a:lnTo>
                    <a:pt x="2207" y="1744"/>
                  </a:lnTo>
                  <a:lnTo>
                    <a:pt x="2232" y="1709"/>
                  </a:lnTo>
                  <a:lnTo>
                    <a:pt x="2255" y="1674"/>
                  </a:lnTo>
                  <a:lnTo>
                    <a:pt x="2276" y="1639"/>
                  </a:lnTo>
                  <a:lnTo>
                    <a:pt x="2297" y="1604"/>
                  </a:lnTo>
                  <a:lnTo>
                    <a:pt x="2314" y="1571"/>
                  </a:lnTo>
                  <a:lnTo>
                    <a:pt x="2328" y="1540"/>
                  </a:lnTo>
                  <a:lnTo>
                    <a:pt x="2338" y="1511"/>
                  </a:lnTo>
                  <a:lnTo>
                    <a:pt x="2346" y="1494"/>
                  </a:lnTo>
                  <a:lnTo>
                    <a:pt x="2357" y="1480"/>
                  </a:lnTo>
                  <a:lnTo>
                    <a:pt x="2372" y="1470"/>
                  </a:lnTo>
                  <a:lnTo>
                    <a:pt x="2388" y="1463"/>
                  </a:lnTo>
                  <a:lnTo>
                    <a:pt x="2406" y="1461"/>
                  </a:lnTo>
                  <a:lnTo>
                    <a:pt x="2492" y="1461"/>
                  </a:lnTo>
                  <a:lnTo>
                    <a:pt x="2509" y="1458"/>
                  </a:lnTo>
                  <a:lnTo>
                    <a:pt x="2523" y="1451"/>
                  </a:lnTo>
                  <a:lnTo>
                    <a:pt x="2535" y="1439"/>
                  </a:lnTo>
                  <a:lnTo>
                    <a:pt x="2544" y="1424"/>
                  </a:lnTo>
                  <a:lnTo>
                    <a:pt x="2546" y="1407"/>
                  </a:lnTo>
                  <a:lnTo>
                    <a:pt x="2546" y="1101"/>
                  </a:lnTo>
                  <a:lnTo>
                    <a:pt x="2544" y="1084"/>
                  </a:lnTo>
                  <a:lnTo>
                    <a:pt x="2535" y="1069"/>
                  </a:lnTo>
                  <a:lnTo>
                    <a:pt x="2523" y="1057"/>
                  </a:lnTo>
                  <a:lnTo>
                    <a:pt x="2509" y="1049"/>
                  </a:lnTo>
                  <a:lnTo>
                    <a:pt x="2492" y="1047"/>
                  </a:lnTo>
                  <a:lnTo>
                    <a:pt x="2400" y="1047"/>
                  </a:lnTo>
                  <a:lnTo>
                    <a:pt x="2384" y="1045"/>
                  </a:lnTo>
                  <a:lnTo>
                    <a:pt x="2368" y="1038"/>
                  </a:lnTo>
                  <a:lnTo>
                    <a:pt x="2353" y="1028"/>
                  </a:lnTo>
                  <a:lnTo>
                    <a:pt x="2342" y="1015"/>
                  </a:lnTo>
                  <a:lnTo>
                    <a:pt x="2334" y="998"/>
                  </a:lnTo>
                  <a:lnTo>
                    <a:pt x="2311" y="936"/>
                  </a:lnTo>
                  <a:lnTo>
                    <a:pt x="2283" y="874"/>
                  </a:lnTo>
                  <a:lnTo>
                    <a:pt x="2250" y="815"/>
                  </a:lnTo>
                  <a:lnTo>
                    <a:pt x="2213" y="759"/>
                  </a:lnTo>
                  <a:lnTo>
                    <a:pt x="2170" y="704"/>
                  </a:lnTo>
                  <a:lnTo>
                    <a:pt x="2125" y="652"/>
                  </a:lnTo>
                  <a:lnTo>
                    <a:pt x="2074" y="602"/>
                  </a:lnTo>
                  <a:lnTo>
                    <a:pt x="2020" y="556"/>
                  </a:lnTo>
                  <a:lnTo>
                    <a:pt x="2009" y="544"/>
                  </a:lnTo>
                  <a:lnTo>
                    <a:pt x="2001" y="533"/>
                  </a:lnTo>
                  <a:lnTo>
                    <a:pt x="1995" y="518"/>
                  </a:lnTo>
                  <a:lnTo>
                    <a:pt x="1993" y="503"/>
                  </a:lnTo>
                  <a:lnTo>
                    <a:pt x="1983" y="453"/>
                  </a:lnTo>
                  <a:lnTo>
                    <a:pt x="1980" y="402"/>
                  </a:lnTo>
                  <a:lnTo>
                    <a:pt x="1982" y="352"/>
                  </a:lnTo>
                  <a:lnTo>
                    <a:pt x="1991" y="301"/>
                  </a:lnTo>
                  <a:lnTo>
                    <a:pt x="2006" y="249"/>
                  </a:lnTo>
                  <a:lnTo>
                    <a:pt x="2028" y="198"/>
                  </a:lnTo>
                  <a:lnTo>
                    <a:pt x="2057" y="147"/>
                  </a:lnTo>
                  <a:lnTo>
                    <a:pt x="2058" y="146"/>
                  </a:lnTo>
                  <a:lnTo>
                    <a:pt x="2058" y="145"/>
                  </a:lnTo>
                  <a:lnTo>
                    <a:pt x="2057" y="143"/>
                  </a:lnTo>
                  <a:lnTo>
                    <a:pt x="2056" y="142"/>
                  </a:lnTo>
                  <a:lnTo>
                    <a:pt x="2054" y="141"/>
                  </a:lnTo>
                  <a:lnTo>
                    <a:pt x="2053" y="141"/>
                  </a:lnTo>
                  <a:lnTo>
                    <a:pt x="2004" y="150"/>
                  </a:lnTo>
                  <a:lnTo>
                    <a:pt x="1959" y="160"/>
                  </a:lnTo>
                  <a:lnTo>
                    <a:pt x="1919" y="174"/>
                  </a:lnTo>
                  <a:lnTo>
                    <a:pt x="1883" y="190"/>
                  </a:lnTo>
                  <a:lnTo>
                    <a:pt x="1850" y="207"/>
                  </a:lnTo>
                  <a:lnTo>
                    <a:pt x="1822" y="226"/>
                  </a:lnTo>
                  <a:lnTo>
                    <a:pt x="1795" y="246"/>
                  </a:lnTo>
                  <a:lnTo>
                    <a:pt x="1773" y="266"/>
                  </a:lnTo>
                  <a:lnTo>
                    <a:pt x="1753" y="287"/>
                  </a:lnTo>
                  <a:lnTo>
                    <a:pt x="1736" y="307"/>
                  </a:lnTo>
                  <a:lnTo>
                    <a:pt x="1721" y="327"/>
                  </a:lnTo>
                  <a:lnTo>
                    <a:pt x="1709" y="341"/>
                  </a:lnTo>
                  <a:lnTo>
                    <a:pt x="1694" y="351"/>
                  </a:lnTo>
                  <a:lnTo>
                    <a:pt x="1677" y="356"/>
                  </a:lnTo>
                  <a:lnTo>
                    <a:pt x="1659" y="358"/>
                  </a:lnTo>
                  <a:lnTo>
                    <a:pt x="1641" y="355"/>
                  </a:lnTo>
                  <a:lnTo>
                    <a:pt x="1566" y="334"/>
                  </a:lnTo>
                  <a:lnTo>
                    <a:pt x="1490" y="317"/>
                  </a:lnTo>
                  <a:lnTo>
                    <a:pt x="1412" y="305"/>
                  </a:lnTo>
                  <a:lnTo>
                    <a:pt x="1393" y="301"/>
                  </a:lnTo>
                  <a:lnTo>
                    <a:pt x="1377" y="291"/>
                  </a:lnTo>
                  <a:lnTo>
                    <a:pt x="1365" y="279"/>
                  </a:lnTo>
                  <a:lnTo>
                    <a:pt x="1356" y="264"/>
                  </a:lnTo>
                  <a:lnTo>
                    <a:pt x="1351" y="246"/>
                  </a:lnTo>
                  <a:lnTo>
                    <a:pt x="1350" y="227"/>
                  </a:lnTo>
                  <a:lnTo>
                    <a:pt x="1355" y="209"/>
                  </a:lnTo>
                  <a:lnTo>
                    <a:pt x="1363" y="193"/>
                  </a:lnTo>
                  <a:lnTo>
                    <a:pt x="1376" y="180"/>
                  </a:lnTo>
                  <a:lnTo>
                    <a:pt x="1392" y="171"/>
                  </a:lnTo>
                  <a:lnTo>
                    <a:pt x="1409" y="165"/>
                  </a:lnTo>
                  <a:lnTo>
                    <a:pt x="1428" y="165"/>
                  </a:lnTo>
                  <a:lnTo>
                    <a:pt x="1498" y="175"/>
                  </a:lnTo>
                  <a:lnTo>
                    <a:pt x="1568" y="189"/>
                  </a:lnTo>
                  <a:lnTo>
                    <a:pt x="1636" y="206"/>
                  </a:lnTo>
                  <a:lnTo>
                    <a:pt x="1656" y="182"/>
                  </a:lnTo>
                  <a:lnTo>
                    <a:pt x="1681" y="158"/>
                  </a:lnTo>
                  <a:lnTo>
                    <a:pt x="1707" y="135"/>
                  </a:lnTo>
                  <a:lnTo>
                    <a:pt x="1736" y="113"/>
                  </a:lnTo>
                  <a:lnTo>
                    <a:pt x="1769" y="91"/>
                  </a:lnTo>
                  <a:lnTo>
                    <a:pt x="1804" y="70"/>
                  </a:lnTo>
                  <a:lnTo>
                    <a:pt x="1843" y="52"/>
                  </a:lnTo>
                  <a:lnTo>
                    <a:pt x="1885" y="35"/>
                  </a:lnTo>
                  <a:lnTo>
                    <a:pt x="1932" y="22"/>
                  </a:lnTo>
                  <a:lnTo>
                    <a:pt x="1982" y="10"/>
                  </a:lnTo>
                  <a:lnTo>
                    <a:pt x="2036" y="1"/>
                  </a:lnTo>
                  <a:lnTo>
                    <a:pt x="2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5" name="Freeform 280"/>
            <p:cNvSpPr>
              <a:spLocks noEditPoints="1"/>
            </p:cNvSpPr>
            <p:nvPr/>
          </p:nvSpPr>
          <p:spPr bwMode="auto">
            <a:xfrm>
              <a:off x="10991850" y="4359275"/>
              <a:ext cx="182562" cy="182562"/>
            </a:xfrm>
            <a:custGeom>
              <a:avLst/>
              <a:gdLst>
                <a:gd name="T0" fmla="*/ 528 w 1158"/>
                <a:gd name="T1" fmla="*/ 144 h 1155"/>
                <a:gd name="T2" fmla="*/ 432 w 1158"/>
                <a:gd name="T3" fmla="*/ 166 h 1155"/>
                <a:gd name="T4" fmla="*/ 344 w 1158"/>
                <a:gd name="T5" fmla="*/ 208 h 1155"/>
                <a:gd name="T6" fmla="*/ 270 w 1158"/>
                <a:gd name="T7" fmla="*/ 269 h 1155"/>
                <a:gd name="T8" fmla="*/ 209 w 1158"/>
                <a:gd name="T9" fmla="*/ 344 h 1155"/>
                <a:gd name="T10" fmla="*/ 167 w 1158"/>
                <a:gd name="T11" fmla="*/ 431 h 1155"/>
                <a:gd name="T12" fmla="*/ 143 w 1158"/>
                <a:gd name="T13" fmla="*/ 527 h 1155"/>
                <a:gd name="T14" fmla="*/ 143 w 1158"/>
                <a:gd name="T15" fmla="*/ 628 h 1155"/>
                <a:gd name="T16" fmla="*/ 167 w 1158"/>
                <a:gd name="T17" fmla="*/ 725 h 1155"/>
                <a:gd name="T18" fmla="*/ 209 w 1158"/>
                <a:gd name="T19" fmla="*/ 813 h 1155"/>
                <a:gd name="T20" fmla="*/ 270 w 1158"/>
                <a:gd name="T21" fmla="*/ 887 h 1155"/>
                <a:gd name="T22" fmla="*/ 344 w 1158"/>
                <a:gd name="T23" fmla="*/ 947 h 1155"/>
                <a:gd name="T24" fmla="*/ 432 w 1158"/>
                <a:gd name="T25" fmla="*/ 989 h 1155"/>
                <a:gd name="T26" fmla="*/ 528 w 1158"/>
                <a:gd name="T27" fmla="*/ 1012 h 1155"/>
                <a:gd name="T28" fmla="*/ 630 w 1158"/>
                <a:gd name="T29" fmla="*/ 1012 h 1155"/>
                <a:gd name="T30" fmla="*/ 727 w 1158"/>
                <a:gd name="T31" fmla="*/ 989 h 1155"/>
                <a:gd name="T32" fmla="*/ 814 w 1158"/>
                <a:gd name="T33" fmla="*/ 947 h 1155"/>
                <a:gd name="T34" fmla="*/ 889 w 1158"/>
                <a:gd name="T35" fmla="*/ 887 h 1155"/>
                <a:gd name="T36" fmla="*/ 949 w 1158"/>
                <a:gd name="T37" fmla="*/ 813 h 1155"/>
                <a:gd name="T38" fmla="*/ 992 w 1158"/>
                <a:gd name="T39" fmla="*/ 725 h 1155"/>
                <a:gd name="T40" fmla="*/ 1014 w 1158"/>
                <a:gd name="T41" fmla="*/ 628 h 1155"/>
                <a:gd name="T42" fmla="*/ 1014 w 1158"/>
                <a:gd name="T43" fmla="*/ 527 h 1155"/>
                <a:gd name="T44" fmla="*/ 992 w 1158"/>
                <a:gd name="T45" fmla="*/ 431 h 1155"/>
                <a:gd name="T46" fmla="*/ 949 w 1158"/>
                <a:gd name="T47" fmla="*/ 344 h 1155"/>
                <a:gd name="T48" fmla="*/ 889 w 1158"/>
                <a:gd name="T49" fmla="*/ 269 h 1155"/>
                <a:gd name="T50" fmla="*/ 814 w 1158"/>
                <a:gd name="T51" fmla="*/ 208 h 1155"/>
                <a:gd name="T52" fmla="*/ 727 w 1158"/>
                <a:gd name="T53" fmla="*/ 166 h 1155"/>
                <a:gd name="T54" fmla="*/ 630 w 1158"/>
                <a:gd name="T55" fmla="*/ 144 h 1155"/>
                <a:gd name="T56" fmla="*/ 579 w 1158"/>
                <a:gd name="T57" fmla="*/ 0 h 1155"/>
                <a:gd name="T58" fmla="*/ 696 w 1158"/>
                <a:gd name="T59" fmla="*/ 12 h 1155"/>
                <a:gd name="T60" fmla="*/ 804 w 1158"/>
                <a:gd name="T61" fmla="*/ 46 h 1155"/>
                <a:gd name="T62" fmla="*/ 903 w 1158"/>
                <a:gd name="T63" fmla="*/ 100 h 1155"/>
                <a:gd name="T64" fmla="*/ 989 w 1158"/>
                <a:gd name="T65" fmla="*/ 169 h 1155"/>
                <a:gd name="T66" fmla="*/ 1060 w 1158"/>
                <a:gd name="T67" fmla="*/ 255 h 1155"/>
                <a:gd name="T68" fmla="*/ 1113 w 1158"/>
                <a:gd name="T69" fmla="*/ 353 h 1155"/>
                <a:gd name="T70" fmla="*/ 1146 w 1158"/>
                <a:gd name="T71" fmla="*/ 461 h 1155"/>
                <a:gd name="T72" fmla="*/ 1158 w 1158"/>
                <a:gd name="T73" fmla="*/ 578 h 1155"/>
                <a:gd name="T74" fmla="*/ 1146 w 1158"/>
                <a:gd name="T75" fmla="*/ 694 h 1155"/>
                <a:gd name="T76" fmla="*/ 1113 w 1158"/>
                <a:gd name="T77" fmla="*/ 803 h 1155"/>
                <a:gd name="T78" fmla="*/ 1058 w 1158"/>
                <a:gd name="T79" fmla="*/ 900 h 1155"/>
                <a:gd name="T80" fmla="*/ 989 w 1158"/>
                <a:gd name="T81" fmla="*/ 986 h 1155"/>
                <a:gd name="T82" fmla="*/ 903 w 1158"/>
                <a:gd name="T83" fmla="*/ 1057 h 1155"/>
                <a:gd name="T84" fmla="*/ 804 w 1158"/>
                <a:gd name="T85" fmla="*/ 1110 h 1155"/>
                <a:gd name="T86" fmla="*/ 696 w 1158"/>
                <a:gd name="T87" fmla="*/ 1144 h 1155"/>
                <a:gd name="T88" fmla="*/ 579 w 1158"/>
                <a:gd name="T89" fmla="*/ 1155 h 1155"/>
                <a:gd name="T90" fmla="*/ 463 w 1158"/>
                <a:gd name="T91" fmla="*/ 1144 h 1155"/>
                <a:gd name="T92" fmla="*/ 353 w 1158"/>
                <a:gd name="T93" fmla="*/ 1110 h 1155"/>
                <a:gd name="T94" fmla="*/ 256 w 1158"/>
                <a:gd name="T95" fmla="*/ 1057 h 1155"/>
                <a:gd name="T96" fmla="*/ 170 w 1158"/>
                <a:gd name="T97" fmla="*/ 986 h 1155"/>
                <a:gd name="T98" fmla="*/ 99 w 1158"/>
                <a:gd name="T99" fmla="*/ 900 h 1155"/>
                <a:gd name="T100" fmla="*/ 46 w 1158"/>
                <a:gd name="T101" fmla="*/ 802 h 1155"/>
                <a:gd name="T102" fmla="*/ 12 w 1158"/>
                <a:gd name="T103" fmla="*/ 694 h 1155"/>
                <a:gd name="T104" fmla="*/ 0 w 1158"/>
                <a:gd name="T105" fmla="*/ 578 h 1155"/>
                <a:gd name="T106" fmla="*/ 12 w 1158"/>
                <a:gd name="T107" fmla="*/ 461 h 1155"/>
                <a:gd name="T108" fmla="*/ 46 w 1158"/>
                <a:gd name="T109" fmla="*/ 353 h 1155"/>
                <a:gd name="T110" fmla="*/ 99 w 1158"/>
                <a:gd name="T111" fmla="*/ 255 h 1155"/>
                <a:gd name="T112" fmla="*/ 170 w 1158"/>
                <a:gd name="T113" fmla="*/ 169 h 1155"/>
                <a:gd name="T114" fmla="*/ 256 w 1158"/>
                <a:gd name="T115" fmla="*/ 98 h 1155"/>
                <a:gd name="T116" fmla="*/ 354 w 1158"/>
                <a:gd name="T117" fmla="*/ 46 h 1155"/>
                <a:gd name="T118" fmla="*/ 463 w 1158"/>
                <a:gd name="T119" fmla="*/ 12 h 1155"/>
                <a:gd name="T120" fmla="*/ 579 w 1158"/>
                <a:gd name="T121" fmla="*/ 0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8" h="1155">
                  <a:moveTo>
                    <a:pt x="579" y="141"/>
                  </a:moveTo>
                  <a:lnTo>
                    <a:pt x="528" y="144"/>
                  </a:lnTo>
                  <a:lnTo>
                    <a:pt x="479" y="152"/>
                  </a:lnTo>
                  <a:lnTo>
                    <a:pt x="432" y="166"/>
                  </a:lnTo>
                  <a:lnTo>
                    <a:pt x="386" y="185"/>
                  </a:lnTo>
                  <a:lnTo>
                    <a:pt x="344" y="208"/>
                  </a:lnTo>
                  <a:lnTo>
                    <a:pt x="305" y="237"/>
                  </a:lnTo>
                  <a:lnTo>
                    <a:pt x="270" y="269"/>
                  </a:lnTo>
                  <a:lnTo>
                    <a:pt x="237" y="305"/>
                  </a:lnTo>
                  <a:lnTo>
                    <a:pt x="209" y="344"/>
                  </a:lnTo>
                  <a:lnTo>
                    <a:pt x="185" y="386"/>
                  </a:lnTo>
                  <a:lnTo>
                    <a:pt x="167" y="431"/>
                  </a:lnTo>
                  <a:lnTo>
                    <a:pt x="152" y="478"/>
                  </a:lnTo>
                  <a:lnTo>
                    <a:pt x="143" y="527"/>
                  </a:lnTo>
                  <a:lnTo>
                    <a:pt x="140" y="578"/>
                  </a:lnTo>
                  <a:lnTo>
                    <a:pt x="143" y="628"/>
                  </a:lnTo>
                  <a:lnTo>
                    <a:pt x="152" y="678"/>
                  </a:lnTo>
                  <a:lnTo>
                    <a:pt x="167" y="725"/>
                  </a:lnTo>
                  <a:lnTo>
                    <a:pt x="185" y="770"/>
                  </a:lnTo>
                  <a:lnTo>
                    <a:pt x="209" y="813"/>
                  </a:lnTo>
                  <a:lnTo>
                    <a:pt x="237" y="852"/>
                  </a:lnTo>
                  <a:lnTo>
                    <a:pt x="270" y="887"/>
                  </a:lnTo>
                  <a:lnTo>
                    <a:pt x="305" y="919"/>
                  </a:lnTo>
                  <a:lnTo>
                    <a:pt x="344" y="947"/>
                  </a:lnTo>
                  <a:lnTo>
                    <a:pt x="386" y="970"/>
                  </a:lnTo>
                  <a:lnTo>
                    <a:pt x="432" y="989"/>
                  </a:lnTo>
                  <a:lnTo>
                    <a:pt x="479" y="1004"/>
                  </a:lnTo>
                  <a:lnTo>
                    <a:pt x="528" y="1012"/>
                  </a:lnTo>
                  <a:lnTo>
                    <a:pt x="579" y="1016"/>
                  </a:lnTo>
                  <a:lnTo>
                    <a:pt x="630" y="1012"/>
                  </a:lnTo>
                  <a:lnTo>
                    <a:pt x="679" y="1004"/>
                  </a:lnTo>
                  <a:lnTo>
                    <a:pt x="727" y="989"/>
                  </a:lnTo>
                  <a:lnTo>
                    <a:pt x="771" y="970"/>
                  </a:lnTo>
                  <a:lnTo>
                    <a:pt x="814" y="947"/>
                  </a:lnTo>
                  <a:lnTo>
                    <a:pt x="853" y="919"/>
                  </a:lnTo>
                  <a:lnTo>
                    <a:pt x="889" y="887"/>
                  </a:lnTo>
                  <a:lnTo>
                    <a:pt x="921" y="852"/>
                  </a:lnTo>
                  <a:lnTo>
                    <a:pt x="949" y="813"/>
                  </a:lnTo>
                  <a:lnTo>
                    <a:pt x="973" y="770"/>
                  </a:lnTo>
                  <a:lnTo>
                    <a:pt x="992" y="725"/>
                  </a:lnTo>
                  <a:lnTo>
                    <a:pt x="1005" y="678"/>
                  </a:lnTo>
                  <a:lnTo>
                    <a:pt x="1014" y="628"/>
                  </a:lnTo>
                  <a:lnTo>
                    <a:pt x="1017" y="578"/>
                  </a:lnTo>
                  <a:lnTo>
                    <a:pt x="1014" y="527"/>
                  </a:lnTo>
                  <a:lnTo>
                    <a:pt x="1005" y="478"/>
                  </a:lnTo>
                  <a:lnTo>
                    <a:pt x="992" y="431"/>
                  </a:lnTo>
                  <a:lnTo>
                    <a:pt x="973" y="386"/>
                  </a:lnTo>
                  <a:lnTo>
                    <a:pt x="949" y="344"/>
                  </a:lnTo>
                  <a:lnTo>
                    <a:pt x="921" y="305"/>
                  </a:lnTo>
                  <a:lnTo>
                    <a:pt x="889" y="269"/>
                  </a:lnTo>
                  <a:lnTo>
                    <a:pt x="853" y="237"/>
                  </a:lnTo>
                  <a:lnTo>
                    <a:pt x="814" y="208"/>
                  </a:lnTo>
                  <a:lnTo>
                    <a:pt x="771" y="185"/>
                  </a:lnTo>
                  <a:lnTo>
                    <a:pt x="727" y="166"/>
                  </a:lnTo>
                  <a:lnTo>
                    <a:pt x="679" y="152"/>
                  </a:lnTo>
                  <a:lnTo>
                    <a:pt x="630" y="144"/>
                  </a:lnTo>
                  <a:lnTo>
                    <a:pt x="579" y="141"/>
                  </a:lnTo>
                  <a:close/>
                  <a:moveTo>
                    <a:pt x="579" y="0"/>
                  </a:moveTo>
                  <a:lnTo>
                    <a:pt x="639" y="3"/>
                  </a:lnTo>
                  <a:lnTo>
                    <a:pt x="696" y="12"/>
                  </a:lnTo>
                  <a:lnTo>
                    <a:pt x="751" y="27"/>
                  </a:lnTo>
                  <a:lnTo>
                    <a:pt x="804" y="46"/>
                  </a:lnTo>
                  <a:lnTo>
                    <a:pt x="855" y="70"/>
                  </a:lnTo>
                  <a:lnTo>
                    <a:pt x="903" y="100"/>
                  </a:lnTo>
                  <a:lnTo>
                    <a:pt x="947" y="132"/>
                  </a:lnTo>
                  <a:lnTo>
                    <a:pt x="989" y="169"/>
                  </a:lnTo>
                  <a:lnTo>
                    <a:pt x="1026" y="211"/>
                  </a:lnTo>
                  <a:lnTo>
                    <a:pt x="1060" y="255"/>
                  </a:lnTo>
                  <a:lnTo>
                    <a:pt x="1088" y="303"/>
                  </a:lnTo>
                  <a:lnTo>
                    <a:pt x="1113" y="353"/>
                  </a:lnTo>
                  <a:lnTo>
                    <a:pt x="1132" y="406"/>
                  </a:lnTo>
                  <a:lnTo>
                    <a:pt x="1146" y="461"/>
                  </a:lnTo>
                  <a:lnTo>
                    <a:pt x="1155" y="518"/>
                  </a:lnTo>
                  <a:lnTo>
                    <a:pt x="1158" y="578"/>
                  </a:lnTo>
                  <a:lnTo>
                    <a:pt x="1155" y="637"/>
                  </a:lnTo>
                  <a:lnTo>
                    <a:pt x="1146" y="694"/>
                  </a:lnTo>
                  <a:lnTo>
                    <a:pt x="1132" y="750"/>
                  </a:lnTo>
                  <a:lnTo>
                    <a:pt x="1113" y="803"/>
                  </a:lnTo>
                  <a:lnTo>
                    <a:pt x="1088" y="853"/>
                  </a:lnTo>
                  <a:lnTo>
                    <a:pt x="1058" y="900"/>
                  </a:lnTo>
                  <a:lnTo>
                    <a:pt x="1026" y="946"/>
                  </a:lnTo>
                  <a:lnTo>
                    <a:pt x="989" y="986"/>
                  </a:lnTo>
                  <a:lnTo>
                    <a:pt x="947" y="1024"/>
                  </a:lnTo>
                  <a:lnTo>
                    <a:pt x="903" y="1057"/>
                  </a:lnTo>
                  <a:lnTo>
                    <a:pt x="855" y="1085"/>
                  </a:lnTo>
                  <a:lnTo>
                    <a:pt x="804" y="1110"/>
                  </a:lnTo>
                  <a:lnTo>
                    <a:pt x="751" y="1130"/>
                  </a:lnTo>
                  <a:lnTo>
                    <a:pt x="696" y="1144"/>
                  </a:lnTo>
                  <a:lnTo>
                    <a:pt x="639" y="1152"/>
                  </a:lnTo>
                  <a:lnTo>
                    <a:pt x="579" y="1155"/>
                  </a:lnTo>
                  <a:lnTo>
                    <a:pt x="520" y="1152"/>
                  </a:lnTo>
                  <a:lnTo>
                    <a:pt x="463" y="1144"/>
                  </a:lnTo>
                  <a:lnTo>
                    <a:pt x="406" y="1130"/>
                  </a:lnTo>
                  <a:lnTo>
                    <a:pt x="353" y="1110"/>
                  </a:lnTo>
                  <a:lnTo>
                    <a:pt x="304" y="1085"/>
                  </a:lnTo>
                  <a:lnTo>
                    <a:pt x="256" y="1057"/>
                  </a:lnTo>
                  <a:lnTo>
                    <a:pt x="210" y="1023"/>
                  </a:lnTo>
                  <a:lnTo>
                    <a:pt x="170" y="986"/>
                  </a:lnTo>
                  <a:lnTo>
                    <a:pt x="132" y="945"/>
                  </a:lnTo>
                  <a:lnTo>
                    <a:pt x="99" y="900"/>
                  </a:lnTo>
                  <a:lnTo>
                    <a:pt x="70" y="853"/>
                  </a:lnTo>
                  <a:lnTo>
                    <a:pt x="46" y="802"/>
                  </a:lnTo>
                  <a:lnTo>
                    <a:pt x="26" y="749"/>
                  </a:lnTo>
                  <a:lnTo>
                    <a:pt x="12" y="694"/>
                  </a:lnTo>
                  <a:lnTo>
                    <a:pt x="3" y="637"/>
                  </a:lnTo>
                  <a:lnTo>
                    <a:pt x="0" y="578"/>
                  </a:lnTo>
                  <a:lnTo>
                    <a:pt x="3" y="518"/>
                  </a:lnTo>
                  <a:lnTo>
                    <a:pt x="12" y="461"/>
                  </a:lnTo>
                  <a:lnTo>
                    <a:pt x="26" y="406"/>
                  </a:lnTo>
                  <a:lnTo>
                    <a:pt x="46" y="353"/>
                  </a:lnTo>
                  <a:lnTo>
                    <a:pt x="70" y="303"/>
                  </a:lnTo>
                  <a:lnTo>
                    <a:pt x="99" y="255"/>
                  </a:lnTo>
                  <a:lnTo>
                    <a:pt x="133" y="211"/>
                  </a:lnTo>
                  <a:lnTo>
                    <a:pt x="170" y="169"/>
                  </a:lnTo>
                  <a:lnTo>
                    <a:pt x="211" y="132"/>
                  </a:lnTo>
                  <a:lnTo>
                    <a:pt x="256" y="98"/>
                  </a:lnTo>
                  <a:lnTo>
                    <a:pt x="304" y="70"/>
                  </a:lnTo>
                  <a:lnTo>
                    <a:pt x="354" y="46"/>
                  </a:lnTo>
                  <a:lnTo>
                    <a:pt x="407" y="27"/>
                  </a:lnTo>
                  <a:lnTo>
                    <a:pt x="463" y="12"/>
                  </a:lnTo>
                  <a:lnTo>
                    <a:pt x="520" y="3"/>
                  </a:lnTo>
                  <a:lnTo>
                    <a:pt x="5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6" name="Freeform 281"/>
            <p:cNvSpPr>
              <a:spLocks noEditPoints="1"/>
            </p:cNvSpPr>
            <p:nvPr/>
          </p:nvSpPr>
          <p:spPr bwMode="auto">
            <a:xfrm>
              <a:off x="11123613" y="4235450"/>
              <a:ext cx="128587" cy="127000"/>
            </a:xfrm>
            <a:custGeom>
              <a:avLst/>
              <a:gdLst>
                <a:gd name="T0" fmla="*/ 364 w 807"/>
                <a:gd name="T1" fmla="*/ 143 h 806"/>
                <a:gd name="T2" fmla="*/ 293 w 807"/>
                <a:gd name="T3" fmla="*/ 164 h 806"/>
                <a:gd name="T4" fmla="*/ 230 w 807"/>
                <a:gd name="T5" fmla="*/ 205 h 806"/>
                <a:gd name="T6" fmla="*/ 182 w 807"/>
                <a:gd name="T7" fmla="*/ 260 h 806"/>
                <a:gd name="T8" fmla="*/ 152 w 807"/>
                <a:gd name="T9" fmla="*/ 327 h 806"/>
                <a:gd name="T10" fmla="*/ 140 w 807"/>
                <a:gd name="T11" fmla="*/ 402 h 806"/>
                <a:gd name="T12" fmla="*/ 152 w 807"/>
                <a:gd name="T13" fmla="*/ 479 h 806"/>
                <a:gd name="T14" fmla="*/ 182 w 807"/>
                <a:gd name="T15" fmla="*/ 545 h 806"/>
                <a:gd name="T16" fmla="*/ 230 w 807"/>
                <a:gd name="T17" fmla="*/ 600 h 806"/>
                <a:gd name="T18" fmla="*/ 293 w 807"/>
                <a:gd name="T19" fmla="*/ 640 h 806"/>
                <a:gd name="T20" fmla="*/ 364 w 807"/>
                <a:gd name="T21" fmla="*/ 663 h 806"/>
                <a:gd name="T22" fmla="*/ 442 w 807"/>
                <a:gd name="T23" fmla="*/ 663 h 806"/>
                <a:gd name="T24" fmla="*/ 513 w 807"/>
                <a:gd name="T25" fmla="*/ 640 h 806"/>
                <a:gd name="T26" fmla="*/ 576 w 807"/>
                <a:gd name="T27" fmla="*/ 600 h 806"/>
                <a:gd name="T28" fmla="*/ 623 w 807"/>
                <a:gd name="T29" fmla="*/ 545 h 806"/>
                <a:gd name="T30" fmla="*/ 654 w 807"/>
                <a:gd name="T31" fmla="*/ 479 h 806"/>
                <a:gd name="T32" fmla="*/ 666 w 807"/>
                <a:gd name="T33" fmla="*/ 402 h 806"/>
                <a:gd name="T34" fmla="*/ 654 w 807"/>
                <a:gd name="T35" fmla="*/ 327 h 806"/>
                <a:gd name="T36" fmla="*/ 623 w 807"/>
                <a:gd name="T37" fmla="*/ 260 h 806"/>
                <a:gd name="T38" fmla="*/ 576 w 807"/>
                <a:gd name="T39" fmla="*/ 205 h 806"/>
                <a:gd name="T40" fmla="*/ 513 w 807"/>
                <a:gd name="T41" fmla="*/ 164 h 806"/>
                <a:gd name="T42" fmla="*/ 442 w 807"/>
                <a:gd name="T43" fmla="*/ 143 h 806"/>
                <a:gd name="T44" fmla="*/ 404 w 807"/>
                <a:gd name="T45" fmla="*/ 0 h 806"/>
                <a:gd name="T46" fmla="*/ 502 w 807"/>
                <a:gd name="T47" fmla="*/ 12 h 806"/>
                <a:gd name="T48" fmla="*/ 593 w 807"/>
                <a:gd name="T49" fmla="*/ 47 h 806"/>
                <a:gd name="T50" fmla="*/ 671 w 807"/>
                <a:gd name="T51" fmla="*/ 102 h 806"/>
                <a:gd name="T52" fmla="*/ 735 w 807"/>
                <a:gd name="T53" fmla="*/ 173 h 806"/>
                <a:gd name="T54" fmla="*/ 780 w 807"/>
                <a:gd name="T55" fmla="*/ 258 h 806"/>
                <a:gd name="T56" fmla="*/ 804 w 807"/>
                <a:gd name="T57" fmla="*/ 353 h 806"/>
                <a:gd name="T58" fmla="*/ 804 w 807"/>
                <a:gd name="T59" fmla="*/ 453 h 806"/>
                <a:gd name="T60" fmla="*/ 780 w 807"/>
                <a:gd name="T61" fmla="*/ 548 h 806"/>
                <a:gd name="T62" fmla="*/ 735 w 807"/>
                <a:gd name="T63" fmla="*/ 633 h 806"/>
                <a:gd name="T64" fmla="*/ 671 w 807"/>
                <a:gd name="T65" fmla="*/ 704 h 806"/>
                <a:gd name="T66" fmla="*/ 593 w 807"/>
                <a:gd name="T67" fmla="*/ 758 h 806"/>
                <a:gd name="T68" fmla="*/ 502 w 807"/>
                <a:gd name="T69" fmla="*/ 793 h 806"/>
                <a:gd name="T70" fmla="*/ 404 w 807"/>
                <a:gd name="T71" fmla="*/ 806 h 806"/>
                <a:gd name="T72" fmla="*/ 304 w 807"/>
                <a:gd name="T73" fmla="*/ 793 h 806"/>
                <a:gd name="T74" fmla="*/ 214 w 807"/>
                <a:gd name="T75" fmla="*/ 758 h 806"/>
                <a:gd name="T76" fmla="*/ 136 w 807"/>
                <a:gd name="T77" fmla="*/ 704 h 806"/>
                <a:gd name="T78" fmla="*/ 72 w 807"/>
                <a:gd name="T79" fmla="*/ 633 h 806"/>
                <a:gd name="T80" fmla="*/ 27 w 807"/>
                <a:gd name="T81" fmla="*/ 548 h 806"/>
                <a:gd name="T82" fmla="*/ 3 w 807"/>
                <a:gd name="T83" fmla="*/ 453 h 806"/>
                <a:gd name="T84" fmla="*/ 3 w 807"/>
                <a:gd name="T85" fmla="*/ 353 h 806"/>
                <a:gd name="T86" fmla="*/ 27 w 807"/>
                <a:gd name="T87" fmla="*/ 258 h 806"/>
                <a:gd name="T88" fmla="*/ 72 w 807"/>
                <a:gd name="T89" fmla="*/ 173 h 806"/>
                <a:gd name="T90" fmla="*/ 136 w 807"/>
                <a:gd name="T91" fmla="*/ 102 h 806"/>
                <a:gd name="T92" fmla="*/ 214 w 807"/>
                <a:gd name="T93" fmla="*/ 47 h 806"/>
                <a:gd name="T94" fmla="*/ 304 w 807"/>
                <a:gd name="T95" fmla="*/ 12 h 806"/>
                <a:gd name="T96" fmla="*/ 404 w 807"/>
                <a:gd name="T97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7" h="806">
                  <a:moveTo>
                    <a:pt x="403" y="140"/>
                  </a:moveTo>
                  <a:lnTo>
                    <a:pt x="364" y="143"/>
                  </a:lnTo>
                  <a:lnTo>
                    <a:pt x="326" y="152"/>
                  </a:lnTo>
                  <a:lnTo>
                    <a:pt x="293" y="164"/>
                  </a:lnTo>
                  <a:lnTo>
                    <a:pt x="260" y="182"/>
                  </a:lnTo>
                  <a:lnTo>
                    <a:pt x="230" y="205"/>
                  </a:lnTo>
                  <a:lnTo>
                    <a:pt x="205" y="231"/>
                  </a:lnTo>
                  <a:lnTo>
                    <a:pt x="182" y="260"/>
                  </a:lnTo>
                  <a:lnTo>
                    <a:pt x="164" y="292"/>
                  </a:lnTo>
                  <a:lnTo>
                    <a:pt x="152" y="327"/>
                  </a:lnTo>
                  <a:lnTo>
                    <a:pt x="143" y="364"/>
                  </a:lnTo>
                  <a:lnTo>
                    <a:pt x="140" y="402"/>
                  </a:lnTo>
                  <a:lnTo>
                    <a:pt x="143" y="442"/>
                  </a:lnTo>
                  <a:lnTo>
                    <a:pt x="152" y="479"/>
                  </a:lnTo>
                  <a:lnTo>
                    <a:pt x="164" y="514"/>
                  </a:lnTo>
                  <a:lnTo>
                    <a:pt x="182" y="545"/>
                  </a:lnTo>
                  <a:lnTo>
                    <a:pt x="205" y="575"/>
                  </a:lnTo>
                  <a:lnTo>
                    <a:pt x="230" y="600"/>
                  </a:lnTo>
                  <a:lnTo>
                    <a:pt x="260" y="623"/>
                  </a:lnTo>
                  <a:lnTo>
                    <a:pt x="293" y="640"/>
                  </a:lnTo>
                  <a:lnTo>
                    <a:pt x="326" y="654"/>
                  </a:lnTo>
                  <a:lnTo>
                    <a:pt x="364" y="663"/>
                  </a:lnTo>
                  <a:lnTo>
                    <a:pt x="403" y="665"/>
                  </a:lnTo>
                  <a:lnTo>
                    <a:pt x="442" y="663"/>
                  </a:lnTo>
                  <a:lnTo>
                    <a:pt x="478" y="654"/>
                  </a:lnTo>
                  <a:lnTo>
                    <a:pt x="513" y="640"/>
                  </a:lnTo>
                  <a:lnTo>
                    <a:pt x="546" y="623"/>
                  </a:lnTo>
                  <a:lnTo>
                    <a:pt x="576" y="600"/>
                  </a:lnTo>
                  <a:lnTo>
                    <a:pt x="601" y="575"/>
                  </a:lnTo>
                  <a:lnTo>
                    <a:pt x="623" y="545"/>
                  </a:lnTo>
                  <a:lnTo>
                    <a:pt x="641" y="514"/>
                  </a:lnTo>
                  <a:lnTo>
                    <a:pt x="654" y="479"/>
                  </a:lnTo>
                  <a:lnTo>
                    <a:pt x="663" y="442"/>
                  </a:lnTo>
                  <a:lnTo>
                    <a:pt x="666" y="402"/>
                  </a:lnTo>
                  <a:lnTo>
                    <a:pt x="663" y="364"/>
                  </a:lnTo>
                  <a:lnTo>
                    <a:pt x="654" y="327"/>
                  </a:lnTo>
                  <a:lnTo>
                    <a:pt x="641" y="292"/>
                  </a:lnTo>
                  <a:lnTo>
                    <a:pt x="623" y="260"/>
                  </a:lnTo>
                  <a:lnTo>
                    <a:pt x="601" y="231"/>
                  </a:lnTo>
                  <a:lnTo>
                    <a:pt x="576" y="205"/>
                  </a:lnTo>
                  <a:lnTo>
                    <a:pt x="546" y="182"/>
                  </a:lnTo>
                  <a:lnTo>
                    <a:pt x="513" y="164"/>
                  </a:lnTo>
                  <a:lnTo>
                    <a:pt x="478" y="152"/>
                  </a:lnTo>
                  <a:lnTo>
                    <a:pt x="442" y="143"/>
                  </a:lnTo>
                  <a:lnTo>
                    <a:pt x="403" y="140"/>
                  </a:lnTo>
                  <a:close/>
                  <a:moveTo>
                    <a:pt x="404" y="0"/>
                  </a:moveTo>
                  <a:lnTo>
                    <a:pt x="454" y="4"/>
                  </a:lnTo>
                  <a:lnTo>
                    <a:pt x="502" y="12"/>
                  </a:lnTo>
                  <a:lnTo>
                    <a:pt x="549" y="27"/>
                  </a:lnTo>
                  <a:lnTo>
                    <a:pt x="593" y="47"/>
                  </a:lnTo>
                  <a:lnTo>
                    <a:pt x="634" y="72"/>
                  </a:lnTo>
                  <a:lnTo>
                    <a:pt x="671" y="102"/>
                  </a:lnTo>
                  <a:lnTo>
                    <a:pt x="705" y="136"/>
                  </a:lnTo>
                  <a:lnTo>
                    <a:pt x="735" y="173"/>
                  </a:lnTo>
                  <a:lnTo>
                    <a:pt x="760" y="214"/>
                  </a:lnTo>
                  <a:lnTo>
                    <a:pt x="780" y="258"/>
                  </a:lnTo>
                  <a:lnTo>
                    <a:pt x="795" y="304"/>
                  </a:lnTo>
                  <a:lnTo>
                    <a:pt x="804" y="353"/>
                  </a:lnTo>
                  <a:lnTo>
                    <a:pt x="807" y="402"/>
                  </a:lnTo>
                  <a:lnTo>
                    <a:pt x="804" y="453"/>
                  </a:lnTo>
                  <a:lnTo>
                    <a:pt x="795" y="502"/>
                  </a:lnTo>
                  <a:lnTo>
                    <a:pt x="780" y="548"/>
                  </a:lnTo>
                  <a:lnTo>
                    <a:pt x="760" y="592"/>
                  </a:lnTo>
                  <a:lnTo>
                    <a:pt x="735" y="633"/>
                  </a:lnTo>
                  <a:lnTo>
                    <a:pt x="705" y="670"/>
                  </a:lnTo>
                  <a:lnTo>
                    <a:pt x="671" y="704"/>
                  </a:lnTo>
                  <a:lnTo>
                    <a:pt x="634" y="734"/>
                  </a:lnTo>
                  <a:lnTo>
                    <a:pt x="593" y="758"/>
                  </a:lnTo>
                  <a:lnTo>
                    <a:pt x="549" y="778"/>
                  </a:lnTo>
                  <a:lnTo>
                    <a:pt x="502" y="793"/>
                  </a:lnTo>
                  <a:lnTo>
                    <a:pt x="454" y="802"/>
                  </a:lnTo>
                  <a:lnTo>
                    <a:pt x="404" y="806"/>
                  </a:lnTo>
                  <a:lnTo>
                    <a:pt x="353" y="802"/>
                  </a:lnTo>
                  <a:lnTo>
                    <a:pt x="304" y="793"/>
                  </a:lnTo>
                  <a:lnTo>
                    <a:pt x="258" y="778"/>
                  </a:lnTo>
                  <a:lnTo>
                    <a:pt x="214" y="758"/>
                  </a:lnTo>
                  <a:lnTo>
                    <a:pt x="173" y="734"/>
                  </a:lnTo>
                  <a:lnTo>
                    <a:pt x="136" y="704"/>
                  </a:lnTo>
                  <a:lnTo>
                    <a:pt x="102" y="670"/>
                  </a:lnTo>
                  <a:lnTo>
                    <a:pt x="72" y="633"/>
                  </a:lnTo>
                  <a:lnTo>
                    <a:pt x="48" y="592"/>
                  </a:lnTo>
                  <a:lnTo>
                    <a:pt x="27" y="548"/>
                  </a:lnTo>
                  <a:lnTo>
                    <a:pt x="13" y="502"/>
                  </a:lnTo>
                  <a:lnTo>
                    <a:pt x="3" y="453"/>
                  </a:lnTo>
                  <a:lnTo>
                    <a:pt x="0" y="402"/>
                  </a:lnTo>
                  <a:lnTo>
                    <a:pt x="3" y="353"/>
                  </a:lnTo>
                  <a:lnTo>
                    <a:pt x="13" y="304"/>
                  </a:lnTo>
                  <a:lnTo>
                    <a:pt x="27" y="258"/>
                  </a:lnTo>
                  <a:lnTo>
                    <a:pt x="48" y="214"/>
                  </a:lnTo>
                  <a:lnTo>
                    <a:pt x="72" y="173"/>
                  </a:lnTo>
                  <a:lnTo>
                    <a:pt x="102" y="136"/>
                  </a:lnTo>
                  <a:lnTo>
                    <a:pt x="136" y="102"/>
                  </a:lnTo>
                  <a:lnTo>
                    <a:pt x="173" y="72"/>
                  </a:lnTo>
                  <a:lnTo>
                    <a:pt x="214" y="47"/>
                  </a:lnTo>
                  <a:lnTo>
                    <a:pt x="258" y="27"/>
                  </a:lnTo>
                  <a:lnTo>
                    <a:pt x="304" y="12"/>
                  </a:lnTo>
                  <a:lnTo>
                    <a:pt x="353" y="4"/>
                  </a:lnTo>
                  <a:lnTo>
                    <a:pt x="4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67" name="Group 28"/>
          <p:cNvGrpSpPr/>
          <p:nvPr/>
        </p:nvGrpSpPr>
        <p:grpSpPr>
          <a:xfrm>
            <a:off x="6639809" y="4001454"/>
            <a:ext cx="583842" cy="545473"/>
            <a:chOff x="3521075" y="5022850"/>
            <a:chExt cx="555625" cy="519113"/>
          </a:xfrm>
          <a:solidFill>
            <a:schemeClr val="bg1"/>
          </a:solidFill>
        </p:grpSpPr>
        <p:sp>
          <p:nvSpPr>
            <p:cNvPr id="68" name="Freeform 454"/>
            <p:cNvSpPr>
              <a:spLocks noEditPoints="1"/>
            </p:cNvSpPr>
            <p:nvPr/>
          </p:nvSpPr>
          <p:spPr bwMode="auto">
            <a:xfrm>
              <a:off x="3521075" y="5022850"/>
              <a:ext cx="498475" cy="481013"/>
            </a:xfrm>
            <a:custGeom>
              <a:avLst/>
              <a:gdLst>
                <a:gd name="T0" fmla="*/ 151 w 3145"/>
                <a:gd name="T1" fmla="*/ 1322 h 3028"/>
                <a:gd name="T2" fmla="*/ 143 w 3145"/>
                <a:gd name="T3" fmla="*/ 2772 h 3028"/>
                <a:gd name="T4" fmla="*/ 189 w 3145"/>
                <a:gd name="T5" fmla="*/ 2805 h 3028"/>
                <a:gd name="T6" fmla="*/ 660 w 3145"/>
                <a:gd name="T7" fmla="*/ 2786 h 3028"/>
                <a:gd name="T8" fmla="*/ 667 w 3145"/>
                <a:gd name="T9" fmla="*/ 1335 h 3028"/>
                <a:gd name="T10" fmla="*/ 623 w 3145"/>
                <a:gd name="T11" fmla="*/ 1302 h 3028"/>
                <a:gd name="T12" fmla="*/ 1662 w 3145"/>
                <a:gd name="T13" fmla="*/ 6 h 3028"/>
                <a:gd name="T14" fmla="*/ 1812 w 3145"/>
                <a:gd name="T15" fmla="*/ 57 h 3028"/>
                <a:gd name="T16" fmla="*/ 1937 w 3145"/>
                <a:gd name="T17" fmla="*/ 174 h 3028"/>
                <a:gd name="T18" fmla="*/ 2008 w 3145"/>
                <a:gd name="T19" fmla="*/ 348 h 3028"/>
                <a:gd name="T20" fmla="*/ 2024 w 3145"/>
                <a:gd name="T21" fmla="*/ 1013 h 3028"/>
                <a:gd name="T22" fmla="*/ 2870 w 3145"/>
                <a:gd name="T23" fmla="*/ 1043 h 3028"/>
                <a:gd name="T24" fmla="*/ 3036 w 3145"/>
                <a:gd name="T25" fmla="*/ 1158 h 3028"/>
                <a:gd name="T26" fmla="*/ 3132 w 3145"/>
                <a:gd name="T27" fmla="*/ 1338 h 3028"/>
                <a:gd name="T28" fmla="*/ 3145 w 3145"/>
                <a:gd name="T29" fmla="*/ 1463 h 3028"/>
                <a:gd name="T30" fmla="*/ 3116 w 3145"/>
                <a:gd name="T31" fmla="*/ 1576 h 3028"/>
                <a:gd name="T32" fmla="*/ 3058 w 3145"/>
                <a:gd name="T33" fmla="*/ 1599 h 3028"/>
                <a:gd name="T34" fmla="*/ 3006 w 3145"/>
                <a:gd name="T35" fmla="*/ 1570 h 3028"/>
                <a:gd name="T36" fmla="*/ 3004 w 3145"/>
                <a:gd name="T37" fmla="*/ 1453 h 3028"/>
                <a:gd name="T38" fmla="*/ 2977 w 3145"/>
                <a:gd name="T39" fmla="*/ 1322 h 3028"/>
                <a:gd name="T40" fmla="*/ 2872 w 3145"/>
                <a:gd name="T41" fmla="*/ 1202 h 3028"/>
                <a:gd name="T42" fmla="*/ 2714 w 3145"/>
                <a:gd name="T43" fmla="*/ 1155 h 3028"/>
                <a:gd name="T44" fmla="*/ 1904 w 3145"/>
                <a:gd name="T45" fmla="*/ 1134 h 3028"/>
                <a:gd name="T46" fmla="*/ 1884 w 3145"/>
                <a:gd name="T47" fmla="*/ 517 h 3028"/>
                <a:gd name="T48" fmla="*/ 1853 w 3145"/>
                <a:gd name="T49" fmla="*/ 318 h 3028"/>
                <a:gd name="T50" fmla="*/ 1764 w 3145"/>
                <a:gd name="T51" fmla="*/ 193 h 3028"/>
                <a:gd name="T52" fmla="*/ 1635 w 3145"/>
                <a:gd name="T53" fmla="*/ 144 h 3028"/>
                <a:gd name="T54" fmla="*/ 1511 w 3145"/>
                <a:gd name="T55" fmla="*/ 145 h 3028"/>
                <a:gd name="T56" fmla="*/ 1477 w 3145"/>
                <a:gd name="T57" fmla="*/ 754 h 3028"/>
                <a:gd name="T58" fmla="*/ 1404 w 3145"/>
                <a:gd name="T59" fmla="*/ 948 h 3028"/>
                <a:gd name="T60" fmla="*/ 1283 w 3145"/>
                <a:gd name="T61" fmla="*/ 1104 h 3028"/>
                <a:gd name="T62" fmla="*/ 1135 w 3145"/>
                <a:gd name="T63" fmla="*/ 1226 h 3028"/>
                <a:gd name="T64" fmla="*/ 986 w 3145"/>
                <a:gd name="T65" fmla="*/ 1315 h 3028"/>
                <a:gd name="T66" fmla="*/ 858 w 3145"/>
                <a:gd name="T67" fmla="*/ 1373 h 3028"/>
                <a:gd name="T68" fmla="*/ 814 w 3145"/>
                <a:gd name="T69" fmla="*/ 2640 h 3028"/>
                <a:gd name="T70" fmla="*/ 882 w 3145"/>
                <a:gd name="T71" fmla="*/ 2788 h 3028"/>
                <a:gd name="T72" fmla="*/ 1017 w 3145"/>
                <a:gd name="T73" fmla="*/ 2875 h 3028"/>
                <a:gd name="T74" fmla="*/ 1982 w 3145"/>
                <a:gd name="T75" fmla="*/ 2889 h 3028"/>
                <a:gd name="T76" fmla="*/ 2032 w 3145"/>
                <a:gd name="T77" fmla="*/ 2939 h 3028"/>
                <a:gd name="T78" fmla="*/ 2014 w 3145"/>
                <a:gd name="T79" fmla="*/ 3007 h 3028"/>
                <a:gd name="T80" fmla="*/ 1101 w 3145"/>
                <a:gd name="T81" fmla="*/ 3028 h 3028"/>
                <a:gd name="T82" fmla="*/ 916 w 3145"/>
                <a:gd name="T83" fmla="*/ 2986 h 3028"/>
                <a:gd name="T84" fmla="*/ 770 w 3145"/>
                <a:gd name="T85" fmla="*/ 2874 h 3028"/>
                <a:gd name="T86" fmla="*/ 680 w 3145"/>
                <a:gd name="T87" fmla="*/ 2936 h 3028"/>
                <a:gd name="T88" fmla="*/ 155 w 3145"/>
                <a:gd name="T89" fmla="*/ 2942 h 3028"/>
                <a:gd name="T90" fmla="*/ 44 w 3145"/>
                <a:gd name="T91" fmla="*/ 2879 h 3028"/>
                <a:gd name="T92" fmla="*/ 0 w 3145"/>
                <a:gd name="T93" fmla="*/ 2757 h 3028"/>
                <a:gd name="T94" fmla="*/ 25 w 3145"/>
                <a:gd name="T95" fmla="*/ 1255 h 3028"/>
                <a:gd name="T96" fmla="*/ 123 w 3145"/>
                <a:gd name="T97" fmla="*/ 1174 h 3028"/>
                <a:gd name="T98" fmla="*/ 656 w 3145"/>
                <a:gd name="T99" fmla="*/ 1165 h 3028"/>
                <a:gd name="T100" fmla="*/ 764 w 3145"/>
                <a:gd name="T101" fmla="*/ 1226 h 3028"/>
                <a:gd name="T102" fmla="*/ 864 w 3145"/>
                <a:gd name="T103" fmla="*/ 1217 h 3028"/>
                <a:gd name="T104" fmla="*/ 998 w 3145"/>
                <a:gd name="T105" fmla="*/ 1146 h 3028"/>
                <a:gd name="T106" fmla="*/ 1140 w 3145"/>
                <a:gd name="T107" fmla="*/ 1043 h 3028"/>
                <a:gd name="T108" fmla="*/ 1261 w 3145"/>
                <a:gd name="T109" fmla="*/ 907 h 3028"/>
                <a:gd name="T110" fmla="*/ 1336 w 3145"/>
                <a:gd name="T111" fmla="*/ 739 h 3028"/>
                <a:gd name="T112" fmla="*/ 1348 w 3145"/>
                <a:gd name="T113" fmla="*/ 74 h 3028"/>
                <a:gd name="T114" fmla="*/ 1395 w 3145"/>
                <a:gd name="T115" fmla="*/ 26 h 3028"/>
                <a:gd name="T116" fmla="*/ 1444 w 3145"/>
                <a:gd name="T117" fmla="*/ 14 h 3028"/>
                <a:gd name="T118" fmla="*/ 1555 w 3145"/>
                <a:gd name="T119" fmla="*/ 0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45" h="3028">
                  <a:moveTo>
                    <a:pt x="189" y="1302"/>
                  </a:moveTo>
                  <a:lnTo>
                    <a:pt x="174" y="1304"/>
                  </a:lnTo>
                  <a:lnTo>
                    <a:pt x="160" y="1312"/>
                  </a:lnTo>
                  <a:lnTo>
                    <a:pt x="151" y="1322"/>
                  </a:lnTo>
                  <a:lnTo>
                    <a:pt x="143" y="1335"/>
                  </a:lnTo>
                  <a:lnTo>
                    <a:pt x="141" y="1350"/>
                  </a:lnTo>
                  <a:lnTo>
                    <a:pt x="141" y="2757"/>
                  </a:lnTo>
                  <a:lnTo>
                    <a:pt x="143" y="2772"/>
                  </a:lnTo>
                  <a:lnTo>
                    <a:pt x="151" y="2786"/>
                  </a:lnTo>
                  <a:lnTo>
                    <a:pt x="160" y="2795"/>
                  </a:lnTo>
                  <a:lnTo>
                    <a:pt x="174" y="2803"/>
                  </a:lnTo>
                  <a:lnTo>
                    <a:pt x="189" y="2805"/>
                  </a:lnTo>
                  <a:lnTo>
                    <a:pt x="622" y="2805"/>
                  </a:lnTo>
                  <a:lnTo>
                    <a:pt x="636" y="2803"/>
                  </a:lnTo>
                  <a:lnTo>
                    <a:pt x="650" y="2795"/>
                  </a:lnTo>
                  <a:lnTo>
                    <a:pt x="660" y="2786"/>
                  </a:lnTo>
                  <a:lnTo>
                    <a:pt x="667" y="2772"/>
                  </a:lnTo>
                  <a:lnTo>
                    <a:pt x="669" y="2757"/>
                  </a:lnTo>
                  <a:lnTo>
                    <a:pt x="669" y="1350"/>
                  </a:lnTo>
                  <a:lnTo>
                    <a:pt x="667" y="1335"/>
                  </a:lnTo>
                  <a:lnTo>
                    <a:pt x="660" y="1322"/>
                  </a:lnTo>
                  <a:lnTo>
                    <a:pt x="650" y="1312"/>
                  </a:lnTo>
                  <a:lnTo>
                    <a:pt x="638" y="1304"/>
                  </a:lnTo>
                  <a:lnTo>
                    <a:pt x="623" y="1302"/>
                  </a:lnTo>
                  <a:lnTo>
                    <a:pt x="189" y="1302"/>
                  </a:lnTo>
                  <a:close/>
                  <a:moveTo>
                    <a:pt x="1589" y="0"/>
                  </a:moveTo>
                  <a:lnTo>
                    <a:pt x="1625" y="2"/>
                  </a:lnTo>
                  <a:lnTo>
                    <a:pt x="1662" y="6"/>
                  </a:lnTo>
                  <a:lnTo>
                    <a:pt x="1700" y="14"/>
                  </a:lnTo>
                  <a:lnTo>
                    <a:pt x="1738" y="24"/>
                  </a:lnTo>
                  <a:lnTo>
                    <a:pt x="1775" y="38"/>
                  </a:lnTo>
                  <a:lnTo>
                    <a:pt x="1812" y="57"/>
                  </a:lnTo>
                  <a:lnTo>
                    <a:pt x="1847" y="81"/>
                  </a:lnTo>
                  <a:lnTo>
                    <a:pt x="1881" y="108"/>
                  </a:lnTo>
                  <a:lnTo>
                    <a:pt x="1911" y="139"/>
                  </a:lnTo>
                  <a:lnTo>
                    <a:pt x="1937" y="174"/>
                  </a:lnTo>
                  <a:lnTo>
                    <a:pt x="1961" y="212"/>
                  </a:lnTo>
                  <a:lnTo>
                    <a:pt x="1980" y="254"/>
                  </a:lnTo>
                  <a:lnTo>
                    <a:pt x="1996" y="300"/>
                  </a:lnTo>
                  <a:lnTo>
                    <a:pt x="2008" y="348"/>
                  </a:lnTo>
                  <a:lnTo>
                    <a:pt x="2018" y="401"/>
                  </a:lnTo>
                  <a:lnTo>
                    <a:pt x="2023" y="457"/>
                  </a:lnTo>
                  <a:lnTo>
                    <a:pt x="2024" y="517"/>
                  </a:lnTo>
                  <a:lnTo>
                    <a:pt x="2024" y="1013"/>
                  </a:lnTo>
                  <a:lnTo>
                    <a:pt x="2714" y="1013"/>
                  </a:lnTo>
                  <a:lnTo>
                    <a:pt x="2768" y="1018"/>
                  </a:lnTo>
                  <a:lnTo>
                    <a:pt x="2820" y="1027"/>
                  </a:lnTo>
                  <a:lnTo>
                    <a:pt x="2870" y="1043"/>
                  </a:lnTo>
                  <a:lnTo>
                    <a:pt x="2916" y="1064"/>
                  </a:lnTo>
                  <a:lnTo>
                    <a:pt x="2960" y="1091"/>
                  </a:lnTo>
                  <a:lnTo>
                    <a:pt x="3000" y="1122"/>
                  </a:lnTo>
                  <a:lnTo>
                    <a:pt x="3036" y="1158"/>
                  </a:lnTo>
                  <a:lnTo>
                    <a:pt x="3067" y="1199"/>
                  </a:lnTo>
                  <a:lnTo>
                    <a:pt x="3095" y="1242"/>
                  </a:lnTo>
                  <a:lnTo>
                    <a:pt x="3116" y="1289"/>
                  </a:lnTo>
                  <a:lnTo>
                    <a:pt x="3132" y="1338"/>
                  </a:lnTo>
                  <a:lnTo>
                    <a:pt x="3141" y="1390"/>
                  </a:lnTo>
                  <a:lnTo>
                    <a:pt x="3145" y="1444"/>
                  </a:lnTo>
                  <a:lnTo>
                    <a:pt x="3145" y="1458"/>
                  </a:lnTo>
                  <a:lnTo>
                    <a:pt x="3145" y="1463"/>
                  </a:lnTo>
                  <a:lnTo>
                    <a:pt x="3145" y="1470"/>
                  </a:lnTo>
                  <a:lnTo>
                    <a:pt x="3133" y="1541"/>
                  </a:lnTo>
                  <a:lnTo>
                    <a:pt x="3126" y="1560"/>
                  </a:lnTo>
                  <a:lnTo>
                    <a:pt x="3116" y="1576"/>
                  </a:lnTo>
                  <a:lnTo>
                    <a:pt x="3101" y="1588"/>
                  </a:lnTo>
                  <a:lnTo>
                    <a:pt x="3083" y="1596"/>
                  </a:lnTo>
                  <a:lnTo>
                    <a:pt x="3063" y="1599"/>
                  </a:lnTo>
                  <a:lnTo>
                    <a:pt x="3058" y="1599"/>
                  </a:lnTo>
                  <a:lnTo>
                    <a:pt x="3052" y="1598"/>
                  </a:lnTo>
                  <a:lnTo>
                    <a:pt x="3033" y="1594"/>
                  </a:lnTo>
                  <a:lnTo>
                    <a:pt x="3018" y="1584"/>
                  </a:lnTo>
                  <a:lnTo>
                    <a:pt x="3006" y="1570"/>
                  </a:lnTo>
                  <a:lnTo>
                    <a:pt x="2997" y="1554"/>
                  </a:lnTo>
                  <a:lnTo>
                    <a:pt x="2993" y="1537"/>
                  </a:lnTo>
                  <a:lnTo>
                    <a:pt x="2994" y="1518"/>
                  </a:lnTo>
                  <a:lnTo>
                    <a:pt x="3004" y="1453"/>
                  </a:lnTo>
                  <a:lnTo>
                    <a:pt x="3004" y="1445"/>
                  </a:lnTo>
                  <a:lnTo>
                    <a:pt x="3001" y="1402"/>
                  </a:lnTo>
                  <a:lnTo>
                    <a:pt x="2992" y="1362"/>
                  </a:lnTo>
                  <a:lnTo>
                    <a:pt x="2977" y="1322"/>
                  </a:lnTo>
                  <a:lnTo>
                    <a:pt x="2957" y="1286"/>
                  </a:lnTo>
                  <a:lnTo>
                    <a:pt x="2932" y="1255"/>
                  </a:lnTo>
                  <a:lnTo>
                    <a:pt x="2904" y="1226"/>
                  </a:lnTo>
                  <a:lnTo>
                    <a:pt x="2872" y="1202"/>
                  </a:lnTo>
                  <a:lnTo>
                    <a:pt x="2836" y="1182"/>
                  </a:lnTo>
                  <a:lnTo>
                    <a:pt x="2798" y="1167"/>
                  </a:lnTo>
                  <a:lnTo>
                    <a:pt x="2756" y="1158"/>
                  </a:lnTo>
                  <a:lnTo>
                    <a:pt x="2714" y="1155"/>
                  </a:lnTo>
                  <a:lnTo>
                    <a:pt x="1954" y="1155"/>
                  </a:lnTo>
                  <a:lnTo>
                    <a:pt x="1935" y="1152"/>
                  </a:lnTo>
                  <a:lnTo>
                    <a:pt x="1918" y="1146"/>
                  </a:lnTo>
                  <a:lnTo>
                    <a:pt x="1904" y="1134"/>
                  </a:lnTo>
                  <a:lnTo>
                    <a:pt x="1894" y="1120"/>
                  </a:lnTo>
                  <a:lnTo>
                    <a:pt x="1886" y="1103"/>
                  </a:lnTo>
                  <a:lnTo>
                    <a:pt x="1884" y="1084"/>
                  </a:lnTo>
                  <a:lnTo>
                    <a:pt x="1884" y="517"/>
                  </a:lnTo>
                  <a:lnTo>
                    <a:pt x="1882" y="460"/>
                  </a:lnTo>
                  <a:lnTo>
                    <a:pt x="1877" y="408"/>
                  </a:lnTo>
                  <a:lnTo>
                    <a:pt x="1867" y="360"/>
                  </a:lnTo>
                  <a:lnTo>
                    <a:pt x="1853" y="318"/>
                  </a:lnTo>
                  <a:lnTo>
                    <a:pt x="1836" y="280"/>
                  </a:lnTo>
                  <a:lnTo>
                    <a:pt x="1816" y="246"/>
                  </a:lnTo>
                  <a:lnTo>
                    <a:pt x="1792" y="217"/>
                  </a:lnTo>
                  <a:lnTo>
                    <a:pt x="1764" y="193"/>
                  </a:lnTo>
                  <a:lnTo>
                    <a:pt x="1733" y="174"/>
                  </a:lnTo>
                  <a:lnTo>
                    <a:pt x="1702" y="160"/>
                  </a:lnTo>
                  <a:lnTo>
                    <a:pt x="1668" y="150"/>
                  </a:lnTo>
                  <a:lnTo>
                    <a:pt x="1635" y="144"/>
                  </a:lnTo>
                  <a:lnTo>
                    <a:pt x="1601" y="141"/>
                  </a:lnTo>
                  <a:lnTo>
                    <a:pt x="1569" y="141"/>
                  </a:lnTo>
                  <a:lnTo>
                    <a:pt x="1538" y="142"/>
                  </a:lnTo>
                  <a:lnTo>
                    <a:pt x="1511" y="145"/>
                  </a:lnTo>
                  <a:lnTo>
                    <a:pt x="1486" y="148"/>
                  </a:lnTo>
                  <a:lnTo>
                    <a:pt x="1486" y="642"/>
                  </a:lnTo>
                  <a:lnTo>
                    <a:pt x="1484" y="699"/>
                  </a:lnTo>
                  <a:lnTo>
                    <a:pt x="1477" y="754"/>
                  </a:lnTo>
                  <a:lnTo>
                    <a:pt x="1464" y="806"/>
                  </a:lnTo>
                  <a:lnTo>
                    <a:pt x="1448" y="856"/>
                  </a:lnTo>
                  <a:lnTo>
                    <a:pt x="1428" y="903"/>
                  </a:lnTo>
                  <a:lnTo>
                    <a:pt x="1404" y="948"/>
                  </a:lnTo>
                  <a:lnTo>
                    <a:pt x="1377" y="991"/>
                  </a:lnTo>
                  <a:lnTo>
                    <a:pt x="1348" y="1031"/>
                  </a:lnTo>
                  <a:lnTo>
                    <a:pt x="1317" y="1069"/>
                  </a:lnTo>
                  <a:lnTo>
                    <a:pt x="1283" y="1104"/>
                  </a:lnTo>
                  <a:lnTo>
                    <a:pt x="1247" y="1138"/>
                  </a:lnTo>
                  <a:lnTo>
                    <a:pt x="1210" y="1170"/>
                  </a:lnTo>
                  <a:lnTo>
                    <a:pt x="1173" y="1200"/>
                  </a:lnTo>
                  <a:lnTo>
                    <a:pt x="1135" y="1226"/>
                  </a:lnTo>
                  <a:lnTo>
                    <a:pt x="1097" y="1252"/>
                  </a:lnTo>
                  <a:lnTo>
                    <a:pt x="1059" y="1275"/>
                  </a:lnTo>
                  <a:lnTo>
                    <a:pt x="1022" y="1296"/>
                  </a:lnTo>
                  <a:lnTo>
                    <a:pt x="986" y="1315"/>
                  </a:lnTo>
                  <a:lnTo>
                    <a:pt x="951" y="1333"/>
                  </a:lnTo>
                  <a:lnTo>
                    <a:pt x="918" y="1348"/>
                  </a:lnTo>
                  <a:lnTo>
                    <a:pt x="887" y="1362"/>
                  </a:lnTo>
                  <a:lnTo>
                    <a:pt x="858" y="1373"/>
                  </a:lnTo>
                  <a:lnTo>
                    <a:pt x="833" y="1384"/>
                  </a:lnTo>
                  <a:lnTo>
                    <a:pt x="810" y="1391"/>
                  </a:lnTo>
                  <a:lnTo>
                    <a:pt x="810" y="2597"/>
                  </a:lnTo>
                  <a:lnTo>
                    <a:pt x="814" y="2640"/>
                  </a:lnTo>
                  <a:lnTo>
                    <a:pt x="823" y="2681"/>
                  </a:lnTo>
                  <a:lnTo>
                    <a:pt x="837" y="2719"/>
                  </a:lnTo>
                  <a:lnTo>
                    <a:pt x="857" y="2755"/>
                  </a:lnTo>
                  <a:lnTo>
                    <a:pt x="882" y="2788"/>
                  </a:lnTo>
                  <a:lnTo>
                    <a:pt x="910" y="2816"/>
                  </a:lnTo>
                  <a:lnTo>
                    <a:pt x="943" y="2841"/>
                  </a:lnTo>
                  <a:lnTo>
                    <a:pt x="979" y="2861"/>
                  </a:lnTo>
                  <a:lnTo>
                    <a:pt x="1017" y="2875"/>
                  </a:lnTo>
                  <a:lnTo>
                    <a:pt x="1059" y="2884"/>
                  </a:lnTo>
                  <a:lnTo>
                    <a:pt x="1101" y="2887"/>
                  </a:lnTo>
                  <a:lnTo>
                    <a:pt x="1964" y="2887"/>
                  </a:lnTo>
                  <a:lnTo>
                    <a:pt x="1982" y="2889"/>
                  </a:lnTo>
                  <a:lnTo>
                    <a:pt x="1999" y="2897"/>
                  </a:lnTo>
                  <a:lnTo>
                    <a:pt x="2014" y="2907"/>
                  </a:lnTo>
                  <a:lnTo>
                    <a:pt x="2024" y="2922"/>
                  </a:lnTo>
                  <a:lnTo>
                    <a:pt x="2032" y="2939"/>
                  </a:lnTo>
                  <a:lnTo>
                    <a:pt x="2034" y="2957"/>
                  </a:lnTo>
                  <a:lnTo>
                    <a:pt x="2032" y="2976"/>
                  </a:lnTo>
                  <a:lnTo>
                    <a:pt x="2024" y="2993"/>
                  </a:lnTo>
                  <a:lnTo>
                    <a:pt x="2014" y="3007"/>
                  </a:lnTo>
                  <a:lnTo>
                    <a:pt x="1999" y="3019"/>
                  </a:lnTo>
                  <a:lnTo>
                    <a:pt x="1982" y="3025"/>
                  </a:lnTo>
                  <a:lnTo>
                    <a:pt x="1964" y="3028"/>
                  </a:lnTo>
                  <a:lnTo>
                    <a:pt x="1101" y="3028"/>
                  </a:lnTo>
                  <a:lnTo>
                    <a:pt x="1052" y="3025"/>
                  </a:lnTo>
                  <a:lnTo>
                    <a:pt x="1005" y="3016"/>
                  </a:lnTo>
                  <a:lnTo>
                    <a:pt x="959" y="3004"/>
                  </a:lnTo>
                  <a:lnTo>
                    <a:pt x="916" y="2986"/>
                  </a:lnTo>
                  <a:lnTo>
                    <a:pt x="875" y="2964"/>
                  </a:lnTo>
                  <a:lnTo>
                    <a:pt x="837" y="2937"/>
                  </a:lnTo>
                  <a:lnTo>
                    <a:pt x="802" y="2906"/>
                  </a:lnTo>
                  <a:lnTo>
                    <a:pt x="770" y="2874"/>
                  </a:lnTo>
                  <a:lnTo>
                    <a:pt x="752" y="2894"/>
                  </a:lnTo>
                  <a:lnTo>
                    <a:pt x="731" y="2912"/>
                  </a:lnTo>
                  <a:lnTo>
                    <a:pt x="707" y="2925"/>
                  </a:lnTo>
                  <a:lnTo>
                    <a:pt x="680" y="2936"/>
                  </a:lnTo>
                  <a:lnTo>
                    <a:pt x="652" y="2943"/>
                  </a:lnTo>
                  <a:lnTo>
                    <a:pt x="623" y="2946"/>
                  </a:lnTo>
                  <a:lnTo>
                    <a:pt x="189" y="2946"/>
                  </a:lnTo>
                  <a:lnTo>
                    <a:pt x="155" y="2942"/>
                  </a:lnTo>
                  <a:lnTo>
                    <a:pt x="123" y="2934"/>
                  </a:lnTo>
                  <a:lnTo>
                    <a:pt x="93" y="2920"/>
                  </a:lnTo>
                  <a:lnTo>
                    <a:pt x="67" y="2901"/>
                  </a:lnTo>
                  <a:lnTo>
                    <a:pt x="44" y="2879"/>
                  </a:lnTo>
                  <a:lnTo>
                    <a:pt x="25" y="2852"/>
                  </a:lnTo>
                  <a:lnTo>
                    <a:pt x="12" y="2823"/>
                  </a:lnTo>
                  <a:lnTo>
                    <a:pt x="3" y="2791"/>
                  </a:lnTo>
                  <a:lnTo>
                    <a:pt x="0" y="2757"/>
                  </a:lnTo>
                  <a:lnTo>
                    <a:pt x="0" y="1350"/>
                  </a:lnTo>
                  <a:lnTo>
                    <a:pt x="3" y="1316"/>
                  </a:lnTo>
                  <a:lnTo>
                    <a:pt x="12" y="1284"/>
                  </a:lnTo>
                  <a:lnTo>
                    <a:pt x="25" y="1255"/>
                  </a:lnTo>
                  <a:lnTo>
                    <a:pt x="44" y="1229"/>
                  </a:lnTo>
                  <a:lnTo>
                    <a:pt x="67" y="1206"/>
                  </a:lnTo>
                  <a:lnTo>
                    <a:pt x="93" y="1188"/>
                  </a:lnTo>
                  <a:lnTo>
                    <a:pt x="123" y="1174"/>
                  </a:lnTo>
                  <a:lnTo>
                    <a:pt x="155" y="1165"/>
                  </a:lnTo>
                  <a:lnTo>
                    <a:pt x="189" y="1162"/>
                  </a:lnTo>
                  <a:lnTo>
                    <a:pt x="623" y="1162"/>
                  </a:lnTo>
                  <a:lnTo>
                    <a:pt x="656" y="1165"/>
                  </a:lnTo>
                  <a:lnTo>
                    <a:pt x="686" y="1173"/>
                  </a:lnTo>
                  <a:lnTo>
                    <a:pt x="715" y="1187"/>
                  </a:lnTo>
                  <a:lnTo>
                    <a:pt x="742" y="1204"/>
                  </a:lnTo>
                  <a:lnTo>
                    <a:pt x="764" y="1226"/>
                  </a:lnTo>
                  <a:lnTo>
                    <a:pt x="783" y="1252"/>
                  </a:lnTo>
                  <a:lnTo>
                    <a:pt x="806" y="1242"/>
                  </a:lnTo>
                  <a:lnTo>
                    <a:pt x="834" y="1230"/>
                  </a:lnTo>
                  <a:lnTo>
                    <a:pt x="864" y="1217"/>
                  </a:lnTo>
                  <a:lnTo>
                    <a:pt x="895" y="1202"/>
                  </a:lnTo>
                  <a:lnTo>
                    <a:pt x="928" y="1185"/>
                  </a:lnTo>
                  <a:lnTo>
                    <a:pt x="963" y="1166"/>
                  </a:lnTo>
                  <a:lnTo>
                    <a:pt x="998" y="1146"/>
                  </a:lnTo>
                  <a:lnTo>
                    <a:pt x="1034" y="1122"/>
                  </a:lnTo>
                  <a:lnTo>
                    <a:pt x="1070" y="1098"/>
                  </a:lnTo>
                  <a:lnTo>
                    <a:pt x="1105" y="1072"/>
                  </a:lnTo>
                  <a:lnTo>
                    <a:pt x="1140" y="1043"/>
                  </a:lnTo>
                  <a:lnTo>
                    <a:pt x="1173" y="1012"/>
                  </a:lnTo>
                  <a:lnTo>
                    <a:pt x="1205" y="979"/>
                  </a:lnTo>
                  <a:lnTo>
                    <a:pt x="1235" y="945"/>
                  </a:lnTo>
                  <a:lnTo>
                    <a:pt x="1261" y="907"/>
                  </a:lnTo>
                  <a:lnTo>
                    <a:pt x="1286" y="869"/>
                  </a:lnTo>
                  <a:lnTo>
                    <a:pt x="1306" y="828"/>
                  </a:lnTo>
                  <a:lnTo>
                    <a:pt x="1323" y="785"/>
                  </a:lnTo>
                  <a:lnTo>
                    <a:pt x="1336" y="739"/>
                  </a:lnTo>
                  <a:lnTo>
                    <a:pt x="1343" y="691"/>
                  </a:lnTo>
                  <a:lnTo>
                    <a:pt x="1345" y="642"/>
                  </a:lnTo>
                  <a:lnTo>
                    <a:pt x="1345" y="92"/>
                  </a:lnTo>
                  <a:lnTo>
                    <a:pt x="1348" y="74"/>
                  </a:lnTo>
                  <a:lnTo>
                    <a:pt x="1355" y="58"/>
                  </a:lnTo>
                  <a:lnTo>
                    <a:pt x="1365" y="45"/>
                  </a:lnTo>
                  <a:lnTo>
                    <a:pt x="1378" y="33"/>
                  </a:lnTo>
                  <a:lnTo>
                    <a:pt x="1395" y="26"/>
                  </a:lnTo>
                  <a:lnTo>
                    <a:pt x="1399" y="24"/>
                  </a:lnTo>
                  <a:lnTo>
                    <a:pt x="1410" y="21"/>
                  </a:lnTo>
                  <a:lnTo>
                    <a:pt x="1425" y="17"/>
                  </a:lnTo>
                  <a:lnTo>
                    <a:pt x="1444" y="14"/>
                  </a:lnTo>
                  <a:lnTo>
                    <a:pt x="1467" y="10"/>
                  </a:lnTo>
                  <a:lnTo>
                    <a:pt x="1494" y="5"/>
                  </a:lnTo>
                  <a:lnTo>
                    <a:pt x="1523" y="2"/>
                  </a:lnTo>
                  <a:lnTo>
                    <a:pt x="1555" y="0"/>
                  </a:lnTo>
                  <a:lnTo>
                    <a:pt x="15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9" name="Freeform 455"/>
            <p:cNvSpPr>
              <a:spLocks noEditPoints="1"/>
            </p:cNvSpPr>
            <p:nvPr/>
          </p:nvSpPr>
          <p:spPr bwMode="auto">
            <a:xfrm>
              <a:off x="3873500" y="5302250"/>
              <a:ext cx="203200" cy="239713"/>
            </a:xfrm>
            <a:custGeom>
              <a:avLst/>
              <a:gdLst>
                <a:gd name="T0" fmla="*/ 141 w 1277"/>
                <a:gd name="T1" fmla="*/ 1373 h 1513"/>
                <a:gd name="T2" fmla="*/ 1137 w 1277"/>
                <a:gd name="T3" fmla="*/ 781 h 1513"/>
                <a:gd name="T4" fmla="*/ 638 w 1277"/>
                <a:gd name="T5" fmla="*/ 140 h 1513"/>
                <a:gd name="T6" fmla="*/ 554 w 1277"/>
                <a:gd name="T7" fmla="*/ 153 h 1513"/>
                <a:gd name="T8" fmla="*/ 481 w 1277"/>
                <a:gd name="T9" fmla="*/ 187 h 1513"/>
                <a:gd name="T10" fmla="*/ 420 w 1277"/>
                <a:gd name="T11" fmla="*/ 240 h 1513"/>
                <a:gd name="T12" fmla="*/ 376 w 1277"/>
                <a:gd name="T13" fmla="*/ 308 h 1513"/>
                <a:gd name="T14" fmla="*/ 352 w 1277"/>
                <a:gd name="T15" fmla="*/ 387 h 1513"/>
                <a:gd name="T16" fmla="*/ 349 w 1277"/>
                <a:gd name="T17" fmla="*/ 641 h 1513"/>
                <a:gd name="T18" fmla="*/ 928 w 1277"/>
                <a:gd name="T19" fmla="*/ 429 h 1513"/>
                <a:gd name="T20" fmla="*/ 915 w 1277"/>
                <a:gd name="T21" fmla="*/ 346 h 1513"/>
                <a:gd name="T22" fmla="*/ 881 w 1277"/>
                <a:gd name="T23" fmla="*/ 273 h 1513"/>
                <a:gd name="T24" fmla="*/ 828 w 1277"/>
                <a:gd name="T25" fmla="*/ 211 h 1513"/>
                <a:gd name="T26" fmla="*/ 760 w 1277"/>
                <a:gd name="T27" fmla="*/ 168 h 1513"/>
                <a:gd name="T28" fmla="*/ 681 w 1277"/>
                <a:gd name="T29" fmla="*/ 144 h 1513"/>
                <a:gd name="T30" fmla="*/ 638 w 1277"/>
                <a:gd name="T31" fmla="*/ 0 h 1513"/>
                <a:gd name="T32" fmla="*/ 744 w 1277"/>
                <a:gd name="T33" fmla="*/ 12 h 1513"/>
                <a:gd name="T34" fmla="*/ 841 w 1277"/>
                <a:gd name="T35" fmla="*/ 50 h 1513"/>
                <a:gd name="T36" fmla="*/ 924 w 1277"/>
                <a:gd name="T37" fmla="*/ 109 h 1513"/>
                <a:gd name="T38" fmla="*/ 992 w 1277"/>
                <a:gd name="T39" fmla="*/ 184 h 1513"/>
                <a:gd name="T40" fmla="*/ 1040 w 1277"/>
                <a:gd name="T41" fmla="*/ 274 h 1513"/>
                <a:gd name="T42" fmla="*/ 1066 w 1277"/>
                <a:gd name="T43" fmla="*/ 375 h 1513"/>
                <a:gd name="T44" fmla="*/ 1069 w 1277"/>
                <a:gd name="T45" fmla="*/ 641 h 1513"/>
                <a:gd name="T46" fmla="*/ 1226 w 1277"/>
                <a:gd name="T47" fmla="*/ 643 h 1513"/>
                <a:gd name="T48" fmla="*/ 1257 w 1277"/>
                <a:gd name="T49" fmla="*/ 661 h 1513"/>
                <a:gd name="T50" fmla="*/ 1275 w 1277"/>
                <a:gd name="T51" fmla="*/ 692 h 1513"/>
                <a:gd name="T52" fmla="*/ 1277 w 1277"/>
                <a:gd name="T53" fmla="*/ 1443 h 1513"/>
                <a:gd name="T54" fmla="*/ 1267 w 1277"/>
                <a:gd name="T55" fmla="*/ 1478 h 1513"/>
                <a:gd name="T56" fmla="*/ 1243 w 1277"/>
                <a:gd name="T57" fmla="*/ 1503 h 1513"/>
                <a:gd name="T58" fmla="*/ 1207 w 1277"/>
                <a:gd name="T59" fmla="*/ 1513 h 1513"/>
                <a:gd name="T60" fmla="*/ 52 w 1277"/>
                <a:gd name="T61" fmla="*/ 1510 h 1513"/>
                <a:gd name="T62" fmla="*/ 21 w 1277"/>
                <a:gd name="T63" fmla="*/ 1492 h 1513"/>
                <a:gd name="T64" fmla="*/ 3 w 1277"/>
                <a:gd name="T65" fmla="*/ 1461 h 1513"/>
                <a:gd name="T66" fmla="*/ 0 w 1277"/>
                <a:gd name="T67" fmla="*/ 710 h 1513"/>
                <a:gd name="T68" fmla="*/ 9 w 1277"/>
                <a:gd name="T69" fmla="*/ 675 h 1513"/>
                <a:gd name="T70" fmla="*/ 35 w 1277"/>
                <a:gd name="T71" fmla="*/ 650 h 1513"/>
                <a:gd name="T72" fmla="*/ 71 w 1277"/>
                <a:gd name="T73" fmla="*/ 640 h 1513"/>
                <a:gd name="T74" fmla="*/ 209 w 1277"/>
                <a:gd name="T75" fmla="*/ 428 h 1513"/>
                <a:gd name="T76" fmla="*/ 221 w 1277"/>
                <a:gd name="T77" fmla="*/ 324 h 1513"/>
                <a:gd name="T78" fmla="*/ 258 w 1277"/>
                <a:gd name="T79" fmla="*/ 227 h 1513"/>
                <a:gd name="T80" fmla="*/ 317 w 1277"/>
                <a:gd name="T81" fmla="*/ 144 h 1513"/>
                <a:gd name="T82" fmla="*/ 392 w 1277"/>
                <a:gd name="T83" fmla="*/ 77 h 1513"/>
                <a:gd name="T84" fmla="*/ 482 w 1277"/>
                <a:gd name="T85" fmla="*/ 28 h 1513"/>
                <a:gd name="T86" fmla="*/ 584 w 1277"/>
                <a:gd name="T87" fmla="*/ 3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7" h="1513">
                  <a:moveTo>
                    <a:pt x="141" y="781"/>
                  </a:moveTo>
                  <a:lnTo>
                    <a:pt x="141" y="1373"/>
                  </a:lnTo>
                  <a:lnTo>
                    <a:pt x="1137" y="1373"/>
                  </a:lnTo>
                  <a:lnTo>
                    <a:pt x="1137" y="781"/>
                  </a:lnTo>
                  <a:lnTo>
                    <a:pt x="141" y="781"/>
                  </a:lnTo>
                  <a:close/>
                  <a:moveTo>
                    <a:pt x="638" y="140"/>
                  </a:moveTo>
                  <a:lnTo>
                    <a:pt x="596" y="144"/>
                  </a:lnTo>
                  <a:lnTo>
                    <a:pt x="554" y="153"/>
                  </a:lnTo>
                  <a:lnTo>
                    <a:pt x="516" y="168"/>
                  </a:lnTo>
                  <a:lnTo>
                    <a:pt x="481" y="187"/>
                  </a:lnTo>
                  <a:lnTo>
                    <a:pt x="448" y="211"/>
                  </a:lnTo>
                  <a:lnTo>
                    <a:pt x="420" y="240"/>
                  </a:lnTo>
                  <a:lnTo>
                    <a:pt x="395" y="272"/>
                  </a:lnTo>
                  <a:lnTo>
                    <a:pt x="376" y="308"/>
                  </a:lnTo>
                  <a:lnTo>
                    <a:pt x="361" y="346"/>
                  </a:lnTo>
                  <a:lnTo>
                    <a:pt x="352" y="387"/>
                  </a:lnTo>
                  <a:lnTo>
                    <a:pt x="349" y="429"/>
                  </a:lnTo>
                  <a:lnTo>
                    <a:pt x="349" y="641"/>
                  </a:lnTo>
                  <a:lnTo>
                    <a:pt x="928" y="641"/>
                  </a:lnTo>
                  <a:lnTo>
                    <a:pt x="928" y="429"/>
                  </a:lnTo>
                  <a:lnTo>
                    <a:pt x="925" y="387"/>
                  </a:lnTo>
                  <a:lnTo>
                    <a:pt x="915" y="346"/>
                  </a:lnTo>
                  <a:lnTo>
                    <a:pt x="900" y="308"/>
                  </a:lnTo>
                  <a:lnTo>
                    <a:pt x="881" y="273"/>
                  </a:lnTo>
                  <a:lnTo>
                    <a:pt x="857" y="240"/>
                  </a:lnTo>
                  <a:lnTo>
                    <a:pt x="828" y="211"/>
                  </a:lnTo>
                  <a:lnTo>
                    <a:pt x="795" y="187"/>
                  </a:lnTo>
                  <a:lnTo>
                    <a:pt x="760" y="168"/>
                  </a:lnTo>
                  <a:lnTo>
                    <a:pt x="722" y="153"/>
                  </a:lnTo>
                  <a:lnTo>
                    <a:pt x="681" y="144"/>
                  </a:lnTo>
                  <a:lnTo>
                    <a:pt x="638" y="140"/>
                  </a:lnTo>
                  <a:close/>
                  <a:moveTo>
                    <a:pt x="638" y="0"/>
                  </a:moveTo>
                  <a:lnTo>
                    <a:pt x="692" y="3"/>
                  </a:lnTo>
                  <a:lnTo>
                    <a:pt x="744" y="12"/>
                  </a:lnTo>
                  <a:lnTo>
                    <a:pt x="794" y="28"/>
                  </a:lnTo>
                  <a:lnTo>
                    <a:pt x="841" y="50"/>
                  </a:lnTo>
                  <a:lnTo>
                    <a:pt x="884" y="77"/>
                  </a:lnTo>
                  <a:lnTo>
                    <a:pt x="924" y="109"/>
                  </a:lnTo>
                  <a:lnTo>
                    <a:pt x="960" y="144"/>
                  </a:lnTo>
                  <a:lnTo>
                    <a:pt x="992" y="184"/>
                  </a:lnTo>
                  <a:lnTo>
                    <a:pt x="1018" y="227"/>
                  </a:lnTo>
                  <a:lnTo>
                    <a:pt x="1040" y="274"/>
                  </a:lnTo>
                  <a:lnTo>
                    <a:pt x="1056" y="324"/>
                  </a:lnTo>
                  <a:lnTo>
                    <a:pt x="1066" y="375"/>
                  </a:lnTo>
                  <a:lnTo>
                    <a:pt x="1069" y="429"/>
                  </a:lnTo>
                  <a:lnTo>
                    <a:pt x="1069" y="641"/>
                  </a:lnTo>
                  <a:lnTo>
                    <a:pt x="1207" y="641"/>
                  </a:lnTo>
                  <a:lnTo>
                    <a:pt x="1226" y="643"/>
                  </a:lnTo>
                  <a:lnTo>
                    <a:pt x="1243" y="651"/>
                  </a:lnTo>
                  <a:lnTo>
                    <a:pt x="1257" y="661"/>
                  </a:lnTo>
                  <a:lnTo>
                    <a:pt x="1267" y="675"/>
                  </a:lnTo>
                  <a:lnTo>
                    <a:pt x="1275" y="692"/>
                  </a:lnTo>
                  <a:lnTo>
                    <a:pt x="1277" y="711"/>
                  </a:lnTo>
                  <a:lnTo>
                    <a:pt x="1277" y="1443"/>
                  </a:lnTo>
                  <a:lnTo>
                    <a:pt x="1275" y="1461"/>
                  </a:lnTo>
                  <a:lnTo>
                    <a:pt x="1267" y="1478"/>
                  </a:lnTo>
                  <a:lnTo>
                    <a:pt x="1257" y="1492"/>
                  </a:lnTo>
                  <a:lnTo>
                    <a:pt x="1243" y="1503"/>
                  </a:lnTo>
                  <a:lnTo>
                    <a:pt x="1226" y="1510"/>
                  </a:lnTo>
                  <a:lnTo>
                    <a:pt x="1207" y="1513"/>
                  </a:lnTo>
                  <a:lnTo>
                    <a:pt x="71" y="1513"/>
                  </a:lnTo>
                  <a:lnTo>
                    <a:pt x="52" y="1510"/>
                  </a:lnTo>
                  <a:lnTo>
                    <a:pt x="35" y="1503"/>
                  </a:lnTo>
                  <a:lnTo>
                    <a:pt x="21" y="1492"/>
                  </a:lnTo>
                  <a:lnTo>
                    <a:pt x="9" y="1478"/>
                  </a:lnTo>
                  <a:lnTo>
                    <a:pt x="3" y="1461"/>
                  </a:lnTo>
                  <a:lnTo>
                    <a:pt x="0" y="1443"/>
                  </a:lnTo>
                  <a:lnTo>
                    <a:pt x="0" y="710"/>
                  </a:lnTo>
                  <a:lnTo>
                    <a:pt x="3" y="692"/>
                  </a:lnTo>
                  <a:lnTo>
                    <a:pt x="9" y="675"/>
                  </a:lnTo>
                  <a:lnTo>
                    <a:pt x="21" y="660"/>
                  </a:lnTo>
                  <a:lnTo>
                    <a:pt x="35" y="650"/>
                  </a:lnTo>
                  <a:lnTo>
                    <a:pt x="52" y="642"/>
                  </a:lnTo>
                  <a:lnTo>
                    <a:pt x="71" y="640"/>
                  </a:lnTo>
                  <a:lnTo>
                    <a:pt x="209" y="640"/>
                  </a:lnTo>
                  <a:lnTo>
                    <a:pt x="209" y="428"/>
                  </a:lnTo>
                  <a:lnTo>
                    <a:pt x="212" y="375"/>
                  </a:lnTo>
                  <a:lnTo>
                    <a:pt x="221" y="324"/>
                  </a:lnTo>
                  <a:lnTo>
                    <a:pt x="237" y="274"/>
                  </a:lnTo>
                  <a:lnTo>
                    <a:pt x="258" y="227"/>
                  </a:lnTo>
                  <a:lnTo>
                    <a:pt x="285" y="184"/>
                  </a:lnTo>
                  <a:lnTo>
                    <a:pt x="317" y="144"/>
                  </a:lnTo>
                  <a:lnTo>
                    <a:pt x="353" y="108"/>
                  </a:lnTo>
                  <a:lnTo>
                    <a:pt x="392" y="77"/>
                  </a:lnTo>
                  <a:lnTo>
                    <a:pt x="436" y="50"/>
                  </a:lnTo>
                  <a:lnTo>
                    <a:pt x="482" y="28"/>
                  </a:lnTo>
                  <a:lnTo>
                    <a:pt x="532" y="12"/>
                  </a:lnTo>
                  <a:lnTo>
                    <a:pt x="584" y="3"/>
                  </a:lnTo>
                  <a:lnTo>
                    <a:pt x="6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70" name="Inhaltsplatzhalter 4"/>
          <p:cNvSpPr txBox="1"/>
          <p:nvPr/>
        </p:nvSpPr>
        <p:spPr>
          <a:xfrm>
            <a:off x="7558751" y="2412241"/>
            <a:ext cx="193618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 err="1">
                <a:solidFill>
                  <a:schemeClr val="accent2"/>
                </a:solidFill>
                <a:latin typeface="+mn-lt"/>
                <a:cs typeface="+mn-ea"/>
                <a:sym typeface="+mn-lt"/>
              </a:rPr>
              <a:t>Đoạn</a:t>
            </a:r>
            <a:r>
              <a:rPr lang="en-US" sz="2800" b="1" dirty="0">
                <a:solidFill>
                  <a:schemeClr val="accent2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+mn-lt"/>
                <a:cs typeface="+mn-ea"/>
                <a:sym typeface="+mn-lt"/>
              </a:rPr>
              <a:t>văn</a:t>
            </a:r>
            <a:endParaRPr lang="en-US" sz="2800" b="1" dirty="0">
              <a:solidFill>
                <a:schemeClr val="accent2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1" name="Inhaltsplatzhalter 4"/>
          <p:cNvSpPr txBox="1"/>
          <p:nvPr/>
        </p:nvSpPr>
        <p:spPr>
          <a:xfrm rot="14400000">
            <a:off x="6408984" y="3524007"/>
            <a:ext cx="2547784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 err="1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Phương</a:t>
            </a:r>
            <a:r>
              <a:rPr lang="en-US" sz="2800" b="1" dirty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tiện</a:t>
            </a:r>
            <a:r>
              <a:rPr lang="en-US" sz="2800" b="1" dirty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thể</a:t>
            </a:r>
            <a:r>
              <a:rPr lang="en-US" sz="2800" b="1" dirty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hiện</a:t>
            </a:r>
            <a:endParaRPr lang="en-US" sz="2800" b="1" dirty="0">
              <a:solidFill>
                <a:schemeClr val="accent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2" name="Inhaltsplatzhalter 4"/>
          <p:cNvSpPr txBox="1"/>
          <p:nvPr/>
        </p:nvSpPr>
        <p:spPr>
          <a:xfrm rot="18000000">
            <a:off x="8380533" y="3646526"/>
            <a:ext cx="165613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 err="1">
                <a:solidFill>
                  <a:schemeClr val="accent3"/>
                </a:solidFill>
                <a:latin typeface="+mn-lt"/>
                <a:cs typeface="+mn-ea"/>
                <a:sym typeface="+mn-lt"/>
              </a:rPr>
              <a:t>Hiệu</a:t>
            </a:r>
            <a:r>
              <a:rPr lang="en-US" sz="2800" b="1" dirty="0">
                <a:solidFill>
                  <a:schemeClr val="accent3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+mn-lt"/>
                <a:cs typeface="+mn-ea"/>
                <a:sym typeface="+mn-lt"/>
              </a:rPr>
              <a:t>quả</a:t>
            </a:r>
            <a:endParaRPr lang="en-US" sz="2800" b="1" dirty="0">
              <a:solidFill>
                <a:schemeClr val="accent3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CAB2ED-F5FA-6E16-C156-DEF3B90014B0}"/>
              </a:ext>
            </a:extLst>
          </p:cNvPr>
          <p:cNvSpPr txBox="1"/>
          <p:nvPr/>
        </p:nvSpPr>
        <p:spPr>
          <a:xfrm>
            <a:off x="2060668" y="833267"/>
            <a:ext cx="3777611" cy="1000244"/>
          </a:xfrm>
          <a:prstGeom prst="snipRoundRect">
            <a:avLst/>
          </a:prstGeom>
          <a:noFill/>
          <a:ln w="38100">
            <a:solidFill>
              <a:srgbClr val="CEB966"/>
            </a:solidFill>
            <a:prstDash val="sysDash"/>
          </a:ln>
        </p:spPr>
        <p:txBody>
          <a:bodyPr wrap="square">
            <a:spAutoFit/>
          </a:bodyPr>
          <a:lstStyle/>
          <a:p>
            <a:pPr indent="-1905">
              <a:tabLst>
                <a:tab pos="1386840" algn="l"/>
              </a:tabLst>
            </a:pPr>
            <a:r>
              <a:rPr lang="en-US" sz="2800" dirty="0" err="1"/>
              <a:t>Miêu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, </a:t>
            </a:r>
            <a:r>
              <a:rPr lang="en-US" sz="2800" dirty="0" err="1"/>
              <a:t>miêu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DF9C784-80DA-E06F-E246-A88AC6214B04}"/>
              </a:ext>
            </a:extLst>
          </p:cNvPr>
          <p:cNvSpPr txBox="1"/>
          <p:nvPr/>
        </p:nvSpPr>
        <p:spPr>
          <a:xfrm>
            <a:off x="3077207" y="2205532"/>
            <a:ext cx="1372778" cy="548521"/>
          </a:xfrm>
          <a:prstGeom prst="snipRoundRect">
            <a:avLst/>
          </a:prstGeom>
          <a:noFill/>
          <a:ln w="38100">
            <a:solidFill>
              <a:srgbClr val="9CB084"/>
            </a:solidFill>
            <a:prstDash val="sysDash"/>
          </a:ln>
        </p:spPr>
        <p:txBody>
          <a:bodyPr wrap="square">
            <a:spAutoFit/>
          </a:bodyPr>
          <a:lstStyle/>
          <a:p>
            <a:pPr indent="-1905" algn="ctr">
              <a:tabLst>
                <a:tab pos="1386840" algn="l"/>
              </a:tabLst>
            </a:pPr>
            <a:r>
              <a:rPr lang="en-US" sz="2800" dirty="0"/>
              <a:t>2,5,6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669A117-1F5D-4F39-7852-C7C9A4A855A9}"/>
              </a:ext>
            </a:extLst>
          </p:cNvPr>
          <p:cNvSpPr txBox="1"/>
          <p:nvPr/>
        </p:nvSpPr>
        <p:spPr>
          <a:xfrm>
            <a:off x="1259655" y="3025377"/>
            <a:ext cx="4789221" cy="2355413"/>
          </a:xfrm>
          <a:prstGeom prst="snipRoundRect">
            <a:avLst/>
          </a:prstGeom>
          <a:noFill/>
          <a:ln w="38100">
            <a:solidFill>
              <a:srgbClr val="6BB1C9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Khiến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hồn</a:t>
            </a:r>
            <a:r>
              <a:rPr lang="en-US" sz="2800" dirty="0"/>
              <a:t>.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trở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gũi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r>
              <a:rPr lang="en-US" sz="2800" dirty="0"/>
              <a:t>, </a:t>
            </a:r>
            <a:r>
              <a:rPr lang="en-US" sz="2800" dirty="0" err="1"/>
              <a:t>hoà</a:t>
            </a:r>
            <a:r>
              <a:rPr lang="en-US" sz="2800" dirty="0"/>
              <a:t> </a:t>
            </a:r>
            <a:r>
              <a:rPr lang="en-US" sz="2800" dirty="0" err="1"/>
              <a:t>quyện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r>
              <a:rPr lang="en-US" sz="2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848439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7" grpId="0" bldLvl="0" animBg="1"/>
      <p:bldP spid="70" grpId="0"/>
      <p:bldP spid="71" grpId="0"/>
      <p:bldP spid="72" grpId="0"/>
      <p:bldP spid="2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1978999" y="583480"/>
            <a:ext cx="646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ngẫm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hồi</a:t>
            </a:r>
            <a:endParaRPr lang="en-US" sz="3200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353393" y="1092138"/>
            <a:ext cx="98977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VB</a:t>
            </a:r>
            <a:endParaRPr lang="en-US" sz="3000" dirty="0">
              <a:solidFill>
                <a:srgbClr val="559265"/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3A38123-65E5-BD2A-A8FF-5B50214FF9E8}"/>
              </a:ext>
            </a:extLst>
          </p:cNvPr>
          <p:cNvSpPr txBox="1"/>
          <p:nvPr/>
        </p:nvSpPr>
        <p:spPr>
          <a:xfrm>
            <a:off x="4266820" y="1986847"/>
            <a:ext cx="6553579" cy="2150943"/>
          </a:xfrm>
          <a:prstGeom prst="wedgeRoundRectCallout">
            <a:avLst>
              <a:gd name="adj1" fmla="val -59287"/>
              <a:gd name="adj2" fmla="val 36048"/>
              <a:gd name="adj3" fmla="val 16667"/>
            </a:avLst>
          </a:prstGeom>
          <a:noFill/>
          <a:ln w="28575">
            <a:solidFill>
              <a:srgbClr val="499849"/>
            </a:solidFill>
          </a:ln>
        </p:spPr>
        <p:txBody>
          <a:bodyPr wrap="square">
            <a:spAutoFit/>
          </a:bodyPr>
          <a:lstStyle/>
          <a:p>
            <a:pPr marL="0" marR="0" indent="-1905">
              <a:spcBef>
                <a:spcPts val="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 bản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0" marR="0" indent="-1905">
              <a:spcBef>
                <a:spcPts val="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Ý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 bản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-1905">
              <a:spcBef>
                <a:spcPts val="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 bản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3410A7B6-E516-8C31-0F80-B4858EF1D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81" y="3650073"/>
            <a:ext cx="3652520" cy="211578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8F5CD55-60BF-10B1-ABFB-942BD7777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07" y="4478501"/>
            <a:ext cx="1769071" cy="1769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03843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1978999" y="583480"/>
            <a:ext cx="646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ngẫm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hồi</a:t>
            </a:r>
            <a:endParaRPr lang="en-US" sz="3200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353393" y="1092138"/>
            <a:ext cx="98977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VB</a:t>
            </a:r>
            <a:endParaRPr lang="en-US" sz="3000" dirty="0">
              <a:solidFill>
                <a:srgbClr val="559265"/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DBCE1A8-2080-E824-6BDD-CCB9C4B2E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2" y="2881756"/>
            <a:ext cx="4166137" cy="416613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2C8648ED-9F8B-3614-FC42-3DC6E2A91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68" y="1806450"/>
            <a:ext cx="914991" cy="914991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00086E5-4E97-06FA-4841-DD6C4EEA9FFB}"/>
              </a:ext>
            </a:extLst>
          </p:cNvPr>
          <p:cNvSpPr txBox="1"/>
          <p:nvPr/>
        </p:nvSpPr>
        <p:spPr>
          <a:xfrm>
            <a:off x="3486861" y="2538987"/>
            <a:ext cx="7150871" cy="1595330"/>
          </a:xfrm>
          <a:prstGeom prst="roundRect">
            <a:avLst/>
          </a:prstGeom>
          <a:noFill/>
          <a:ln>
            <a:solidFill>
              <a:srgbClr val="37B157"/>
            </a:solidFill>
          </a:ln>
        </p:spPr>
        <p:txBody>
          <a:bodyPr wrap="square">
            <a:spAutoFit/>
          </a:bodyPr>
          <a:lstStyle/>
          <a:p>
            <a:pPr marL="0" marR="0" indent="-1905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E4E6A18-B161-D92D-A512-DA2F0DDA9F29}"/>
              </a:ext>
            </a:extLst>
          </p:cNvPr>
          <p:cNvSpPr txBox="1"/>
          <p:nvPr/>
        </p:nvSpPr>
        <p:spPr>
          <a:xfrm>
            <a:off x="2489137" y="1970837"/>
            <a:ext cx="6465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VB: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68543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1978999" y="583480"/>
            <a:ext cx="646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ngẫm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hồi</a:t>
            </a:r>
            <a:endParaRPr lang="en-US" sz="3200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353393" y="1092138"/>
            <a:ext cx="98977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VB</a:t>
            </a:r>
            <a:endParaRPr lang="en-US" sz="3000" dirty="0">
              <a:solidFill>
                <a:srgbClr val="559265"/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DBCE1A8-2080-E824-6BDD-CCB9C4B2E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2" y="2881756"/>
            <a:ext cx="4166137" cy="416613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2C8648ED-9F8B-3614-FC42-3DC6E2A91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68" y="1587792"/>
            <a:ext cx="914991" cy="914991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00086E5-4E97-06FA-4841-DD6C4EEA9FFB}"/>
              </a:ext>
            </a:extLst>
          </p:cNvPr>
          <p:cNvSpPr txBox="1"/>
          <p:nvPr/>
        </p:nvSpPr>
        <p:spPr>
          <a:xfrm>
            <a:off x="1790000" y="2536415"/>
            <a:ext cx="9024490" cy="577818"/>
          </a:xfrm>
          <a:prstGeom prst="roundRect">
            <a:avLst/>
          </a:prstGeom>
          <a:noFill/>
          <a:ln>
            <a:solidFill>
              <a:srgbClr val="37B157"/>
            </a:solidFill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E4E6A18-B161-D92D-A512-DA2F0DDA9F29}"/>
              </a:ext>
            </a:extLst>
          </p:cNvPr>
          <p:cNvSpPr txBox="1"/>
          <p:nvPr/>
        </p:nvSpPr>
        <p:spPr>
          <a:xfrm>
            <a:off x="2469259" y="1753139"/>
            <a:ext cx="6465404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905">
              <a:lnSpc>
                <a:spcPct val="107000"/>
              </a:lnSpc>
              <a:spcAft>
                <a:spcPts val="5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Ý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VB: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3230563-178A-7E3B-4697-8AFA981A6769}"/>
              </a:ext>
            </a:extLst>
          </p:cNvPr>
          <p:cNvSpPr txBox="1"/>
          <p:nvPr/>
        </p:nvSpPr>
        <p:spPr>
          <a:xfrm>
            <a:off x="2998516" y="3300815"/>
            <a:ext cx="7921488" cy="1055608"/>
          </a:xfrm>
          <a:prstGeom prst="roundRect">
            <a:avLst/>
          </a:prstGeom>
          <a:noFill/>
          <a:ln>
            <a:solidFill>
              <a:srgbClr val="37B157"/>
            </a:solidFill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57C7DF4-159F-CE61-625A-B882B6C47B54}"/>
              </a:ext>
            </a:extLst>
          </p:cNvPr>
          <p:cNvSpPr txBox="1"/>
          <p:nvPr/>
        </p:nvSpPr>
        <p:spPr>
          <a:xfrm>
            <a:off x="3628808" y="4614027"/>
            <a:ext cx="7344750" cy="1055608"/>
          </a:xfrm>
          <a:prstGeom prst="roundRect">
            <a:avLst/>
          </a:prstGeom>
          <a:noFill/>
          <a:ln>
            <a:solidFill>
              <a:srgbClr val="37B157"/>
            </a:solidFill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52504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1978999" y="583480"/>
            <a:ext cx="646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ngẫm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hồi</a:t>
            </a:r>
            <a:endParaRPr lang="en-US" sz="3200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353393" y="1092138"/>
            <a:ext cx="98977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559265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VB</a:t>
            </a:r>
            <a:endParaRPr lang="en-US" sz="3000" dirty="0">
              <a:solidFill>
                <a:srgbClr val="559265"/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DBCE1A8-2080-E824-6BDD-CCB9C4B2E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2" y="2881756"/>
            <a:ext cx="4166137" cy="416613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2C8648ED-9F8B-3614-FC42-3DC6E2A91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68" y="1587792"/>
            <a:ext cx="914991" cy="914991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00086E5-4E97-06FA-4841-DD6C4EEA9FFB}"/>
              </a:ext>
            </a:extLst>
          </p:cNvPr>
          <p:cNvSpPr txBox="1"/>
          <p:nvPr/>
        </p:nvSpPr>
        <p:spPr>
          <a:xfrm>
            <a:off x="1588117" y="2525435"/>
            <a:ext cx="9331887" cy="578882"/>
          </a:xfrm>
          <a:prstGeom prst="roundRect">
            <a:avLst/>
          </a:prstGeom>
          <a:noFill/>
          <a:ln>
            <a:solidFill>
              <a:srgbClr val="37B157"/>
            </a:solidFill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E4E6A18-B161-D92D-A512-DA2F0DDA9F29}"/>
              </a:ext>
            </a:extLst>
          </p:cNvPr>
          <p:cNvSpPr txBox="1"/>
          <p:nvPr/>
        </p:nvSpPr>
        <p:spPr>
          <a:xfrm>
            <a:off x="2469259" y="1784157"/>
            <a:ext cx="6465404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905">
              <a:lnSpc>
                <a:spcPct val="107000"/>
              </a:lnSpc>
              <a:spcAft>
                <a:spcPts val="5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VB: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3230563-178A-7E3B-4697-8AFA981A6769}"/>
              </a:ext>
            </a:extLst>
          </p:cNvPr>
          <p:cNvSpPr txBox="1"/>
          <p:nvPr/>
        </p:nvSpPr>
        <p:spPr>
          <a:xfrm>
            <a:off x="1554268" y="3300531"/>
            <a:ext cx="9365736" cy="578882"/>
          </a:xfrm>
          <a:prstGeom prst="roundRect">
            <a:avLst/>
          </a:prstGeom>
          <a:noFill/>
          <a:ln>
            <a:solidFill>
              <a:srgbClr val="37B157"/>
            </a:solidFill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57C7DF4-159F-CE61-625A-B882B6C47B54}"/>
              </a:ext>
            </a:extLst>
          </p:cNvPr>
          <p:cNvSpPr txBox="1"/>
          <p:nvPr/>
        </p:nvSpPr>
        <p:spPr>
          <a:xfrm>
            <a:off x="3976677" y="4339937"/>
            <a:ext cx="6280505" cy="578882"/>
          </a:xfrm>
          <a:prstGeom prst="roundRect">
            <a:avLst/>
          </a:prstGeom>
          <a:noFill/>
          <a:ln>
            <a:solidFill>
              <a:srgbClr val="37B157"/>
            </a:solidFill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Tôn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077743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1668143" y="1134744"/>
            <a:ext cx="4427857" cy="829945"/>
            <a:chOff x="2130" y="3523"/>
            <a:chExt cx="4693" cy="1307"/>
          </a:xfrm>
        </p:grpSpPr>
        <p:sp>
          <p:nvSpPr>
            <p:cNvPr id="36" name="文本框 35"/>
            <p:cNvSpPr txBox="1"/>
            <p:nvPr/>
          </p:nvSpPr>
          <p:spPr>
            <a:xfrm>
              <a:off x="3107" y="3585"/>
              <a:ext cx="3716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b="1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  <a:sym typeface="+mn-lt"/>
                </a:rPr>
                <a:t>KHỞI ĐỘNG</a:t>
              </a:r>
              <a:endParaRPr lang="zh-CN" altLang="zh-CN" sz="44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+mn-l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130" y="3523"/>
              <a:ext cx="58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rPr>
                <a:t>1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44117" y="2403153"/>
            <a:ext cx="7916728" cy="1385515"/>
            <a:chOff x="2130" y="3523"/>
            <a:chExt cx="4232" cy="7110"/>
          </a:xfrm>
        </p:grpSpPr>
        <p:sp>
          <p:nvSpPr>
            <p:cNvPr id="15" name="文本框 14"/>
            <p:cNvSpPr txBox="1"/>
            <p:nvPr/>
          </p:nvSpPr>
          <p:spPr>
            <a:xfrm>
              <a:off x="2646" y="3842"/>
              <a:ext cx="3716" cy="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 b="1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rPr>
                <a:t>HÌNH THÀNH KIẾN THỨC</a:t>
              </a:r>
              <a:endParaRPr lang="zh-CN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130" y="3523"/>
              <a:ext cx="585" cy="4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360705" y="3785663"/>
            <a:ext cx="4202281" cy="1388745"/>
            <a:chOff x="2130" y="3523"/>
            <a:chExt cx="4500" cy="2187"/>
          </a:xfrm>
        </p:grpSpPr>
        <p:sp>
          <p:nvSpPr>
            <p:cNvPr id="19" name="文本框 18"/>
            <p:cNvSpPr txBox="1"/>
            <p:nvPr/>
          </p:nvSpPr>
          <p:spPr>
            <a:xfrm>
              <a:off x="2914" y="3626"/>
              <a:ext cx="3716" cy="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 b="1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rPr>
                <a:t>LUYỆN TẬP</a:t>
              </a:r>
              <a:endParaRPr lang="zh-CN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130" y="3523"/>
              <a:ext cx="58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55849" y="4889723"/>
            <a:ext cx="4045106" cy="829945"/>
            <a:chOff x="2130" y="3523"/>
            <a:chExt cx="5374" cy="1307"/>
          </a:xfrm>
        </p:grpSpPr>
        <p:sp>
          <p:nvSpPr>
            <p:cNvPr id="22" name="文本框 21"/>
            <p:cNvSpPr txBox="1"/>
            <p:nvPr/>
          </p:nvSpPr>
          <p:spPr>
            <a:xfrm>
              <a:off x="2642" y="3619"/>
              <a:ext cx="4862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rPr>
                <a:t>VẬN DỤNG</a:t>
              </a:r>
              <a:endParaRPr lang="zh-CN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130" y="3523"/>
              <a:ext cx="58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pic>
        <p:nvPicPr>
          <p:cNvPr id="7" name="图片 6" descr="5b2d28e7534c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90" y="3049698"/>
            <a:ext cx="4249420" cy="4249420"/>
          </a:xfrm>
          <a:prstGeom prst="rect">
            <a:avLst/>
          </a:prstGeom>
        </p:spPr>
      </p:pic>
      <p:pic>
        <p:nvPicPr>
          <p:cNvPr id="8" name="图片 7" descr="5a7431f1d34b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 flipH="1">
            <a:off x="6771361" y="249237"/>
            <a:ext cx="1595120" cy="17710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016536" y="2264992"/>
            <a:ext cx="1968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EFEFE"/>
                </a:solidFill>
              </a:rPr>
              <a:t>https://www.ypppt.com/</a:t>
            </a:r>
            <a:endParaRPr lang="zh-CN" altLang="en-US" sz="1100" dirty="0">
              <a:solidFill>
                <a:srgbClr val="FEFEFE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1978999" y="583480"/>
            <a:ext cx="646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ngẫm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hồi</a:t>
            </a:r>
            <a:endParaRPr lang="en-US" sz="3200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353394" y="1092138"/>
            <a:ext cx="7959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tản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000" dirty="0">
              <a:solidFill>
                <a:srgbClr val="3EAF58"/>
              </a:solidFill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BFD5CC-D4E6-03F1-0CA4-D9FB1A873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50" y="129591"/>
            <a:ext cx="2204502" cy="22045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862EF1E-E30F-BB32-E043-9C07D5463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48" y="1938512"/>
            <a:ext cx="1087887" cy="108788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B078569-D184-916F-EBC2-A2926C765E0A}"/>
              </a:ext>
            </a:extLst>
          </p:cNvPr>
          <p:cNvSpPr txBox="1"/>
          <p:nvPr/>
        </p:nvSpPr>
        <p:spPr>
          <a:xfrm>
            <a:off x="2169597" y="2245859"/>
            <a:ext cx="8307324" cy="578882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miêu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0758F8-B275-6B2D-02E9-CB1868A3E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69" y="2954175"/>
            <a:ext cx="1087887" cy="108788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EF5FD40-B216-CD1B-57DB-35184133E2C3}"/>
              </a:ext>
            </a:extLst>
          </p:cNvPr>
          <p:cNvSpPr txBox="1"/>
          <p:nvPr/>
        </p:nvSpPr>
        <p:spPr>
          <a:xfrm>
            <a:off x="2150068" y="2977883"/>
            <a:ext cx="8307324" cy="1087887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lộ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miêu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675A95E-5448-ACD7-3A5E-DDDD49329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64" y="4288259"/>
            <a:ext cx="1087887" cy="108788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F03AF4B-DA01-DA24-E50A-6A2F869634FA}"/>
              </a:ext>
            </a:extLst>
          </p:cNvPr>
          <p:cNvSpPr txBox="1"/>
          <p:nvPr/>
        </p:nvSpPr>
        <p:spPr>
          <a:xfrm>
            <a:off x="2150068" y="4186856"/>
            <a:ext cx="8307324" cy="1595330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>
              <a:spcAft>
                <a:spcPts val="500"/>
              </a:spcAft>
            </a:pP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xâu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chuỗi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rời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rạc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03379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1978999" y="583480"/>
            <a:ext cx="646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ngẫm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hồi</a:t>
            </a:r>
            <a:endParaRPr lang="en-US" sz="3200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353394" y="1092138"/>
            <a:ext cx="7959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tản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3000" b="1" dirty="0">
                <a:solidFill>
                  <a:srgbClr val="3EAF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000" dirty="0">
              <a:solidFill>
                <a:srgbClr val="3EAF58"/>
              </a:solidFill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BFD5CC-D4E6-03F1-0CA4-D9FB1A873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50" y="129591"/>
            <a:ext cx="2204502" cy="22045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862EF1E-E30F-BB32-E043-9C07D5463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48" y="1938512"/>
            <a:ext cx="1087887" cy="108788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B078569-D184-916F-EBC2-A2926C765E0A}"/>
              </a:ext>
            </a:extLst>
          </p:cNvPr>
          <p:cNvSpPr txBox="1"/>
          <p:nvPr/>
        </p:nvSpPr>
        <p:spPr>
          <a:xfrm>
            <a:off x="2169597" y="2245859"/>
            <a:ext cx="8307324" cy="1085262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>
              <a:lnSpc>
                <a:spcPct val="107000"/>
              </a:lnSpc>
              <a:spcAft>
                <a:spcPts val="500"/>
              </a:spcAft>
            </a:pP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con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giàu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thẩm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mĩ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0758F8-B275-6B2D-02E9-CB1868A3E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69" y="3312565"/>
            <a:ext cx="1087887" cy="108788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EF5FD40-B216-CD1B-57DB-35184133E2C3}"/>
              </a:ext>
            </a:extLst>
          </p:cNvPr>
          <p:cNvSpPr txBox="1"/>
          <p:nvPr/>
        </p:nvSpPr>
        <p:spPr>
          <a:xfrm>
            <a:off x="2169597" y="3578810"/>
            <a:ext cx="8307324" cy="575193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>
              <a:lnSpc>
                <a:spcPct val="107000"/>
              </a:lnSpc>
              <a:spcAft>
                <a:spcPts val="500"/>
              </a:spcAft>
            </a:pP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giàu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675A95E-5448-ACD7-3A5E-DDDD49329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10" y="4686618"/>
            <a:ext cx="1087887" cy="108788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F03AF4B-DA01-DA24-E50A-6A2F869634FA}"/>
              </a:ext>
            </a:extLst>
          </p:cNvPr>
          <p:cNvSpPr txBox="1"/>
          <p:nvPr/>
        </p:nvSpPr>
        <p:spPr>
          <a:xfrm>
            <a:off x="2169597" y="4482949"/>
            <a:ext cx="8493527" cy="1532334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trữ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xen,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quyện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miêu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bổng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lãng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</a:t>
            </a:r>
            <a:r>
              <a:rPr lang="en-US" sz="2800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36716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 descr="59ba3ebfb20c9">
            <a:extLst>
              <a:ext uri="{FF2B5EF4-FFF2-40B4-BE49-F238E27FC236}">
                <a16:creationId xmlns:a16="http://schemas.microsoft.com/office/drawing/2014/main" id="{48B6C54B-64C9-480B-48F2-DEB475914B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545" y="1747005"/>
            <a:ext cx="954907" cy="138531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A86E688-BD25-7460-F017-B938683B691C}"/>
              </a:ext>
            </a:extLst>
          </p:cNvPr>
          <p:cNvSpPr txBox="1"/>
          <p:nvPr/>
        </p:nvSpPr>
        <p:spPr>
          <a:xfrm>
            <a:off x="1978999" y="583480"/>
            <a:ext cx="646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endParaRPr lang="en-US" sz="3200" b="1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AB66233-FC36-E15D-C416-DF91B0A39F0F}"/>
              </a:ext>
            </a:extLst>
          </p:cNvPr>
          <p:cNvSpPr txBox="1"/>
          <p:nvPr/>
        </p:nvSpPr>
        <p:spPr>
          <a:xfrm>
            <a:off x="1910606" y="1085571"/>
            <a:ext cx="79595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1.Đặc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C23E2BB-3513-F2E8-245A-B3B1EEB751B1}"/>
              </a:ext>
            </a:extLst>
          </p:cNvPr>
          <p:cNvSpPr txBox="1"/>
          <p:nvPr/>
        </p:nvSpPr>
        <p:spPr>
          <a:xfrm>
            <a:off x="2565656" y="1741091"/>
            <a:ext cx="8307324" cy="1532334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Cõi</a:t>
            </a:r>
            <a:r>
              <a:rPr lang="en-US" sz="2800" i="1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Đỗ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Phấn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dirty="0"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1AD51F1-3995-4FD3-0E0E-1A9AEB0E364E}"/>
              </a:ext>
            </a:extLst>
          </p:cNvPr>
          <p:cNvSpPr txBox="1"/>
          <p:nvPr/>
        </p:nvSpPr>
        <p:spPr>
          <a:xfrm>
            <a:off x="2565656" y="3619751"/>
            <a:ext cx="8307324" cy="2009061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indent="-1905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Qua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" name="图片 11" descr="59ba3ebfb20c9">
            <a:extLst>
              <a:ext uri="{FF2B5EF4-FFF2-40B4-BE49-F238E27FC236}">
                <a16:creationId xmlns:a16="http://schemas.microsoft.com/office/drawing/2014/main" id="{B974E0EE-5DD9-3910-0CDF-1A987A3C6D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544" y="3725681"/>
            <a:ext cx="954907" cy="1385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A86E688-BD25-7460-F017-B938683B691C}"/>
              </a:ext>
            </a:extLst>
          </p:cNvPr>
          <p:cNvSpPr txBox="1"/>
          <p:nvPr/>
        </p:nvSpPr>
        <p:spPr>
          <a:xfrm>
            <a:off x="1978999" y="583480"/>
            <a:ext cx="646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endParaRPr lang="en-US" sz="3200" b="1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AB66233-FC36-E15D-C416-DF91B0A39F0F}"/>
              </a:ext>
            </a:extLst>
          </p:cNvPr>
          <p:cNvSpPr txBox="1"/>
          <p:nvPr/>
        </p:nvSpPr>
        <p:spPr>
          <a:xfrm>
            <a:off x="1910606" y="1085571"/>
            <a:ext cx="79595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3000" b="1" dirty="0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EAF58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endParaRPr lang="en-US" sz="3000" b="1" dirty="0">
              <a:solidFill>
                <a:srgbClr val="3EAF58"/>
              </a:solidFill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组合 69">
            <a:extLst>
              <a:ext uri="{FF2B5EF4-FFF2-40B4-BE49-F238E27FC236}">
                <a16:creationId xmlns:a16="http://schemas.microsoft.com/office/drawing/2014/main" id="{3F4BEE25-BC18-869E-17F5-464E2719CD8B}"/>
              </a:ext>
            </a:extLst>
          </p:cNvPr>
          <p:cNvGrpSpPr/>
          <p:nvPr/>
        </p:nvGrpSpPr>
        <p:grpSpPr>
          <a:xfrm>
            <a:off x="4368242" y="2230725"/>
            <a:ext cx="3816230" cy="3362325"/>
            <a:chOff x="6416" y="2753"/>
            <a:chExt cx="7019" cy="618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2BC03FFE-4A6A-917C-D12A-5FD3D86B0BDB}"/>
                </a:ext>
              </a:extLst>
            </p:cNvPr>
            <p:cNvSpPr/>
            <p:nvPr/>
          </p:nvSpPr>
          <p:spPr bwMode="auto">
            <a:xfrm>
              <a:off x="9562" y="5850"/>
              <a:ext cx="3425" cy="3086"/>
            </a:xfrm>
            <a:custGeom>
              <a:avLst/>
              <a:gdLst>
                <a:gd name="T0" fmla="*/ 910 w 1104"/>
                <a:gd name="T1" fmla="*/ 0 h 994"/>
                <a:gd name="T2" fmla="*/ 922 w 1104"/>
                <a:gd name="T3" fmla="*/ 38 h 994"/>
                <a:gd name="T4" fmla="*/ 856 w 1104"/>
                <a:gd name="T5" fmla="*/ 104 h 994"/>
                <a:gd name="T6" fmla="*/ 790 w 1104"/>
                <a:gd name="T7" fmla="*/ 38 h 994"/>
                <a:gd name="T8" fmla="*/ 803 w 1104"/>
                <a:gd name="T9" fmla="*/ 0 h 994"/>
                <a:gd name="T10" fmla="*/ 624 w 1104"/>
                <a:gd name="T11" fmla="*/ 0 h 994"/>
                <a:gd name="T12" fmla="*/ 108 w 1104"/>
                <a:gd name="T13" fmla="*/ 514 h 994"/>
                <a:gd name="T14" fmla="*/ 103 w 1104"/>
                <a:gd name="T15" fmla="*/ 513 h 994"/>
                <a:gd name="T16" fmla="*/ 103 w 1104"/>
                <a:gd name="T17" fmla="*/ 731 h 994"/>
                <a:gd name="T18" fmla="*/ 66 w 1104"/>
                <a:gd name="T19" fmla="*/ 720 h 994"/>
                <a:gd name="T20" fmla="*/ 0 w 1104"/>
                <a:gd name="T21" fmla="*/ 786 h 994"/>
                <a:gd name="T22" fmla="*/ 66 w 1104"/>
                <a:gd name="T23" fmla="*/ 852 h 994"/>
                <a:gd name="T24" fmla="*/ 103 w 1104"/>
                <a:gd name="T25" fmla="*/ 841 h 994"/>
                <a:gd name="T26" fmla="*/ 103 w 1104"/>
                <a:gd name="T27" fmla="*/ 994 h 994"/>
                <a:gd name="T28" fmla="*/ 108 w 1104"/>
                <a:gd name="T29" fmla="*/ 994 h 994"/>
                <a:gd name="T30" fmla="*/ 1104 w 1104"/>
                <a:gd name="T31" fmla="*/ 0 h 994"/>
                <a:gd name="T32" fmla="*/ 910 w 1104"/>
                <a:gd name="T33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4" h="994">
                  <a:moveTo>
                    <a:pt x="910" y="0"/>
                  </a:moveTo>
                  <a:cubicBezTo>
                    <a:pt x="918" y="11"/>
                    <a:pt x="922" y="24"/>
                    <a:pt x="922" y="38"/>
                  </a:cubicBezTo>
                  <a:cubicBezTo>
                    <a:pt x="922" y="75"/>
                    <a:pt x="893" y="104"/>
                    <a:pt x="856" y="104"/>
                  </a:cubicBezTo>
                  <a:cubicBezTo>
                    <a:pt x="820" y="104"/>
                    <a:pt x="790" y="75"/>
                    <a:pt x="790" y="38"/>
                  </a:cubicBezTo>
                  <a:cubicBezTo>
                    <a:pt x="790" y="24"/>
                    <a:pt x="795" y="11"/>
                    <a:pt x="803" y="0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23" y="284"/>
                    <a:pt x="392" y="514"/>
                    <a:pt x="108" y="514"/>
                  </a:cubicBezTo>
                  <a:cubicBezTo>
                    <a:pt x="106" y="514"/>
                    <a:pt x="104" y="513"/>
                    <a:pt x="103" y="513"/>
                  </a:cubicBezTo>
                  <a:cubicBezTo>
                    <a:pt x="103" y="731"/>
                    <a:pt x="103" y="731"/>
                    <a:pt x="103" y="731"/>
                  </a:cubicBezTo>
                  <a:cubicBezTo>
                    <a:pt x="92" y="724"/>
                    <a:pt x="79" y="720"/>
                    <a:pt x="66" y="720"/>
                  </a:cubicBezTo>
                  <a:cubicBezTo>
                    <a:pt x="29" y="720"/>
                    <a:pt x="0" y="750"/>
                    <a:pt x="0" y="786"/>
                  </a:cubicBezTo>
                  <a:cubicBezTo>
                    <a:pt x="0" y="823"/>
                    <a:pt x="29" y="852"/>
                    <a:pt x="66" y="852"/>
                  </a:cubicBezTo>
                  <a:cubicBezTo>
                    <a:pt x="79" y="852"/>
                    <a:pt x="92" y="848"/>
                    <a:pt x="103" y="841"/>
                  </a:cubicBezTo>
                  <a:cubicBezTo>
                    <a:pt x="103" y="994"/>
                    <a:pt x="103" y="994"/>
                    <a:pt x="103" y="994"/>
                  </a:cubicBezTo>
                  <a:cubicBezTo>
                    <a:pt x="104" y="994"/>
                    <a:pt x="106" y="994"/>
                    <a:pt x="108" y="994"/>
                  </a:cubicBezTo>
                  <a:cubicBezTo>
                    <a:pt x="657" y="994"/>
                    <a:pt x="1103" y="549"/>
                    <a:pt x="1104" y="0"/>
                  </a:cubicBezTo>
                  <a:lnTo>
                    <a:pt x="9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6DFAEFD8-65EC-6D8E-3900-A72366BE9D87}"/>
                </a:ext>
              </a:extLst>
            </p:cNvPr>
            <p:cNvSpPr/>
            <p:nvPr/>
          </p:nvSpPr>
          <p:spPr bwMode="auto">
            <a:xfrm>
              <a:off x="6807" y="5525"/>
              <a:ext cx="3074" cy="3410"/>
            </a:xfrm>
            <a:custGeom>
              <a:avLst/>
              <a:gdLst>
                <a:gd name="T0" fmla="*/ 954 w 991"/>
                <a:gd name="T1" fmla="*/ 825 h 1099"/>
                <a:gd name="T2" fmla="*/ 991 w 991"/>
                <a:gd name="T3" fmla="*/ 836 h 1099"/>
                <a:gd name="T4" fmla="*/ 991 w 991"/>
                <a:gd name="T5" fmla="*/ 618 h 1099"/>
                <a:gd name="T6" fmla="*/ 480 w 991"/>
                <a:gd name="T7" fmla="*/ 105 h 1099"/>
                <a:gd name="T8" fmla="*/ 294 w 991"/>
                <a:gd name="T9" fmla="*/ 105 h 1099"/>
                <a:gd name="T10" fmla="*/ 306 w 991"/>
                <a:gd name="T11" fmla="*/ 66 h 1099"/>
                <a:gd name="T12" fmla="*/ 240 w 991"/>
                <a:gd name="T13" fmla="*/ 0 h 1099"/>
                <a:gd name="T14" fmla="*/ 174 w 991"/>
                <a:gd name="T15" fmla="*/ 66 h 1099"/>
                <a:gd name="T16" fmla="*/ 187 w 991"/>
                <a:gd name="T17" fmla="*/ 105 h 1099"/>
                <a:gd name="T18" fmla="*/ 0 w 991"/>
                <a:gd name="T19" fmla="*/ 105 h 1099"/>
                <a:gd name="T20" fmla="*/ 991 w 991"/>
                <a:gd name="T21" fmla="*/ 1099 h 1099"/>
                <a:gd name="T22" fmla="*/ 991 w 991"/>
                <a:gd name="T23" fmla="*/ 946 h 1099"/>
                <a:gd name="T24" fmla="*/ 954 w 991"/>
                <a:gd name="T25" fmla="*/ 957 h 1099"/>
                <a:gd name="T26" fmla="*/ 888 w 991"/>
                <a:gd name="T27" fmla="*/ 891 h 1099"/>
                <a:gd name="T28" fmla="*/ 954 w 991"/>
                <a:gd name="T29" fmla="*/ 825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1" h="1099">
                  <a:moveTo>
                    <a:pt x="954" y="825"/>
                  </a:moveTo>
                  <a:cubicBezTo>
                    <a:pt x="967" y="825"/>
                    <a:pt x="980" y="829"/>
                    <a:pt x="991" y="836"/>
                  </a:cubicBezTo>
                  <a:cubicBezTo>
                    <a:pt x="991" y="618"/>
                    <a:pt x="991" y="618"/>
                    <a:pt x="991" y="618"/>
                  </a:cubicBezTo>
                  <a:cubicBezTo>
                    <a:pt x="709" y="616"/>
                    <a:pt x="482" y="387"/>
                    <a:pt x="480" y="105"/>
                  </a:cubicBezTo>
                  <a:cubicBezTo>
                    <a:pt x="294" y="105"/>
                    <a:pt x="294" y="105"/>
                    <a:pt x="294" y="105"/>
                  </a:cubicBezTo>
                  <a:cubicBezTo>
                    <a:pt x="302" y="94"/>
                    <a:pt x="306" y="81"/>
                    <a:pt x="306" y="66"/>
                  </a:cubicBezTo>
                  <a:cubicBezTo>
                    <a:pt x="306" y="30"/>
                    <a:pt x="277" y="0"/>
                    <a:pt x="240" y="0"/>
                  </a:cubicBezTo>
                  <a:cubicBezTo>
                    <a:pt x="204" y="0"/>
                    <a:pt x="174" y="30"/>
                    <a:pt x="174" y="66"/>
                  </a:cubicBezTo>
                  <a:cubicBezTo>
                    <a:pt x="174" y="81"/>
                    <a:pt x="179" y="94"/>
                    <a:pt x="187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" y="652"/>
                    <a:pt x="444" y="1096"/>
                    <a:pt x="991" y="1099"/>
                  </a:cubicBezTo>
                  <a:cubicBezTo>
                    <a:pt x="991" y="946"/>
                    <a:pt x="991" y="946"/>
                    <a:pt x="991" y="946"/>
                  </a:cubicBezTo>
                  <a:cubicBezTo>
                    <a:pt x="980" y="953"/>
                    <a:pt x="967" y="957"/>
                    <a:pt x="954" y="957"/>
                  </a:cubicBezTo>
                  <a:cubicBezTo>
                    <a:pt x="917" y="957"/>
                    <a:pt x="888" y="928"/>
                    <a:pt x="888" y="891"/>
                  </a:cubicBezTo>
                  <a:cubicBezTo>
                    <a:pt x="888" y="855"/>
                    <a:pt x="917" y="825"/>
                    <a:pt x="954" y="8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7FC36A6-59E7-B281-E96D-812D341A35CA}"/>
                </a:ext>
              </a:extLst>
            </p:cNvPr>
            <p:cNvSpPr/>
            <p:nvPr/>
          </p:nvSpPr>
          <p:spPr bwMode="auto">
            <a:xfrm>
              <a:off x="6807" y="2753"/>
              <a:ext cx="3405" cy="3097"/>
            </a:xfrm>
            <a:custGeom>
              <a:avLst/>
              <a:gdLst>
                <a:gd name="T0" fmla="*/ 480 w 1097"/>
                <a:gd name="T1" fmla="*/ 998 h 998"/>
                <a:gd name="T2" fmla="*/ 480 w 1097"/>
                <a:gd name="T3" fmla="*/ 996 h 998"/>
                <a:gd name="T4" fmla="*/ 991 w 1097"/>
                <a:gd name="T5" fmla="*/ 480 h 998"/>
                <a:gd name="T6" fmla="*/ 991 w 1097"/>
                <a:gd name="T7" fmla="*/ 332 h 998"/>
                <a:gd name="T8" fmla="*/ 1031 w 1097"/>
                <a:gd name="T9" fmla="*/ 346 h 998"/>
                <a:gd name="T10" fmla="*/ 1097 w 1097"/>
                <a:gd name="T11" fmla="*/ 280 h 998"/>
                <a:gd name="T12" fmla="*/ 1031 w 1097"/>
                <a:gd name="T13" fmla="*/ 214 h 998"/>
                <a:gd name="T14" fmla="*/ 991 w 1097"/>
                <a:gd name="T15" fmla="*/ 228 h 998"/>
                <a:gd name="T16" fmla="*/ 991 w 1097"/>
                <a:gd name="T17" fmla="*/ 0 h 998"/>
                <a:gd name="T18" fmla="*/ 0 w 1097"/>
                <a:gd name="T19" fmla="*/ 996 h 998"/>
                <a:gd name="T20" fmla="*/ 0 w 1097"/>
                <a:gd name="T21" fmla="*/ 998 h 998"/>
                <a:gd name="T22" fmla="*/ 187 w 1097"/>
                <a:gd name="T23" fmla="*/ 998 h 998"/>
                <a:gd name="T24" fmla="*/ 174 w 1097"/>
                <a:gd name="T25" fmla="*/ 959 h 998"/>
                <a:gd name="T26" fmla="*/ 240 w 1097"/>
                <a:gd name="T27" fmla="*/ 893 h 998"/>
                <a:gd name="T28" fmla="*/ 306 w 1097"/>
                <a:gd name="T29" fmla="*/ 959 h 998"/>
                <a:gd name="T30" fmla="*/ 294 w 1097"/>
                <a:gd name="T31" fmla="*/ 998 h 998"/>
                <a:gd name="T32" fmla="*/ 480 w 1097"/>
                <a:gd name="T33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7" h="998">
                  <a:moveTo>
                    <a:pt x="480" y="998"/>
                  </a:moveTo>
                  <a:cubicBezTo>
                    <a:pt x="480" y="997"/>
                    <a:pt x="480" y="997"/>
                    <a:pt x="480" y="996"/>
                  </a:cubicBezTo>
                  <a:cubicBezTo>
                    <a:pt x="480" y="713"/>
                    <a:pt x="708" y="483"/>
                    <a:pt x="991" y="480"/>
                  </a:cubicBezTo>
                  <a:cubicBezTo>
                    <a:pt x="991" y="332"/>
                    <a:pt x="991" y="332"/>
                    <a:pt x="991" y="332"/>
                  </a:cubicBezTo>
                  <a:cubicBezTo>
                    <a:pt x="1002" y="341"/>
                    <a:pt x="1016" y="346"/>
                    <a:pt x="1031" y="346"/>
                  </a:cubicBezTo>
                  <a:cubicBezTo>
                    <a:pt x="1067" y="346"/>
                    <a:pt x="1097" y="316"/>
                    <a:pt x="1097" y="280"/>
                  </a:cubicBezTo>
                  <a:cubicBezTo>
                    <a:pt x="1097" y="244"/>
                    <a:pt x="1067" y="214"/>
                    <a:pt x="1031" y="214"/>
                  </a:cubicBezTo>
                  <a:cubicBezTo>
                    <a:pt x="1016" y="214"/>
                    <a:pt x="1002" y="219"/>
                    <a:pt x="991" y="228"/>
                  </a:cubicBezTo>
                  <a:cubicBezTo>
                    <a:pt x="991" y="0"/>
                    <a:pt x="991" y="0"/>
                    <a:pt x="991" y="0"/>
                  </a:cubicBezTo>
                  <a:cubicBezTo>
                    <a:pt x="443" y="3"/>
                    <a:pt x="0" y="448"/>
                    <a:pt x="0" y="996"/>
                  </a:cubicBezTo>
                  <a:cubicBezTo>
                    <a:pt x="0" y="997"/>
                    <a:pt x="0" y="997"/>
                    <a:pt x="0" y="998"/>
                  </a:cubicBezTo>
                  <a:cubicBezTo>
                    <a:pt x="187" y="998"/>
                    <a:pt x="187" y="998"/>
                    <a:pt x="187" y="998"/>
                  </a:cubicBezTo>
                  <a:cubicBezTo>
                    <a:pt x="179" y="987"/>
                    <a:pt x="174" y="974"/>
                    <a:pt x="174" y="959"/>
                  </a:cubicBezTo>
                  <a:cubicBezTo>
                    <a:pt x="174" y="923"/>
                    <a:pt x="204" y="893"/>
                    <a:pt x="240" y="893"/>
                  </a:cubicBezTo>
                  <a:cubicBezTo>
                    <a:pt x="277" y="893"/>
                    <a:pt x="306" y="923"/>
                    <a:pt x="306" y="959"/>
                  </a:cubicBezTo>
                  <a:cubicBezTo>
                    <a:pt x="306" y="974"/>
                    <a:pt x="302" y="987"/>
                    <a:pt x="294" y="998"/>
                  </a:cubicBezTo>
                  <a:lnTo>
                    <a:pt x="480" y="9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5F2BA6A-7D86-48D7-8959-309A811DE0C5}"/>
                </a:ext>
              </a:extLst>
            </p:cNvPr>
            <p:cNvSpPr/>
            <p:nvPr/>
          </p:nvSpPr>
          <p:spPr bwMode="auto">
            <a:xfrm>
              <a:off x="9881" y="2753"/>
              <a:ext cx="3107" cy="3420"/>
            </a:xfrm>
            <a:custGeom>
              <a:avLst/>
              <a:gdLst>
                <a:gd name="T0" fmla="*/ 1001 w 1001"/>
                <a:gd name="T1" fmla="*/ 996 h 1102"/>
                <a:gd name="T2" fmla="*/ 5 w 1001"/>
                <a:gd name="T3" fmla="*/ 0 h 1102"/>
                <a:gd name="T4" fmla="*/ 0 w 1001"/>
                <a:gd name="T5" fmla="*/ 0 h 1102"/>
                <a:gd name="T6" fmla="*/ 0 w 1001"/>
                <a:gd name="T7" fmla="*/ 228 h 1102"/>
                <a:gd name="T8" fmla="*/ 40 w 1001"/>
                <a:gd name="T9" fmla="*/ 214 h 1102"/>
                <a:gd name="T10" fmla="*/ 106 w 1001"/>
                <a:gd name="T11" fmla="*/ 280 h 1102"/>
                <a:gd name="T12" fmla="*/ 40 w 1001"/>
                <a:gd name="T13" fmla="*/ 346 h 1102"/>
                <a:gd name="T14" fmla="*/ 0 w 1001"/>
                <a:gd name="T15" fmla="*/ 332 h 1102"/>
                <a:gd name="T16" fmla="*/ 0 w 1001"/>
                <a:gd name="T17" fmla="*/ 480 h 1102"/>
                <a:gd name="T18" fmla="*/ 5 w 1001"/>
                <a:gd name="T19" fmla="*/ 480 h 1102"/>
                <a:gd name="T20" fmla="*/ 521 w 1001"/>
                <a:gd name="T21" fmla="*/ 996 h 1102"/>
                <a:gd name="T22" fmla="*/ 521 w 1001"/>
                <a:gd name="T23" fmla="*/ 998 h 1102"/>
                <a:gd name="T24" fmla="*/ 700 w 1001"/>
                <a:gd name="T25" fmla="*/ 998 h 1102"/>
                <a:gd name="T26" fmla="*/ 687 w 1001"/>
                <a:gd name="T27" fmla="*/ 1036 h 1102"/>
                <a:gd name="T28" fmla="*/ 753 w 1001"/>
                <a:gd name="T29" fmla="*/ 1102 h 1102"/>
                <a:gd name="T30" fmla="*/ 819 w 1001"/>
                <a:gd name="T31" fmla="*/ 1036 h 1102"/>
                <a:gd name="T32" fmla="*/ 807 w 1001"/>
                <a:gd name="T33" fmla="*/ 998 h 1102"/>
                <a:gd name="T34" fmla="*/ 1001 w 1001"/>
                <a:gd name="T35" fmla="*/ 998 h 1102"/>
                <a:gd name="T36" fmla="*/ 1001 w 1001"/>
                <a:gd name="T37" fmla="*/ 996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1" h="1102">
                  <a:moveTo>
                    <a:pt x="1001" y="996"/>
                  </a:moveTo>
                  <a:cubicBezTo>
                    <a:pt x="1001" y="446"/>
                    <a:pt x="55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1" y="219"/>
                    <a:pt x="25" y="214"/>
                    <a:pt x="40" y="214"/>
                  </a:cubicBezTo>
                  <a:cubicBezTo>
                    <a:pt x="76" y="214"/>
                    <a:pt x="106" y="244"/>
                    <a:pt x="106" y="280"/>
                  </a:cubicBezTo>
                  <a:cubicBezTo>
                    <a:pt x="106" y="316"/>
                    <a:pt x="76" y="346"/>
                    <a:pt x="40" y="346"/>
                  </a:cubicBezTo>
                  <a:cubicBezTo>
                    <a:pt x="25" y="346"/>
                    <a:pt x="11" y="341"/>
                    <a:pt x="0" y="332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1" y="480"/>
                    <a:pt x="3" y="480"/>
                    <a:pt x="5" y="480"/>
                  </a:cubicBezTo>
                  <a:cubicBezTo>
                    <a:pt x="290" y="480"/>
                    <a:pt x="521" y="711"/>
                    <a:pt x="521" y="996"/>
                  </a:cubicBezTo>
                  <a:cubicBezTo>
                    <a:pt x="521" y="997"/>
                    <a:pt x="521" y="997"/>
                    <a:pt x="521" y="998"/>
                  </a:cubicBezTo>
                  <a:cubicBezTo>
                    <a:pt x="700" y="998"/>
                    <a:pt x="700" y="998"/>
                    <a:pt x="700" y="998"/>
                  </a:cubicBezTo>
                  <a:cubicBezTo>
                    <a:pt x="692" y="1009"/>
                    <a:pt x="687" y="1022"/>
                    <a:pt x="687" y="1036"/>
                  </a:cubicBezTo>
                  <a:cubicBezTo>
                    <a:pt x="687" y="1073"/>
                    <a:pt x="717" y="1102"/>
                    <a:pt x="753" y="1102"/>
                  </a:cubicBezTo>
                  <a:cubicBezTo>
                    <a:pt x="790" y="1102"/>
                    <a:pt x="819" y="1073"/>
                    <a:pt x="819" y="1036"/>
                  </a:cubicBezTo>
                  <a:cubicBezTo>
                    <a:pt x="819" y="1022"/>
                    <a:pt x="815" y="1009"/>
                    <a:pt x="807" y="998"/>
                  </a:cubicBezTo>
                  <a:cubicBezTo>
                    <a:pt x="1001" y="998"/>
                    <a:pt x="1001" y="998"/>
                    <a:pt x="1001" y="998"/>
                  </a:cubicBezTo>
                  <a:cubicBezTo>
                    <a:pt x="1001" y="997"/>
                    <a:pt x="1001" y="997"/>
                    <a:pt x="1001" y="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69FE96-6D94-7534-2868-F6E6B514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3" y="7565"/>
              <a:ext cx="1592" cy="12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03</a:t>
              </a: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A379C9B5-3335-2EAC-1A9E-7677D446D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3" y="2897"/>
              <a:ext cx="1592" cy="12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02</a:t>
              </a: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DA6849E1-5400-09BD-DD34-9A7B0BAA0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" y="7565"/>
              <a:ext cx="1541" cy="123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04</a:t>
              </a: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B9FB803A-29D2-F5AF-CA92-081481C02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5" y="2897"/>
              <a:ext cx="1606" cy="12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01</a:t>
              </a:r>
            </a:p>
          </p:txBody>
        </p:sp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72EED0CD-0A76-BE05-81E1-7FC91B52BD1E}"/>
                </a:ext>
              </a:extLst>
            </p:cNvPr>
            <p:cNvGrpSpPr/>
            <p:nvPr/>
          </p:nvGrpSpPr>
          <p:grpSpPr>
            <a:xfrm>
              <a:off x="7794" y="6967"/>
              <a:ext cx="860" cy="858"/>
              <a:chOff x="674688" y="3432176"/>
              <a:chExt cx="614363" cy="612775"/>
            </a:xfrm>
            <a:solidFill>
              <a:schemeClr val="bg1"/>
            </a:solidFill>
          </p:grpSpPr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9B487914-40C3-7ABC-0252-5D86F3C8088C}"/>
                  </a:ext>
                </a:extLst>
              </p:cNvPr>
              <p:cNvSpPr/>
              <p:nvPr/>
            </p:nvSpPr>
            <p:spPr bwMode="auto">
              <a:xfrm>
                <a:off x="674688" y="3432176"/>
                <a:ext cx="361950" cy="287338"/>
              </a:xfrm>
              <a:custGeom>
                <a:avLst/>
                <a:gdLst>
                  <a:gd name="T0" fmla="*/ 1151 w 2052"/>
                  <a:gd name="T1" fmla="*/ 3 h 1632"/>
                  <a:gd name="T2" fmla="*/ 1296 w 2052"/>
                  <a:gd name="T3" fmla="*/ 22 h 1632"/>
                  <a:gd name="T4" fmla="*/ 1436 w 2052"/>
                  <a:gd name="T5" fmla="*/ 60 h 1632"/>
                  <a:gd name="T6" fmla="*/ 1569 w 2052"/>
                  <a:gd name="T7" fmla="*/ 116 h 1632"/>
                  <a:gd name="T8" fmla="*/ 1694 w 2052"/>
                  <a:gd name="T9" fmla="*/ 189 h 1632"/>
                  <a:gd name="T10" fmla="*/ 1810 w 2052"/>
                  <a:gd name="T11" fmla="*/ 280 h 1632"/>
                  <a:gd name="T12" fmla="*/ 1914 w 2052"/>
                  <a:gd name="T13" fmla="*/ 386 h 1632"/>
                  <a:gd name="T14" fmla="*/ 2003 w 2052"/>
                  <a:gd name="T15" fmla="*/ 509 h 1632"/>
                  <a:gd name="T16" fmla="*/ 2050 w 2052"/>
                  <a:gd name="T17" fmla="*/ 594 h 1632"/>
                  <a:gd name="T18" fmla="*/ 2049 w 2052"/>
                  <a:gd name="T19" fmla="*/ 632 h 1632"/>
                  <a:gd name="T20" fmla="*/ 2029 w 2052"/>
                  <a:gd name="T21" fmla="*/ 666 h 1632"/>
                  <a:gd name="T22" fmla="*/ 1993 w 2052"/>
                  <a:gd name="T23" fmla="*/ 686 h 1632"/>
                  <a:gd name="T24" fmla="*/ 1954 w 2052"/>
                  <a:gd name="T25" fmla="*/ 686 h 1632"/>
                  <a:gd name="T26" fmla="*/ 1920 w 2052"/>
                  <a:gd name="T27" fmla="*/ 665 h 1632"/>
                  <a:gd name="T28" fmla="*/ 1872 w 2052"/>
                  <a:gd name="T29" fmla="*/ 585 h 1632"/>
                  <a:gd name="T30" fmla="*/ 1788 w 2052"/>
                  <a:gd name="T31" fmla="*/ 467 h 1632"/>
                  <a:gd name="T32" fmla="*/ 1689 w 2052"/>
                  <a:gd name="T33" fmla="*/ 367 h 1632"/>
                  <a:gd name="T34" fmla="*/ 1579 w 2052"/>
                  <a:gd name="T35" fmla="*/ 285 h 1632"/>
                  <a:gd name="T36" fmla="*/ 1458 w 2052"/>
                  <a:gd name="T37" fmla="*/ 221 h 1632"/>
                  <a:gd name="T38" fmla="*/ 1329 w 2052"/>
                  <a:gd name="T39" fmla="*/ 175 h 1632"/>
                  <a:gd name="T40" fmla="*/ 1196 w 2052"/>
                  <a:gd name="T41" fmla="*/ 150 h 1632"/>
                  <a:gd name="T42" fmla="*/ 1058 w 2052"/>
                  <a:gd name="T43" fmla="*/ 143 h 1632"/>
                  <a:gd name="T44" fmla="*/ 920 w 2052"/>
                  <a:gd name="T45" fmla="*/ 158 h 1632"/>
                  <a:gd name="T46" fmla="*/ 783 w 2052"/>
                  <a:gd name="T47" fmla="*/ 195 h 1632"/>
                  <a:gd name="T48" fmla="*/ 648 w 2052"/>
                  <a:gd name="T49" fmla="*/ 253 h 1632"/>
                  <a:gd name="T50" fmla="*/ 525 w 2052"/>
                  <a:gd name="T51" fmla="*/ 332 h 1632"/>
                  <a:gd name="T52" fmla="*/ 418 w 2052"/>
                  <a:gd name="T53" fmla="*/ 425 h 1632"/>
                  <a:gd name="T54" fmla="*/ 328 w 2052"/>
                  <a:gd name="T55" fmla="*/ 532 h 1632"/>
                  <a:gd name="T56" fmla="*/ 256 w 2052"/>
                  <a:gd name="T57" fmla="*/ 649 h 1632"/>
                  <a:gd name="T58" fmla="*/ 202 w 2052"/>
                  <a:gd name="T59" fmla="*/ 776 h 1632"/>
                  <a:gd name="T60" fmla="*/ 167 w 2052"/>
                  <a:gd name="T61" fmla="*/ 909 h 1632"/>
                  <a:gd name="T62" fmla="*/ 151 w 2052"/>
                  <a:gd name="T63" fmla="*/ 1045 h 1632"/>
                  <a:gd name="T64" fmla="*/ 155 w 2052"/>
                  <a:gd name="T65" fmla="*/ 1183 h 1632"/>
                  <a:gd name="T66" fmla="*/ 181 w 2052"/>
                  <a:gd name="T67" fmla="*/ 1320 h 1632"/>
                  <a:gd name="T68" fmla="*/ 228 w 2052"/>
                  <a:gd name="T69" fmla="*/ 1455 h 1632"/>
                  <a:gd name="T70" fmla="*/ 268 w 2052"/>
                  <a:gd name="T71" fmla="*/ 1540 h 1632"/>
                  <a:gd name="T72" fmla="*/ 267 w 2052"/>
                  <a:gd name="T73" fmla="*/ 1578 h 1632"/>
                  <a:gd name="T74" fmla="*/ 247 w 2052"/>
                  <a:gd name="T75" fmla="*/ 1610 h 1632"/>
                  <a:gd name="T76" fmla="*/ 211 w 2052"/>
                  <a:gd name="T77" fmla="*/ 1631 h 1632"/>
                  <a:gd name="T78" fmla="*/ 175 w 2052"/>
                  <a:gd name="T79" fmla="*/ 1628 h 1632"/>
                  <a:gd name="T80" fmla="*/ 145 w 2052"/>
                  <a:gd name="T81" fmla="*/ 1614 h 1632"/>
                  <a:gd name="T82" fmla="*/ 127 w 2052"/>
                  <a:gd name="T83" fmla="*/ 1594 h 1632"/>
                  <a:gd name="T84" fmla="*/ 65 w 2052"/>
                  <a:gd name="T85" fmla="*/ 1454 h 1632"/>
                  <a:gd name="T86" fmla="*/ 23 w 2052"/>
                  <a:gd name="T87" fmla="*/ 1310 h 1632"/>
                  <a:gd name="T88" fmla="*/ 3 w 2052"/>
                  <a:gd name="T89" fmla="*/ 1164 h 1632"/>
                  <a:gd name="T90" fmla="*/ 2 w 2052"/>
                  <a:gd name="T91" fmla="*/ 1018 h 1632"/>
                  <a:gd name="T92" fmla="*/ 21 w 2052"/>
                  <a:gd name="T93" fmla="*/ 874 h 1632"/>
                  <a:gd name="T94" fmla="*/ 59 w 2052"/>
                  <a:gd name="T95" fmla="*/ 734 h 1632"/>
                  <a:gd name="T96" fmla="*/ 116 w 2052"/>
                  <a:gd name="T97" fmla="*/ 600 h 1632"/>
                  <a:gd name="T98" fmla="*/ 189 w 2052"/>
                  <a:gd name="T99" fmla="*/ 475 h 1632"/>
                  <a:gd name="T100" fmla="*/ 279 w 2052"/>
                  <a:gd name="T101" fmla="*/ 358 h 1632"/>
                  <a:gd name="T102" fmla="*/ 386 w 2052"/>
                  <a:gd name="T103" fmla="*/ 256 h 1632"/>
                  <a:gd name="T104" fmla="*/ 508 w 2052"/>
                  <a:gd name="T105" fmla="*/ 166 h 1632"/>
                  <a:gd name="T106" fmla="*/ 645 w 2052"/>
                  <a:gd name="T107" fmla="*/ 94 h 1632"/>
                  <a:gd name="T108" fmla="*/ 787 w 2052"/>
                  <a:gd name="T109" fmla="*/ 42 h 1632"/>
                  <a:gd name="T110" fmla="*/ 933 w 2052"/>
                  <a:gd name="T111" fmla="*/ 11 h 1632"/>
                  <a:gd name="T112" fmla="*/ 1079 w 2052"/>
                  <a:gd name="T113" fmla="*/ 0 h 1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52" h="1632">
                    <a:moveTo>
                      <a:pt x="1079" y="0"/>
                    </a:moveTo>
                    <a:lnTo>
                      <a:pt x="1151" y="3"/>
                    </a:lnTo>
                    <a:lnTo>
                      <a:pt x="1224" y="10"/>
                    </a:lnTo>
                    <a:lnTo>
                      <a:pt x="1296" y="22"/>
                    </a:lnTo>
                    <a:lnTo>
                      <a:pt x="1367" y="39"/>
                    </a:lnTo>
                    <a:lnTo>
                      <a:pt x="1436" y="60"/>
                    </a:lnTo>
                    <a:lnTo>
                      <a:pt x="1503" y="85"/>
                    </a:lnTo>
                    <a:lnTo>
                      <a:pt x="1569" y="116"/>
                    </a:lnTo>
                    <a:lnTo>
                      <a:pt x="1633" y="150"/>
                    </a:lnTo>
                    <a:lnTo>
                      <a:pt x="1694" y="189"/>
                    </a:lnTo>
                    <a:lnTo>
                      <a:pt x="1754" y="232"/>
                    </a:lnTo>
                    <a:lnTo>
                      <a:pt x="1810" y="280"/>
                    </a:lnTo>
                    <a:lnTo>
                      <a:pt x="1863" y="331"/>
                    </a:lnTo>
                    <a:lnTo>
                      <a:pt x="1914" y="386"/>
                    </a:lnTo>
                    <a:lnTo>
                      <a:pt x="1960" y="445"/>
                    </a:lnTo>
                    <a:lnTo>
                      <a:pt x="2003" y="509"/>
                    </a:lnTo>
                    <a:lnTo>
                      <a:pt x="2041" y="575"/>
                    </a:lnTo>
                    <a:lnTo>
                      <a:pt x="2050" y="594"/>
                    </a:lnTo>
                    <a:lnTo>
                      <a:pt x="2052" y="613"/>
                    </a:lnTo>
                    <a:lnTo>
                      <a:pt x="2049" y="632"/>
                    </a:lnTo>
                    <a:lnTo>
                      <a:pt x="2040" y="650"/>
                    </a:lnTo>
                    <a:lnTo>
                      <a:pt x="2029" y="666"/>
                    </a:lnTo>
                    <a:lnTo>
                      <a:pt x="2012" y="679"/>
                    </a:lnTo>
                    <a:lnTo>
                      <a:pt x="1993" y="686"/>
                    </a:lnTo>
                    <a:lnTo>
                      <a:pt x="1974" y="690"/>
                    </a:lnTo>
                    <a:lnTo>
                      <a:pt x="1954" y="686"/>
                    </a:lnTo>
                    <a:lnTo>
                      <a:pt x="1936" y="678"/>
                    </a:lnTo>
                    <a:lnTo>
                      <a:pt x="1920" y="665"/>
                    </a:lnTo>
                    <a:lnTo>
                      <a:pt x="1908" y="649"/>
                    </a:lnTo>
                    <a:lnTo>
                      <a:pt x="1872" y="585"/>
                    </a:lnTo>
                    <a:lnTo>
                      <a:pt x="1831" y="523"/>
                    </a:lnTo>
                    <a:lnTo>
                      <a:pt x="1788" y="467"/>
                    </a:lnTo>
                    <a:lnTo>
                      <a:pt x="1740" y="415"/>
                    </a:lnTo>
                    <a:lnTo>
                      <a:pt x="1689" y="367"/>
                    </a:lnTo>
                    <a:lnTo>
                      <a:pt x="1635" y="323"/>
                    </a:lnTo>
                    <a:lnTo>
                      <a:pt x="1579" y="285"/>
                    </a:lnTo>
                    <a:lnTo>
                      <a:pt x="1519" y="250"/>
                    </a:lnTo>
                    <a:lnTo>
                      <a:pt x="1458" y="221"/>
                    </a:lnTo>
                    <a:lnTo>
                      <a:pt x="1394" y="195"/>
                    </a:lnTo>
                    <a:lnTo>
                      <a:pt x="1329" y="175"/>
                    </a:lnTo>
                    <a:lnTo>
                      <a:pt x="1263" y="160"/>
                    </a:lnTo>
                    <a:lnTo>
                      <a:pt x="1196" y="150"/>
                    </a:lnTo>
                    <a:lnTo>
                      <a:pt x="1127" y="144"/>
                    </a:lnTo>
                    <a:lnTo>
                      <a:pt x="1058" y="143"/>
                    </a:lnTo>
                    <a:lnTo>
                      <a:pt x="989" y="149"/>
                    </a:lnTo>
                    <a:lnTo>
                      <a:pt x="920" y="158"/>
                    </a:lnTo>
                    <a:lnTo>
                      <a:pt x="851" y="174"/>
                    </a:lnTo>
                    <a:lnTo>
                      <a:pt x="783" y="195"/>
                    </a:lnTo>
                    <a:lnTo>
                      <a:pt x="715" y="222"/>
                    </a:lnTo>
                    <a:lnTo>
                      <a:pt x="648" y="253"/>
                    </a:lnTo>
                    <a:lnTo>
                      <a:pt x="585" y="290"/>
                    </a:lnTo>
                    <a:lnTo>
                      <a:pt x="525" y="332"/>
                    </a:lnTo>
                    <a:lnTo>
                      <a:pt x="470" y="376"/>
                    </a:lnTo>
                    <a:lnTo>
                      <a:pt x="418" y="425"/>
                    </a:lnTo>
                    <a:lnTo>
                      <a:pt x="371" y="477"/>
                    </a:lnTo>
                    <a:lnTo>
                      <a:pt x="328" y="532"/>
                    </a:lnTo>
                    <a:lnTo>
                      <a:pt x="290" y="590"/>
                    </a:lnTo>
                    <a:lnTo>
                      <a:pt x="256" y="649"/>
                    </a:lnTo>
                    <a:lnTo>
                      <a:pt x="226" y="712"/>
                    </a:lnTo>
                    <a:lnTo>
                      <a:pt x="202" y="776"/>
                    </a:lnTo>
                    <a:lnTo>
                      <a:pt x="181" y="842"/>
                    </a:lnTo>
                    <a:lnTo>
                      <a:pt x="167" y="909"/>
                    </a:lnTo>
                    <a:lnTo>
                      <a:pt x="156" y="976"/>
                    </a:lnTo>
                    <a:lnTo>
                      <a:pt x="151" y="1045"/>
                    </a:lnTo>
                    <a:lnTo>
                      <a:pt x="151" y="1114"/>
                    </a:lnTo>
                    <a:lnTo>
                      <a:pt x="155" y="1183"/>
                    </a:lnTo>
                    <a:lnTo>
                      <a:pt x="165" y="1252"/>
                    </a:lnTo>
                    <a:lnTo>
                      <a:pt x="181" y="1320"/>
                    </a:lnTo>
                    <a:lnTo>
                      <a:pt x="202" y="1388"/>
                    </a:lnTo>
                    <a:lnTo>
                      <a:pt x="228" y="1455"/>
                    </a:lnTo>
                    <a:lnTo>
                      <a:pt x="261" y="1520"/>
                    </a:lnTo>
                    <a:lnTo>
                      <a:pt x="268" y="1540"/>
                    </a:lnTo>
                    <a:lnTo>
                      <a:pt x="271" y="1559"/>
                    </a:lnTo>
                    <a:lnTo>
                      <a:pt x="267" y="1578"/>
                    </a:lnTo>
                    <a:lnTo>
                      <a:pt x="260" y="1596"/>
                    </a:lnTo>
                    <a:lnTo>
                      <a:pt x="247" y="1610"/>
                    </a:lnTo>
                    <a:lnTo>
                      <a:pt x="230" y="1623"/>
                    </a:lnTo>
                    <a:lnTo>
                      <a:pt x="211" y="1631"/>
                    </a:lnTo>
                    <a:lnTo>
                      <a:pt x="192" y="1632"/>
                    </a:lnTo>
                    <a:lnTo>
                      <a:pt x="175" y="1628"/>
                    </a:lnTo>
                    <a:lnTo>
                      <a:pt x="159" y="1622"/>
                    </a:lnTo>
                    <a:lnTo>
                      <a:pt x="145" y="1614"/>
                    </a:lnTo>
                    <a:lnTo>
                      <a:pt x="135" y="1604"/>
                    </a:lnTo>
                    <a:lnTo>
                      <a:pt x="127" y="1594"/>
                    </a:lnTo>
                    <a:lnTo>
                      <a:pt x="93" y="1525"/>
                    </a:lnTo>
                    <a:lnTo>
                      <a:pt x="65" y="1454"/>
                    </a:lnTo>
                    <a:lnTo>
                      <a:pt x="41" y="1382"/>
                    </a:lnTo>
                    <a:lnTo>
                      <a:pt x="23" y="1310"/>
                    </a:lnTo>
                    <a:lnTo>
                      <a:pt x="11" y="1237"/>
                    </a:lnTo>
                    <a:lnTo>
                      <a:pt x="3" y="1164"/>
                    </a:lnTo>
                    <a:lnTo>
                      <a:pt x="0" y="1091"/>
                    </a:lnTo>
                    <a:lnTo>
                      <a:pt x="2" y="1018"/>
                    </a:lnTo>
                    <a:lnTo>
                      <a:pt x="9" y="945"/>
                    </a:lnTo>
                    <a:lnTo>
                      <a:pt x="21" y="874"/>
                    </a:lnTo>
                    <a:lnTo>
                      <a:pt x="38" y="803"/>
                    </a:lnTo>
                    <a:lnTo>
                      <a:pt x="59" y="734"/>
                    </a:lnTo>
                    <a:lnTo>
                      <a:pt x="85" y="666"/>
                    </a:lnTo>
                    <a:lnTo>
                      <a:pt x="116" y="600"/>
                    </a:lnTo>
                    <a:lnTo>
                      <a:pt x="150" y="536"/>
                    </a:lnTo>
                    <a:lnTo>
                      <a:pt x="189" y="475"/>
                    </a:lnTo>
                    <a:lnTo>
                      <a:pt x="232" y="415"/>
                    </a:lnTo>
                    <a:lnTo>
                      <a:pt x="279" y="358"/>
                    </a:lnTo>
                    <a:lnTo>
                      <a:pt x="331" y="305"/>
                    </a:lnTo>
                    <a:lnTo>
                      <a:pt x="386" y="256"/>
                    </a:lnTo>
                    <a:lnTo>
                      <a:pt x="446" y="209"/>
                    </a:lnTo>
                    <a:lnTo>
                      <a:pt x="508" y="166"/>
                    </a:lnTo>
                    <a:lnTo>
                      <a:pt x="575" y="127"/>
                    </a:lnTo>
                    <a:lnTo>
                      <a:pt x="645" y="94"/>
                    </a:lnTo>
                    <a:lnTo>
                      <a:pt x="715" y="65"/>
                    </a:lnTo>
                    <a:lnTo>
                      <a:pt x="787" y="42"/>
                    </a:lnTo>
                    <a:lnTo>
                      <a:pt x="859" y="24"/>
                    </a:lnTo>
                    <a:lnTo>
                      <a:pt x="933" y="11"/>
                    </a:lnTo>
                    <a:lnTo>
                      <a:pt x="1006" y="4"/>
                    </a:lnTo>
                    <a:lnTo>
                      <a:pt x="10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52302567-5339-0B08-567D-F4F87B40090E}"/>
                  </a:ext>
                </a:extLst>
              </p:cNvPr>
              <p:cNvSpPr/>
              <p:nvPr/>
            </p:nvSpPr>
            <p:spPr bwMode="auto">
              <a:xfrm>
                <a:off x="757238" y="3513138"/>
                <a:ext cx="207963" cy="168275"/>
              </a:xfrm>
              <a:custGeom>
                <a:avLst/>
                <a:gdLst>
                  <a:gd name="T0" fmla="*/ 679 w 1174"/>
                  <a:gd name="T1" fmla="*/ 4 h 954"/>
                  <a:gd name="T2" fmla="*/ 801 w 1174"/>
                  <a:gd name="T3" fmla="*/ 31 h 954"/>
                  <a:gd name="T4" fmla="*/ 901 w 1174"/>
                  <a:gd name="T5" fmla="*/ 70 h 954"/>
                  <a:gd name="T6" fmla="*/ 992 w 1174"/>
                  <a:gd name="T7" fmla="*/ 127 h 954"/>
                  <a:gd name="T8" fmla="*/ 1071 w 1174"/>
                  <a:gd name="T9" fmla="*/ 201 h 954"/>
                  <a:gd name="T10" fmla="*/ 1136 w 1174"/>
                  <a:gd name="T11" fmla="*/ 288 h 954"/>
                  <a:gd name="T12" fmla="*/ 1171 w 1174"/>
                  <a:gd name="T13" fmla="*/ 355 h 954"/>
                  <a:gd name="T14" fmla="*/ 1170 w 1174"/>
                  <a:gd name="T15" fmla="*/ 393 h 954"/>
                  <a:gd name="T16" fmla="*/ 1150 w 1174"/>
                  <a:gd name="T17" fmla="*/ 426 h 954"/>
                  <a:gd name="T18" fmla="*/ 1114 w 1174"/>
                  <a:gd name="T19" fmla="*/ 448 h 954"/>
                  <a:gd name="T20" fmla="*/ 1076 w 1174"/>
                  <a:gd name="T21" fmla="*/ 447 h 954"/>
                  <a:gd name="T22" fmla="*/ 1043 w 1174"/>
                  <a:gd name="T23" fmla="*/ 425 h 954"/>
                  <a:gd name="T24" fmla="*/ 1008 w 1174"/>
                  <a:gd name="T25" fmla="*/ 367 h 954"/>
                  <a:gd name="T26" fmla="*/ 952 w 1174"/>
                  <a:gd name="T27" fmla="*/ 292 h 954"/>
                  <a:gd name="T28" fmla="*/ 881 w 1174"/>
                  <a:gd name="T29" fmla="*/ 233 h 954"/>
                  <a:gd name="T30" fmla="*/ 800 w 1174"/>
                  <a:gd name="T31" fmla="*/ 188 h 954"/>
                  <a:gd name="T32" fmla="*/ 705 w 1174"/>
                  <a:gd name="T33" fmla="*/ 159 h 954"/>
                  <a:gd name="T34" fmla="*/ 601 w 1174"/>
                  <a:gd name="T35" fmla="*/ 151 h 954"/>
                  <a:gd name="T36" fmla="*/ 498 w 1174"/>
                  <a:gd name="T37" fmla="*/ 168 h 954"/>
                  <a:gd name="T38" fmla="*/ 400 w 1174"/>
                  <a:gd name="T39" fmla="*/ 208 h 954"/>
                  <a:gd name="T40" fmla="*/ 323 w 1174"/>
                  <a:gd name="T41" fmla="*/ 259 h 954"/>
                  <a:gd name="T42" fmla="*/ 257 w 1174"/>
                  <a:gd name="T43" fmla="*/ 323 h 954"/>
                  <a:gd name="T44" fmla="*/ 206 w 1174"/>
                  <a:gd name="T45" fmla="*/ 400 h 954"/>
                  <a:gd name="T46" fmla="*/ 170 w 1174"/>
                  <a:gd name="T47" fmla="*/ 489 h 954"/>
                  <a:gd name="T48" fmla="*/ 151 w 1174"/>
                  <a:gd name="T49" fmla="*/ 592 h 954"/>
                  <a:gd name="T50" fmla="*/ 155 w 1174"/>
                  <a:gd name="T51" fmla="*/ 695 h 954"/>
                  <a:gd name="T52" fmla="*/ 184 w 1174"/>
                  <a:gd name="T53" fmla="*/ 796 h 954"/>
                  <a:gd name="T54" fmla="*/ 213 w 1174"/>
                  <a:gd name="T55" fmla="*/ 864 h 954"/>
                  <a:gd name="T56" fmla="*/ 213 w 1174"/>
                  <a:gd name="T57" fmla="*/ 903 h 954"/>
                  <a:gd name="T58" fmla="*/ 193 w 1174"/>
                  <a:gd name="T59" fmla="*/ 936 h 954"/>
                  <a:gd name="T60" fmla="*/ 157 w 1174"/>
                  <a:gd name="T61" fmla="*/ 954 h 954"/>
                  <a:gd name="T62" fmla="*/ 120 w 1174"/>
                  <a:gd name="T63" fmla="*/ 949 h 954"/>
                  <a:gd name="T64" fmla="*/ 91 w 1174"/>
                  <a:gd name="T65" fmla="*/ 931 h 954"/>
                  <a:gd name="T66" fmla="*/ 73 w 1174"/>
                  <a:gd name="T67" fmla="*/ 911 h 954"/>
                  <a:gd name="T68" fmla="*/ 27 w 1174"/>
                  <a:gd name="T69" fmla="*/ 801 h 954"/>
                  <a:gd name="T70" fmla="*/ 3 w 1174"/>
                  <a:gd name="T71" fmla="*/ 689 h 954"/>
                  <a:gd name="T72" fmla="*/ 1 w 1174"/>
                  <a:gd name="T73" fmla="*/ 576 h 954"/>
                  <a:gd name="T74" fmla="*/ 19 w 1174"/>
                  <a:gd name="T75" fmla="*/ 466 h 954"/>
                  <a:gd name="T76" fmla="*/ 57 w 1174"/>
                  <a:gd name="T77" fmla="*/ 361 h 954"/>
                  <a:gd name="T78" fmla="*/ 114 w 1174"/>
                  <a:gd name="T79" fmla="*/ 265 h 954"/>
                  <a:gd name="T80" fmla="*/ 187 w 1174"/>
                  <a:gd name="T81" fmla="*/ 178 h 954"/>
                  <a:gd name="T82" fmla="*/ 276 w 1174"/>
                  <a:gd name="T83" fmla="*/ 105 h 954"/>
                  <a:gd name="T84" fmla="*/ 383 w 1174"/>
                  <a:gd name="T85" fmla="*/ 46 h 954"/>
                  <a:gd name="T86" fmla="*/ 499 w 1174"/>
                  <a:gd name="T87" fmla="*/ 11 h 954"/>
                  <a:gd name="T88" fmla="*/ 619 w 1174"/>
                  <a:gd name="T89" fmla="*/ 0 h 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74" h="954">
                    <a:moveTo>
                      <a:pt x="619" y="0"/>
                    </a:moveTo>
                    <a:lnTo>
                      <a:pt x="679" y="4"/>
                    </a:lnTo>
                    <a:lnTo>
                      <a:pt x="740" y="14"/>
                    </a:lnTo>
                    <a:lnTo>
                      <a:pt x="801" y="31"/>
                    </a:lnTo>
                    <a:lnTo>
                      <a:pt x="852" y="48"/>
                    </a:lnTo>
                    <a:lnTo>
                      <a:pt x="901" y="70"/>
                    </a:lnTo>
                    <a:lnTo>
                      <a:pt x="948" y="96"/>
                    </a:lnTo>
                    <a:lnTo>
                      <a:pt x="992" y="127"/>
                    </a:lnTo>
                    <a:lnTo>
                      <a:pt x="1033" y="162"/>
                    </a:lnTo>
                    <a:lnTo>
                      <a:pt x="1071" y="201"/>
                    </a:lnTo>
                    <a:lnTo>
                      <a:pt x="1106" y="242"/>
                    </a:lnTo>
                    <a:lnTo>
                      <a:pt x="1136" y="288"/>
                    </a:lnTo>
                    <a:lnTo>
                      <a:pt x="1163" y="335"/>
                    </a:lnTo>
                    <a:lnTo>
                      <a:pt x="1171" y="355"/>
                    </a:lnTo>
                    <a:lnTo>
                      <a:pt x="1174" y="374"/>
                    </a:lnTo>
                    <a:lnTo>
                      <a:pt x="1170" y="393"/>
                    </a:lnTo>
                    <a:lnTo>
                      <a:pt x="1163" y="411"/>
                    </a:lnTo>
                    <a:lnTo>
                      <a:pt x="1150" y="426"/>
                    </a:lnTo>
                    <a:lnTo>
                      <a:pt x="1133" y="439"/>
                    </a:lnTo>
                    <a:lnTo>
                      <a:pt x="1114" y="448"/>
                    </a:lnTo>
                    <a:lnTo>
                      <a:pt x="1095" y="450"/>
                    </a:lnTo>
                    <a:lnTo>
                      <a:pt x="1076" y="447"/>
                    </a:lnTo>
                    <a:lnTo>
                      <a:pt x="1058" y="438"/>
                    </a:lnTo>
                    <a:lnTo>
                      <a:pt x="1043" y="425"/>
                    </a:lnTo>
                    <a:lnTo>
                      <a:pt x="1029" y="410"/>
                    </a:lnTo>
                    <a:lnTo>
                      <a:pt x="1008" y="367"/>
                    </a:lnTo>
                    <a:lnTo>
                      <a:pt x="981" y="328"/>
                    </a:lnTo>
                    <a:lnTo>
                      <a:pt x="952" y="292"/>
                    </a:lnTo>
                    <a:lnTo>
                      <a:pt x="918" y="260"/>
                    </a:lnTo>
                    <a:lnTo>
                      <a:pt x="881" y="233"/>
                    </a:lnTo>
                    <a:lnTo>
                      <a:pt x="841" y="208"/>
                    </a:lnTo>
                    <a:lnTo>
                      <a:pt x="800" y="188"/>
                    </a:lnTo>
                    <a:lnTo>
                      <a:pt x="757" y="171"/>
                    </a:lnTo>
                    <a:lnTo>
                      <a:pt x="705" y="159"/>
                    </a:lnTo>
                    <a:lnTo>
                      <a:pt x="653" y="152"/>
                    </a:lnTo>
                    <a:lnTo>
                      <a:pt x="601" y="151"/>
                    </a:lnTo>
                    <a:lnTo>
                      <a:pt x="550" y="158"/>
                    </a:lnTo>
                    <a:lnTo>
                      <a:pt x="498" y="168"/>
                    </a:lnTo>
                    <a:lnTo>
                      <a:pt x="448" y="185"/>
                    </a:lnTo>
                    <a:lnTo>
                      <a:pt x="400" y="208"/>
                    </a:lnTo>
                    <a:lnTo>
                      <a:pt x="360" y="232"/>
                    </a:lnTo>
                    <a:lnTo>
                      <a:pt x="323" y="259"/>
                    </a:lnTo>
                    <a:lnTo>
                      <a:pt x="289" y="290"/>
                    </a:lnTo>
                    <a:lnTo>
                      <a:pt x="257" y="323"/>
                    </a:lnTo>
                    <a:lnTo>
                      <a:pt x="229" y="360"/>
                    </a:lnTo>
                    <a:lnTo>
                      <a:pt x="206" y="400"/>
                    </a:lnTo>
                    <a:lnTo>
                      <a:pt x="186" y="443"/>
                    </a:lnTo>
                    <a:lnTo>
                      <a:pt x="170" y="489"/>
                    </a:lnTo>
                    <a:lnTo>
                      <a:pt x="157" y="540"/>
                    </a:lnTo>
                    <a:lnTo>
                      <a:pt x="151" y="592"/>
                    </a:lnTo>
                    <a:lnTo>
                      <a:pt x="150" y="643"/>
                    </a:lnTo>
                    <a:lnTo>
                      <a:pt x="155" y="695"/>
                    </a:lnTo>
                    <a:lnTo>
                      <a:pt x="167" y="746"/>
                    </a:lnTo>
                    <a:lnTo>
                      <a:pt x="184" y="796"/>
                    </a:lnTo>
                    <a:lnTo>
                      <a:pt x="206" y="845"/>
                    </a:lnTo>
                    <a:lnTo>
                      <a:pt x="213" y="864"/>
                    </a:lnTo>
                    <a:lnTo>
                      <a:pt x="216" y="884"/>
                    </a:lnTo>
                    <a:lnTo>
                      <a:pt x="213" y="903"/>
                    </a:lnTo>
                    <a:lnTo>
                      <a:pt x="205" y="920"/>
                    </a:lnTo>
                    <a:lnTo>
                      <a:pt x="193" y="936"/>
                    </a:lnTo>
                    <a:lnTo>
                      <a:pt x="176" y="948"/>
                    </a:lnTo>
                    <a:lnTo>
                      <a:pt x="157" y="954"/>
                    </a:lnTo>
                    <a:lnTo>
                      <a:pt x="138" y="954"/>
                    </a:lnTo>
                    <a:lnTo>
                      <a:pt x="120" y="949"/>
                    </a:lnTo>
                    <a:lnTo>
                      <a:pt x="105" y="941"/>
                    </a:lnTo>
                    <a:lnTo>
                      <a:pt x="91" y="931"/>
                    </a:lnTo>
                    <a:lnTo>
                      <a:pt x="81" y="921"/>
                    </a:lnTo>
                    <a:lnTo>
                      <a:pt x="73" y="911"/>
                    </a:lnTo>
                    <a:lnTo>
                      <a:pt x="47" y="856"/>
                    </a:lnTo>
                    <a:lnTo>
                      <a:pt x="27" y="801"/>
                    </a:lnTo>
                    <a:lnTo>
                      <a:pt x="13" y="745"/>
                    </a:lnTo>
                    <a:lnTo>
                      <a:pt x="3" y="689"/>
                    </a:lnTo>
                    <a:lnTo>
                      <a:pt x="0" y="632"/>
                    </a:lnTo>
                    <a:lnTo>
                      <a:pt x="1" y="576"/>
                    </a:lnTo>
                    <a:lnTo>
                      <a:pt x="7" y="521"/>
                    </a:lnTo>
                    <a:lnTo>
                      <a:pt x="19" y="466"/>
                    </a:lnTo>
                    <a:lnTo>
                      <a:pt x="36" y="413"/>
                    </a:lnTo>
                    <a:lnTo>
                      <a:pt x="57" y="361"/>
                    </a:lnTo>
                    <a:lnTo>
                      <a:pt x="83" y="311"/>
                    </a:lnTo>
                    <a:lnTo>
                      <a:pt x="114" y="265"/>
                    </a:lnTo>
                    <a:lnTo>
                      <a:pt x="147" y="219"/>
                    </a:lnTo>
                    <a:lnTo>
                      <a:pt x="187" y="178"/>
                    </a:lnTo>
                    <a:lnTo>
                      <a:pt x="229" y="140"/>
                    </a:lnTo>
                    <a:lnTo>
                      <a:pt x="276" y="105"/>
                    </a:lnTo>
                    <a:lnTo>
                      <a:pt x="327" y="74"/>
                    </a:lnTo>
                    <a:lnTo>
                      <a:pt x="383" y="46"/>
                    </a:lnTo>
                    <a:lnTo>
                      <a:pt x="440" y="25"/>
                    </a:lnTo>
                    <a:lnTo>
                      <a:pt x="499" y="11"/>
                    </a:lnTo>
                    <a:lnTo>
                      <a:pt x="558" y="2"/>
                    </a:lnTo>
                    <a:lnTo>
                      <a:pt x="6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166ED919-6EFE-0ECD-FB1F-AEAD74985C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751" y="3595688"/>
                <a:ext cx="495300" cy="449263"/>
              </a:xfrm>
              <a:custGeom>
                <a:avLst/>
                <a:gdLst>
                  <a:gd name="T0" fmla="*/ 1449 w 2805"/>
                  <a:gd name="T1" fmla="*/ 2389 h 2551"/>
                  <a:gd name="T2" fmla="*/ 438 w 2805"/>
                  <a:gd name="T3" fmla="*/ 150 h 2551"/>
                  <a:gd name="T4" fmla="*/ 375 w 2805"/>
                  <a:gd name="T5" fmla="*/ 176 h 2551"/>
                  <a:gd name="T6" fmla="*/ 337 w 2805"/>
                  <a:gd name="T7" fmla="*/ 231 h 2551"/>
                  <a:gd name="T8" fmla="*/ 337 w 2805"/>
                  <a:gd name="T9" fmla="*/ 298 h 2551"/>
                  <a:gd name="T10" fmla="*/ 877 w 2805"/>
                  <a:gd name="T11" fmla="*/ 1322 h 2551"/>
                  <a:gd name="T12" fmla="*/ 868 w 2805"/>
                  <a:gd name="T13" fmla="*/ 1375 h 2551"/>
                  <a:gd name="T14" fmla="*/ 825 w 2805"/>
                  <a:gd name="T15" fmla="*/ 1406 h 2551"/>
                  <a:gd name="T16" fmla="*/ 300 w 2805"/>
                  <a:gd name="T17" fmla="*/ 1257 h 2551"/>
                  <a:gd name="T18" fmla="*/ 231 w 2805"/>
                  <a:gd name="T19" fmla="*/ 1257 h 2551"/>
                  <a:gd name="T20" fmla="*/ 176 w 2805"/>
                  <a:gd name="T21" fmla="*/ 1294 h 2551"/>
                  <a:gd name="T22" fmla="*/ 151 w 2805"/>
                  <a:gd name="T23" fmla="*/ 1358 h 2551"/>
                  <a:gd name="T24" fmla="*/ 163 w 2805"/>
                  <a:gd name="T25" fmla="*/ 1422 h 2551"/>
                  <a:gd name="T26" fmla="*/ 211 w 2805"/>
                  <a:gd name="T27" fmla="*/ 1470 h 2551"/>
                  <a:gd name="T28" fmla="*/ 1094 w 2805"/>
                  <a:gd name="T29" fmla="*/ 1743 h 2551"/>
                  <a:gd name="T30" fmla="*/ 1199 w 2805"/>
                  <a:gd name="T31" fmla="*/ 1916 h 2551"/>
                  <a:gd name="T32" fmla="*/ 1884 w 2805"/>
                  <a:gd name="T33" fmla="*/ 332 h 2551"/>
                  <a:gd name="T34" fmla="*/ 1827 w 2805"/>
                  <a:gd name="T35" fmla="*/ 290 h 2551"/>
                  <a:gd name="T36" fmla="*/ 1757 w 2805"/>
                  <a:gd name="T37" fmla="*/ 281 h 2551"/>
                  <a:gd name="T38" fmla="*/ 844 w 2805"/>
                  <a:gd name="T39" fmla="*/ 758 h 2551"/>
                  <a:gd name="T40" fmla="*/ 521 w 2805"/>
                  <a:gd name="T41" fmla="*/ 175 h 2551"/>
                  <a:gd name="T42" fmla="*/ 460 w 2805"/>
                  <a:gd name="T43" fmla="*/ 150 h 2551"/>
                  <a:gd name="T44" fmla="*/ 492 w 2805"/>
                  <a:gd name="T45" fmla="*/ 3 h 2551"/>
                  <a:gd name="T46" fmla="*/ 588 w 2805"/>
                  <a:gd name="T47" fmla="*/ 39 h 2551"/>
                  <a:gd name="T48" fmla="*/ 664 w 2805"/>
                  <a:gd name="T49" fmla="*/ 109 h 2551"/>
                  <a:gd name="T50" fmla="*/ 1643 w 2805"/>
                  <a:gd name="T51" fmla="*/ 163 h 2551"/>
                  <a:gd name="T52" fmla="*/ 1751 w 2805"/>
                  <a:gd name="T53" fmla="*/ 130 h 2551"/>
                  <a:gd name="T54" fmla="*/ 1859 w 2805"/>
                  <a:gd name="T55" fmla="*/ 141 h 2551"/>
                  <a:gd name="T56" fmla="*/ 1957 w 2805"/>
                  <a:gd name="T57" fmla="*/ 193 h 2551"/>
                  <a:gd name="T58" fmla="*/ 2029 w 2805"/>
                  <a:gd name="T59" fmla="*/ 280 h 2551"/>
                  <a:gd name="T60" fmla="*/ 2805 w 2805"/>
                  <a:gd name="T61" fmla="*/ 1757 h 2551"/>
                  <a:gd name="T62" fmla="*/ 2793 w 2805"/>
                  <a:gd name="T63" fmla="*/ 1820 h 2551"/>
                  <a:gd name="T64" fmla="*/ 2746 w 2805"/>
                  <a:gd name="T65" fmla="*/ 1868 h 2551"/>
                  <a:gd name="T66" fmla="*/ 1445 w 2805"/>
                  <a:gd name="T67" fmla="*/ 2551 h 2551"/>
                  <a:gd name="T68" fmla="*/ 1381 w 2805"/>
                  <a:gd name="T69" fmla="*/ 2538 h 2551"/>
                  <a:gd name="T70" fmla="*/ 1335 w 2805"/>
                  <a:gd name="T71" fmla="*/ 2491 h 2551"/>
                  <a:gd name="T72" fmla="*/ 152 w 2805"/>
                  <a:gd name="T73" fmla="*/ 1607 h 2551"/>
                  <a:gd name="T74" fmla="*/ 63 w 2805"/>
                  <a:gd name="T75" fmla="*/ 1539 h 2551"/>
                  <a:gd name="T76" fmla="*/ 11 w 2805"/>
                  <a:gd name="T77" fmla="*/ 1441 h 2551"/>
                  <a:gd name="T78" fmla="*/ 3 w 2805"/>
                  <a:gd name="T79" fmla="*/ 1329 h 2551"/>
                  <a:gd name="T80" fmla="*/ 45 w 2805"/>
                  <a:gd name="T81" fmla="*/ 1220 h 2551"/>
                  <a:gd name="T82" fmla="*/ 125 w 2805"/>
                  <a:gd name="T83" fmla="*/ 1142 h 2551"/>
                  <a:gd name="T84" fmla="*/ 229 w 2805"/>
                  <a:gd name="T85" fmla="*/ 1104 h 2551"/>
                  <a:gd name="T86" fmla="*/ 344 w 2805"/>
                  <a:gd name="T87" fmla="*/ 1113 h 2551"/>
                  <a:gd name="T88" fmla="*/ 199 w 2805"/>
                  <a:gd name="T89" fmla="*/ 357 h 2551"/>
                  <a:gd name="T90" fmla="*/ 182 w 2805"/>
                  <a:gd name="T91" fmla="*/ 255 h 2551"/>
                  <a:gd name="T92" fmla="*/ 206 w 2805"/>
                  <a:gd name="T93" fmla="*/ 156 h 2551"/>
                  <a:gd name="T94" fmla="*/ 265 w 2805"/>
                  <a:gd name="T95" fmla="*/ 73 h 2551"/>
                  <a:gd name="T96" fmla="*/ 356 w 2805"/>
                  <a:gd name="T97" fmla="*/ 15 h 2551"/>
                  <a:gd name="T98" fmla="*/ 458 w 2805"/>
                  <a:gd name="T99" fmla="*/ 0 h 2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805" h="2551">
                    <a:moveTo>
                      <a:pt x="2469" y="1425"/>
                    </a:moveTo>
                    <a:lnTo>
                      <a:pt x="1275" y="2062"/>
                    </a:lnTo>
                    <a:lnTo>
                      <a:pt x="1449" y="2389"/>
                    </a:lnTo>
                    <a:lnTo>
                      <a:pt x="2643" y="1751"/>
                    </a:lnTo>
                    <a:lnTo>
                      <a:pt x="2469" y="1425"/>
                    </a:lnTo>
                    <a:close/>
                    <a:moveTo>
                      <a:pt x="438" y="150"/>
                    </a:moveTo>
                    <a:lnTo>
                      <a:pt x="415" y="154"/>
                    </a:lnTo>
                    <a:lnTo>
                      <a:pt x="394" y="164"/>
                    </a:lnTo>
                    <a:lnTo>
                      <a:pt x="375" y="176"/>
                    </a:lnTo>
                    <a:lnTo>
                      <a:pt x="359" y="192"/>
                    </a:lnTo>
                    <a:lnTo>
                      <a:pt x="346" y="211"/>
                    </a:lnTo>
                    <a:lnTo>
                      <a:pt x="337" y="231"/>
                    </a:lnTo>
                    <a:lnTo>
                      <a:pt x="333" y="254"/>
                    </a:lnTo>
                    <a:lnTo>
                      <a:pt x="333" y="276"/>
                    </a:lnTo>
                    <a:lnTo>
                      <a:pt x="337" y="298"/>
                    </a:lnTo>
                    <a:lnTo>
                      <a:pt x="346" y="320"/>
                    </a:lnTo>
                    <a:lnTo>
                      <a:pt x="871" y="1303"/>
                    </a:lnTo>
                    <a:lnTo>
                      <a:pt x="877" y="1322"/>
                    </a:lnTo>
                    <a:lnTo>
                      <a:pt x="880" y="1341"/>
                    </a:lnTo>
                    <a:lnTo>
                      <a:pt x="876" y="1359"/>
                    </a:lnTo>
                    <a:lnTo>
                      <a:pt x="868" y="1375"/>
                    </a:lnTo>
                    <a:lnTo>
                      <a:pt x="857" y="1388"/>
                    </a:lnTo>
                    <a:lnTo>
                      <a:pt x="842" y="1399"/>
                    </a:lnTo>
                    <a:lnTo>
                      <a:pt x="825" y="1406"/>
                    </a:lnTo>
                    <a:lnTo>
                      <a:pt x="806" y="1408"/>
                    </a:lnTo>
                    <a:lnTo>
                      <a:pt x="787" y="1405"/>
                    </a:lnTo>
                    <a:lnTo>
                      <a:pt x="300" y="1257"/>
                    </a:lnTo>
                    <a:lnTo>
                      <a:pt x="277" y="1253"/>
                    </a:lnTo>
                    <a:lnTo>
                      <a:pt x="254" y="1253"/>
                    </a:lnTo>
                    <a:lnTo>
                      <a:pt x="231" y="1257"/>
                    </a:lnTo>
                    <a:lnTo>
                      <a:pt x="211" y="1266"/>
                    </a:lnTo>
                    <a:lnTo>
                      <a:pt x="192" y="1278"/>
                    </a:lnTo>
                    <a:lnTo>
                      <a:pt x="176" y="1294"/>
                    </a:lnTo>
                    <a:lnTo>
                      <a:pt x="163" y="1312"/>
                    </a:lnTo>
                    <a:lnTo>
                      <a:pt x="155" y="1334"/>
                    </a:lnTo>
                    <a:lnTo>
                      <a:pt x="151" y="1358"/>
                    </a:lnTo>
                    <a:lnTo>
                      <a:pt x="151" y="1380"/>
                    </a:lnTo>
                    <a:lnTo>
                      <a:pt x="155" y="1402"/>
                    </a:lnTo>
                    <a:lnTo>
                      <a:pt x="163" y="1422"/>
                    </a:lnTo>
                    <a:lnTo>
                      <a:pt x="176" y="1441"/>
                    </a:lnTo>
                    <a:lnTo>
                      <a:pt x="192" y="1457"/>
                    </a:lnTo>
                    <a:lnTo>
                      <a:pt x="211" y="1470"/>
                    </a:lnTo>
                    <a:lnTo>
                      <a:pt x="232" y="1478"/>
                    </a:lnTo>
                    <a:lnTo>
                      <a:pt x="1078" y="1735"/>
                    </a:lnTo>
                    <a:lnTo>
                      <a:pt x="1094" y="1743"/>
                    </a:lnTo>
                    <a:lnTo>
                      <a:pt x="1109" y="1755"/>
                    </a:lnTo>
                    <a:lnTo>
                      <a:pt x="1119" y="1770"/>
                    </a:lnTo>
                    <a:lnTo>
                      <a:pt x="1199" y="1916"/>
                    </a:lnTo>
                    <a:lnTo>
                      <a:pt x="2393" y="1279"/>
                    </a:lnTo>
                    <a:lnTo>
                      <a:pt x="1898" y="353"/>
                    </a:lnTo>
                    <a:lnTo>
                      <a:pt x="1884" y="332"/>
                    </a:lnTo>
                    <a:lnTo>
                      <a:pt x="1867" y="314"/>
                    </a:lnTo>
                    <a:lnTo>
                      <a:pt x="1848" y="300"/>
                    </a:lnTo>
                    <a:lnTo>
                      <a:pt x="1827" y="290"/>
                    </a:lnTo>
                    <a:lnTo>
                      <a:pt x="1804" y="282"/>
                    </a:lnTo>
                    <a:lnTo>
                      <a:pt x="1780" y="279"/>
                    </a:lnTo>
                    <a:lnTo>
                      <a:pt x="1757" y="281"/>
                    </a:lnTo>
                    <a:lnTo>
                      <a:pt x="1733" y="286"/>
                    </a:lnTo>
                    <a:lnTo>
                      <a:pt x="1709" y="296"/>
                    </a:lnTo>
                    <a:lnTo>
                      <a:pt x="844" y="758"/>
                    </a:lnTo>
                    <a:lnTo>
                      <a:pt x="551" y="210"/>
                    </a:lnTo>
                    <a:lnTo>
                      <a:pt x="538" y="191"/>
                    </a:lnTo>
                    <a:lnTo>
                      <a:pt x="521" y="175"/>
                    </a:lnTo>
                    <a:lnTo>
                      <a:pt x="503" y="163"/>
                    </a:lnTo>
                    <a:lnTo>
                      <a:pt x="482" y="154"/>
                    </a:lnTo>
                    <a:lnTo>
                      <a:pt x="460" y="150"/>
                    </a:lnTo>
                    <a:lnTo>
                      <a:pt x="438" y="150"/>
                    </a:lnTo>
                    <a:close/>
                    <a:moveTo>
                      <a:pt x="458" y="0"/>
                    </a:moveTo>
                    <a:lnTo>
                      <a:pt x="492" y="3"/>
                    </a:lnTo>
                    <a:lnTo>
                      <a:pt x="526" y="10"/>
                    </a:lnTo>
                    <a:lnTo>
                      <a:pt x="558" y="23"/>
                    </a:lnTo>
                    <a:lnTo>
                      <a:pt x="588" y="39"/>
                    </a:lnTo>
                    <a:lnTo>
                      <a:pt x="616" y="58"/>
                    </a:lnTo>
                    <a:lnTo>
                      <a:pt x="642" y="82"/>
                    </a:lnTo>
                    <a:lnTo>
                      <a:pt x="664" y="109"/>
                    </a:lnTo>
                    <a:lnTo>
                      <a:pt x="683" y="139"/>
                    </a:lnTo>
                    <a:lnTo>
                      <a:pt x="905" y="556"/>
                    </a:lnTo>
                    <a:lnTo>
                      <a:pt x="1643" y="163"/>
                    </a:lnTo>
                    <a:lnTo>
                      <a:pt x="1678" y="147"/>
                    </a:lnTo>
                    <a:lnTo>
                      <a:pt x="1714" y="136"/>
                    </a:lnTo>
                    <a:lnTo>
                      <a:pt x="1751" y="130"/>
                    </a:lnTo>
                    <a:lnTo>
                      <a:pt x="1788" y="130"/>
                    </a:lnTo>
                    <a:lnTo>
                      <a:pt x="1824" y="133"/>
                    </a:lnTo>
                    <a:lnTo>
                      <a:pt x="1859" y="141"/>
                    </a:lnTo>
                    <a:lnTo>
                      <a:pt x="1894" y="154"/>
                    </a:lnTo>
                    <a:lnTo>
                      <a:pt x="1926" y="171"/>
                    </a:lnTo>
                    <a:lnTo>
                      <a:pt x="1957" y="193"/>
                    </a:lnTo>
                    <a:lnTo>
                      <a:pt x="1983" y="218"/>
                    </a:lnTo>
                    <a:lnTo>
                      <a:pt x="2008" y="247"/>
                    </a:lnTo>
                    <a:lnTo>
                      <a:pt x="2029" y="280"/>
                    </a:lnTo>
                    <a:lnTo>
                      <a:pt x="2793" y="1713"/>
                    </a:lnTo>
                    <a:lnTo>
                      <a:pt x="2801" y="1734"/>
                    </a:lnTo>
                    <a:lnTo>
                      <a:pt x="2805" y="1757"/>
                    </a:lnTo>
                    <a:lnTo>
                      <a:pt x="2805" y="1778"/>
                    </a:lnTo>
                    <a:lnTo>
                      <a:pt x="2801" y="1800"/>
                    </a:lnTo>
                    <a:lnTo>
                      <a:pt x="2793" y="1820"/>
                    </a:lnTo>
                    <a:lnTo>
                      <a:pt x="2781" y="1838"/>
                    </a:lnTo>
                    <a:lnTo>
                      <a:pt x="2765" y="1854"/>
                    </a:lnTo>
                    <a:lnTo>
                      <a:pt x="2746" y="1868"/>
                    </a:lnTo>
                    <a:lnTo>
                      <a:pt x="1489" y="2538"/>
                    </a:lnTo>
                    <a:lnTo>
                      <a:pt x="1467" y="2546"/>
                    </a:lnTo>
                    <a:lnTo>
                      <a:pt x="1445" y="2551"/>
                    </a:lnTo>
                    <a:lnTo>
                      <a:pt x="1423" y="2551"/>
                    </a:lnTo>
                    <a:lnTo>
                      <a:pt x="1402" y="2546"/>
                    </a:lnTo>
                    <a:lnTo>
                      <a:pt x="1381" y="2538"/>
                    </a:lnTo>
                    <a:lnTo>
                      <a:pt x="1363" y="2526"/>
                    </a:lnTo>
                    <a:lnTo>
                      <a:pt x="1348" y="2510"/>
                    </a:lnTo>
                    <a:lnTo>
                      <a:pt x="1335" y="2491"/>
                    </a:lnTo>
                    <a:lnTo>
                      <a:pt x="1003" y="1870"/>
                    </a:lnTo>
                    <a:lnTo>
                      <a:pt x="189" y="1622"/>
                    </a:lnTo>
                    <a:lnTo>
                      <a:pt x="152" y="1607"/>
                    </a:lnTo>
                    <a:lnTo>
                      <a:pt x="119" y="1589"/>
                    </a:lnTo>
                    <a:lnTo>
                      <a:pt x="89" y="1566"/>
                    </a:lnTo>
                    <a:lnTo>
                      <a:pt x="63" y="1539"/>
                    </a:lnTo>
                    <a:lnTo>
                      <a:pt x="41" y="1509"/>
                    </a:lnTo>
                    <a:lnTo>
                      <a:pt x="23" y="1476"/>
                    </a:lnTo>
                    <a:lnTo>
                      <a:pt x="11" y="1441"/>
                    </a:lnTo>
                    <a:lnTo>
                      <a:pt x="3" y="1404"/>
                    </a:lnTo>
                    <a:lnTo>
                      <a:pt x="0" y="1367"/>
                    </a:lnTo>
                    <a:lnTo>
                      <a:pt x="3" y="1329"/>
                    </a:lnTo>
                    <a:lnTo>
                      <a:pt x="12" y="1290"/>
                    </a:lnTo>
                    <a:lnTo>
                      <a:pt x="26" y="1253"/>
                    </a:lnTo>
                    <a:lnTo>
                      <a:pt x="45" y="1220"/>
                    </a:lnTo>
                    <a:lnTo>
                      <a:pt x="68" y="1189"/>
                    </a:lnTo>
                    <a:lnTo>
                      <a:pt x="95" y="1164"/>
                    </a:lnTo>
                    <a:lnTo>
                      <a:pt x="125" y="1142"/>
                    </a:lnTo>
                    <a:lnTo>
                      <a:pt x="158" y="1125"/>
                    </a:lnTo>
                    <a:lnTo>
                      <a:pt x="193" y="1112"/>
                    </a:lnTo>
                    <a:lnTo>
                      <a:pt x="229" y="1104"/>
                    </a:lnTo>
                    <a:lnTo>
                      <a:pt x="267" y="1101"/>
                    </a:lnTo>
                    <a:lnTo>
                      <a:pt x="306" y="1105"/>
                    </a:lnTo>
                    <a:lnTo>
                      <a:pt x="344" y="1113"/>
                    </a:lnTo>
                    <a:lnTo>
                      <a:pt x="649" y="1206"/>
                    </a:lnTo>
                    <a:lnTo>
                      <a:pt x="214" y="390"/>
                    </a:lnTo>
                    <a:lnTo>
                      <a:pt x="199" y="357"/>
                    </a:lnTo>
                    <a:lnTo>
                      <a:pt x="189" y="323"/>
                    </a:lnTo>
                    <a:lnTo>
                      <a:pt x="184" y="290"/>
                    </a:lnTo>
                    <a:lnTo>
                      <a:pt x="182" y="255"/>
                    </a:lnTo>
                    <a:lnTo>
                      <a:pt x="187" y="221"/>
                    </a:lnTo>
                    <a:lnTo>
                      <a:pt x="194" y="188"/>
                    </a:lnTo>
                    <a:lnTo>
                      <a:pt x="206" y="156"/>
                    </a:lnTo>
                    <a:lnTo>
                      <a:pt x="222" y="126"/>
                    </a:lnTo>
                    <a:lnTo>
                      <a:pt x="242" y="98"/>
                    </a:lnTo>
                    <a:lnTo>
                      <a:pt x="265" y="73"/>
                    </a:lnTo>
                    <a:lnTo>
                      <a:pt x="293" y="49"/>
                    </a:lnTo>
                    <a:lnTo>
                      <a:pt x="324" y="30"/>
                    </a:lnTo>
                    <a:lnTo>
                      <a:pt x="356" y="15"/>
                    </a:lnTo>
                    <a:lnTo>
                      <a:pt x="390" y="6"/>
                    </a:lnTo>
                    <a:lnTo>
                      <a:pt x="424" y="0"/>
                    </a:lnTo>
                    <a:lnTo>
                      <a:pt x="4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16" name="Group 21">
              <a:extLst>
                <a:ext uri="{FF2B5EF4-FFF2-40B4-BE49-F238E27FC236}">
                  <a16:creationId xmlns:a16="http://schemas.microsoft.com/office/drawing/2014/main" id="{79ABBD1D-2568-082D-7838-F25FA7C5CEF4}"/>
                </a:ext>
              </a:extLst>
            </p:cNvPr>
            <p:cNvGrpSpPr/>
            <p:nvPr/>
          </p:nvGrpSpPr>
          <p:grpSpPr>
            <a:xfrm>
              <a:off x="11199" y="4025"/>
              <a:ext cx="802" cy="799"/>
              <a:chOff x="673100" y="2660651"/>
              <a:chExt cx="614363" cy="612775"/>
            </a:xfrm>
            <a:solidFill>
              <a:schemeClr val="bg1"/>
            </a:solidFill>
          </p:grpSpPr>
          <p:sp>
            <p:nvSpPr>
              <p:cNvPr id="31" name="Rectangle 31">
                <a:extLst>
                  <a:ext uri="{FF2B5EF4-FFF2-40B4-BE49-F238E27FC236}">
                    <a16:creationId xmlns:a16="http://schemas.microsoft.com/office/drawing/2014/main" id="{DD62E97B-654D-B917-0B0E-A48F0B9A1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275" y="2830513"/>
                <a:ext cx="26988" cy="2540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2" name="Rectangle 32">
                <a:extLst>
                  <a:ext uri="{FF2B5EF4-FFF2-40B4-BE49-F238E27FC236}">
                    <a16:creationId xmlns:a16="http://schemas.microsoft.com/office/drawing/2014/main" id="{1E0E1F5F-26D8-79E5-BAED-84BA41A38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350" y="2830513"/>
                <a:ext cx="25400" cy="2540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3" name="Rectangle 33">
                <a:extLst>
                  <a:ext uri="{FF2B5EF4-FFF2-40B4-BE49-F238E27FC236}">
                    <a16:creationId xmlns:a16="http://schemas.microsoft.com/office/drawing/2014/main" id="{AF914E7F-0F9A-A431-0054-4895D6EE2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425" y="2830513"/>
                <a:ext cx="25400" cy="2540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C954B2FE-47FA-665C-29E1-8BD0121B0B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3100" y="2660651"/>
                <a:ext cx="614363" cy="612775"/>
              </a:xfrm>
              <a:custGeom>
                <a:avLst/>
                <a:gdLst>
                  <a:gd name="T0" fmla="*/ 2668 w 3484"/>
                  <a:gd name="T1" fmla="*/ 1997 h 3476"/>
                  <a:gd name="T2" fmla="*/ 2659 w 3484"/>
                  <a:gd name="T3" fmla="*/ 2036 h 3476"/>
                  <a:gd name="T4" fmla="*/ 2633 w 3484"/>
                  <a:gd name="T5" fmla="*/ 2061 h 3476"/>
                  <a:gd name="T6" fmla="*/ 2594 w 3484"/>
                  <a:gd name="T7" fmla="*/ 2071 h 3476"/>
                  <a:gd name="T8" fmla="*/ 1409 w 3484"/>
                  <a:gd name="T9" fmla="*/ 2966 h 3476"/>
                  <a:gd name="T10" fmla="*/ 2632 w 3484"/>
                  <a:gd name="T11" fmla="*/ 2967 h 3476"/>
                  <a:gd name="T12" fmla="*/ 2656 w 3484"/>
                  <a:gd name="T13" fmla="*/ 2978 h 3476"/>
                  <a:gd name="T14" fmla="*/ 2906 w 3484"/>
                  <a:gd name="T15" fmla="*/ 3225 h 3476"/>
                  <a:gd name="T16" fmla="*/ 2908 w 3484"/>
                  <a:gd name="T17" fmla="*/ 3019 h 3476"/>
                  <a:gd name="T18" fmla="*/ 2926 w 3484"/>
                  <a:gd name="T19" fmla="*/ 2987 h 3476"/>
                  <a:gd name="T20" fmla="*/ 2959 w 3484"/>
                  <a:gd name="T21" fmla="*/ 2969 h 3476"/>
                  <a:gd name="T22" fmla="*/ 3335 w 3484"/>
                  <a:gd name="T23" fmla="*/ 2966 h 3476"/>
                  <a:gd name="T24" fmla="*/ 2668 w 3484"/>
                  <a:gd name="T25" fmla="*/ 1525 h 3476"/>
                  <a:gd name="T26" fmla="*/ 148 w 3484"/>
                  <a:gd name="T27" fmla="*/ 1924 h 3476"/>
                  <a:gd name="T28" fmla="*/ 614 w 3484"/>
                  <a:gd name="T29" fmla="*/ 1926 h 3476"/>
                  <a:gd name="T30" fmla="*/ 647 w 3484"/>
                  <a:gd name="T31" fmla="*/ 1944 h 3476"/>
                  <a:gd name="T32" fmla="*/ 665 w 3484"/>
                  <a:gd name="T33" fmla="*/ 1977 h 3476"/>
                  <a:gd name="T34" fmla="*/ 667 w 3484"/>
                  <a:gd name="T35" fmla="*/ 2264 h 3476"/>
                  <a:gd name="T36" fmla="*/ 997 w 3484"/>
                  <a:gd name="T37" fmla="*/ 1935 h 3476"/>
                  <a:gd name="T38" fmla="*/ 1023 w 3484"/>
                  <a:gd name="T39" fmla="*/ 1925 h 3476"/>
                  <a:gd name="T40" fmla="*/ 2521 w 3484"/>
                  <a:gd name="T41" fmla="*/ 1924 h 3476"/>
                  <a:gd name="T42" fmla="*/ 148 w 3484"/>
                  <a:gd name="T43" fmla="*/ 149 h 3476"/>
                  <a:gd name="T44" fmla="*/ 2594 w 3484"/>
                  <a:gd name="T45" fmla="*/ 0 h 3476"/>
                  <a:gd name="T46" fmla="*/ 2633 w 3484"/>
                  <a:gd name="T47" fmla="*/ 10 h 3476"/>
                  <a:gd name="T48" fmla="*/ 2659 w 3484"/>
                  <a:gd name="T49" fmla="*/ 35 h 3476"/>
                  <a:gd name="T50" fmla="*/ 2668 w 3484"/>
                  <a:gd name="T51" fmla="*/ 75 h 3476"/>
                  <a:gd name="T52" fmla="*/ 3410 w 3484"/>
                  <a:gd name="T53" fmla="*/ 1377 h 3476"/>
                  <a:gd name="T54" fmla="*/ 3448 w 3484"/>
                  <a:gd name="T55" fmla="*/ 1385 h 3476"/>
                  <a:gd name="T56" fmla="*/ 3474 w 3484"/>
                  <a:gd name="T57" fmla="*/ 1411 h 3476"/>
                  <a:gd name="T58" fmla="*/ 3484 w 3484"/>
                  <a:gd name="T59" fmla="*/ 1450 h 3476"/>
                  <a:gd name="T60" fmla="*/ 3481 w 3484"/>
                  <a:gd name="T61" fmla="*/ 3053 h 3476"/>
                  <a:gd name="T62" fmla="*/ 3464 w 3484"/>
                  <a:gd name="T63" fmla="*/ 3086 h 3476"/>
                  <a:gd name="T64" fmla="*/ 3431 w 3484"/>
                  <a:gd name="T65" fmla="*/ 3104 h 3476"/>
                  <a:gd name="T66" fmla="*/ 3054 w 3484"/>
                  <a:gd name="T67" fmla="*/ 3106 h 3476"/>
                  <a:gd name="T68" fmla="*/ 3052 w 3484"/>
                  <a:gd name="T69" fmla="*/ 3416 h 3476"/>
                  <a:gd name="T70" fmla="*/ 3033 w 3484"/>
                  <a:gd name="T71" fmla="*/ 3451 h 3476"/>
                  <a:gd name="T72" fmla="*/ 3003 w 3484"/>
                  <a:gd name="T73" fmla="*/ 3472 h 3476"/>
                  <a:gd name="T74" fmla="*/ 2966 w 3484"/>
                  <a:gd name="T75" fmla="*/ 3474 h 3476"/>
                  <a:gd name="T76" fmla="*/ 2928 w 3484"/>
                  <a:gd name="T77" fmla="*/ 3454 h 3476"/>
                  <a:gd name="T78" fmla="*/ 1335 w 3484"/>
                  <a:gd name="T79" fmla="*/ 3114 h 3476"/>
                  <a:gd name="T80" fmla="*/ 1296 w 3484"/>
                  <a:gd name="T81" fmla="*/ 3104 h 3476"/>
                  <a:gd name="T82" fmla="*/ 1270 w 3484"/>
                  <a:gd name="T83" fmla="*/ 3079 h 3476"/>
                  <a:gd name="T84" fmla="*/ 1260 w 3484"/>
                  <a:gd name="T85" fmla="*/ 3039 h 3476"/>
                  <a:gd name="T86" fmla="*/ 1068 w 3484"/>
                  <a:gd name="T87" fmla="*/ 2071 h 3476"/>
                  <a:gd name="T88" fmla="*/ 634 w 3484"/>
                  <a:gd name="T89" fmla="*/ 2501 h 3476"/>
                  <a:gd name="T90" fmla="*/ 603 w 3484"/>
                  <a:gd name="T91" fmla="*/ 2512 h 3476"/>
                  <a:gd name="T92" fmla="*/ 564 w 3484"/>
                  <a:gd name="T93" fmla="*/ 2507 h 3476"/>
                  <a:gd name="T94" fmla="*/ 536 w 3484"/>
                  <a:gd name="T95" fmla="*/ 2486 h 3476"/>
                  <a:gd name="T96" fmla="*/ 521 w 3484"/>
                  <a:gd name="T97" fmla="*/ 2457 h 3476"/>
                  <a:gd name="T98" fmla="*/ 519 w 3484"/>
                  <a:gd name="T99" fmla="*/ 2071 h 3476"/>
                  <a:gd name="T100" fmla="*/ 53 w 3484"/>
                  <a:gd name="T101" fmla="*/ 2069 h 3476"/>
                  <a:gd name="T102" fmla="*/ 21 w 3484"/>
                  <a:gd name="T103" fmla="*/ 2051 h 3476"/>
                  <a:gd name="T104" fmla="*/ 3 w 3484"/>
                  <a:gd name="T105" fmla="*/ 2018 h 3476"/>
                  <a:gd name="T106" fmla="*/ 0 w 3484"/>
                  <a:gd name="T107" fmla="*/ 75 h 3476"/>
                  <a:gd name="T108" fmla="*/ 9 w 3484"/>
                  <a:gd name="T109" fmla="*/ 35 h 3476"/>
                  <a:gd name="T110" fmla="*/ 36 w 3484"/>
                  <a:gd name="T111" fmla="*/ 10 h 3476"/>
                  <a:gd name="T112" fmla="*/ 74 w 3484"/>
                  <a:gd name="T113" fmla="*/ 0 h 3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484" h="3476">
                    <a:moveTo>
                      <a:pt x="2668" y="1525"/>
                    </a:moveTo>
                    <a:lnTo>
                      <a:pt x="2668" y="1997"/>
                    </a:lnTo>
                    <a:lnTo>
                      <a:pt x="2666" y="2018"/>
                    </a:lnTo>
                    <a:lnTo>
                      <a:pt x="2659" y="2036"/>
                    </a:lnTo>
                    <a:lnTo>
                      <a:pt x="2648" y="2051"/>
                    </a:lnTo>
                    <a:lnTo>
                      <a:pt x="2633" y="2061"/>
                    </a:lnTo>
                    <a:lnTo>
                      <a:pt x="2615" y="2069"/>
                    </a:lnTo>
                    <a:lnTo>
                      <a:pt x="2594" y="2071"/>
                    </a:lnTo>
                    <a:lnTo>
                      <a:pt x="1409" y="2071"/>
                    </a:lnTo>
                    <a:lnTo>
                      <a:pt x="1409" y="2966"/>
                    </a:lnTo>
                    <a:lnTo>
                      <a:pt x="2616" y="2966"/>
                    </a:lnTo>
                    <a:lnTo>
                      <a:pt x="2632" y="2967"/>
                    </a:lnTo>
                    <a:lnTo>
                      <a:pt x="2645" y="2972"/>
                    </a:lnTo>
                    <a:lnTo>
                      <a:pt x="2656" y="2978"/>
                    </a:lnTo>
                    <a:lnTo>
                      <a:pt x="2668" y="2989"/>
                    </a:lnTo>
                    <a:lnTo>
                      <a:pt x="2906" y="3225"/>
                    </a:lnTo>
                    <a:lnTo>
                      <a:pt x="2906" y="3039"/>
                    </a:lnTo>
                    <a:lnTo>
                      <a:pt x="2908" y="3019"/>
                    </a:lnTo>
                    <a:lnTo>
                      <a:pt x="2915" y="3001"/>
                    </a:lnTo>
                    <a:lnTo>
                      <a:pt x="2926" y="2987"/>
                    </a:lnTo>
                    <a:lnTo>
                      <a:pt x="2941" y="2976"/>
                    </a:lnTo>
                    <a:lnTo>
                      <a:pt x="2959" y="2969"/>
                    </a:lnTo>
                    <a:lnTo>
                      <a:pt x="2980" y="2966"/>
                    </a:lnTo>
                    <a:lnTo>
                      <a:pt x="3335" y="2966"/>
                    </a:lnTo>
                    <a:lnTo>
                      <a:pt x="3335" y="1525"/>
                    </a:lnTo>
                    <a:lnTo>
                      <a:pt x="2668" y="1525"/>
                    </a:lnTo>
                    <a:close/>
                    <a:moveTo>
                      <a:pt x="148" y="149"/>
                    </a:moveTo>
                    <a:lnTo>
                      <a:pt x="148" y="1924"/>
                    </a:lnTo>
                    <a:lnTo>
                      <a:pt x="593" y="1924"/>
                    </a:lnTo>
                    <a:lnTo>
                      <a:pt x="614" y="1926"/>
                    </a:lnTo>
                    <a:lnTo>
                      <a:pt x="632" y="1932"/>
                    </a:lnTo>
                    <a:lnTo>
                      <a:pt x="647" y="1944"/>
                    </a:lnTo>
                    <a:lnTo>
                      <a:pt x="658" y="1959"/>
                    </a:lnTo>
                    <a:lnTo>
                      <a:pt x="665" y="1977"/>
                    </a:lnTo>
                    <a:lnTo>
                      <a:pt x="667" y="1997"/>
                    </a:lnTo>
                    <a:lnTo>
                      <a:pt x="667" y="2264"/>
                    </a:lnTo>
                    <a:lnTo>
                      <a:pt x="987" y="1946"/>
                    </a:lnTo>
                    <a:lnTo>
                      <a:pt x="997" y="1935"/>
                    </a:lnTo>
                    <a:lnTo>
                      <a:pt x="1010" y="1929"/>
                    </a:lnTo>
                    <a:lnTo>
                      <a:pt x="1023" y="1925"/>
                    </a:lnTo>
                    <a:lnTo>
                      <a:pt x="1039" y="1924"/>
                    </a:lnTo>
                    <a:lnTo>
                      <a:pt x="2521" y="1924"/>
                    </a:lnTo>
                    <a:lnTo>
                      <a:pt x="2521" y="149"/>
                    </a:lnTo>
                    <a:lnTo>
                      <a:pt x="148" y="149"/>
                    </a:lnTo>
                    <a:close/>
                    <a:moveTo>
                      <a:pt x="74" y="0"/>
                    </a:moveTo>
                    <a:lnTo>
                      <a:pt x="2594" y="0"/>
                    </a:lnTo>
                    <a:lnTo>
                      <a:pt x="2615" y="3"/>
                    </a:lnTo>
                    <a:lnTo>
                      <a:pt x="2633" y="10"/>
                    </a:lnTo>
                    <a:lnTo>
                      <a:pt x="2648" y="21"/>
                    </a:lnTo>
                    <a:lnTo>
                      <a:pt x="2659" y="35"/>
                    </a:lnTo>
                    <a:lnTo>
                      <a:pt x="2666" y="53"/>
                    </a:lnTo>
                    <a:lnTo>
                      <a:pt x="2668" y="75"/>
                    </a:lnTo>
                    <a:lnTo>
                      <a:pt x="2668" y="1377"/>
                    </a:lnTo>
                    <a:lnTo>
                      <a:pt x="3410" y="1377"/>
                    </a:lnTo>
                    <a:lnTo>
                      <a:pt x="3431" y="1379"/>
                    </a:lnTo>
                    <a:lnTo>
                      <a:pt x="3448" y="1385"/>
                    </a:lnTo>
                    <a:lnTo>
                      <a:pt x="3463" y="1397"/>
                    </a:lnTo>
                    <a:lnTo>
                      <a:pt x="3474" y="1411"/>
                    </a:lnTo>
                    <a:lnTo>
                      <a:pt x="3481" y="1429"/>
                    </a:lnTo>
                    <a:lnTo>
                      <a:pt x="3484" y="1450"/>
                    </a:lnTo>
                    <a:lnTo>
                      <a:pt x="3484" y="3033"/>
                    </a:lnTo>
                    <a:lnTo>
                      <a:pt x="3481" y="3053"/>
                    </a:lnTo>
                    <a:lnTo>
                      <a:pt x="3474" y="3071"/>
                    </a:lnTo>
                    <a:lnTo>
                      <a:pt x="3464" y="3086"/>
                    </a:lnTo>
                    <a:lnTo>
                      <a:pt x="3449" y="3098"/>
                    </a:lnTo>
                    <a:lnTo>
                      <a:pt x="3431" y="3104"/>
                    </a:lnTo>
                    <a:lnTo>
                      <a:pt x="3410" y="3106"/>
                    </a:lnTo>
                    <a:lnTo>
                      <a:pt x="3054" y="3106"/>
                    </a:lnTo>
                    <a:lnTo>
                      <a:pt x="3054" y="3395"/>
                    </a:lnTo>
                    <a:lnTo>
                      <a:pt x="3052" y="3416"/>
                    </a:lnTo>
                    <a:lnTo>
                      <a:pt x="3045" y="3435"/>
                    </a:lnTo>
                    <a:lnTo>
                      <a:pt x="3033" y="3451"/>
                    </a:lnTo>
                    <a:lnTo>
                      <a:pt x="3019" y="3464"/>
                    </a:lnTo>
                    <a:lnTo>
                      <a:pt x="3003" y="3472"/>
                    </a:lnTo>
                    <a:lnTo>
                      <a:pt x="2985" y="3476"/>
                    </a:lnTo>
                    <a:lnTo>
                      <a:pt x="2966" y="3474"/>
                    </a:lnTo>
                    <a:lnTo>
                      <a:pt x="2947" y="3467"/>
                    </a:lnTo>
                    <a:lnTo>
                      <a:pt x="2928" y="3454"/>
                    </a:lnTo>
                    <a:lnTo>
                      <a:pt x="2588" y="3114"/>
                    </a:lnTo>
                    <a:lnTo>
                      <a:pt x="1335" y="3114"/>
                    </a:lnTo>
                    <a:lnTo>
                      <a:pt x="1313" y="3111"/>
                    </a:lnTo>
                    <a:lnTo>
                      <a:pt x="1296" y="3104"/>
                    </a:lnTo>
                    <a:lnTo>
                      <a:pt x="1282" y="3093"/>
                    </a:lnTo>
                    <a:lnTo>
                      <a:pt x="1270" y="3079"/>
                    </a:lnTo>
                    <a:lnTo>
                      <a:pt x="1263" y="3061"/>
                    </a:lnTo>
                    <a:lnTo>
                      <a:pt x="1260" y="3039"/>
                    </a:lnTo>
                    <a:lnTo>
                      <a:pt x="1260" y="2071"/>
                    </a:lnTo>
                    <a:lnTo>
                      <a:pt x="1068" y="2071"/>
                    </a:lnTo>
                    <a:lnTo>
                      <a:pt x="646" y="2492"/>
                    </a:lnTo>
                    <a:lnTo>
                      <a:pt x="634" y="2501"/>
                    </a:lnTo>
                    <a:lnTo>
                      <a:pt x="621" y="2508"/>
                    </a:lnTo>
                    <a:lnTo>
                      <a:pt x="603" y="2512"/>
                    </a:lnTo>
                    <a:lnTo>
                      <a:pt x="583" y="2513"/>
                    </a:lnTo>
                    <a:lnTo>
                      <a:pt x="564" y="2507"/>
                    </a:lnTo>
                    <a:lnTo>
                      <a:pt x="548" y="2497"/>
                    </a:lnTo>
                    <a:lnTo>
                      <a:pt x="536" y="2486"/>
                    </a:lnTo>
                    <a:lnTo>
                      <a:pt x="526" y="2473"/>
                    </a:lnTo>
                    <a:lnTo>
                      <a:pt x="521" y="2457"/>
                    </a:lnTo>
                    <a:lnTo>
                      <a:pt x="519" y="2440"/>
                    </a:lnTo>
                    <a:lnTo>
                      <a:pt x="519" y="2071"/>
                    </a:lnTo>
                    <a:lnTo>
                      <a:pt x="74" y="2071"/>
                    </a:lnTo>
                    <a:lnTo>
                      <a:pt x="53" y="2069"/>
                    </a:lnTo>
                    <a:lnTo>
                      <a:pt x="36" y="2061"/>
                    </a:lnTo>
                    <a:lnTo>
                      <a:pt x="21" y="2051"/>
                    </a:lnTo>
                    <a:lnTo>
                      <a:pt x="9" y="2036"/>
                    </a:lnTo>
                    <a:lnTo>
                      <a:pt x="3" y="2018"/>
                    </a:lnTo>
                    <a:lnTo>
                      <a:pt x="0" y="1997"/>
                    </a:lnTo>
                    <a:lnTo>
                      <a:pt x="0" y="75"/>
                    </a:lnTo>
                    <a:lnTo>
                      <a:pt x="3" y="53"/>
                    </a:lnTo>
                    <a:lnTo>
                      <a:pt x="9" y="35"/>
                    </a:lnTo>
                    <a:lnTo>
                      <a:pt x="21" y="22"/>
                    </a:lnTo>
                    <a:lnTo>
                      <a:pt x="36" y="10"/>
                    </a:lnTo>
                    <a:lnTo>
                      <a:pt x="53" y="4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17" name="Group 26">
              <a:extLst>
                <a:ext uri="{FF2B5EF4-FFF2-40B4-BE49-F238E27FC236}">
                  <a16:creationId xmlns:a16="http://schemas.microsoft.com/office/drawing/2014/main" id="{F81B8DC2-7F56-95BE-B9E2-09561239A9E3}"/>
                </a:ext>
              </a:extLst>
            </p:cNvPr>
            <p:cNvGrpSpPr/>
            <p:nvPr/>
          </p:nvGrpSpPr>
          <p:grpSpPr>
            <a:xfrm>
              <a:off x="11164" y="7077"/>
              <a:ext cx="789" cy="789"/>
              <a:chOff x="6251575" y="2659063"/>
              <a:chExt cx="612775" cy="612775"/>
            </a:xfrm>
            <a:solidFill>
              <a:schemeClr val="bg1"/>
            </a:solidFill>
          </p:grpSpPr>
          <p:sp>
            <p:nvSpPr>
              <p:cNvPr id="26" name="Freeform 82">
                <a:extLst>
                  <a:ext uri="{FF2B5EF4-FFF2-40B4-BE49-F238E27FC236}">
                    <a16:creationId xmlns:a16="http://schemas.microsoft.com/office/drawing/2014/main" id="{2FC87E4E-2E71-DD34-E824-6860A4A15025}"/>
                  </a:ext>
                </a:extLst>
              </p:cNvPr>
              <p:cNvSpPr/>
              <p:nvPr/>
            </p:nvSpPr>
            <p:spPr bwMode="auto">
              <a:xfrm>
                <a:off x="6575425" y="2867025"/>
                <a:ext cx="38100" cy="38100"/>
              </a:xfrm>
              <a:custGeom>
                <a:avLst/>
                <a:gdLst>
                  <a:gd name="T0" fmla="*/ 111 w 214"/>
                  <a:gd name="T1" fmla="*/ 0 h 214"/>
                  <a:gd name="T2" fmla="*/ 214 w 214"/>
                  <a:gd name="T3" fmla="*/ 103 h 214"/>
                  <a:gd name="T4" fmla="*/ 104 w 214"/>
                  <a:gd name="T5" fmla="*/ 214 h 214"/>
                  <a:gd name="T6" fmla="*/ 0 w 214"/>
                  <a:gd name="T7" fmla="*/ 111 h 214"/>
                  <a:gd name="T8" fmla="*/ 111 w 214"/>
                  <a:gd name="T9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214">
                    <a:moveTo>
                      <a:pt x="111" y="0"/>
                    </a:moveTo>
                    <a:lnTo>
                      <a:pt x="214" y="103"/>
                    </a:lnTo>
                    <a:lnTo>
                      <a:pt x="104" y="214"/>
                    </a:lnTo>
                    <a:lnTo>
                      <a:pt x="0" y="111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7" name="Freeform 83">
                <a:extLst>
                  <a:ext uri="{FF2B5EF4-FFF2-40B4-BE49-F238E27FC236}">
                    <a16:creationId xmlns:a16="http://schemas.microsoft.com/office/drawing/2014/main" id="{EC61752A-609B-C952-6AFA-715FEEB733CF}"/>
                  </a:ext>
                </a:extLst>
              </p:cNvPr>
              <p:cNvSpPr/>
              <p:nvPr/>
            </p:nvSpPr>
            <p:spPr bwMode="auto">
              <a:xfrm>
                <a:off x="6461125" y="2981325"/>
                <a:ext cx="38100" cy="38100"/>
              </a:xfrm>
              <a:custGeom>
                <a:avLst/>
                <a:gdLst>
                  <a:gd name="T0" fmla="*/ 111 w 215"/>
                  <a:gd name="T1" fmla="*/ 0 h 214"/>
                  <a:gd name="T2" fmla="*/ 215 w 215"/>
                  <a:gd name="T3" fmla="*/ 104 h 214"/>
                  <a:gd name="T4" fmla="*/ 104 w 215"/>
                  <a:gd name="T5" fmla="*/ 214 h 214"/>
                  <a:gd name="T6" fmla="*/ 0 w 215"/>
                  <a:gd name="T7" fmla="*/ 111 h 214"/>
                  <a:gd name="T8" fmla="*/ 111 w 215"/>
                  <a:gd name="T9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214">
                    <a:moveTo>
                      <a:pt x="111" y="0"/>
                    </a:moveTo>
                    <a:lnTo>
                      <a:pt x="215" y="104"/>
                    </a:lnTo>
                    <a:lnTo>
                      <a:pt x="104" y="214"/>
                    </a:lnTo>
                    <a:lnTo>
                      <a:pt x="0" y="111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8" name="Freeform 84">
                <a:extLst>
                  <a:ext uri="{FF2B5EF4-FFF2-40B4-BE49-F238E27FC236}">
                    <a16:creationId xmlns:a16="http://schemas.microsoft.com/office/drawing/2014/main" id="{A09E3711-CCD2-7602-0AE8-E953720870E1}"/>
                  </a:ext>
                </a:extLst>
              </p:cNvPr>
              <p:cNvSpPr/>
              <p:nvPr/>
            </p:nvSpPr>
            <p:spPr bwMode="auto">
              <a:xfrm>
                <a:off x="6500813" y="2943225"/>
                <a:ext cx="36513" cy="36512"/>
              </a:xfrm>
              <a:custGeom>
                <a:avLst/>
                <a:gdLst>
                  <a:gd name="T0" fmla="*/ 110 w 213"/>
                  <a:gd name="T1" fmla="*/ 0 h 215"/>
                  <a:gd name="T2" fmla="*/ 213 w 213"/>
                  <a:gd name="T3" fmla="*/ 105 h 215"/>
                  <a:gd name="T4" fmla="*/ 103 w 213"/>
                  <a:gd name="T5" fmla="*/ 215 h 215"/>
                  <a:gd name="T6" fmla="*/ 0 w 213"/>
                  <a:gd name="T7" fmla="*/ 111 h 215"/>
                  <a:gd name="T8" fmla="*/ 110 w 213"/>
                  <a:gd name="T9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215">
                    <a:moveTo>
                      <a:pt x="110" y="0"/>
                    </a:moveTo>
                    <a:lnTo>
                      <a:pt x="213" y="105"/>
                    </a:lnTo>
                    <a:lnTo>
                      <a:pt x="103" y="215"/>
                    </a:lnTo>
                    <a:lnTo>
                      <a:pt x="0" y="111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9" name="Freeform 85">
                <a:extLst>
                  <a:ext uri="{FF2B5EF4-FFF2-40B4-BE49-F238E27FC236}">
                    <a16:creationId xmlns:a16="http://schemas.microsoft.com/office/drawing/2014/main" id="{E3D0E3B6-6A0B-17E0-9939-1EEA4683D5AC}"/>
                  </a:ext>
                </a:extLst>
              </p:cNvPr>
              <p:cNvSpPr/>
              <p:nvPr/>
            </p:nvSpPr>
            <p:spPr bwMode="auto">
              <a:xfrm>
                <a:off x="6537325" y="2905125"/>
                <a:ext cx="38100" cy="38100"/>
              </a:xfrm>
              <a:custGeom>
                <a:avLst/>
                <a:gdLst>
                  <a:gd name="T0" fmla="*/ 111 w 214"/>
                  <a:gd name="T1" fmla="*/ 0 h 215"/>
                  <a:gd name="T2" fmla="*/ 214 w 214"/>
                  <a:gd name="T3" fmla="*/ 105 h 215"/>
                  <a:gd name="T4" fmla="*/ 104 w 214"/>
                  <a:gd name="T5" fmla="*/ 215 h 215"/>
                  <a:gd name="T6" fmla="*/ 0 w 214"/>
                  <a:gd name="T7" fmla="*/ 112 h 215"/>
                  <a:gd name="T8" fmla="*/ 111 w 214"/>
                  <a:gd name="T9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215">
                    <a:moveTo>
                      <a:pt x="111" y="0"/>
                    </a:moveTo>
                    <a:lnTo>
                      <a:pt x="214" y="105"/>
                    </a:lnTo>
                    <a:lnTo>
                      <a:pt x="104" y="215"/>
                    </a:lnTo>
                    <a:lnTo>
                      <a:pt x="0" y="112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0" name="Freeform 86">
                <a:extLst>
                  <a:ext uri="{FF2B5EF4-FFF2-40B4-BE49-F238E27FC236}">
                    <a16:creationId xmlns:a16="http://schemas.microsoft.com/office/drawing/2014/main" id="{7809B709-FD6F-8C68-167C-73DAA7B6EB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51575" y="2659063"/>
                <a:ext cx="612775" cy="612775"/>
              </a:xfrm>
              <a:custGeom>
                <a:avLst/>
                <a:gdLst>
                  <a:gd name="T0" fmla="*/ 1133 w 3475"/>
                  <a:gd name="T1" fmla="*/ 1076 h 3474"/>
                  <a:gd name="T2" fmla="*/ 1071 w 3475"/>
                  <a:gd name="T3" fmla="*/ 1157 h 3474"/>
                  <a:gd name="T4" fmla="*/ 1124 w 3475"/>
                  <a:gd name="T5" fmla="*/ 1171 h 3474"/>
                  <a:gd name="T6" fmla="*/ 1181 w 3475"/>
                  <a:gd name="T7" fmla="*/ 1194 h 3474"/>
                  <a:gd name="T8" fmla="*/ 1199 w 3475"/>
                  <a:gd name="T9" fmla="*/ 1253 h 3474"/>
                  <a:gd name="T10" fmla="*/ 1167 w 3475"/>
                  <a:gd name="T11" fmla="*/ 1308 h 3474"/>
                  <a:gd name="T12" fmla="*/ 1227 w 3475"/>
                  <a:gd name="T13" fmla="*/ 1325 h 3474"/>
                  <a:gd name="T14" fmla="*/ 1315 w 3475"/>
                  <a:gd name="T15" fmla="*/ 1267 h 3474"/>
                  <a:gd name="T16" fmla="*/ 1334 w 3475"/>
                  <a:gd name="T17" fmla="*/ 1165 h 3474"/>
                  <a:gd name="T18" fmla="*/ 1287 w 3475"/>
                  <a:gd name="T19" fmla="*/ 1084 h 3474"/>
                  <a:gd name="T20" fmla="*/ 1208 w 3475"/>
                  <a:gd name="T21" fmla="*/ 1056 h 3474"/>
                  <a:gd name="T22" fmla="*/ 736 w 3475"/>
                  <a:gd name="T23" fmla="*/ 1040 h 3474"/>
                  <a:gd name="T24" fmla="*/ 924 w 3475"/>
                  <a:gd name="T25" fmla="*/ 1147 h 3474"/>
                  <a:gd name="T26" fmla="*/ 978 w 3475"/>
                  <a:gd name="T27" fmla="*/ 1020 h 3474"/>
                  <a:gd name="T28" fmla="*/ 1093 w 3475"/>
                  <a:gd name="T29" fmla="*/ 933 h 3474"/>
                  <a:gd name="T30" fmla="*/ 1236 w 3475"/>
                  <a:gd name="T31" fmla="*/ 916 h 3474"/>
                  <a:gd name="T32" fmla="*/ 1372 w 3475"/>
                  <a:gd name="T33" fmla="*/ 968 h 3474"/>
                  <a:gd name="T34" fmla="*/ 1464 w 3475"/>
                  <a:gd name="T35" fmla="*/ 1085 h 3474"/>
                  <a:gd name="T36" fmla="*/ 1482 w 3475"/>
                  <a:gd name="T37" fmla="*/ 1228 h 3474"/>
                  <a:gd name="T38" fmla="*/ 1427 w 3475"/>
                  <a:gd name="T39" fmla="*/ 1363 h 3474"/>
                  <a:gd name="T40" fmla="*/ 1310 w 3475"/>
                  <a:gd name="T41" fmla="*/ 1451 h 3474"/>
                  <a:gd name="T42" fmla="*/ 1165 w 3475"/>
                  <a:gd name="T43" fmla="*/ 1470 h 3474"/>
                  <a:gd name="T44" fmla="*/ 1030 w 3475"/>
                  <a:gd name="T45" fmla="*/ 1415 h 3474"/>
                  <a:gd name="T46" fmla="*/ 941 w 3475"/>
                  <a:gd name="T47" fmla="*/ 1298 h 3474"/>
                  <a:gd name="T48" fmla="*/ 719 w 3475"/>
                  <a:gd name="T49" fmla="*/ 1198 h 3474"/>
                  <a:gd name="T50" fmla="*/ 3296 w 3475"/>
                  <a:gd name="T51" fmla="*/ 2318 h 3474"/>
                  <a:gd name="T52" fmla="*/ 207 w 3475"/>
                  <a:gd name="T53" fmla="*/ 148 h 3474"/>
                  <a:gd name="T54" fmla="*/ 147 w 3475"/>
                  <a:gd name="T55" fmla="*/ 208 h 3474"/>
                  <a:gd name="T56" fmla="*/ 151 w 3475"/>
                  <a:gd name="T57" fmla="*/ 322 h 3474"/>
                  <a:gd name="T58" fmla="*/ 214 w 3475"/>
                  <a:gd name="T59" fmla="*/ 473 h 3474"/>
                  <a:gd name="T60" fmla="*/ 329 w 3475"/>
                  <a:gd name="T61" fmla="*/ 647 h 3474"/>
                  <a:gd name="T62" fmla="*/ 489 w 3475"/>
                  <a:gd name="T63" fmla="*/ 830 h 3474"/>
                  <a:gd name="T64" fmla="*/ 602 w 3475"/>
                  <a:gd name="T65" fmla="*/ 608 h 3474"/>
                  <a:gd name="T66" fmla="*/ 648 w 3475"/>
                  <a:gd name="T67" fmla="*/ 577 h 3474"/>
                  <a:gd name="T68" fmla="*/ 734 w 3475"/>
                  <a:gd name="T69" fmla="*/ 409 h 3474"/>
                  <a:gd name="T70" fmla="*/ 555 w 3475"/>
                  <a:gd name="T71" fmla="*/ 268 h 3474"/>
                  <a:gd name="T72" fmla="*/ 392 w 3475"/>
                  <a:gd name="T73" fmla="*/ 177 h 3474"/>
                  <a:gd name="T74" fmla="*/ 259 w 3475"/>
                  <a:gd name="T75" fmla="*/ 143 h 3474"/>
                  <a:gd name="T76" fmla="*/ 336 w 3475"/>
                  <a:gd name="T77" fmla="*/ 14 h 3474"/>
                  <a:gd name="T78" fmla="*/ 524 w 3475"/>
                  <a:gd name="T79" fmla="*/ 86 h 3474"/>
                  <a:gd name="T80" fmla="*/ 726 w 3475"/>
                  <a:gd name="T81" fmla="*/ 213 h 3474"/>
                  <a:gd name="T82" fmla="*/ 929 w 3475"/>
                  <a:gd name="T83" fmla="*/ 390 h 3474"/>
                  <a:gd name="T84" fmla="*/ 1592 w 3475"/>
                  <a:gd name="T85" fmla="*/ 426 h 3474"/>
                  <a:gd name="T86" fmla="*/ 1644 w 3475"/>
                  <a:gd name="T87" fmla="*/ 451 h 3474"/>
                  <a:gd name="T88" fmla="*/ 3475 w 3475"/>
                  <a:gd name="T89" fmla="*/ 2318 h 3474"/>
                  <a:gd name="T90" fmla="*/ 2375 w 3475"/>
                  <a:gd name="T91" fmla="*/ 3451 h 3474"/>
                  <a:gd name="T92" fmla="*/ 2323 w 3475"/>
                  <a:gd name="T93" fmla="*/ 3474 h 3474"/>
                  <a:gd name="T94" fmla="*/ 2271 w 3475"/>
                  <a:gd name="T95" fmla="*/ 3451 h 3474"/>
                  <a:gd name="T96" fmla="*/ 443 w 3475"/>
                  <a:gd name="T97" fmla="*/ 1591 h 3474"/>
                  <a:gd name="T98" fmla="*/ 430 w 3475"/>
                  <a:gd name="T99" fmla="*/ 977 h 3474"/>
                  <a:gd name="T100" fmla="*/ 248 w 3475"/>
                  <a:gd name="T101" fmla="*/ 780 h 3474"/>
                  <a:gd name="T102" fmla="*/ 111 w 3475"/>
                  <a:gd name="T103" fmla="*/ 574 h 3474"/>
                  <a:gd name="T104" fmla="*/ 25 w 3475"/>
                  <a:gd name="T105" fmla="*/ 380 h 3474"/>
                  <a:gd name="T106" fmla="*/ 0 w 3475"/>
                  <a:gd name="T107" fmla="*/ 211 h 3474"/>
                  <a:gd name="T108" fmla="*/ 39 w 3475"/>
                  <a:gd name="T109" fmla="*/ 82 h 3474"/>
                  <a:gd name="T110" fmla="*/ 142 w 3475"/>
                  <a:gd name="T111" fmla="*/ 11 h 3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75" h="3474">
                    <a:moveTo>
                      <a:pt x="1208" y="1056"/>
                    </a:moveTo>
                    <a:lnTo>
                      <a:pt x="1184" y="1058"/>
                    </a:lnTo>
                    <a:lnTo>
                      <a:pt x="1159" y="1064"/>
                    </a:lnTo>
                    <a:lnTo>
                      <a:pt x="1133" y="1076"/>
                    </a:lnTo>
                    <a:lnTo>
                      <a:pt x="1106" y="1096"/>
                    </a:lnTo>
                    <a:lnTo>
                      <a:pt x="1091" y="1114"/>
                    </a:lnTo>
                    <a:lnTo>
                      <a:pt x="1080" y="1135"/>
                    </a:lnTo>
                    <a:lnTo>
                      <a:pt x="1071" y="1157"/>
                    </a:lnTo>
                    <a:lnTo>
                      <a:pt x="1068" y="1180"/>
                    </a:lnTo>
                    <a:lnTo>
                      <a:pt x="1088" y="1179"/>
                    </a:lnTo>
                    <a:lnTo>
                      <a:pt x="1106" y="1175"/>
                    </a:lnTo>
                    <a:lnTo>
                      <a:pt x="1124" y="1171"/>
                    </a:lnTo>
                    <a:lnTo>
                      <a:pt x="1141" y="1171"/>
                    </a:lnTo>
                    <a:lnTo>
                      <a:pt x="1157" y="1175"/>
                    </a:lnTo>
                    <a:lnTo>
                      <a:pt x="1169" y="1182"/>
                    </a:lnTo>
                    <a:lnTo>
                      <a:pt x="1181" y="1194"/>
                    </a:lnTo>
                    <a:lnTo>
                      <a:pt x="1189" y="1206"/>
                    </a:lnTo>
                    <a:lnTo>
                      <a:pt x="1195" y="1221"/>
                    </a:lnTo>
                    <a:lnTo>
                      <a:pt x="1199" y="1237"/>
                    </a:lnTo>
                    <a:lnTo>
                      <a:pt x="1199" y="1253"/>
                    </a:lnTo>
                    <a:lnTo>
                      <a:pt x="1196" y="1269"/>
                    </a:lnTo>
                    <a:lnTo>
                      <a:pt x="1191" y="1283"/>
                    </a:lnTo>
                    <a:lnTo>
                      <a:pt x="1180" y="1296"/>
                    </a:lnTo>
                    <a:lnTo>
                      <a:pt x="1167" y="1308"/>
                    </a:lnTo>
                    <a:lnTo>
                      <a:pt x="1149" y="1316"/>
                    </a:lnTo>
                    <a:lnTo>
                      <a:pt x="1175" y="1324"/>
                    </a:lnTo>
                    <a:lnTo>
                      <a:pt x="1201" y="1327"/>
                    </a:lnTo>
                    <a:lnTo>
                      <a:pt x="1227" y="1325"/>
                    </a:lnTo>
                    <a:lnTo>
                      <a:pt x="1253" y="1317"/>
                    </a:lnTo>
                    <a:lnTo>
                      <a:pt x="1277" y="1305"/>
                    </a:lnTo>
                    <a:lnTo>
                      <a:pt x="1298" y="1288"/>
                    </a:lnTo>
                    <a:lnTo>
                      <a:pt x="1315" y="1267"/>
                    </a:lnTo>
                    <a:lnTo>
                      <a:pt x="1327" y="1243"/>
                    </a:lnTo>
                    <a:lnTo>
                      <a:pt x="1334" y="1218"/>
                    </a:lnTo>
                    <a:lnTo>
                      <a:pt x="1337" y="1192"/>
                    </a:lnTo>
                    <a:lnTo>
                      <a:pt x="1334" y="1165"/>
                    </a:lnTo>
                    <a:lnTo>
                      <a:pt x="1327" y="1140"/>
                    </a:lnTo>
                    <a:lnTo>
                      <a:pt x="1315" y="1116"/>
                    </a:lnTo>
                    <a:lnTo>
                      <a:pt x="1298" y="1096"/>
                    </a:lnTo>
                    <a:lnTo>
                      <a:pt x="1287" y="1084"/>
                    </a:lnTo>
                    <a:lnTo>
                      <a:pt x="1271" y="1073"/>
                    </a:lnTo>
                    <a:lnTo>
                      <a:pt x="1253" y="1065"/>
                    </a:lnTo>
                    <a:lnTo>
                      <a:pt x="1232" y="1059"/>
                    </a:lnTo>
                    <a:lnTo>
                      <a:pt x="1208" y="1056"/>
                    </a:lnTo>
                    <a:close/>
                    <a:moveTo>
                      <a:pt x="1571" y="585"/>
                    </a:moveTo>
                    <a:lnTo>
                      <a:pt x="730" y="718"/>
                    </a:lnTo>
                    <a:lnTo>
                      <a:pt x="685" y="1003"/>
                    </a:lnTo>
                    <a:lnTo>
                      <a:pt x="736" y="1040"/>
                    </a:lnTo>
                    <a:lnTo>
                      <a:pt x="785" y="1072"/>
                    </a:lnTo>
                    <a:lnTo>
                      <a:pt x="833" y="1102"/>
                    </a:lnTo>
                    <a:lnTo>
                      <a:pt x="879" y="1126"/>
                    </a:lnTo>
                    <a:lnTo>
                      <a:pt x="924" y="1147"/>
                    </a:lnTo>
                    <a:lnTo>
                      <a:pt x="931" y="1114"/>
                    </a:lnTo>
                    <a:lnTo>
                      <a:pt x="943" y="1081"/>
                    </a:lnTo>
                    <a:lnTo>
                      <a:pt x="958" y="1049"/>
                    </a:lnTo>
                    <a:lnTo>
                      <a:pt x="978" y="1020"/>
                    </a:lnTo>
                    <a:lnTo>
                      <a:pt x="1003" y="991"/>
                    </a:lnTo>
                    <a:lnTo>
                      <a:pt x="1030" y="968"/>
                    </a:lnTo>
                    <a:lnTo>
                      <a:pt x="1061" y="949"/>
                    </a:lnTo>
                    <a:lnTo>
                      <a:pt x="1093" y="933"/>
                    </a:lnTo>
                    <a:lnTo>
                      <a:pt x="1127" y="923"/>
                    </a:lnTo>
                    <a:lnTo>
                      <a:pt x="1163" y="916"/>
                    </a:lnTo>
                    <a:lnTo>
                      <a:pt x="1200" y="914"/>
                    </a:lnTo>
                    <a:lnTo>
                      <a:pt x="1236" y="916"/>
                    </a:lnTo>
                    <a:lnTo>
                      <a:pt x="1272" y="923"/>
                    </a:lnTo>
                    <a:lnTo>
                      <a:pt x="1307" y="933"/>
                    </a:lnTo>
                    <a:lnTo>
                      <a:pt x="1340" y="949"/>
                    </a:lnTo>
                    <a:lnTo>
                      <a:pt x="1372" y="968"/>
                    </a:lnTo>
                    <a:lnTo>
                      <a:pt x="1402" y="991"/>
                    </a:lnTo>
                    <a:lnTo>
                      <a:pt x="1427" y="1021"/>
                    </a:lnTo>
                    <a:lnTo>
                      <a:pt x="1447" y="1052"/>
                    </a:lnTo>
                    <a:lnTo>
                      <a:pt x="1464" y="1085"/>
                    </a:lnTo>
                    <a:lnTo>
                      <a:pt x="1476" y="1120"/>
                    </a:lnTo>
                    <a:lnTo>
                      <a:pt x="1482" y="1155"/>
                    </a:lnTo>
                    <a:lnTo>
                      <a:pt x="1484" y="1192"/>
                    </a:lnTo>
                    <a:lnTo>
                      <a:pt x="1482" y="1228"/>
                    </a:lnTo>
                    <a:lnTo>
                      <a:pt x="1476" y="1263"/>
                    </a:lnTo>
                    <a:lnTo>
                      <a:pt x="1464" y="1297"/>
                    </a:lnTo>
                    <a:lnTo>
                      <a:pt x="1447" y="1331"/>
                    </a:lnTo>
                    <a:lnTo>
                      <a:pt x="1427" y="1363"/>
                    </a:lnTo>
                    <a:lnTo>
                      <a:pt x="1402" y="1391"/>
                    </a:lnTo>
                    <a:lnTo>
                      <a:pt x="1374" y="1415"/>
                    </a:lnTo>
                    <a:lnTo>
                      <a:pt x="1344" y="1435"/>
                    </a:lnTo>
                    <a:lnTo>
                      <a:pt x="1310" y="1451"/>
                    </a:lnTo>
                    <a:lnTo>
                      <a:pt x="1275" y="1463"/>
                    </a:lnTo>
                    <a:lnTo>
                      <a:pt x="1239" y="1470"/>
                    </a:lnTo>
                    <a:lnTo>
                      <a:pt x="1202" y="1473"/>
                    </a:lnTo>
                    <a:lnTo>
                      <a:pt x="1165" y="1470"/>
                    </a:lnTo>
                    <a:lnTo>
                      <a:pt x="1129" y="1463"/>
                    </a:lnTo>
                    <a:lnTo>
                      <a:pt x="1095" y="1451"/>
                    </a:lnTo>
                    <a:lnTo>
                      <a:pt x="1061" y="1435"/>
                    </a:lnTo>
                    <a:lnTo>
                      <a:pt x="1030" y="1415"/>
                    </a:lnTo>
                    <a:lnTo>
                      <a:pt x="1003" y="1391"/>
                    </a:lnTo>
                    <a:lnTo>
                      <a:pt x="978" y="1363"/>
                    </a:lnTo>
                    <a:lnTo>
                      <a:pt x="957" y="1332"/>
                    </a:lnTo>
                    <a:lnTo>
                      <a:pt x="941" y="1298"/>
                    </a:lnTo>
                    <a:lnTo>
                      <a:pt x="888" y="1280"/>
                    </a:lnTo>
                    <a:lnTo>
                      <a:pt x="833" y="1258"/>
                    </a:lnTo>
                    <a:lnTo>
                      <a:pt x="777" y="1231"/>
                    </a:lnTo>
                    <a:lnTo>
                      <a:pt x="719" y="1198"/>
                    </a:lnTo>
                    <a:lnTo>
                      <a:pt x="661" y="1162"/>
                    </a:lnTo>
                    <a:lnTo>
                      <a:pt x="597" y="1562"/>
                    </a:lnTo>
                    <a:lnTo>
                      <a:pt x="2323" y="3296"/>
                    </a:lnTo>
                    <a:lnTo>
                      <a:pt x="3296" y="2318"/>
                    </a:lnTo>
                    <a:lnTo>
                      <a:pt x="1571" y="585"/>
                    </a:lnTo>
                    <a:close/>
                    <a:moveTo>
                      <a:pt x="259" y="143"/>
                    </a:moveTo>
                    <a:lnTo>
                      <a:pt x="231" y="143"/>
                    </a:lnTo>
                    <a:lnTo>
                      <a:pt x="207" y="148"/>
                    </a:lnTo>
                    <a:lnTo>
                      <a:pt x="187" y="156"/>
                    </a:lnTo>
                    <a:lnTo>
                      <a:pt x="169" y="170"/>
                    </a:lnTo>
                    <a:lnTo>
                      <a:pt x="156" y="187"/>
                    </a:lnTo>
                    <a:lnTo>
                      <a:pt x="147" y="208"/>
                    </a:lnTo>
                    <a:lnTo>
                      <a:pt x="141" y="232"/>
                    </a:lnTo>
                    <a:lnTo>
                      <a:pt x="141" y="260"/>
                    </a:lnTo>
                    <a:lnTo>
                      <a:pt x="144" y="289"/>
                    </a:lnTo>
                    <a:lnTo>
                      <a:pt x="151" y="322"/>
                    </a:lnTo>
                    <a:lnTo>
                      <a:pt x="161" y="357"/>
                    </a:lnTo>
                    <a:lnTo>
                      <a:pt x="175" y="394"/>
                    </a:lnTo>
                    <a:lnTo>
                      <a:pt x="193" y="433"/>
                    </a:lnTo>
                    <a:lnTo>
                      <a:pt x="214" y="473"/>
                    </a:lnTo>
                    <a:lnTo>
                      <a:pt x="239" y="515"/>
                    </a:lnTo>
                    <a:lnTo>
                      <a:pt x="266" y="558"/>
                    </a:lnTo>
                    <a:lnTo>
                      <a:pt x="296" y="603"/>
                    </a:lnTo>
                    <a:lnTo>
                      <a:pt x="329" y="647"/>
                    </a:lnTo>
                    <a:lnTo>
                      <a:pt x="365" y="692"/>
                    </a:lnTo>
                    <a:lnTo>
                      <a:pt x="403" y="738"/>
                    </a:lnTo>
                    <a:lnTo>
                      <a:pt x="444" y="784"/>
                    </a:lnTo>
                    <a:lnTo>
                      <a:pt x="489" y="830"/>
                    </a:lnTo>
                    <a:lnTo>
                      <a:pt x="550" y="889"/>
                    </a:lnTo>
                    <a:lnTo>
                      <a:pt x="590" y="638"/>
                    </a:lnTo>
                    <a:lnTo>
                      <a:pt x="594" y="623"/>
                    </a:lnTo>
                    <a:lnTo>
                      <a:pt x="602" y="608"/>
                    </a:lnTo>
                    <a:lnTo>
                      <a:pt x="610" y="596"/>
                    </a:lnTo>
                    <a:lnTo>
                      <a:pt x="622" y="587"/>
                    </a:lnTo>
                    <a:lnTo>
                      <a:pt x="634" y="580"/>
                    </a:lnTo>
                    <a:lnTo>
                      <a:pt x="648" y="577"/>
                    </a:lnTo>
                    <a:lnTo>
                      <a:pt x="870" y="543"/>
                    </a:lnTo>
                    <a:lnTo>
                      <a:pt x="823" y="494"/>
                    </a:lnTo>
                    <a:lnTo>
                      <a:pt x="779" y="450"/>
                    </a:lnTo>
                    <a:lnTo>
                      <a:pt x="734" y="409"/>
                    </a:lnTo>
                    <a:lnTo>
                      <a:pt x="688" y="369"/>
                    </a:lnTo>
                    <a:lnTo>
                      <a:pt x="644" y="333"/>
                    </a:lnTo>
                    <a:lnTo>
                      <a:pt x="598" y="299"/>
                    </a:lnTo>
                    <a:lnTo>
                      <a:pt x="555" y="268"/>
                    </a:lnTo>
                    <a:lnTo>
                      <a:pt x="512" y="241"/>
                    </a:lnTo>
                    <a:lnTo>
                      <a:pt x="471" y="216"/>
                    </a:lnTo>
                    <a:lnTo>
                      <a:pt x="431" y="195"/>
                    </a:lnTo>
                    <a:lnTo>
                      <a:pt x="392" y="177"/>
                    </a:lnTo>
                    <a:lnTo>
                      <a:pt x="355" y="163"/>
                    </a:lnTo>
                    <a:lnTo>
                      <a:pt x="321" y="152"/>
                    </a:lnTo>
                    <a:lnTo>
                      <a:pt x="288" y="146"/>
                    </a:lnTo>
                    <a:lnTo>
                      <a:pt x="259" y="143"/>
                    </a:lnTo>
                    <a:close/>
                    <a:moveTo>
                      <a:pt x="212" y="0"/>
                    </a:moveTo>
                    <a:lnTo>
                      <a:pt x="251" y="0"/>
                    </a:lnTo>
                    <a:lnTo>
                      <a:pt x="292" y="5"/>
                    </a:lnTo>
                    <a:lnTo>
                      <a:pt x="336" y="14"/>
                    </a:lnTo>
                    <a:lnTo>
                      <a:pt x="380" y="26"/>
                    </a:lnTo>
                    <a:lnTo>
                      <a:pt x="426" y="42"/>
                    </a:lnTo>
                    <a:lnTo>
                      <a:pt x="475" y="62"/>
                    </a:lnTo>
                    <a:lnTo>
                      <a:pt x="524" y="86"/>
                    </a:lnTo>
                    <a:lnTo>
                      <a:pt x="573" y="113"/>
                    </a:lnTo>
                    <a:lnTo>
                      <a:pt x="624" y="143"/>
                    </a:lnTo>
                    <a:lnTo>
                      <a:pt x="674" y="176"/>
                    </a:lnTo>
                    <a:lnTo>
                      <a:pt x="726" y="213"/>
                    </a:lnTo>
                    <a:lnTo>
                      <a:pt x="777" y="252"/>
                    </a:lnTo>
                    <a:lnTo>
                      <a:pt x="829" y="296"/>
                    </a:lnTo>
                    <a:lnTo>
                      <a:pt x="879" y="341"/>
                    </a:lnTo>
                    <a:lnTo>
                      <a:pt x="929" y="390"/>
                    </a:lnTo>
                    <a:lnTo>
                      <a:pt x="987" y="452"/>
                    </a:lnTo>
                    <a:lnTo>
                      <a:pt x="1042" y="514"/>
                    </a:lnTo>
                    <a:lnTo>
                      <a:pt x="1578" y="429"/>
                    </a:lnTo>
                    <a:lnTo>
                      <a:pt x="1592" y="426"/>
                    </a:lnTo>
                    <a:lnTo>
                      <a:pt x="1605" y="429"/>
                    </a:lnTo>
                    <a:lnTo>
                      <a:pt x="1618" y="434"/>
                    </a:lnTo>
                    <a:lnTo>
                      <a:pt x="1632" y="442"/>
                    </a:lnTo>
                    <a:lnTo>
                      <a:pt x="1644" y="451"/>
                    </a:lnTo>
                    <a:lnTo>
                      <a:pt x="3452" y="2266"/>
                    </a:lnTo>
                    <a:lnTo>
                      <a:pt x="3464" y="2282"/>
                    </a:lnTo>
                    <a:lnTo>
                      <a:pt x="3471" y="2299"/>
                    </a:lnTo>
                    <a:lnTo>
                      <a:pt x="3475" y="2318"/>
                    </a:lnTo>
                    <a:lnTo>
                      <a:pt x="3471" y="2336"/>
                    </a:lnTo>
                    <a:lnTo>
                      <a:pt x="3464" y="2354"/>
                    </a:lnTo>
                    <a:lnTo>
                      <a:pt x="3452" y="2370"/>
                    </a:lnTo>
                    <a:lnTo>
                      <a:pt x="2375" y="3451"/>
                    </a:lnTo>
                    <a:lnTo>
                      <a:pt x="2363" y="3461"/>
                    </a:lnTo>
                    <a:lnTo>
                      <a:pt x="2352" y="3467"/>
                    </a:lnTo>
                    <a:lnTo>
                      <a:pt x="2339" y="3471"/>
                    </a:lnTo>
                    <a:lnTo>
                      <a:pt x="2323" y="3474"/>
                    </a:lnTo>
                    <a:lnTo>
                      <a:pt x="2308" y="3471"/>
                    </a:lnTo>
                    <a:lnTo>
                      <a:pt x="2295" y="3467"/>
                    </a:lnTo>
                    <a:lnTo>
                      <a:pt x="2283" y="3461"/>
                    </a:lnTo>
                    <a:lnTo>
                      <a:pt x="2271" y="3451"/>
                    </a:lnTo>
                    <a:lnTo>
                      <a:pt x="464" y="1636"/>
                    </a:lnTo>
                    <a:lnTo>
                      <a:pt x="455" y="1623"/>
                    </a:lnTo>
                    <a:lnTo>
                      <a:pt x="448" y="1609"/>
                    </a:lnTo>
                    <a:lnTo>
                      <a:pt x="443" y="1591"/>
                    </a:lnTo>
                    <a:lnTo>
                      <a:pt x="442" y="1570"/>
                    </a:lnTo>
                    <a:lnTo>
                      <a:pt x="522" y="1060"/>
                    </a:lnTo>
                    <a:lnTo>
                      <a:pt x="476" y="1020"/>
                    </a:lnTo>
                    <a:lnTo>
                      <a:pt x="430" y="977"/>
                    </a:lnTo>
                    <a:lnTo>
                      <a:pt x="384" y="933"/>
                    </a:lnTo>
                    <a:lnTo>
                      <a:pt x="336" y="882"/>
                    </a:lnTo>
                    <a:lnTo>
                      <a:pt x="290" y="832"/>
                    </a:lnTo>
                    <a:lnTo>
                      <a:pt x="248" y="780"/>
                    </a:lnTo>
                    <a:lnTo>
                      <a:pt x="209" y="728"/>
                    </a:lnTo>
                    <a:lnTo>
                      <a:pt x="173" y="677"/>
                    </a:lnTo>
                    <a:lnTo>
                      <a:pt x="140" y="625"/>
                    </a:lnTo>
                    <a:lnTo>
                      <a:pt x="111" y="574"/>
                    </a:lnTo>
                    <a:lnTo>
                      <a:pt x="84" y="525"/>
                    </a:lnTo>
                    <a:lnTo>
                      <a:pt x="61" y="475"/>
                    </a:lnTo>
                    <a:lnTo>
                      <a:pt x="41" y="426"/>
                    </a:lnTo>
                    <a:lnTo>
                      <a:pt x="25" y="380"/>
                    </a:lnTo>
                    <a:lnTo>
                      <a:pt x="14" y="335"/>
                    </a:lnTo>
                    <a:lnTo>
                      <a:pt x="5" y="291"/>
                    </a:lnTo>
                    <a:lnTo>
                      <a:pt x="1" y="250"/>
                    </a:lnTo>
                    <a:lnTo>
                      <a:pt x="0" y="211"/>
                    </a:lnTo>
                    <a:lnTo>
                      <a:pt x="4" y="174"/>
                    </a:lnTo>
                    <a:lnTo>
                      <a:pt x="12" y="140"/>
                    </a:lnTo>
                    <a:lnTo>
                      <a:pt x="23" y="110"/>
                    </a:lnTo>
                    <a:lnTo>
                      <a:pt x="39" y="82"/>
                    </a:lnTo>
                    <a:lnTo>
                      <a:pt x="59" y="58"/>
                    </a:lnTo>
                    <a:lnTo>
                      <a:pt x="83" y="38"/>
                    </a:lnTo>
                    <a:lnTo>
                      <a:pt x="111" y="22"/>
                    </a:lnTo>
                    <a:lnTo>
                      <a:pt x="142" y="11"/>
                    </a:lnTo>
                    <a:lnTo>
                      <a:pt x="176" y="3"/>
                    </a:lnTo>
                    <a:lnTo>
                      <a:pt x="2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92970FB5-EA12-9B70-337B-7CF03D56F29D}"/>
                </a:ext>
              </a:extLst>
            </p:cNvPr>
            <p:cNvGrpSpPr/>
            <p:nvPr/>
          </p:nvGrpSpPr>
          <p:grpSpPr>
            <a:xfrm>
              <a:off x="7817" y="3886"/>
              <a:ext cx="872" cy="584"/>
              <a:chOff x="620713" y="1989138"/>
              <a:chExt cx="614362" cy="411163"/>
            </a:xfrm>
            <a:solidFill>
              <a:schemeClr val="bg1"/>
            </a:solidFill>
          </p:grpSpPr>
          <p:sp>
            <p:nvSpPr>
              <p:cNvPr id="22" name="Freeform 118">
                <a:extLst>
                  <a:ext uri="{FF2B5EF4-FFF2-40B4-BE49-F238E27FC236}">
                    <a16:creationId xmlns:a16="http://schemas.microsoft.com/office/drawing/2014/main" id="{FD1D6638-CD04-A1EF-3026-4E32B2E5BC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713" y="1989138"/>
                <a:ext cx="614362" cy="411163"/>
              </a:xfrm>
              <a:custGeom>
                <a:avLst/>
                <a:gdLst>
                  <a:gd name="T0" fmla="*/ 1947 w 3483"/>
                  <a:gd name="T1" fmla="*/ 157 h 2336"/>
                  <a:gd name="T2" fmla="*/ 1720 w 3483"/>
                  <a:gd name="T3" fmla="*/ 258 h 2336"/>
                  <a:gd name="T4" fmla="*/ 1538 w 3483"/>
                  <a:gd name="T5" fmla="*/ 428 h 2336"/>
                  <a:gd name="T6" fmla="*/ 1474 w 3483"/>
                  <a:gd name="T7" fmla="*/ 455 h 2336"/>
                  <a:gd name="T8" fmla="*/ 1339 w 3483"/>
                  <a:gd name="T9" fmla="*/ 404 h 2336"/>
                  <a:gd name="T10" fmla="*/ 1130 w 3483"/>
                  <a:gd name="T11" fmla="*/ 369 h 2336"/>
                  <a:gd name="T12" fmla="*/ 916 w 3483"/>
                  <a:gd name="T13" fmla="*/ 412 h 2336"/>
                  <a:gd name="T14" fmla="*/ 743 w 3483"/>
                  <a:gd name="T15" fmla="*/ 530 h 2336"/>
                  <a:gd name="T16" fmla="*/ 628 w 3483"/>
                  <a:gd name="T17" fmla="*/ 707 h 2336"/>
                  <a:gd name="T18" fmla="*/ 589 w 3483"/>
                  <a:gd name="T19" fmla="*/ 886 h 2336"/>
                  <a:gd name="T20" fmla="*/ 548 w 3483"/>
                  <a:gd name="T21" fmla="*/ 929 h 2336"/>
                  <a:gd name="T22" fmla="*/ 349 w 3483"/>
                  <a:gd name="T23" fmla="*/ 1059 h 2336"/>
                  <a:gd name="T24" fmla="*/ 213 w 3483"/>
                  <a:gd name="T25" fmla="*/ 1245 h 2336"/>
                  <a:gd name="T26" fmla="*/ 151 w 3483"/>
                  <a:gd name="T27" fmla="*/ 1472 h 2336"/>
                  <a:gd name="T28" fmla="*/ 174 w 3483"/>
                  <a:gd name="T29" fmla="*/ 1716 h 2336"/>
                  <a:gd name="T30" fmla="*/ 282 w 3483"/>
                  <a:gd name="T31" fmla="*/ 1929 h 2336"/>
                  <a:gd name="T32" fmla="*/ 457 w 3483"/>
                  <a:gd name="T33" fmla="*/ 2088 h 2336"/>
                  <a:gd name="T34" fmla="*/ 681 w 3483"/>
                  <a:gd name="T35" fmla="*/ 2177 h 2336"/>
                  <a:gd name="T36" fmla="*/ 2867 w 3483"/>
                  <a:gd name="T37" fmla="*/ 2185 h 2336"/>
                  <a:gd name="T38" fmla="*/ 3072 w 3483"/>
                  <a:gd name="T39" fmla="*/ 2119 h 2336"/>
                  <a:gd name="T40" fmla="*/ 3229 w 3483"/>
                  <a:gd name="T41" fmla="*/ 1978 h 2336"/>
                  <a:gd name="T42" fmla="*/ 3316 w 3483"/>
                  <a:gd name="T43" fmla="*/ 1785 h 2336"/>
                  <a:gd name="T44" fmla="*/ 3317 w 3483"/>
                  <a:gd name="T45" fmla="*/ 1563 h 2336"/>
                  <a:gd name="T46" fmla="*/ 3233 w 3483"/>
                  <a:gd name="T47" fmla="*/ 1372 h 2336"/>
                  <a:gd name="T48" fmla="*/ 3080 w 3483"/>
                  <a:gd name="T49" fmla="*/ 1232 h 2336"/>
                  <a:gd name="T50" fmla="*/ 2920 w 3483"/>
                  <a:gd name="T51" fmla="*/ 1168 h 2336"/>
                  <a:gd name="T52" fmla="*/ 2882 w 3483"/>
                  <a:gd name="T53" fmla="*/ 1141 h 2336"/>
                  <a:gd name="T54" fmla="*/ 2877 w 3483"/>
                  <a:gd name="T55" fmla="*/ 1077 h 2336"/>
                  <a:gd name="T56" fmla="*/ 2898 w 3483"/>
                  <a:gd name="T57" fmla="*/ 891 h 2336"/>
                  <a:gd name="T58" fmla="*/ 2851 w 3483"/>
                  <a:gd name="T59" fmla="*/ 627 h 2336"/>
                  <a:gd name="T60" fmla="*/ 2720 w 3483"/>
                  <a:gd name="T61" fmla="*/ 403 h 2336"/>
                  <a:gd name="T62" fmla="*/ 2521 w 3483"/>
                  <a:gd name="T63" fmla="*/ 237 h 2336"/>
                  <a:gd name="T64" fmla="*/ 2273 w 3483"/>
                  <a:gd name="T65" fmla="*/ 146 h 2336"/>
                  <a:gd name="T66" fmla="*/ 2215 w 3483"/>
                  <a:gd name="T67" fmla="*/ 3 h 2336"/>
                  <a:gd name="T68" fmla="*/ 2509 w 3483"/>
                  <a:gd name="T69" fmla="*/ 78 h 2336"/>
                  <a:gd name="T70" fmla="*/ 2754 w 3483"/>
                  <a:gd name="T71" fmla="*/ 240 h 2336"/>
                  <a:gd name="T72" fmla="*/ 2934 w 3483"/>
                  <a:gd name="T73" fmla="*/ 470 h 2336"/>
                  <a:gd name="T74" fmla="*/ 3033 w 3483"/>
                  <a:gd name="T75" fmla="*/ 751 h 2336"/>
                  <a:gd name="T76" fmla="*/ 3042 w 3483"/>
                  <a:gd name="T77" fmla="*/ 980 h 2336"/>
                  <a:gd name="T78" fmla="*/ 3141 w 3483"/>
                  <a:gd name="T79" fmla="*/ 1101 h 2336"/>
                  <a:gd name="T80" fmla="*/ 3322 w 3483"/>
                  <a:gd name="T81" fmla="*/ 1247 h 2336"/>
                  <a:gd name="T82" fmla="*/ 3440 w 3483"/>
                  <a:gd name="T83" fmla="*/ 1445 h 2336"/>
                  <a:gd name="T84" fmla="*/ 3483 w 3483"/>
                  <a:gd name="T85" fmla="*/ 1680 h 2336"/>
                  <a:gd name="T86" fmla="*/ 3432 w 3483"/>
                  <a:gd name="T87" fmla="*/ 1921 h 2336"/>
                  <a:gd name="T88" fmla="*/ 3303 w 3483"/>
                  <a:gd name="T89" fmla="*/ 2122 h 2336"/>
                  <a:gd name="T90" fmla="*/ 3111 w 3483"/>
                  <a:gd name="T91" fmla="*/ 2265 h 2336"/>
                  <a:gd name="T92" fmla="*/ 2874 w 3483"/>
                  <a:gd name="T93" fmla="*/ 2332 h 2336"/>
                  <a:gd name="T94" fmla="*/ 662 w 3483"/>
                  <a:gd name="T95" fmla="*/ 2323 h 2336"/>
                  <a:gd name="T96" fmla="*/ 400 w 3483"/>
                  <a:gd name="T97" fmla="*/ 2226 h 2336"/>
                  <a:gd name="T98" fmla="*/ 190 w 3483"/>
                  <a:gd name="T99" fmla="*/ 2049 h 2336"/>
                  <a:gd name="T100" fmla="*/ 51 w 3483"/>
                  <a:gd name="T101" fmla="*/ 1812 h 2336"/>
                  <a:gd name="T102" fmla="*/ 0 w 3483"/>
                  <a:gd name="T103" fmla="*/ 1533 h 2336"/>
                  <a:gd name="T104" fmla="*/ 41 w 3483"/>
                  <a:gd name="T105" fmla="*/ 1277 h 2336"/>
                  <a:gd name="T106" fmla="*/ 158 w 3483"/>
                  <a:gd name="T107" fmla="*/ 1053 h 2336"/>
                  <a:gd name="T108" fmla="*/ 340 w 3483"/>
                  <a:gd name="T109" fmla="*/ 877 h 2336"/>
                  <a:gd name="T110" fmla="*/ 481 w 3483"/>
                  <a:gd name="T111" fmla="*/ 688 h 2336"/>
                  <a:gd name="T112" fmla="*/ 599 w 3483"/>
                  <a:gd name="T113" fmla="*/ 475 h 2336"/>
                  <a:gd name="T114" fmla="*/ 782 w 3483"/>
                  <a:gd name="T115" fmla="*/ 318 h 2336"/>
                  <a:gd name="T116" fmla="*/ 1011 w 3483"/>
                  <a:gd name="T117" fmla="*/ 233 h 2336"/>
                  <a:gd name="T118" fmla="*/ 1249 w 3483"/>
                  <a:gd name="T119" fmla="*/ 231 h 2336"/>
                  <a:gd name="T120" fmla="*/ 1457 w 3483"/>
                  <a:gd name="T121" fmla="*/ 303 h 2336"/>
                  <a:gd name="T122" fmla="*/ 1669 w 3483"/>
                  <a:gd name="T123" fmla="*/ 127 h 2336"/>
                  <a:gd name="T124" fmla="*/ 1925 w 3483"/>
                  <a:gd name="T125" fmla="*/ 24 h 2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83" h="2336">
                    <a:moveTo>
                      <a:pt x="2136" y="134"/>
                    </a:moveTo>
                    <a:lnTo>
                      <a:pt x="2073" y="136"/>
                    </a:lnTo>
                    <a:lnTo>
                      <a:pt x="2010" y="145"/>
                    </a:lnTo>
                    <a:lnTo>
                      <a:pt x="1947" y="157"/>
                    </a:lnTo>
                    <a:lnTo>
                      <a:pt x="1887" y="175"/>
                    </a:lnTo>
                    <a:lnTo>
                      <a:pt x="1829" y="198"/>
                    </a:lnTo>
                    <a:lnTo>
                      <a:pt x="1773" y="226"/>
                    </a:lnTo>
                    <a:lnTo>
                      <a:pt x="1720" y="258"/>
                    </a:lnTo>
                    <a:lnTo>
                      <a:pt x="1670" y="294"/>
                    </a:lnTo>
                    <a:lnTo>
                      <a:pt x="1622" y="335"/>
                    </a:lnTo>
                    <a:lnTo>
                      <a:pt x="1578" y="379"/>
                    </a:lnTo>
                    <a:lnTo>
                      <a:pt x="1538" y="428"/>
                    </a:lnTo>
                    <a:lnTo>
                      <a:pt x="1525" y="441"/>
                    </a:lnTo>
                    <a:lnTo>
                      <a:pt x="1509" y="450"/>
                    </a:lnTo>
                    <a:lnTo>
                      <a:pt x="1492" y="455"/>
                    </a:lnTo>
                    <a:lnTo>
                      <a:pt x="1474" y="455"/>
                    </a:lnTo>
                    <a:lnTo>
                      <a:pt x="1458" y="451"/>
                    </a:lnTo>
                    <a:lnTo>
                      <a:pt x="1442" y="443"/>
                    </a:lnTo>
                    <a:lnTo>
                      <a:pt x="1390" y="423"/>
                    </a:lnTo>
                    <a:lnTo>
                      <a:pt x="1339" y="404"/>
                    </a:lnTo>
                    <a:lnTo>
                      <a:pt x="1289" y="390"/>
                    </a:lnTo>
                    <a:lnTo>
                      <a:pt x="1238" y="378"/>
                    </a:lnTo>
                    <a:lnTo>
                      <a:pt x="1185" y="371"/>
                    </a:lnTo>
                    <a:lnTo>
                      <a:pt x="1130" y="369"/>
                    </a:lnTo>
                    <a:lnTo>
                      <a:pt x="1074" y="372"/>
                    </a:lnTo>
                    <a:lnTo>
                      <a:pt x="1020" y="381"/>
                    </a:lnTo>
                    <a:lnTo>
                      <a:pt x="967" y="393"/>
                    </a:lnTo>
                    <a:lnTo>
                      <a:pt x="916" y="412"/>
                    </a:lnTo>
                    <a:lnTo>
                      <a:pt x="868" y="435"/>
                    </a:lnTo>
                    <a:lnTo>
                      <a:pt x="823" y="463"/>
                    </a:lnTo>
                    <a:lnTo>
                      <a:pt x="781" y="494"/>
                    </a:lnTo>
                    <a:lnTo>
                      <a:pt x="743" y="530"/>
                    </a:lnTo>
                    <a:lnTo>
                      <a:pt x="708" y="569"/>
                    </a:lnTo>
                    <a:lnTo>
                      <a:pt x="678" y="612"/>
                    </a:lnTo>
                    <a:lnTo>
                      <a:pt x="650" y="659"/>
                    </a:lnTo>
                    <a:lnTo>
                      <a:pt x="628" y="707"/>
                    </a:lnTo>
                    <a:lnTo>
                      <a:pt x="611" y="760"/>
                    </a:lnTo>
                    <a:lnTo>
                      <a:pt x="598" y="813"/>
                    </a:lnTo>
                    <a:lnTo>
                      <a:pt x="591" y="870"/>
                    </a:lnTo>
                    <a:lnTo>
                      <a:pt x="589" y="886"/>
                    </a:lnTo>
                    <a:lnTo>
                      <a:pt x="583" y="901"/>
                    </a:lnTo>
                    <a:lnTo>
                      <a:pt x="572" y="914"/>
                    </a:lnTo>
                    <a:lnTo>
                      <a:pt x="560" y="923"/>
                    </a:lnTo>
                    <a:lnTo>
                      <a:pt x="548" y="929"/>
                    </a:lnTo>
                    <a:lnTo>
                      <a:pt x="493" y="955"/>
                    </a:lnTo>
                    <a:lnTo>
                      <a:pt x="441" y="985"/>
                    </a:lnTo>
                    <a:lnTo>
                      <a:pt x="394" y="1020"/>
                    </a:lnTo>
                    <a:lnTo>
                      <a:pt x="349" y="1059"/>
                    </a:lnTo>
                    <a:lnTo>
                      <a:pt x="308" y="1101"/>
                    </a:lnTo>
                    <a:lnTo>
                      <a:pt x="272" y="1146"/>
                    </a:lnTo>
                    <a:lnTo>
                      <a:pt x="241" y="1195"/>
                    </a:lnTo>
                    <a:lnTo>
                      <a:pt x="213" y="1245"/>
                    </a:lnTo>
                    <a:lnTo>
                      <a:pt x="190" y="1299"/>
                    </a:lnTo>
                    <a:lnTo>
                      <a:pt x="172" y="1355"/>
                    </a:lnTo>
                    <a:lnTo>
                      <a:pt x="158" y="1413"/>
                    </a:lnTo>
                    <a:lnTo>
                      <a:pt x="151" y="1472"/>
                    </a:lnTo>
                    <a:lnTo>
                      <a:pt x="148" y="1533"/>
                    </a:lnTo>
                    <a:lnTo>
                      <a:pt x="151" y="1595"/>
                    </a:lnTo>
                    <a:lnTo>
                      <a:pt x="159" y="1657"/>
                    </a:lnTo>
                    <a:lnTo>
                      <a:pt x="174" y="1716"/>
                    </a:lnTo>
                    <a:lnTo>
                      <a:pt x="194" y="1773"/>
                    </a:lnTo>
                    <a:lnTo>
                      <a:pt x="218" y="1828"/>
                    </a:lnTo>
                    <a:lnTo>
                      <a:pt x="248" y="1879"/>
                    </a:lnTo>
                    <a:lnTo>
                      <a:pt x="282" y="1929"/>
                    </a:lnTo>
                    <a:lnTo>
                      <a:pt x="321" y="1974"/>
                    </a:lnTo>
                    <a:lnTo>
                      <a:pt x="362" y="2016"/>
                    </a:lnTo>
                    <a:lnTo>
                      <a:pt x="408" y="2054"/>
                    </a:lnTo>
                    <a:lnTo>
                      <a:pt x="457" y="2088"/>
                    </a:lnTo>
                    <a:lnTo>
                      <a:pt x="510" y="2118"/>
                    </a:lnTo>
                    <a:lnTo>
                      <a:pt x="565" y="2142"/>
                    </a:lnTo>
                    <a:lnTo>
                      <a:pt x="622" y="2162"/>
                    </a:lnTo>
                    <a:lnTo>
                      <a:pt x="681" y="2177"/>
                    </a:lnTo>
                    <a:lnTo>
                      <a:pt x="743" y="2185"/>
                    </a:lnTo>
                    <a:lnTo>
                      <a:pt x="806" y="2188"/>
                    </a:lnTo>
                    <a:lnTo>
                      <a:pt x="2810" y="2188"/>
                    </a:lnTo>
                    <a:lnTo>
                      <a:pt x="2867" y="2185"/>
                    </a:lnTo>
                    <a:lnTo>
                      <a:pt x="2921" y="2177"/>
                    </a:lnTo>
                    <a:lnTo>
                      <a:pt x="2974" y="2162"/>
                    </a:lnTo>
                    <a:lnTo>
                      <a:pt x="3025" y="2143"/>
                    </a:lnTo>
                    <a:lnTo>
                      <a:pt x="3072" y="2119"/>
                    </a:lnTo>
                    <a:lnTo>
                      <a:pt x="3117" y="2089"/>
                    </a:lnTo>
                    <a:lnTo>
                      <a:pt x="3158" y="2056"/>
                    </a:lnTo>
                    <a:lnTo>
                      <a:pt x="3195" y="2019"/>
                    </a:lnTo>
                    <a:lnTo>
                      <a:pt x="3229" y="1978"/>
                    </a:lnTo>
                    <a:lnTo>
                      <a:pt x="3258" y="1934"/>
                    </a:lnTo>
                    <a:lnTo>
                      <a:pt x="3282" y="1887"/>
                    </a:lnTo>
                    <a:lnTo>
                      <a:pt x="3301" y="1836"/>
                    </a:lnTo>
                    <a:lnTo>
                      <a:pt x="3316" y="1785"/>
                    </a:lnTo>
                    <a:lnTo>
                      <a:pt x="3325" y="1730"/>
                    </a:lnTo>
                    <a:lnTo>
                      <a:pt x="3328" y="1673"/>
                    </a:lnTo>
                    <a:lnTo>
                      <a:pt x="3325" y="1617"/>
                    </a:lnTo>
                    <a:lnTo>
                      <a:pt x="3317" y="1563"/>
                    </a:lnTo>
                    <a:lnTo>
                      <a:pt x="3304" y="1512"/>
                    </a:lnTo>
                    <a:lnTo>
                      <a:pt x="3285" y="1462"/>
                    </a:lnTo>
                    <a:lnTo>
                      <a:pt x="3261" y="1416"/>
                    </a:lnTo>
                    <a:lnTo>
                      <a:pt x="3233" y="1372"/>
                    </a:lnTo>
                    <a:lnTo>
                      <a:pt x="3200" y="1331"/>
                    </a:lnTo>
                    <a:lnTo>
                      <a:pt x="3164" y="1294"/>
                    </a:lnTo>
                    <a:lnTo>
                      <a:pt x="3123" y="1260"/>
                    </a:lnTo>
                    <a:lnTo>
                      <a:pt x="3080" y="1232"/>
                    </a:lnTo>
                    <a:lnTo>
                      <a:pt x="3032" y="1206"/>
                    </a:lnTo>
                    <a:lnTo>
                      <a:pt x="2982" y="1186"/>
                    </a:lnTo>
                    <a:lnTo>
                      <a:pt x="2929" y="1173"/>
                    </a:lnTo>
                    <a:lnTo>
                      <a:pt x="2920" y="1168"/>
                    </a:lnTo>
                    <a:lnTo>
                      <a:pt x="2911" y="1164"/>
                    </a:lnTo>
                    <a:lnTo>
                      <a:pt x="2900" y="1159"/>
                    </a:lnTo>
                    <a:lnTo>
                      <a:pt x="2891" y="1151"/>
                    </a:lnTo>
                    <a:lnTo>
                      <a:pt x="2882" y="1141"/>
                    </a:lnTo>
                    <a:lnTo>
                      <a:pt x="2876" y="1128"/>
                    </a:lnTo>
                    <a:lnTo>
                      <a:pt x="2873" y="1114"/>
                    </a:lnTo>
                    <a:lnTo>
                      <a:pt x="2873" y="1097"/>
                    </a:lnTo>
                    <a:lnTo>
                      <a:pt x="2877" y="1077"/>
                    </a:lnTo>
                    <a:lnTo>
                      <a:pt x="2887" y="1030"/>
                    </a:lnTo>
                    <a:lnTo>
                      <a:pt x="2893" y="984"/>
                    </a:lnTo>
                    <a:lnTo>
                      <a:pt x="2897" y="937"/>
                    </a:lnTo>
                    <a:lnTo>
                      <a:pt x="2898" y="891"/>
                    </a:lnTo>
                    <a:lnTo>
                      <a:pt x="2895" y="823"/>
                    </a:lnTo>
                    <a:lnTo>
                      <a:pt x="2887" y="756"/>
                    </a:lnTo>
                    <a:lnTo>
                      <a:pt x="2872" y="690"/>
                    </a:lnTo>
                    <a:lnTo>
                      <a:pt x="2851" y="627"/>
                    </a:lnTo>
                    <a:lnTo>
                      <a:pt x="2825" y="567"/>
                    </a:lnTo>
                    <a:lnTo>
                      <a:pt x="2795" y="509"/>
                    </a:lnTo>
                    <a:lnTo>
                      <a:pt x="2759" y="454"/>
                    </a:lnTo>
                    <a:lnTo>
                      <a:pt x="2720" y="403"/>
                    </a:lnTo>
                    <a:lnTo>
                      <a:pt x="2676" y="355"/>
                    </a:lnTo>
                    <a:lnTo>
                      <a:pt x="2628" y="312"/>
                    </a:lnTo>
                    <a:lnTo>
                      <a:pt x="2576" y="272"/>
                    </a:lnTo>
                    <a:lnTo>
                      <a:pt x="2521" y="237"/>
                    </a:lnTo>
                    <a:lnTo>
                      <a:pt x="2463" y="207"/>
                    </a:lnTo>
                    <a:lnTo>
                      <a:pt x="2403" y="181"/>
                    </a:lnTo>
                    <a:lnTo>
                      <a:pt x="2340" y="160"/>
                    </a:lnTo>
                    <a:lnTo>
                      <a:pt x="2273" y="146"/>
                    </a:lnTo>
                    <a:lnTo>
                      <a:pt x="2206" y="136"/>
                    </a:lnTo>
                    <a:lnTo>
                      <a:pt x="2136" y="134"/>
                    </a:lnTo>
                    <a:close/>
                    <a:moveTo>
                      <a:pt x="2136" y="0"/>
                    </a:moveTo>
                    <a:lnTo>
                      <a:pt x="2215" y="3"/>
                    </a:lnTo>
                    <a:lnTo>
                      <a:pt x="2292" y="13"/>
                    </a:lnTo>
                    <a:lnTo>
                      <a:pt x="2366" y="30"/>
                    </a:lnTo>
                    <a:lnTo>
                      <a:pt x="2439" y="51"/>
                    </a:lnTo>
                    <a:lnTo>
                      <a:pt x="2509" y="78"/>
                    </a:lnTo>
                    <a:lnTo>
                      <a:pt x="2575" y="112"/>
                    </a:lnTo>
                    <a:lnTo>
                      <a:pt x="2638" y="150"/>
                    </a:lnTo>
                    <a:lnTo>
                      <a:pt x="2698" y="193"/>
                    </a:lnTo>
                    <a:lnTo>
                      <a:pt x="2754" y="240"/>
                    </a:lnTo>
                    <a:lnTo>
                      <a:pt x="2805" y="292"/>
                    </a:lnTo>
                    <a:lnTo>
                      <a:pt x="2854" y="348"/>
                    </a:lnTo>
                    <a:lnTo>
                      <a:pt x="2896" y="407"/>
                    </a:lnTo>
                    <a:lnTo>
                      <a:pt x="2934" y="470"/>
                    </a:lnTo>
                    <a:lnTo>
                      <a:pt x="2968" y="536"/>
                    </a:lnTo>
                    <a:lnTo>
                      <a:pt x="2995" y="606"/>
                    </a:lnTo>
                    <a:lnTo>
                      <a:pt x="3018" y="678"/>
                    </a:lnTo>
                    <a:lnTo>
                      <a:pt x="3033" y="751"/>
                    </a:lnTo>
                    <a:lnTo>
                      <a:pt x="3043" y="828"/>
                    </a:lnTo>
                    <a:lnTo>
                      <a:pt x="3046" y="906"/>
                    </a:lnTo>
                    <a:lnTo>
                      <a:pt x="3045" y="944"/>
                    </a:lnTo>
                    <a:lnTo>
                      <a:pt x="3042" y="980"/>
                    </a:lnTo>
                    <a:lnTo>
                      <a:pt x="3037" y="1016"/>
                    </a:lnTo>
                    <a:lnTo>
                      <a:pt x="3031" y="1054"/>
                    </a:lnTo>
                    <a:lnTo>
                      <a:pt x="3087" y="1075"/>
                    </a:lnTo>
                    <a:lnTo>
                      <a:pt x="3141" y="1101"/>
                    </a:lnTo>
                    <a:lnTo>
                      <a:pt x="3191" y="1132"/>
                    </a:lnTo>
                    <a:lnTo>
                      <a:pt x="3238" y="1166"/>
                    </a:lnTo>
                    <a:lnTo>
                      <a:pt x="3281" y="1205"/>
                    </a:lnTo>
                    <a:lnTo>
                      <a:pt x="3322" y="1247"/>
                    </a:lnTo>
                    <a:lnTo>
                      <a:pt x="3357" y="1293"/>
                    </a:lnTo>
                    <a:lnTo>
                      <a:pt x="3389" y="1341"/>
                    </a:lnTo>
                    <a:lnTo>
                      <a:pt x="3417" y="1392"/>
                    </a:lnTo>
                    <a:lnTo>
                      <a:pt x="3440" y="1445"/>
                    </a:lnTo>
                    <a:lnTo>
                      <a:pt x="3459" y="1501"/>
                    </a:lnTo>
                    <a:lnTo>
                      <a:pt x="3472" y="1559"/>
                    </a:lnTo>
                    <a:lnTo>
                      <a:pt x="3480" y="1619"/>
                    </a:lnTo>
                    <a:lnTo>
                      <a:pt x="3483" y="1680"/>
                    </a:lnTo>
                    <a:lnTo>
                      <a:pt x="3479" y="1744"/>
                    </a:lnTo>
                    <a:lnTo>
                      <a:pt x="3468" y="1805"/>
                    </a:lnTo>
                    <a:lnTo>
                      <a:pt x="3453" y="1864"/>
                    </a:lnTo>
                    <a:lnTo>
                      <a:pt x="3432" y="1921"/>
                    </a:lnTo>
                    <a:lnTo>
                      <a:pt x="3407" y="1975"/>
                    </a:lnTo>
                    <a:lnTo>
                      <a:pt x="3376" y="2028"/>
                    </a:lnTo>
                    <a:lnTo>
                      <a:pt x="3342" y="2076"/>
                    </a:lnTo>
                    <a:lnTo>
                      <a:pt x="3303" y="2122"/>
                    </a:lnTo>
                    <a:lnTo>
                      <a:pt x="3260" y="2164"/>
                    </a:lnTo>
                    <a:lnTo>
                      <a:pt x="3214" y="2202"/>
                    </a:lnTo>
                    <a:lnTo>
                      <a:pt x="3164" y="2236"/>
                    </a:lnTo>
                    <a:lnTo>
                      <a:pt x="3111" y="2265"/>
                    </a:lnTo>
                    <a:lnTo>
                      <a:pt x="3056" y="2289"/>
                    </a:lnTo>
                    <a:lnTo>
                      <a:pt x="2997" y="2309"/>
                    </a:lnTo>
                    <a:lnTo>
                      <a:pt x="2937" y="2324"/>
                    </a:lnTo>
                    <a:lnTo>
                      <a:pt x="2874" y="2332"/>
                    </a:lnTo>
                    <a:lnTo>
                      <a:pt x="2810" y="2336"/>
                    </a:lnTo>
                    <a:lnTo>
                      <a:pt x="806" y="2336"/>
                    </a:lnTo>
                    <a:lnTo>
                      <a:pt x="732" y="2332"/>
                    </a:lnTo>
                    <a:lnTo>
                      <a:pt x="662" y="2323"/>
                    </a:lnTo>
                    <a:lnTo>
                      <a:pt x="592" y="2307"/>
                    </a:lnTo>
                    <a:lnTo>
                      <a:pt x="526" y="2285"/>
                    </a:lnTo>
                    <a:lnTo>
                      <a:pt x="461" y="2258"/>
                    </a:lnTo>
                    <a:lnTo>
                      <a:pt x="400" y="2226"/>
                    </a:lnTo>
                    <a:lnTo>
                      <a:pt x="342" y="2188"/>
                    </a:lnTo>
                    <a:lnTo>
                      <a:pt x="287" y="2146"/>
                    </a:lnTo>
                    <a:lnTo>
                      <a:pt x="236" y="2100"/>
                    </a:lnTo>
                    <a:lnTo>
                      <a:pt x="190" y="2049"/>
                    </a:lnTo>
                    <a:lnTo>
                      <a:pt x="148" y="1995"/>
                    </a:lnTo>
                    <a:lnTo>
                      <a:pt x="111" y="1937"/>
                    </a:lnTo>
                    <a:lnTo>
                      <a:pt x="78" y="1876"/>
                    </a:lnTo>
                    <a:lnTo>
                      <a:pt x="51" y="1812"/>
                    </a:lnTo>
                    <a:lnTo>
                      <a:pt x="28" y="1746"/>
                    </a:lnTo>
                    <a:lnTo>
                      <a:pt x="13" y="1676"/>
                    </a:lnTo>
                    <a:lnTo>
                      <a:pt x="3" y="1606"/>
                    </a:lnTo>
                    <a:lnTo>
                      <a:pt x="0" y="1533"/>
                    </a:lnTo>
                    <a:lnTo>
                      <a:pt x="3" y="1467"/>
                    </a:lnTo>
                    <a:lnTo>
                      <a:pt x="11" y="1402"/>
                    </a:lnTo>
                    <a:lnTo>
                      <a:pt x="23" y="1339"/>
                    </a:lnTo>
                    <a:lnTo>
                      <a:pt x="41" y="1277"/>
                    </a:lnTo>
                    <a:lnTo>
                      <a:pt x="64" y="1218"/>
                    </a:lnTo>
                    <a:lnTo>
                      <a:pt x="92" y="1160"/>
                    </a:lnTo>
                    <a:lnTo>
                      <a:pt x="123" y="1105"/>
                    </a:lnTo>
                    <a:lnTo>
                      <a:pt x="158" y="1053"/>
                    </a:lnTo>
                    <a:lnTo>
                      <a:pt x="198" y="1004"/>
                    </a:lnTo>
                    <a:lnTo>
                      <a:pt x="242" y="958"/>
                    </a:lnTo>
                    <a:lnTo>
                      <a:pt x="289" y="916"/>
                    </a:lnTo>
                    <a:lnTo>
                      <a:pt x="340" y="877"/>
                    </a:lnTo>
                    <a:lnTo>
                      <a:pt x="394" y="842"/>
                    </a:lnTo>
                    <a:lnTo>
                      <a:pt x="451" y="811"/>
                    </a:lnTo>
                    <a:lnTo>
                      <a:pt x="463" y="748"/>
                    </a:lnTo>
                    <a:lnTo>
                      <a:pt x="481" y="688"/>
                    </a:lnTo>
                    <a:lnTo>
                      <a:pt x="503" y="631"/>
                    </a:lnTo>
                    <a:lnTo>
                      <a:pt x="531" y="575"/>
                    </a:lnTo>
                    <a:lnTo>
                      <a:pt x="564" y="524"/>
                    </a:lnTo>
                    <a:lnTo>
                      <a:pt x="599" y="475"/>
                    </a:lnTo>
                    <a:lnTo>
                      <a:pt x="640" y="430"/>
                    </a:lnTo>
                    <a:lnTo>
                      <a:pt x="684" y="389"/>
                    </a:lnTo>
                    <a:lnTo>
                      <a:pt x="731" y="352"/>
                    </a:lnTo>
                    <a:lnTo>
                      <a:pt x="782" y="318"/>
                    </a:lnTo>
                    <a:lnTo>
                      <a:pt x="836" y="290"/>
                    </a:lnTo>
                    <a:lnTo>
                      <a:pt x="892" y="266"/>
                    </a:lnTo>
                    <a:lnTo>
                      <a:pt x="951" y="247"/>
                    </a:lnTo>
                    <a:lnTo>
                      <a:pt x="1011" y="233"/>
                    </a:lnTo>
                    <a:lnTo>
                      <a:pt x="1074" y="225"/>
                    </a:lnTo>
                    <a:lnTo>
                      <a:pt x="1139" y="221"/>
                    </a:lnTo>
                    <a:lnTo>
                      <a:pt x="1194" y="224"/>
                    </a:lnTo>
                    <a:lnTo>
                      <a:pt x="1249" y="231"/>
                    </a:lnTo>
                    <a:lnTo>
                      <a:pt x="1303" y="243"/>
                    </a:lnTo>
                    <a:lnTo>
                      <a:pt x="1356" y="258"/>
                    </a:lnTo>
                    <a:lnTo>
                      <a:pt x="1407" y="278"/>
                    </a:lnTo>
                    <a:lnTo>
                      <a:pt x="1457" y="303"/>
                    </a:lnTo>
                    <a:lnTo>
                      <a:pt x="1505" y="252"/>
                    </a:lnTo>
                    <a:lnTo>
                      <a:pt x="1556" y="206"/>
                    </a:lnTo>
                    <a:lnTo>
                      <a:pt x="1611" y="165"/>
                    </a:lnTo>
                    <a:lnTo>
                      <a:pt x="1669" y="127"/>
                    </a:lnTo>
                    <a:lnTo>
                      <a:pt x="1729" y="94"/>
                    </a:lnTo>
                    <a:lnTo>
                      <a:pt x="1792" y="66"/>
                    </a:lnTo>
                    <a:lnTo>
                      <a:pt x="1858" y="42"/>
                    </a:lnTo>
                    <a:lnTo>
                      <a:pt x="1925" y="24"/>
                    </a:lnTo>
                    <a:lnTo>
                      <a:pt x="1994" y="11"/>
                    </a:lnTo>
                    <a:lnTo>
                      <a:pt x="2064" y="3"/>
                    </a:lnTo>
                    <a:lnTo>
                      <a:pt x="21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3" name="Freeform 119">
                <a:extLst>
                  <a:ext uri="{FF2B5EF4-FFF2-40B4-BE49-F238E27FC236}">
                    <a16:creationId xmlns:a16="http://schemas.microsoft.com/office/drawing/2014/main" id="{CD94849B-0019-9E46-7445-BF4A6980C043}"/>
                  </a:ext>
                </a:extLst>
              </p:cNvPr>
              <p:cNvSpPr/>
              <p:nvPr/>
            </p:nvSpPr>
            <p:spPr bwMode="auto">
              <a:xfrm>
                <a:off x="765175" y="2147888"/>
                <a:ext cx="87312" cy="155575"/>
              </a:xfrm>
              <a:custGeom>
                <a:avLst/>
                <a:gdLst>
                  <a:gd name="T0" fmla="*/ 326 w 496"/>
                  <a:gd name="T1" fmla="*/ 13 h 888"/>
                  <a:gd name="T2" fmla="*/ 423 w 496"/>
                  <a:gd name="T3" fmla="*/ 72 h 888"/>
                  <a:gd name="T4" fmla="*/ 483 w 496"/>
                  <a:gd name="T5" fmla="*/ 168 h 888"/>
                  <a:gd name="T6" fmla="*/ 494 w 496"/>
                  <a:gd name="T7" fmla="*/ 262 h 888"/>
                  <a:gd name="T8" fmla="*/ 462 w 496"/>
                  <a:gd name="T9" fmla="*/ 294 h 888"/>
                  <a:gd name="T10" fmla="*/ 417 w 496"/>
                  <a:gd name="T11" fmla="*/ 286 h 888"/>
                  <a:gd name="T12" fmla="*/ 397 w 496"/>
                  <a:gd name="T13" fmla="*/ 246 h 888"/>
                  <a:gd name="T14" fmla="*/ 372 w 496"/>
                  <a:gd name="T15" fmla="*/ 164 h 888"/>
                  <a:gd name="T16" fmla="*/ 306 w 496"/>
                  <a:gd name="T17" fmla="*/ 110 h 888"/>
                  <a:gd name="T18" fmla="*/ 219 w 496"/>
                  <a:gd name="T19" fmla="*/ 102 h 888"/>
                  <a:gd name="T20" fmla="*/ 143 w 496"/>
                  <a:gd name="T21" fmla="*/ 142 h 888"/>
                  <a:gd name="T22" fmla="*/ 102 w 496"/>
                  <a:gd name="T23" fmla="*/ 217 h 888"/>
                  <a:gd name="T24" fmla="*/ 111 w 496"/>
                  <a:gd name="T25" fmla="*/ 304 h 888"/>
                  <a:gd name="T26" fmla="*/ 165 w 496"/>
                  <a:gd name="T27" fmla="*/ 370 h 888"/>
                  <a:gd name="T28" fmla="*/ 248 w 496"/>
                  <a:gd name="T29" fmla="*/ 395 h 888"/>
                  <a:gd name="T30" fmla="*/ 362 w 496"/>
                  <a:gd name="T31" fmla="*/ 422 h 888"/>
                  <a:gd name="T32" fmla="*/ 448 w 496"/>
                  <a:gd name="T33" fmla="*/ 495 h 888"/>
                  <a:gd name="T34" fmla="*/ 493 w 496"/>
                  <a:gd name="T35" fmla="*/ 600 h 888"/>
                  <a:gd name="T36" fmla="*/ 483 w 496"/>
                  <a:gd name="T37" fmla="*/ 718 h 888"/>
                  <a:gd name="T38" fmla="*/ 423 w 496"/>
                  <a:gd name="T39" fmla="*/ 815 h 888"/>
                  <a:gd name="T40" fmla="*/ 326 w 496"/>
                  <a:gd name="T41" fmla="*/ 875 h 888"/>
                  <a:gd name="T42" fmla="*/ 208 w 496"/>
                  <a:gd name="T43" fmla="*/ 885 h 888"/>
                  <a:gd name="T44" fmla="*/ 101 w 496"/>
                  <a:gd name="T45" fmla="*/ 840 h 888"/>
                  <a:gd name="T46" fmla="*/ 27 w 496"/>
                  <a:gd name="T47" fmla="*/ 754 h 888"/>
                  <a:gd name="T48" fmla="*/ 0 w 496"/>
                  <a:gd name="T49" fmla="*/ 640 h 888"/>
                  <a:gd name="T50" fmla="*/ 20 w 496"/>
                  <a:gd name="T51" fmla="*/ 600 h 888"/>
                  <a:gd name="T52" fmla="*/ 65 w 496"/>
                  <a:gd name="T53" fmla="*/ 594 h 888"/>
                  <a:gd name="T54" fmla="*/ 97 w 496"/>
                  <a:gd name="T55" fmla="*/ 625 h 888"/>
                  <a:gd name="T56" fmla="*/ 111 w 496"/>
                  <a:gd name="T57" fmla="*/ 698 h 888"/>
                  <a:gd name="T58" fmla="*/ 165 w 496"/>
                  <a:gd name="T59" fmla="*/ 764 h 888"/>
                  <a:gd name="T60" fmla="*/ 248 w 496"/>
                  <a:gd name="T61" fmla="*/ 788 h 888"/>
                  <a:gd name="T62" fmla="*/ 330 w 496"/>
                  <a:gd name="T63" fmla="*/ 764 h 888"/>
                  <a:gd name="T64" fmla="*/ 385 w 496"/>
                  <a:gd name="T65" fmla="*/ 698 h 888"/>
                  <a:gd name="T66" fmla="*/ 394 w 496"/>
                  <a:gd name="T67" fmla="*/ 611 h 888"/>
                  <a:gd name="T68" fmla="*/ 353 w 496"/>
                  <a:gd name="T69" fmla="*/ 536 h 888"/>
                  <a:gd name="T70" fmla="*/ 278 w 496"/>
                  <a:gd name="T71" fmla="*/ 496 h 888"/>
                  <a:gd name="T72" fmla="*/ 170 w 496"/>
                  <a:gd name="T73" fmla="*/ 480 h 888"/>
                  <a:gd name="T74" fmla="*/ 73 w 496"/>
                  <a:gd name="T75" fmla="*/ 421 h 888"/>
                  <a:gd name="T76" fmla="*/ 13 w 496"/>
                  <a:gd name="T77" fmla="*/ 324 h 888"/>
                  <a:gd name="T78" fmla="*/ 3 w 496"/>
                  <a:gd name="T79" fmla="*/ 206 h 888"/>
                  <a:gd name="T80" fmla="*/ 48 w 496"/>
                  <a:gd name="T81" fmla="*/ 101 h 888"/>
                  <a:gd name="T82" fmla="*/ 134 w 496"/>
                  <a:gd name="T83" fmla="*/ 27 h 888"/>
                  <a:gd name="T84" fmla="*/ 248 w 496"/>
                  <a:gd name="T85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96" h="888">
                    <a:moveTo>
                      <a:pt x="248" y="0"/>
                    </a:moveTo>
                    <a:lnTo>
                      <a:pt x="288" y="3"/>
                    </a:lnTo>
                    <a:lnTo>
                      <a:pt x="326" y="13"/>
                    </a:lnTo>
                    <a:lnTo>
                      <a:pt x="362" y="27"/>
                    </a:lnTo>
                    <a:lnTo>
                      <a:pt x="394" y="47"/>
                    </a:lnTo>
                    <a:lnTo>
                      <a:pt x="423" y="72"/>
                    </a:lnTo>
                    <a:lnTo>
                      <a:pt x="448" y="101"/>
                    </a:lnTo>
                    <a:lnTo>
                      <a:pt x="469" y="133"/>
                    </a:lnTo>
                    <a:lnTo>
                      <a:pt x="483" y="168"/>
                    </a:lnTo>
                    <a:lnTo>
                      <a:pt x="493" y="206"/>
                    </a:lnTo>
                    <a:lnTo>
                      <a:pt x="496" y="246"/>
                    </a:lnTo>
                    <a:lnTo>
                      <a:pt x="494" y="262"/>
                    </a:lnTo>
                    <a:lnTo>
                      <a:pt x="487" y="276"/>
                    </a:lnTo>
                    <a:lnTo>
                      <a:pt x="476" y="286"/>
                    </a:lnTo>
                    <a:lnTo>
                      <a:pt x="462" y="294"/>
                    </a:lnTo>
                    <a:lnTo>
                      <a:pt x="446" y="296"/>
                    </a:lnTo>
                    <a:lnTo>
                      <a:pt x="431" y="294"/>
                    </a:lnTo>
                    <a:lnTo>
                      <a:pt x="417" y="286"/>
                    </a:lnTo>
                    <a:lnTo>
                      <a:pt x="406" y="276"/>
                    </a:lnTo>
                    <a:lnTo>
                      <a:pt x="399" y="262"/>
                    </a:lnTo>
                    <a:lnTo>
                      <a:pt x="397" y="246"/>
                    </a:lnTo>
                    <a:lnTo>
                      <a:pt x="394" y="217"/>
                    </a:lnTo>
                    <a:lnTo>
                      <a:pt x="385" y="188"/>
                    </a:lnTo>
                    <a:lnTo>
                      <a:pt x="372" y="164"/>
                    </a:lnTo>
                    <a:lnTo>
                      <a:pt x="353" y="142"/>
                    </a:lnTo>
                    <a:lnTo>
                      <a:pt x="330" y="124"/>
                    </a:lnTo>
                    <a:lnTo>
                      <a:pt x="306" y="110"/>
                    </a:lnTo>
                    <a:lnTo>
                      <a:pt x="278" y="102"/>
                    </a:lnTo>
                    <a:lnTo>
                      <a:pt x="248" y="99"/>
                    </a:lnTo>
                    <a:lnTo>
                      <a:pt x="219" y="102"/>
                    </a:lnTo>
                    <a:lnTo>
                      <a:pt x="190" y="110"/>
                    </a:lnTo>
                    <a:lnTo>
                      <a:pt x="165" y="124"/>
                    </a:lnTo>
                    <a:lnTo>
                      <a:pt x="143" y="142"/>
                    </a:lnTo>
                    <a:lnTo>
                      <a:pt x="125" y="164"/>
                    </a:lnTo>
                    <a:lnTo>
                      <a:pt x="111" y="189"/>
                    </a:lnTo>
                    <a:lnTo>
                      <a:pt x="102" y="217"/>
                    </a:lnTo>
                    <a:lnTo>
                      <a:pt x="99" y="247"/>
                    </a:lnTo>
                    <a:lnTo>
                      <a:pt x="102" y="277"/>
                    </a:lnTo>
                    <a:lnTo>
                      <a:pt x="111" y="304"/>
                    </a:lnTo>
                    <a:lnTo>
                      <a:pt x="125" y="330"/>
                    </a:lnTo>
                    <a:lnTo>
                      <a:pt x="143" y="352"/>
                    </a:lnTo>
                    <a:lnTo>
                      <a:pt x="165" y="370"/>
                    </a:lnTo>
                    <a:lnTo>
                      <a:pt x="190" y="383"/>
                    </a:lnTo>
                    <a:lnTo>
                      <a:pt x="219" y="392"/>
                    </a:lnTo>
                    <a:lnTo>
                      <a:pt x="248" y="395"/>
                    </a:lnTo>
                    <a:lnTo>
                      <a:pt x="288" y="398"/>
                    </a:lnTo>
                    <a:lnTo>
                      <a:pt x="326" y="408"/>
                    </a:lnTo>
                    <a:lnTo>
                      <a:pt x="362" y="422"/>
                    </a:lnTo>
                    <a:lnTo>
                      <a:pt x="394" y="442"/>
                    </a:lnTo>
                    <a:lnTo>
                      <a:pt x="423" y="467"/>
                    </a:lnTo>
                    <a:lnTo>
                      <a:pt x="448" y="495"/>
                    </a:lnTo>
                    <a:lnTo>
                      <a:pt x="469" y="528"/>
                    </a:lnTo>
                    <a:lnTo>
                      <a:pt x="483" y="562"/>
                    </a:lnTo>
                    <a:lnTo>
                      <a:pt x="493" y="600"/>
                    </a:lnTo>
                    <a:lnTo>
                      <a:pt x="496" y="640"/>
                    </a:lnTo>
                    <a:lnTo>
                      <a:pt x="493" y="680"/>
                    </a:lnTo>
                    <a:lnTo>
                      <a:pt x="483" y="718"/>
                    </a:lnTo>
                    <a:lnTo>
                      <a:pt x="469" y="754"/>
                    </a:lnTo>
                    <a:lnTo>
                      <a:pt x="449" y="787"/>
                    </a:lnTo>
                    <a:lnTo>
                      <a:pt x="423" y="815"/>
                    </a:lnTo>
                    <a:lnTo>
                      <a:pt x="395" y="840"/>
                    </a:lnTo>
                    <a:lnTo>
                      <a:pt x="362" y="860"/>
                    </a:lnTo>
                    <a:lnTo>
                      <a:pt x="326" y="875"/>
                    </a:lnTo>
                    <a:lnTo>
                      <a:pt x="288" y="885"/>
                    </a:lnTo>
                    <a:lnTo>
                      <a:pt x="248" y="888"/>
                    </a:lnTo>
                    <a:lnTo>
                      <a:pt x="208" y="885"/>
                    </a:lnTo>
                    <a:lnTo>
                      <a:pt x="170" y="875"/>
                    </a:lnTo>
                    <a:lnTo>
                      <a:pt x="134" y="860"/>
                    </a:lnTo>
                    <a:lnTo>
                      <a:pt x="101" y="840"/>
                    </a:lnTo>
                    <a:lnTo>
                      <a:pt x="73" y="815"/>
                    </a:lnTo>
                    <a:lnTo>
                      <a:pt x="48" y="787"/>
                    </a:lnTo>
                    <a:lnTo>
                      <a:pt x="27" y="754"/>
                    </a:lnTo>
                    <a:lnTo>
                      <a:pt x="13" y="718"/>
                    </a:lnTo>
                    <a:lnTo>
                      <a:pt x="3" y="680"/>
                    </a:lnTo>
                    <a:lnTo>
                      <a:pt x="0" y="640"/>
                    </a:lnTo>
                    <a:lnTo>
                      <a:pt x="2" y="625"/>
                    </a:lnTo>
                    <a:lnTo>
                      <a:pt x="10" y="611"/>
                    </a:lnTo>
                    <a:lnTo>
                      <a:pt x="20" y="600"/>
                    </a:lnTo>
                    <a:lnTo>
                      <a:pt x="34" y="594"/>
                    </a:lnTo>
                    <a:lnTo>
                      <a:pt x="50" y="591"/>
                    </a:lnTo>
                    <a:lnTo>
                      <a:pt x="65" y="594"/>
                    </a:lnTo>
                    <a:lnTo>
                      <a:pt x="79" y="600"/>
                    </a:lnTo>
                    <a:lnTo>
                      <a:pt x="90" y="611"/>
                    </a:lnTo>
                    <a:lnTo>
                      <a:pt x="97" y="625"/>
                    </a:lnTo>
                    <a:lnTo>
                      <a:pt x="99" y="640"/>
                    </a:lnTo>
                    <a:lnTo>
                      <a:pt x="102" y="671"/>
                    </a:lnTo>
                    <a:lnTo>
                      <a:pt x="111" y="698"/>
                    </a:lnTo>
                    <a:lnTo>
                      <a:pt x="125" y="724"/>
                    </a:lnTo>
                    <a:lnTo>
                      <a:pt x="143" y="745"/>
                    </a:lnTo>
                    <a:lnTo>
                      <a:pt x="165" y="764"/>
                    </a:lnTo>
                    <a:lnTo>
                      <a:pt x="190" y="776"/>
                    </a:lnTo>
                    <a:lnTo>
                      <a:pt x="219" y="786"/>
                    </a:lnTo>
                    <a:lnTo>
                      <a:pt x="248" y="788"/>
                    </a:lnTo>
                    <a:lnTo>
                      <a:pt x="278" y="786"/>
                    </a:lnTo>
                    <a:lnTo>
                      <a:pt x="306" y="776"/>
                    </a:lnTo>
                    <a:lnTo>
                      <a:pt x="330" y="764"/>
                    </a:lnTo>
                    <a:lnTo>
                      <a:pt x="353" y="745"/>
                    </a:lnTo>
                    <a:lnTo>
                      <a:pt x="372" y="724"/>
                    </a:lnTo>
                    <a:lnTo>
                      <a:pt x="385" y="698"/>
                    </a:lnTo>
                    <a:lnTo>
                      <a:pt x="394" y="671"/>
                    </a:lnTo>
                    <a:lnTo>
                      <a:pt x="397" y="640"/>
                    </a:lnTo>
                    <a:lnTo>
                      <a:pt x="394" y="611"/>
                    </a:lnTo>
                    <a:lnTo>
                      <a:pt x="385" y="583"/>
                    </a:lnTo>
                    <a:lnTo>
                      <a:pt x="372" y="558"/>
                    </a:lnTo>
                    <a:lnTo>
                      <a:pt x="353" y="536"/>
                    </a:lnTo>
                    <a:lnTo>
                      <a:pt x="330" y="518"/>
                    </a:lnTo>
                    <a:lnTo>
                      <a:pt x="306" y="504"/>
                    </a:lnTo>
                    <a:lnTo>
                      <a:pt x="278" y="496"/>
                    </a:lnTo>
                    <a:lnTo>
                      <a:pt x="248" y="493"/>
                    </a:lnTo>
                    <a:lnTo>
                      <a:pt x="208" y="490"/>
                    </a:lnTo>
                    <a:lnTo>
                      <a:pt x="170" y="480"/>
                    </a:lnTo>
                    <a:lnTo>
                      <a:pt x="134" y="465"/>
                    </a:lnTo>
                    <a:lnTo>
                      <a:pt x="101" y="445"/>
                    </a:lnTo>
                    <a:lnTo>
                      <a:pt x="73" y="421"/>
                    </a:lnTo>
                    <a:lnTo>
                      <a:pt x="48" y="392"/>
                    </a:lnTo>
                    <a:lnTo>
                      <a:pt x="27" y="360"/>
                    </a:lnTo>
                    <a:lnTo>
                      <a:pt x="13" y="324"/>
                    </a:lnTo>
                    <a:lnTo>
                      <a:pt x="3" y="286"/>
                    </a:lnTo>
                    <a:lnTo>
                      <a:pt x="0" y="246"/>
                    </a:lnTo>
                    <a:lnTo>
                      <a:pt x="3" y="206"/>
                    </a:lnTo>
                    <a:lnTo>
                      <a:pt x="13" y="168"/>
                    </a:lnTo>
                    <a:lnTo>
                      <a:pt x="27" y="133"/>
                    </a:lnTo>
                    <a:lnTo>
                      <a:pt x="48" y="101"/>
                    </a:lnTo>
                    <a:lnTo>
                      <a:pt x="73" y="72"/>
                    </a:lnTo>
                    <a:lnTo>
                      <a:pt x="101" y="47"/>
                    </a:lnTo>
                    <a:lnTo>
                      <a:pt x="134" y="27"/>
                    </a:lnTo>
                    <a:lnTo>
                      <a:pt x="170" y="13"/>
                    </a:lnTo>
                    <a:lnTo>
                      <a:pt x="208" y="3"/>
                    </a:lnTo>
                    <a:lnTo>
                      <a:pt x="2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4" name="Freeform 120">
                <a:extLst>
                  <a:ext uri="{FF2B5EF4-FFF2-40B4-BE49-F238E27FC236}">
                    <a16:creationId xmlns:a16="http://schemas.microsoft.com/office/drawing/2014/main" id="{BBAE2F22-1ED1-1516-0166-7A3417FA2109}"/>
                  </a:ext>
                </a:extLst>
              </p:cNvPr>
              <p:cNvSpPr/>
              <p:nvPr/>
            </p:nvSpPr>
            <p:spPr bwMode="auto">
              <a:xfrm>
                <a:off x="873125" y="2147888"/>
                <a:ext cx="88900" cy="155575"/>
              </a:xfrm>
              <a:custGeom>
                <a:avLst/>
                <a:gdLst>
                  <a:gd name="T0" fmla="*/ 51 w 503"/>
                  <a:gd name="T1" fmla="*/ 0 h 889"/>
                  <a:gd name="T2" fmla="*/ 453 w 503"/>
                  <a:gd name="T3" fmla="*/ 0 h 889"/>
                  <a:gd name="T4" fmla="*/ 469 w 503"/>
                  <a:gd name="T5" fmla="*/ 2 h 889"/>
                  <a:gd name="T6" fmla="*/ 483 w 503"/>
                  <a:gd name="T7" fmla="*/ 9 h 889"/>
                  <a:gd name="T8" fmla="*/ 493 w 503"/>
                  <a:gd name="T9" fmla="*/ 20 h 889"/>
                  <a:gd name="T10" fmla="*/ 499 w 503"/>
                  <a:gd name="T11" fmla="*/ 34 h 889"/>
                  <a:gd name="T12" fmla="*/ 503 w 503"/>
                  <a:gd name="T13" fmla="*/ 49 h 889"/>
                  <a:gd name="T14" fmla="*/ 499 w 503"/>
                  <a:gd name="T15" fmla="*/ 65 h 889"/>
                  <a:gd name="T16" fmla="*/ 493 w 503"/>
                  <a:gd name="T17" fmla="*/ 79 h 889"/>
                  <a:gd name="T18" fmla="*/ 483 w 503"/>
                  <a:gd name="T19" fmla="*/ 89 h 889"/>
                  <a:gd name="T20" fmla="*/ 469 w 503"/>
                  <a:gd name="T21" fmla="*/ 96 h 889"/>
                  <a:gd name="T22" fmla="*/ 453 w 503"/>
                  <a:gd name="T23" fmla="*/ 99 h 889"/>
                  <a:gd name="T24" fmla="*/ 100 w 503"/>
                  <a:gd name="T25" fmla="*/ 99 h 889"/>
                  <a:gd name="T26" fmla="*/ 100 w 503"/>
                  <a:gd name="T27" fmla="*/ 395 h 889"/>
                  <a:gd name="T28" fmla="*/ 453 w 503"/>
                  <a:gd name="T29" fmla="*/ 395 h 889"/>
                  <a:gd name="T30" fmla="*/ 469 w 503"/>
                  <a:gd name="T31" fmla="*/ 397 h 889"/>
                  <a:gd name="T32" fmla="*/ 483 w 503"/>
                  <a:gd name="T33" fmla="*/ 404 h 889"/>
                  <a:gd name="T34" fmla="*/ 493 w 503"/>
                  <a:gd name="T35" fmla="*/ 415 h 889"/>
                  <a:gd name="T36" fmla="*/ 499 w 503"/>
                  <a:gd name="T37" fmla="*/ 429 h 889"/>
                  <a:gd name="T38" fmla="*/ 503 w 503"/>
                  <a:gd name="T39" fmla="*/ 444 h 889"/>
                  <a:gd name="T40" fmla="*/ 499 w 503"/>
                  <a:gd name="T41" fmla="*/ 460 h 889"/>
                  <a:gd name="T42" fmla="*/ 493 w 503"/>
                  <a:gd name="T43" fmla="*/ 474 h 889"/>
                  <a:gd name="T44" fmla="*/ 483 w 503"/>
                  <a:gd name="T45" fmla="*/ 484 h 889"/>
                  <a:gd name="T46" fmla="*/ 469 w 503"/>
                  <a:gd name="T47" fmla="*/ 492 h 889"/>
                  <a:gd name="T48" fmla="*/ 453 w 503"/>
                  <a:gd name="T49" fmla="*/ 494 h 889"/>
                  <a:gd name="T50" fmla="*/ 100 w 503"/>
                  <a:gd name="T51" fmla="*/ 494 h 889"/>
                  <a:gd name="T52" fmla="*/ 100 w 503"/>
                  <a:gd name="T53" fmla="*/ 790 h 889"/>
                  <a:gd name="T54" fmla="*/ 453 w 503"/>
                  <a:gd name="T55" fmla="*/ 790 h 889"/>
                  <a:gd name="T56" fmla="*/ 469 w 503"/>
                  <a:gd name="T57" fmla="*/ 792 h 889"/>
                  <a:gd name="T58" fmla="*/ 483 w 503"/>
                  <a:gd name="T59" fmla="*/ 799 h 889"/>
                  <a:gd name="T60" fmla="*/ 493 w 503"/>
                  <a:gd name="T61" fmla="*/ 810 h 889"/>
                  <a:gd name="T62" fmla="*/ 499 w 503"/>
                  <a:gd name="T63" fmla="*/ 824 h 889"/>
                  <a:gd name="T64" fmla="*/ 503 w 503"/>
                  <a:gd name="T65" fmla="*/ 839 h 889"/>
                  <a:gd name="T66" fmla="*/ 499 w 503"/>
                  <a:gd name="T67" fmla="*/ 855 h 889"/>
                  <a:gd name="T68" fmla="*/ 493 w 503"/>
                  <a:gd name="T69" fmla="*/ 869 h 889"/>
                  <a:gd name="T70" fmla="*/ 483 w 503"/>
                  <a:gd name="T71" fmla="*/ 879 h 889"/>
                  <a:gd name="T72" fmla="*/ 469 w 503"/>
                  <a:gd name="T73" fmla="*/ 887 h 889"/>
                  <a:gd name="T74" fmla="*/ 453 w 503"/>
                  <a:gd name="T75" fmla="*/ 889 h 889"/>
                  <a:gd name="T76" fmla="*/ 51 w 503"/>
                  <a:gd name="T77" fmla="*/ 889 h 889"/>
                  <a:gd name="T78" fmla="*/ 35 w 503"/>
                  <a:gd name="T79" fmla="*/ 887 h 889"/>
                  <a:gd name="T80" fmla="*/ 21 w 503"/>
                  <a:gd name="T81" fmla="*/ 879 h 889"/>
                  <a:gd name="T82" fmla="*/ 10 w 503"/>
                  <a:gd name="T83" fmla="*/ 869 h 889"/>
                  <a:gd name="T84" fmla="*/ 3 w 503"/>
                  <a:gd name="T85" fmla="*/ 855 h 889"/>
                  <a:gd name="T86" fmla="*/ 0 w 503"/>
                  <a:gd name="T87" fmla="*/ 839 h 889"/>
                  <a:gd name="T88" fmla="*/ 0 w 503"/>
                  <a:gd name="T89" fmla="*/ 49 h 889"/>
                  <a:gd name="T90" fmla="*/ 3 w 503"/>
                  <a:gd name="T91" fmla="*/ 34 h 889"/>
                  <a:gd name="T92" fmla="*/ 10 w 503"/>
                  <a:gd name="T93" fmla="*/ 20 h 889"/>
                  <a:gd name="T94" fmla="*/ 21 w 503"/>
                  <a:gd name="T95" fmla="*/ 9 h 889"/>
                  <a:gd name="T96" fmla="*/ 35 w 503"/>
                  <a:gd name="T97" fmla="*/ 2 h 889"/>
                  <a:gd name="T98" fmla="*/ 51 w 503"/>
                  <a:gd name="T99" fmla="*/ 0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3" h="889">
                    <a:moveTo>
                      <a:pt x="51" y="0"/>
                    </a:moveTo>
                    <a:lnTo>
                      <a:pt x="453" y="0"/>
                    </a:lnTo>
                    <a:lnTo>
                      <a:pt x="469" y="2"/>
                    </a:lnTo>
                    <a:lnTo>
                      <a:pt x="483" y="9"/>
                    </a:lnTo>
                    <a:lnTo>
                      <a:pt x="493" y="20"/>
                    </a:lnTo>
                    <a:lnTo>
                      <a:pt x="499" y="34"/>
                    </a:lnTo>
                    <a:lnTo>
                      <a:pt x="503" y="49"/>
                    </a:lnTo>
                    <a:lnTo>
                      <a:pt x="499" y="65"/>
                    </a:lnTo>
                    <a:lnTo>
                      <a:pt x="493" y="79"/>
                    </a:lnTo>
                    <a:lnTo>
                      <a:pt x="483" y="89"/>
                    </a:lnTo>
                    <a:lnTo>
                      <a:pt x="469" y="96"/>
                    </a:lnTo>
                    <a:lnTo>
                      <a:pt x="453" y="99"/>
                    </a:lnTo>
                    <a:lnTo>
                      <a:pt x="100" y="99"/>
                    </a:lnTo>
                    <a:lnTo>
                      <a:pt x="100" y="395"/>
                    </a:lnTo>
                    <a:lnTo>
                      <a:pt x="453" y="395"/>
                    </a:lnTo>
                    <a:lnTo>
                      <a:pt x="469" y="397"/>
                    </a:lnTo>
                    <a:lnTo>
                      <a:pt x="483" y="404"/>
                    </a:lnTo>
                    <a:lnTo>
                      <a:pt x="493" y="415"/>
                    </a:lnTo>
                    <a:lnTo>
                      <a:pt x="499" y="429"/>
                    </a:lnTo>
                    <a:lnTo>
                      <a:pt x="503" y="444"/>
                    </a:lnTo>
                    <a:lnTo>
                      <a:pt x="499" y="460"/>
                    </a:lnTo>
                    <a:lnTo>
                      <a:pt x="493" y="474"/>
                    </a:lnTo>
                    <a:lnTo>
                      <a:pt x="483" y="484"/>
                    </a:lnTo>
                    <a:lnTo>
                      <a:pt x="469" y="492"/>
                    </a:lnTo>
                    <a:lnTo>
                      <a:pt x="453" y="494"/>
                    </a:lnTo>
                    <a:lnTo>
                      <a:pt x="100" y="494"/>
                    </a:lnTo>
                    <a:lnTo>
                      <a:pt x="100" y="790"/>
                    </a:lnTo>
                    <a:lnTo>
                      <a:pt x="453" y="790"/>
                    </a:lnTo>
                    <a:lnTo>
                      <a:pt x="469" y="792"/>
                    </a:lnTo>
                    <a:lnTo>
                      <a:pt x="483" y="799"/>
                    </a:lnTo>
                    <a:lnTo>
                      <a:pt x="493" y="810"/>
                    </a:lnTo>
                    <a:lnTo>
                      <a:pt x="499" y="824"/>
                    </a:lnTo>
                    <a:lnTo>
                      <a:pt x="503" y="839"/>
                    </a:lnTo>
                    <a:lnTo>
                      <a:pt x="499" y="855"/>
                    </a:lnTo>
                    <a:lnTo>
                      <a:pt x="493" y="869"/>
                    </a:lnTo>
                    <a:lnTo>
                      <a:pt x="483" y="879"/>
                    </a:lnTo>
                    <a:lnTo>
                      <a:pt x="469" y="887"/>
                    </a:lnTo>
                    <a:lnTo>
                      <a:pt x="453" y="889"/>
                    </a:lnTo>
                    <a:lnTo>
                      <a:pt x="51" y="889"/>
                    </a:lnTo>
                    <a:lnTo>
                      <a:pt x="35" y="887"/>
                    </a:lnTo>
                    <a:lnTo>
                      <a:pt x="21" y="879"/>
                    </a:lnTo>
                    <a:lnTo>
                      <a:pt x="10" y="869"/>
                    </a:lnTo>
                    <a:lnTo>
                      <a:pt x="3" y="855"/>
                    </a:lnTo>
                    <a:lnTo>
                      <a:pt x="0" y="839"/>
                    </a:lnTo>
                    <a:lnTo>
                      <a:pt x="0" y="49"/>
                    </a:lnTo>
                    <a:lnTo>
                      <a:pt x="3" y="34"/>
                    </a:lnTo>
                    <a:lnTo>
                      <a:pt x="10" y="20"/>
                    </a:lnTo>
                    <a:lnTo>
                      <a:pt x="21" y="9"/>
                    </a:lnTo>
                    <a:lnTo>
                      <a:pt x="35" y="2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5" name="Freeform 121">
                <a:extLst>
                  <a:ext uri="{FF2B5EF4-FFF2-40B4-BE49-F238E27FC236}">
                    <a16:creationId xmlns:a16="http://schemas.microsoft.com/office/drawing/2014/main" id="{BF6FD7D9-DA7E-DFB2-2F25-FBD8DA5F92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3138" y="2147888"/>
                <a:ext cx="117475" cy="155575"/>
              </a:xfrm>
              <a:custGeom>
                <a:avLst/>
                <a:gdLst>
                  <a:gd name="T0" fmla="*/ 304 w 671"/>
                  <a:gd name="T1" fmla="*/ 101 h 889"/>
                  <a:gd name="T2" fmla="*/ 244 w 671"/>
                  <a:gd name="T3" fmla="*/ 125 h 889"/>
                  <a:gd name="T4" fmla="*/ 192 w 671"/>
                  <a:gd name="T5" fmla="*/ 171 h 889"/>
                  <a:gd name="T6" fmla="*/ 150 w 671"/>
                  <a:gd name="T7" fmla="*/ 233 h 889"/>
                  <a:gd name="T8" fmla="*/ 119 w 671"/>
                  <a:gd name="T9" fmla="*/ 310 h 889"/>
                  <a:gd name="T10" fmla="*/ 102 w 671"/>
                  <a:gd name="T11" fmla="*/ 397 h 889"/>
                  <a:gd name="T12" fmla="*/ 102 w 671"/>
                  <a:gd name="T13" fmla="*/ 491 h 889"/>
                  <a:gd name="T14" fmla="*/ 119 w 671"/>
                  <a:gd name="T15" fmla="*/ 578 h 889"/>
                  <a:gd name="T16" fmla="*/ 149 w 671"/>
                  <a:gd name="T17" fmla="*/ 655 h 889"/>
                  <a:gd name="T18" fmla="*/ 192 w 671"/>
                  <a:gd name="T19" fmla="*/ 717 h 889"/>
                  <a:gd name="T20" fmla="*/ 244 w 671"/>
                  <a:gd name="T21" fmla="*/ 761 h 889"/>
                  <a:gd name="T22" fmla="*/ 304 w 671"/>
                  <a:gd name="T23" fmla="*/ 786 h 889"/>
                  <a:gd name="T24" fmla="*/ 367 w 671"/>
                  <a:gd name="T25" fmla="*/ 786 h 889"/>
                  <a:gd name="T26" fmla="*/ 427 w 671"/>
                  <a:gd name="T27" fmla="*/ 761 h 889"/>
                  <a:gd name="T28" fmla="*/ 479 w 671"/>
                  <a:gd name="T29" fmla="*/ 717 h 889"/>
                  <a:gd name="T30" fmla="*/ 521 w 671"/>
                  <a:gd name="T31" fmla="*/ 655 h 889"/>
                  <a:gd name="T32" fmla="*/ 552 w 671"/>
                  <a:gd name="T33" fmla="*/ 578 h 889"/>
                  <a:gd name="T34" fmla="*/ 569 w 671"/>
                  <a:gd name="T35" fmla="*/ 491 h 889"/>
                  <a:gd name="T36" fmla="*/ 569 w 671"/>
                  <a:gd name="T37" fmla="*/ 397 h 889"/>
                  <a:gd name="T38" fmla="*/ 552 w 671"/>
                  <a:gd name="T39" fmla="*/ 310 h 889"/>
                  <a:gd name="T40" fmla="*/ 521 w 671"/>
                  <a:gd name="T41" fmla="*/ 233 h 889"/>
                  <a:gd name="T42" fmla="*/ 479 w 671"/>
                  <a:gd name="T43" fmla="*/ 171 h 889"/>
                  <a:gd name="T44" fmla="*/ 427 w 671"/>
                  <a:gd name="T45" fmla="*/ 125 h 889"/>
                  <a:gd name="T46" fmla="*/ 367 w 671"/>
                  <a:gd name="T47" fmla="*/ 101 h 889"/>
                  <a:gd name="T48" fmla="*/ 335 w 671"/>
                  <a:gd name="T49" fmla="*/ 0 h 889"/>
                  <a:gd name="T50" fmla="*/ 412 w 671"/>
                  <a:gd name="T51" fmla="*/ 11 h 889"/>
                  <a:gd name="T52" fmla="*/ 484 w 671"/>
                  <a:gd name="T53" fmla="*/ 45 h 889"/>
                  <a:gd name="T54" fmla="*/ 549 w 671"/>
                  <a:gd name="T55" fmla="*/ 100 h 889"/>
                  <a:gd name="T56" fmla="*/ 602 w 671"/>
                  <a:gd name="T57" fmla="*/ 173 h 889"/>
                  <a:gd name="T58" fmla="*/ 639 w 671"/>
                  <a:gd name="T59" fmla="*/ 255 h 889"/>
                  <a:gd name="T60" fmla="*/ 663 w 671"/>
                  <a:gd name="T61" fmla="*/ 346 h 889"/>
                  <a:gd name="T62" fmla="*/ 671 w 671"/>
                  <a:gd name="T63" fmla="*/ 444 h 889"/>
                  <a:gd name="T64" fmla="*/ 663 w 671"/>
                  <a:gd name="T65" fmla="*/ 541 h 889"/>
                  <a:gd name="T66" fmla="*/ 639 w 671"/>
                  <a:gd name="T67" fmla="*/ 633 h 889"/>
                  <a:gd name="T68" fmla="*/ 601 w 671"/>
                  <a:gd name="T69" fmla="*/ 716 h 889"/>
                  <a:gd name="T70" fmla="*/ 549 w 671"/>
                  <a:gd name="T71" fmla="*/ 788 h 889"/>
                  <a:gd name="T72" fmla="*/ 485 w 671"/>
                  <a:gd name="T73" fmla="*/ 844 h 889"/>
                  <a:gd name="T74" fmla="*/ 412 w 671"/>
                  <a:gd name="T75" fmla="*/ 877 h 889"/>
                  <a:gd name="T76" fmla="*/ 335 w 671"/>
                  <a:gd name="T77" fmla="*/ 889 h 889"/>
                  <a:gd name="T78" fmla="*/ 257 w 671"/>
                  <a:gd name="T79" fmla="*/ 877 h 889"/>
                  <a:gd name="T80" fmla="*/ 186 w 671"/>
                  <a:gd name="T81" fmla="*/ 844 h 889"/>
                  <a:gd name="T82" fmla="*/ 121 w 671"/>
                  <a:gd name="T83" fmla="*/ 788 h 889"/>
                  <a:gd name="T84" fmla="*/ 68 w 671"/>
                  <a:gd name="T85" fmla="*/ 716 h 889"/>
                  <a:gd name="T86" fmla="*/ 31 w 671"/>
                  <a:gd name="T87" fmla="*/ 633 h 889"/>
                  <a:gd name="T88" fmla="*/ 8 w 671"/>
                  <a:gd name="T89" fmla="*/ 541 h 889"/>
                  <a:gd name="T90" fmla="*/ 0 w 671"/>
                  <a:gd name="T91" fmla="*/ 444 h 889"/>
                  <a:gd name="T92" fmla="*/ 8 w 671"/>
                  <a:gd name="T93" fmla="*/ 346 h 889"/>
                  <a:gd name="T94" fmla="*/ 31 w 671"/>
                  <a:gd name="T95" fmla="*/ 255 h 889"/>
                  <a:gd name="T96" fmla="*/ 69 w 671"/>
                  <a:gd name="T97" fmla="*/ 173 h 889"/>
                  <a:gd name="T98" fmla="*/ 122 w 671"/>
                  <a:gd name="T99" fmla="*/ 100 h 889"/>
                  <a:gd name="T100" fmla="*/ 187 w 671"/>
                  <a:gd name="T101" fmla="*/ 45 h 889"/>
                  <a:gd name="T102" fmla="*/ 258 w 671"/>
                  <a:gd name="T103" fmla="*/ 11 h 889"/>
                  <a:gd name="T104" fmla="*/ 335 w 671"/>
                  <a:gd name="T105" fmla="*/ 0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71" h="889">
                    <a:moveTo>
                      <a:pt x="335" y="98"/>
                    </a:moveTo>
                    <a:lnTo>
                      <a:pt x="304" y="101"/>
                    </a:lnTo>
                    <a:lnTo>
                      <a:pt x="273" y="110"/>
                    </a:lnTo>
                    <a:lnTo>
                      <a:pt x="244" y="125"/>
                    </a:lnTo>
                    <a:lnTo>
                      <a:pt x="217" y="145"/>
                    </a:lnTo>
                    <a:lnTo>
                      <a:pt x="192" y="171"/>
                    </a:lnTo>
                    <a:lnTo>
                      <a:pt x="170" y="200"/>
                    </a:lnTo>
                    <a:lnTo>
                      <a:pt x="150" y="233"/>
                    </a:lnTo>
                    <a:lnTo>
                      <a:pt x="133" y="270"/>
                    </a:lnTo>
                    <a:lnTo>
                      <a:pt x="119" y="310"/>
                    </a:lnTo>
                    <a:lnTo>
                      <a:pt x="108" y="352"/>
                    </a:lnTo>
                    <a:lnTo>
                      <a:pt x="102" y="397"/>
                    </a:lnTo>
                    <a:lnTo>
                      <a:pt x="100" y="443"/>
                    </a:lnTo>
                    <a:lnTo>
                      <a:pt x="102" y="491"/>
                    </a:lnTo>
                    <a:lnTo>
                      <a:pt x="108" y="535"/>
                    </a:lnTo>
                    <a:lnTo>
                      <a:pt x="119" y="578"/>
                    </a:lnTo>
                    <a:lnTo>
                      <a:pt x="132" y="618"/>
                    </a:lnTo>
                    <a:lnTo>
                      <a:pt x="149" y="655"/>
                    </a:lnTo>
                    <a:lnTo>
                      <a:pt x="169" y="688"/>
                    </a:lnTo>
                    <a:lnTo>
                      <a:pt x="192" y="717"/>
                    </a:lnTo>
                    <a:lnTo>
                      <a:pt x="216" y="741"/>
                    </a:lnTo>
                    <a:lnTo>
                      <a:pt x="244" y="761"/>
                    </a:lnTo>
                    <a:lnTo>
                      <a:pt x="273" y="776"/>
                    </a:lnTo>
                    <a:lnTo>
                      <a:pt x="304" y="786"/>
                    </a:lnTo>
                    <a:lnTo>
                      <a:pt x="335" y="789"/>
                    </a:lnTo>
                    <a:lnTo>
                      <a:pt x="367" y="786"/>
                    </a:lnTo>
                    <a:lnTo>
                      <a:pt x="398" y="776"/>
                    </a:lnTo>
                    <a:lnTo>
                      <a:pt x="427" y="761"/>
                    </a:lnTo>
                    <a:lnTo>
                      <a:pt x="455" y="741"/>
                    </a:lnTo>
                    <a:lnTo>
                      <a:pt x="479" y="717"/>
                    </a:lnTo>
                    <a:lnTo>
                      <a:pt x="502" y="688"/>
                    </a:lnTo>
                    <a:lnTo>
                      <a:pt x="521" y="655"/>
                    </a:lnTo>
                    <a:lnTo>
                      <a:pt x="538" y="618"/>
                    </a:lnTo>
                    <a:lnTo>
                      <a:pt x="552" y="578"/>
                    </a:lnTo>
                    <a:lnTo>
                      <a:pt x="562" y="535"/>
                    </a:lnTo>
                    <a:lnTo>
                      <a:pt x="569" y="491"/>
                    </a:lnTo>
                    <a:lnTo>
                      <a:pt x="571" y="443"/>
                    </a:lnTo>
                    <a:lnTo>
                      <a:pt x="569" y="397"/>
                    </a:lnTo>
                    <a:lnTo>
                      <a:pt x="562" y="352"/>
                    </a:lnTo>
                    <a:lnTo>
                      <a:pt x="552" y="310"/>
                    </a:lnTo>
                    <a:lnTo>
                      <a:pt x="538" y="270"/>
                    </a:lnTo>
                    <a:lnTo>
                      <a:pt x="521" y="233"/>
                    </a:lnTo>
                    <a:lnTo>
                      <a:pt x="502" y="199"/>
                    </a:lnTo>
                    <a:lnTo>
                      <a:pt x="479" y="171"/>
                    </a:lnTo>
                    <a:lnTo>
                      <a:pt x="455" y="145"/>
                    </a:lnTo>
                    <a:lnTo>
                      <a:pt x="427" y="125"/>
                    </a:lnTo>
                    <a:lnTo>
                      <a:pt x="398" y="110"/>
                    </a:lnTo>
                    <a:lnTo>
                      <a:pt x="367" y="101"/>
                    </a:lnTo>
                    <a:lnTo>
                      <a:pt x="335" y="98"/>
                    </a:lnTo>
                    <a:close/>
                    <a:moveTo>
                      <a:pt x="335" y="0"/>
                    </a:moveTo>
                    <a:lnTo>
                      <a:pt x="374" y="2"/>
                    </a:lnTo>
                    <a:lnTo>
                      <a:pt x="412" y="11"/>
                    </a:lnTo>
                    <a:lnTo>
                      <a:pt x="449" y="25"/>
                    </a:lnTo>
                    <a:lnTo>
                      <a:pt x="484" y="45"/>
                    </a:lnTo>
                    <a:lnTo>
                      <a:pt x="518" y="70"/>
                    </a:lnTo>
                    <a:lnTo>
                      <a:pt x="549" y="100"/>
                    </a:lnTo>
                    <a:lnTo>
                      <a:pt x="578" y="136"/>
                    </a:lnTo>
                    <a:lnTo>
                      <a:pt x="602" y="173"/>
                    </a:lnTo>
                    <a:lnTo>
                      <a:pt x="622" y="213"/>
                    </a:lnTo>
                    <a:lnTo>
                      <a:pt x="639" y="255"/>
                    </a:lnTo>
                    <a:lnTo>
                      <a:pt x="653" y="300"/>
                    </a:lnTo>
                    <a:lnTo>
                      <a:pt x="663" y="346"/>
                    </a:lnTo>
                    <a:lnTo>
                      <a:pt x="669" y="395"/>
                    </a:lnTo>
                    <a:lnTo>
                      <a:pt x="671" y="444"/>
                    </a:lnTo>
                    <a:lnTo>
                      <a:pt x="669" y="494"/>
                    </a:lnTo>
                    <a:lnTo>
                      <a:pt x="663" y="541"/>
                    </a:lnTo>
                    <a:lnTo>
                      <a:pt x="653" y="589"/>
                    </a:lnTo>
                    <a:lnTo>
                      <a:pt x="639" y="633"/>
                    </a:lnTo>
                    <a:lnTo>
                      <a:pt x="622" y="676"/>
                    </a:lnTo>
                    <a:lnTo>
                      <a:pt x="601" y="716"/>
                    </a:lnTo>
                    <a:lnTo>
                      <a:pt x="578" y="753"/>
                    </a:lnTo>
                    <a:lnTo>
                      <a:pt x="549" y="788"/>
                    </a:lnTo>
                    <a:lnTo>
                      <a:pt x="518" y="818"/>
                    </a:lnTo>
                    <a:lnTo>
                      <a:pt x="485" y="844"/>
                    </a:lnTo>
                    <a:lnTo>
                      <a:pt x="449" y="864"/>
                    </a:lnTo>
                    <a:lnTo>
                      <a:pt x="412" y="877"/>
                    </a:lnTo>
                    <a:lnTo>
                      <a:pt x="374" y="886"/>
                    </a:lnTo>
                    <a:lnTo>
                      <a:pt x="335" y="889"/>
                    </a:lnTo>
                    <a:lnTo>
                      <a:pt x="296" y="886"/>
                    </a:lnTo>
                    <a:lnTo>
                      <a:pt x="257" y="877"/>
                    </a:lnTo>
                    <a:lnTo>
                      <a:pt x="220" y="864"/>
                    </a:lnTo>
                    <a:lnTo>
                      <a:pt x="186" y="844"/>
                    </a:lnTo>
                    <a:lnTo>
                      <a:pt x="153" y="818"/>
                    </a:lnTo>
                    <a:lnTo>
                      <a:pt x="121" y="788"/>
                    </a:lnTo>
                    <a:lnTo>
                      <a:pt x="93" y="753"/>
                    </a:lnTo>
                    <a:lnTo>
                      <a:pt x="68" y="716"/>
                    </a:lnTo>
                    <a:lnTo>
                      <a:pt x="48" y="676"/>
                    </a:lnTo>
                    <a:lnTo>
                      <a:pt x="31" y="633"/>
                    </a:lnTo>
                    <a:lnTo>
                      <a:pt x="18" y="589"/>
                    </a:lnTo>
                    <a:lnTo>
                      <a:pt x="8" y="541"/>
                    </a:lnTo>
                    <a:lnTo>
                      <a:pt x="2" y="494"/>
                    </a:lnTo>
                    <a:lnTo>
                      <a:pt x="0" y="444"/>
                    </a:lnTo>
                    <a:lnTo>
                      <a:pt x="2" y="395"/>
                    </a:lnTo>
                    <a:lnTo>
                      <a:pt x="8" y="346"/>
                    </a:lnTo>
                    <a:lnTo>
                      <a:pt x="18" y="300"/>
                    </a:lnTo>
                    <a:lnTo>
                      <a:pt x="31" y="255"/>
                    </a:lnTo>
                    <a:lnTo>
                      <a:pt x="48" y="213"/>
                    </a:lnTo>
                    <a:lnTo>
                      <a:pt x="69" y="173"/>
                    </a:lnTo>
                    <a:lnTo>
                      <a:pt x="93" y="136"/>
                    </a:lnTo>
                    <a:lnTo>
                      <a:pt x="122" y="100"/>
                    </a:lnTo>
                    <a:lnTo>
                      <a:pt x="153" y="70"/>
                    </a:lnTo>
                    <a:lnTo>
                      <a:pt x="187" y="45"/>
                    </a:lnTo>
                    <a:lnTo>
                      <a:pt x="221" y="25"/>
                    </a:lnTo>
                    <a:lnTo>
                      <a:pt x="258" y="11"/>
                    </a:lnTo>
                    <a:lnTo>
                      <a:pt x="296" y="2"/>
                    </a:lnTo>
                    <a:lnTo>
                      <a:pt x="3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38" name="AutoShape 25">
            <a:extLst>
              <a:ext uri="{FF2B5EF4-FFF2-40B4-BE49-F238E27FC236}">
                <a16:creationId xmlns:a16="http://schemas.microsoft.com/office/drawing/2014/main" id="{B61C997A-90A5-CD8C-D795-D253B8EC966F}"/>
              </a:ext>
            </a:extLst>
          </p:cNvPr>
          <p:cNvSpPr/>
          <p:nvPr/>
        </p:nvSpPr>
        <p:spPr bwMode="auto">
          <a:xfrm>
            <a:off x="8143151" y="2309032"/>
            <a:ext cx="2600325" cy="7042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indent="-1905"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AutoShape 25">
            <a:extLst>
              <a:ext uri="{FF2B5EF4-FFF2-40B4-BE49-F238E27FC236}">
                <a16:creationId xmlns:a16="http://schemas.microsoft.com/office/drawing/2014/main" id="{69A376AC-3359-C618-EC1D-E4FF152F3627}"/>
              </a:ext>
            </a:extLst>
          </p:cNvPr>
          <p:cNvSpPr/>
          <p:nvPr/>
        </p:nvSpPr>
        <p:spPr bwMode="auto">
          <a:xfrm>
            <a:off x="8140936" y="4582123"/>
            <a:ext cx="2676525" cy="12499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323215">
              <a:spcBef>
                <a:spcPts val="85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đọng</a:t>
            </a:r>
            <a:endParaRPr lang="zh-CN" altLang="en-US" sz="2800" dirty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0" name="AutoShape 25">
            <a:extLst>
              <a:ext uri="{FF2B5EF4-FFF2-40B4-BE49-F238E27FC236}">
                <a16:creationId xmlns:a16="http://schemas.microsoft.com/office/drawing/2014/main" id="{65959C81-3AC0-753D-0033-DCE8C7F0C6B0}"/>
              </a:ext>
            </a:extLst>
          </p:cNvPr>
          <p:cNvSpPr/>
          <p:nvPr/>
        </p:nvSpPr>
        <p:spPr bwMode="auto">
          <a:xfrm>
            <a:off x="1933254" y="2185390"/>
            <a:ext cx="2397917" cy="7042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indent="-1905"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AutoShape 25">
            <a:extLst>
              <a:ext uri="{FF2B5EF4-FFF2-40B4-BE49-F238E27FC236}">
                <a16:creationId xmlns:a16="http://schemas.microsoft.com/office/drawing/2014/main" id="{D7770E80-7711-0B1A-6FA2-DF0853994CF1}"/>
              </a:ext>
            </a:extLst>
          </p:cNvPr>
          <p:cNvSpPr/>
          <p:nvPr/>
        </p:nvSpPr>
        <p:spPr bwMode="auto">
          <a:xfrm>
            <a:off x="1217703" y="4420157"/>
            <a:ext cx="3200979" cy="1854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indent="-1905"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mẻ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99449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8" grpId="0" bldLvl="0" animBg="1"/>
      <p:bldP spid="39" grpId="0" bldLvl="0" animBg="1"/>
      <p:bldP spid="40" grpId="0" bldLvl="0" animBg="1"/>
      <p:bldP spid="4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b7e6414f25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885" y="-52981"/>
            <a:ext cx="7038202" cy="68328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72794" y="2814935"/>
            <a:ext cx="4484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LUYỆN TẬP</a:t>
            </a:r>
            <a:endParaRPr lang="zh-CN" altLang="zh-CN" sz="54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08345" y="1753870"/>
            <a:ext cx="859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3</a:t>
            </a:r>
          </a:p>
        </p:txBody>
      </p:sp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\Users\Administrator\Desktop\蝴蝶素材\5a7431f1d34b1.png5a7431f1d34b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9385" y="2283637"/>
            <a:ext cx="3734435" cy="414337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B51BA5-9A2A-7A40-44DC-663C0F60C85B}"/>
              </a:ext>
            </a:extLst>
          </p:cNvPr>
          <p:cNvSpPr txBox="1"/>
          <p:nvPr/>
        </p:nvSpPr>
        <p:spPr>
          <a:xfrm>
            <a:off x="1510747" y="968183"/>
            <a:ext cx="9554817" cy="1532334"/>
          </a:xfrm>
          <a:prstGeom prst="roundRect">
            <a:avLst/>
          </a:prstGeom>
          <a:noFill/>
          <a:ln w="28575">
            <a:solidFill>
              <a:srgbClr val="49984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indent="-1905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Cõi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3-5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326090D-8D03-431B-7B39-9D2CA581B981}"/>
              </a:ext>
            </a:extLst>
          </p:cNvPr>
          <p:cNvSpPr txBox="1"/>
          <p:nvPr/>
        </p:nvSpPr>
        <p:spPr>
          <a:xfrm>
            <a:off x="4419600" y="3350793"/>
            <a:ext cx="6467060" cy="2009061"/>
          </a:xfrm>
          <a:prstGeom prst="roundRect">
            <a:avLst/>
          </a:prstGeom>
          <a:noFill/>
          <a:ln w="28575">
            <a:solidFill>
              <a:srgbClr val="49984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indent="-1905" algn="just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5282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4289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a3dbdb48326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505" y="4674870"/>
            <a:ext cx="1334770" cy="13208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0CA221-892D-481E-193F-CA464E9FAF67}"/>
              </a:ext>
            </a:extLst>
          </p:cNvPr>
          <p:cNvSpPr txBox="1"/>
          <p:nvPr/>
        </p:nvSpPr>
        <p:spPr>
          <a:xfrm>
            <a:off x="1462502" y="862330"/>
            <a:ext cx="9974124" cy="490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90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khảo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-190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đáo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hầu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Đỗ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Phấn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mẩu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Đỗ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Phấn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thỉ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nhẹ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nhung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xưa</a:t>
            </a:r>
            <a:r>
              <a:rPr lang="en-US" sz="28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-190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515855e09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08720" y="3685455"/>
            <a:ext cx="3678865" cy="259793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4E7C0A7-B565-CC40-8E37-DA7243DFC8A1}"/>
              </a:ext>
            </a:extLst>
          </p:cNvPr>
          <p:cNvSpPr txBox="1"/>
          <p:nvPr/>
        </p:nvSpPr>
        <p:spPr>
          <a:xfrm>
            <a:off x="1405647" y="661536"/>
            <a:ext cx="835126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905" algn="just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khảo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dịu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non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chuông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chùa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vọng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cõi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tịch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đứa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trẻ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tan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ríu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rít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gốc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chẳng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chật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chội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hỗn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hào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ngắm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ngọt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ngào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chảy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giêng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lành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con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rạng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rỡ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Hà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ơi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Hà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bao,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ai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i="1" dirty="0">
              <a:solidFill>
                <a:srgbClr val="4998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515855e09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97740" y="4312920"/>
            <a:ext cx="3200367" cy="226003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4E7C0A7-B565-CC40-8E37-DA7243DFC8A1}"/>
              </a:ext>
            </a:extLst>
          </p:cNvPr>
          <p:cNvSpPr txBox="1"/>
          <p:nvPr/>
        </p:nvSpPr>
        <p:spPr>
          <a:xfrm>
            <a:off x="1294076" y="757488"/>
            <a:ext cx="887100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905" algn="just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khoảnh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dịu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ngọt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gái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gái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lẻ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Gươm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rụng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.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con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khiến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mãi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khoảnh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khiến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Hà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Thèm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lắm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nhoi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700" dirty="0">
              <a:solidFill>
                <a:srgbClr val="4998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898666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7B157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6DDA7A4-FCFE-9D75-900A-0664E4F06A44}"/>
              </a:ext>
            </a:extLst>
          </p:cNvPr>
          <p:cNvSpPr txBox="1"/>
          <p:nvPr/>
        </p:nvSpPr>
        <p:spPr>
          <a:xfrm>
            <a:off x="2982884" y="315822"/>
            <a:ext cx="646176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90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0768FCDC-90AB-A4C3-6CD7-FBBE05E25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141298"/>
              </p:ext>
            </p:extLst>
          </p:nvPr>
        </p:nvGraphicFramePr>
        <p:xfrm>
          <a:off x="228600" y="1224804"/>
          <a:ext cx="11734800" cy="515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8254">
                  <a:extLst>
                    <a:ext uri="{9D8B030D-6E8A-4147-A177-3AD203B41FA5}">
                      <a16:colId xmlns:a16="http://schemas.microsoft.com/office/drawing/2014/main" val="1665421872"/>
                    </a:ext>
                  </a:extLst>
                </a:gridCol>
                <a:gridCol w="9117445">
                  <a:extLst>
                    <a:ext uri="{9D8B030D-6E8A-4147-A177-3AD203B41FA5}">
                      <a16:colId xmlns:a16="http://schemas.microsoft.com/office/drawing/2014/main" val="267599209"/>
                    </a:ext>
                  </a:extLst>
                </a:gridCol>
                <a:gridCol w="1689101">
                  <a:extLst>
                    <a:ext uri="{9D8B030D-6E8A-4147-A177-3AD203B41FA5}">
                      <a16:colId xmlns:a16="http://schemas.microsoft.com/office/drawing/2014/main" val="983047977"/>
                    </a:ext>
                  </a:extLst>
                </a:gridCol>
              </a:tblGrid>
              <a:tr h="280922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2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</a:p>
                    <a:p>
                      <a:pPr marL="0" marR="0" indent="-19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2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042944"/>
                  </a:ext>
                </a:extLst>
              </a:tr>
              <a:tr h="187282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06473"/>
                  </a:ext>
                </a:extLst>
              </a:tr>
              <a:tr h="979933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marR="0" indent="-190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Văn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2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Cõi</a:t>
                      </a:r>
                      <a:r>
                        <a:rPr lang="en-US" sz="2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2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nổi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bật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trưng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Hà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3-5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nết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trưng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ấy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?</a:t>
                      </a:r>
                    </a:p>
                    <a:p>
                      <a:pPr marL="0" marR="0" indent="-19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mối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?</a:t>
                      </a:r>
                      <a:endParaRPr lang="en-US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296979"/>
                  </a:ext>
                </a:extLst>
              </a:tr>
              <a:tr h="219768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 văn đảm bảo tính liên kết giữa các câu trong đoạn văn.</a:t>
                      </a:r>
                      <a:endParaRPr lang="en-US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19239"/>
                  </a:ext>
                </a:extLst>
              </a:tr>
              <a:tr h="279981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6837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98990807"/>
      </p:ext>
    </p:extLst>
  </p:cSld>
  <p:clrMapOvr>
    <a:masterClrMapping/>
  </p:clrMapOvr>
  <p:transition spd="slow" advClick="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b7e6414f25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703" y="-79550"/>
            <a:ext cx="7227962" cy="70171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231484" y="2750854"/>
            <a:ext cx="4130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KHỞI ĐỘNG</a:t>
            </a:r>
            <a:endParaRPr lang="zh-CN" altLang="zh-CN" sz="48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866711" y="1335581"/>
            <a:ext cx="859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b7e6414f25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692" y="-183976"/>
            <a:ext cx="7398326" cy="718249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04800" y="2945605"/>
            <a:ext cx="4466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VẬN DỤNG</a:t>
            </a:r>
            <a:endParaRPr lang="zh-CN" altLang="zh-CN" sz="54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08345" y="1753870"/>
            <a:ext cx="859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E:\aaa\ppt素材\手绘树叶题材\59ba3ebfb1ec2.png59ba3ebfb1ec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6910" y="1421003"/>
            <a:ext cx="2121097" cy="2744864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501336" y="4243926"/>
            <a:ext cx="2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E24848"/>
              </a:buClr>
            </a:pPr>
            <a:r>
              <a:rPr lang="en-US" altLang="zh-CN" sz="32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Nhiệm</a:t>
            </a:r>
            <a:r>
              <a:rPr lang="en-US" altLang="zh-CN" sz="32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vụ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AutoShape 25"/>
          <p:cNvSpPr/>
          <p:nvPr/>
        </p:nvSpPr>
        <p:spPr bwMode="auto">
          <a:xfrm>
            <a:off x="3688007" y="1421003"/>
            <a:ext cx="7214455" cy="3905408"/>
          </a:xfrm>
          <a:prstGeom prst="snip2SameRect">
            <a:avLst/>
          </a:prstGeom>
          <a:noFill/>
          <a:ln w="38100">
            <a:solidFill>
              <a:srgbClr val="37B157"/>
            </a:solidFill>
            <a:prstDash val="lgDashDotDot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D35CBE0-C670-2CC1-DFD3-1F16E395C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75" y="4727707"/>
            <a:ext cx="2473132" cy="14185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b6d7ad82345c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44" y="-724648"/>
            <a:ext cx="11658414" cy="823306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364990" y="3025036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KẾT THÚC</a:t>
            </a:r>
            <a:endParaRPr lang="zh-CN" altLang="en-US" sz="6000" b="1" dirty="0"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7" name="图片 16" descr="5a7431f1d31c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40000">
            <a:off x="7320915" y="1146810"/>
            <a:ext cx="1497330" cy="1650365"/>
          </a:xfrm>
          <a:prstGeom prst="rect">
            <a:avLst/>
          </a:prstGeom>
        </p:spPr>
      </p:pic>
      <p:pic>
        <p:nvPicPr>
          <p:cNvPr id="19" name="图片 18" descr="5a7431f1d34b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60000">
            <a:off x="3655695" y="4152265"/>
            <a:ext cx="1418590" cy="157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ưng cây bô đê vô gia ơ Ha Nôi Truyền Hình An Viên_480p">
            <a:hlinkClick r:id="" action="ppaction://media"/>
            <a:extLst>
              <a:ext uri="{FF2B5EF4-FFF2-40B4-BE49-F238E27FC236}">
                <a16:creationId xmlns:a16="http://schemas.microsoft.com/office/drawing/2014/main" id="{54E4B3BC-395A-83B3-D9AF-2C044CF8015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3749" y="2190079"/>
            <a:ext cx="4586166" cy="257783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874ADB6-21AD-AB57-5F58-F17431E34E71}"/>
              </a:ext>
            </a:extLst>
          </p:cNvPr>
          <p:cNvSpPr txBox="1"/>
          <p:nvPr/>
        </p:nvSpPr>
        <p:spPr>
          <a:xfrm>
            <a:off x="1851498" y="748731"/>
            <a:ext cx="8830668" cy="2009061"/>
          </a:xfrm>
          <a:prstGeom prst="wedgeRoundRectCallout">
            <a:avLst>
              <a:gd name="adj1" fmla="val -41543"/>
              <a:gd name="adj2" fmla="val 69763"/>
              <a:gd name="adj3" fmla="val 16667"/>
            </a:avLst>
          </a:prstGeom>
          <a:noFill/>
          <a:ln>
            <a:solidFill>
              <a:srgbClr val="49974A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marR="197485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42545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 Nội</a:t>
            </a:r>
            <a:r>
              <a:rPr lang="vi-VN" sz="280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80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197485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42545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ngưỡng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Phật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F448796-9FDF-67BA-76EC-4CBE0B996E40}"/>
              </a:ext>
            </a:extLst>
          </p:cNvPr>
          <p:cNvSpPr txBox="1"/>
          <p:nvPr/>
        </p:nvSpPr>
        <p:spPr>
          <a:xfrm>
            <a:off x="2597285" y="3135682"/>
            <a:ext cx="8297694" cy="2652499"/>
          </a:xfrm>
          <a:prstGeom prst="roundRect">
            <a:avLst/>
          </a:prstGeom>
          <a:noFill/>
          <a:ln w="38100">
            <a:solidFill>
              <a:srgbClr val="98C350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nghiêm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chùa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chùa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Trấn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Văn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tuệ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 </a:t>
            </a:r>
            <a:r>
              <a:rPr lang="en-US" sz="2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</a:t>
            </a:r>
            <a:r>
              <a:rPr lang="vi-VN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212D93C-1390-C48E-D048-09D485E35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121" y="2110294"/>
            <a:ext cx="4252203" cy="4252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15696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b7e6414f25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80" y="-109329"/>
            <a:ext cx="7345016" cy="72027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16680" y="2714739"/>
            <a:ext cx="464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HÌNH THÀNH KIẾN THỨC</a:t>
            </a:r>
            <a:endParaRPr lang="zh-CN" altLang="zh-CN" sz="48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08345" y="1644541"/>
            <a:ext cx="859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43394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082176" y="644607"/>
            <a:ext cx="6886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TRẢI NGHIỆM CÙNG VĂN BẢN</a:t>
            </a:r>
            <a:endParaRPr lang="en-US" sz="3200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705" y="66282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BD567044-BFE9-6806-9E0D-F1475559D274}"/>
              </a:ext>
            </a:extLst>
          </p:cNvPr>
          <p:cNvSpPr txBox="1"/>
          <p:nvPr/>
        </p:nvSpPr>
        <p:spPr>
          <a:xfrm>
            <a:off x="1488289" y="1128248"/>
            <a:ext cx="6886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91440" indent="-1905"/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9984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endParaRPr lang="en-US" sz="3200" b="1" dirty="0">
              <a:solidFill>
                <a:srgbClr val="49984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image2.jpg" descr="Tác giả - Tác phẩm: Cõi lá (hoàn cảnh sáng tác, bố cục)">
            <a:extLst>
              <a:ext uri="{FF2B5EF4-FFF2-40B4-BE49-F238E27FC236}">
                <a16:creationId xmlns:a16="http://schemas.microsoft.com/office/drawing/2014/main" id="{F1A1E129-FAFB-6338-61B0-D6281960BCC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309459" y="1987619"/>
            <a:ext cx="2716219" cy="2978451"/>
          </a:xfrm>
          <a:prstGeom prst="rect">
            <a:avLst/>
          </a:prstGeom>
          <a:ln/>
        </p:spPr>
      </p:pic>
      <p:sp>
        <p:nvSpPr>
          <p:cNvPr id="11" name="AutoShape 25">
            <a:extLst>
              <a:ext uri="{FF2B5EF4-FFF2-40B4-BE49-F238E27FC236}">
                <a16:creationId xmlns:a16="http://schemas.microsoft.com/office/drawing/2014/main" id="{92B8F58E-B08D-BFFF-6115-54FC61473D1D}"/>
              </a:ext>
            </a:extLst>
          </p:cNvPr>
          <p:cNvSpPr/>
          <p:nvPr/>
        </p:nvSpPr>
        <p:spPr bwMode="auto">
          <a:xfrm>
            <a:off x="4958954" y="1754772"/>
            <a:ext cx="6645275" cy="6934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indent="-1905"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Đỗ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Phấn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1956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图片 12" descr="5b91eb07268b9">
            <a:extLst>
              <a:ext uri="{FF2B5EF4-FFF2-40B4-BE49-F238E27FC236}">
                <a16:creationId xmlns:a16="http://schemas.microsoft.com/office/drawing/2014/main" id="{E14E41F6-959A-8CCA-5CA0-3711C0CB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7299" y="1597682"/>
            <a:ext cx="793217" cy="735169"/>
          </a:xfrm>
          <a:prstGeom prst="rect">
            <a:avLst/>
          </a:prstGeom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648B97C0-9DB8-FE31-8D4B-05FFAC1C43C7}"/>
              </a:ext>
            </a:extLst>
          </p:cNvPr>
          <p:cNvSpPr/>
          <p:nvPr/>
        </p:nvSpPr>
        <p:spPr bwMode="auto">
          <a:xfrm>
            <a:off x="4814633" y="2668761"/>
            <a:ext cx="6645275" cy="6934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indent="-1905">
              <a:spcAft>
                <a:spcPts val="5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图片 12" descr="5b91eb07268b9">
            <a:extLst>
              <a:ext uri="{FF2B5EF4-FFF2-40B4-BE49-F238E27FC236}">
                <a16:creationId xmlns:a16="http://schemas.microsoft.com/office/drawing/2014/main" id="{895CDFFB-CB52-5D4C-2B22-687F64EED7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7298" y="2612723"/>
            <a:ext cx="793217" cy="735169"/>
          </a:xfrm>
          <a:prstGeom prst="rect">
            <a:avLst/>
          </a:prstGeom>
        </p:spPr>
      </p:pic>
      <p:sp>
        <p:nvSpPr>
          <p:cNvPr id="16" name="AutoShape 25">
            <a:extLst>
              <a:ext uri="{FF2B5EF4-FFF2-40B4-BE49-F238E27FC236}">
                <a16:creationId xmlns:a16="http://schemas.microsoft.com/office/drawing/2014/main" id="{09F1896D-3C4F-0D2D-443C-5043D1682E9D}"/>
              </a:ext>
            </a:extLst>
          </p:cNvPr>
          <p:cNvSpPr/>
          <p:nvPr/>
        </p:nvSpPr>
        <p:spPr bwMode="auto">
          <a:xfrm>
            <a:off x="4814633" y="4008033"/>
            <a:ext cx="6645275" cy="6934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2005,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7" name="图片 12" descr="5b91eb07268b9">
            <a:extLst>
              <a:ext uri="{FF2B5EF4-FFF2-40B4-BE49-F238E27FC236}">
                <a16:creationId xmlns:a16="http://schemas.microsoft.com/office/drawing/2014/main" id="{6DCE5710-BD33-DBC4-7FAB-2B0B17024A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7298" y="3905103"/>
            <a:ext cx="793217" cy="735169"/>
          </a:xfrm>
          <a:prstGeom prst="rect">
            <a:avLst/>
          </a:prstGeom>
        </p:spPr>
      </p:pic>
      <p:sp>
        <p:nvSpPr>
          <p:cNvPr id="18" name="AutoShape 25">
            <a:extLst>
              <a:ext uri="{FF2B5EF4-FFF2-40B4-BE49-F238E27FC236}">
                <a16:creationId xmlns:a16="http://schemas.microsoft.com/office/drawing/2014/main" id="{20ADDC80-7F72-5140-8511-1C669282037C}"/>
              </a:ext>
            </a:extLst>
          </p:cNvPr>
          <p:cNvSpPr/>
          <p:nvPr/>
        </p:nvSpPr>
        <p:spPr bwMode="auto">
          <a:xfrm>
            <a:off x="4814633" y="5260318"/>
            <a:ext cx="6103303" cy="6934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Đỗ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Phấn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thuyết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4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2" descr="5b91eb07268b9">
            <a:extLst>
              <a:ext uri="{FF2B5EF4-FFF2-40B4-BE49-F238E27FC236}">
                <a16:creationId xmlns:a16="http://schemas.microsoft.com/office/drawing/2014/main" id="{FD4856DF-02B3-0F41-A98C-F75AF8128F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7298" y="5133942"/>
            <a:ext cx="793217" cy="7351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 bldLvl="0" animBg="1"/>
      <p:bldP spid="14" grpId="0" bldLvl="0" animBg="1"/>
      <p:bldP spid="16" grpId="0" bldLvl="0" animBg="1"/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.jpg" descr="Tác giả - Tác phẩm: Cõi lá (hoàn cảnh sáng tác, bố cục)">
            <a:extLst>
              <a:ext uri="{FF2B5EF4-FFF2-40B4-BE49-F238E27FC236}">
                <a16:creationId xmlns:a16="http://schemas.microsoft.com/office/drawing/2014/main" id="{1E1EED2E-0146-0038-C970-9368181E0CA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100658" y="699429"/>
            <a:ext cx="7676388" cy="5431741"/>
          </a:xfrm>
          <a:prstGeom prst="rect">
            <a:avLst/>
          </a:prstGeom>
          <a:ln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501999"/>
      </p:ext>
    </p:extLst>
  </p:cSld>
  <p:clrMapOvr>
    <a:masterClrMapping/>
  </p:clrMapOvr>
  <p:transition spd="slow" advClick="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ơ duyên đến với văn chương của Đỗ Phấn - Tác giả">
            <a:extLst>
              <a:ext uri="{FF2B5EF4-FFF2-40B4-BE49-F238E27FC236}">
                <a16:creationId xmlns:a16="http://schemas.microsoft.com/office/drawing/2014/main" id="{83FAE684-BA2C-783C-D42D-F2006CFD7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2"/>
          <a:stretch/>
        </p:blipFill>
        <p:spPr bwMode="auto">
          <a:xfrm>
            <a:off x="2307472" y="687967"/>
            <a:ext cx="7270161" cy="54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221064"/>
      </p:ext>
    </p:extLst>
  </p:cSld>
  <p:clrMapOvr>
    <a:masterClrMapping/>
  </p:clrMapOvr>
  <p:transition spd="slow" advClick="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6F8671-35AD-E0C0-0684-CB1B1B7C40BA}"/>
              </a:ext>
            </a:extLst>
          </p:cNvPr>
          <p:cNvSpPr txBox="1"/>
          <p:nvPr/>
        </p:nvSpPr>
        <p:spPr>
          <a:xfrm>
            <a:off x="2030067" y="476277"/>
            <a:ext cx="6465404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indent="-190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99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Văn </a:t>
            </a:r>
            <a:r>
              <a:rPr lang="en-US" sz="3000" b="1" dirty="0" err="1">
                <a:solidFill>
                  <a:srgbClr val="499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endParaRPr lang="en-US" sz="3000" dirty="0">
              <a:solidFill>
                <a:srgbClr val="499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F2E8E7-1FC1-4C9A-027B-5F1AB841C56A}"/>
              </a:ext>
            </a:extLst>
          </p:cNvPr>
          <p:cNvSpPr txBox="1"/>
          <p:nvPr/>
        </p:nvSpPr>
        <p:spPr>
          <a:xfrm>
            <a:off x="1312985" y="1106258"/>
            <a:ext cx="6725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800" b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</a:t>
            </a:r>
            <a:r>
              <a:rPr lang="en-US" sz="2800" b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sz="2800" i="1" dirty="0">
                <a:solidFill>
                  <a:srgbClr val="4998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4998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E9C4BB1-5215-BF14-1CF9-08D44CCC4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57" y="2184902"/>
            <a:ext cx="2286807" cy="1980196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1B548AA-3C96-4224-5DB9-6EF298439060}"/>
              </a:ext>
            </a:extLst>
          </p:cNvPr>
          <p:cNvSpPr txBox="1"/>
          <p:nvPr/>
        </p:nvSpPr>
        <p:spPr>
          <a:xfrm>
            <a:off x="4633513" y="2045491"/>
            <a:ext cx="6052930" cy="2485787"/>
          </a:xfrm>
          <a:prstGeom prst="roundRect">
            <a:avLst/>
          </a:prstGeom>
          <a:noFill/>
          <a:ln w="28575">
            <a:solidFill>
              <a:srgbClr val="229906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91440" indent="-190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2005,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tản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chuyên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Hà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mến</a:t>
            </a:r>
            <a:r>
              <a:rPr lang="en-US" sz="28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199F3A2-837F-8921-63E3-15822225D53E}"/>
              </a:ext>
            </a:extLst>
          </p:cNvPr>
          <p:cNvSpPr txBox="1"/>
          <p:nvPr/>
        </p:nvSpPr>
        <p:spPr>
          <a:xfrm>
            <a:off x="1219200" y="4739284"/>
            <a:ext cx="9812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800" b="1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sz="2800" b="1">
                <a:solidFill>
                  <a:srgbClr val="49984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vi-VN" sz="280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iọng điệu nhẹ nhàng, tha thiết, sâu lắng.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30934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LMS_API_VERSION" val="SCORM 2004 (4th edition)"/>
  <p:tag name="ISPRING_ULTRA_SCORM_COURSE_ID" val="C57BAF38-7ACA-46B7-A922-E69D8B1F8F6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*\u0003\uFFFDO{5756AD73-695A-477D-82C7-0DCF7972064F}&quot;,&quot;C:\\Users\\Dell\\Downloads\\K12-online\\Ngữ Vă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09FAE1-259B-47A1-9F14-62DB048A462B}:29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A1D9E9-4C8E-4B00-BC1E-EA9AD32E6967}:2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F773A9-FBC9-4872-8388-59016435A23B}:2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EAED39-8F2F-41DE-AD2D-857B6CE9792B}:29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2D1BA7-98C7-4AE2-8E1E-A2DD51DC55A3}:3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BBECE-471C-4FAF-98A6-B2E2A6ADC84C}:3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A7AE0F-7DDC-44C7-9B2D-CEC638142858}:3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DDCDAD-7ADF-4A8D-9455-C9E4AFD74493}:3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DAC98B-3458-4F46-BA71-4F8A68D97818}:3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975E0F-2677-4DDE-8589-DA5690E874D6}:3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22ECC-28DA-4FB0-9028-BF713A5BEACF}:29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068FB-A383-44E6-B47A-167C300ED1D0}:30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F0AF59-0EC1-4320-A84F-F20EB5829198}:30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28F84D-49E2-4027-90DA-F12A6D857FB5}:3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58E485-7874-480E-A948-8FEA90E45C9D}:2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2C00E1-7F70-4420-AECC-8C5616DD5683}:3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1EF9FE-8B9C-4F62-9825-213D09DE1BE1}:2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4CDDD0-42EC-4F4D-9EA3-B799FDEC855E}:30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55A5D9-AF2C-457F-9327-0100DCAD653F}:26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11FEE4-65B8-4EFF-8405-19229896D35D}:27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9D480-BD6B-4F7C-B8D1-01BB8EECDD75}:3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4FE963-06DF-4ADF-8980-8CFE511FFCAB}:26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331F3-697B-4A1D-975F-F350D1280BD8}:31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F00C9C-7ECB-4F20-B141-4F250BA21789}:27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  <p:tag name="GENSWF_SLIDE_UID" val="{C29C7DF5-F6B9-4BBF-A515-CC6EE7CA2880}:28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40B88A-CEE3-48D8-BE18-BD3D991F6131}:2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C75F7-DA85-4529-8D6D-5E8FD5D491D7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8BE0FF-7FC0-4EBF-8929-D8320606F725}:2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EA6BAE-7A24-4002-B624-301CA7D2FA01}:2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AB1F0C-120C-4625-9E6A-3D72BEC51ABF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174ACC-A72C-4309-8BE8-439EF6C7C918}:2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7CDF2D-74D2-40D8-A65A-3069B31941DF}:293"/>
</p:tagLst>
</file>

<file path=ppt/theme/theme1.xml><?xml version="1.0" encoding="utf-8"?>
<a:theme xmlns:a="http://schemas.openxmlformats.org/drawingml/2006/main" name="第一PPT，www.1ppt.com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0frnkj1u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1975</Words>
  <Application>Microsoft Office PowerPoint</Application>
  <PresentationFormat>Widescreen</PresentationFormat>
  <Paragraphs>164</Paragraphs>
  <Slides>32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微软雅黑</vt:lpstr>
      <vt:lpstr>Arial</vt:lpstr>
      <vt:lpstr>Symbol</vt:lpstr>
      <vt:lpstr>Times New Roman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https://www.ypppt.com/</dc:subject>
  <dc:creator>优品PPT</dc:creator>
  <cp:keywords/>
  <dc:description/>
  <cp:lastModifiedBy>Thai Duong Nuong</cp:lastModifiedBy>
  <cp:revision>187</cp:revision>
  <dcterms:created xsi:type="dcterms:W3CDTF">2018-07-29T03:56:00Z</dcterms:created>
  <dcterms:modified xsi:type="dcterms:W3CDTF">2025-08-25T14:35:42Z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