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1" r:id="rId2"/>
    <p:sldId id="269" r:id="rId3"/>
    <p:sldId id="265" r:id="rId4"/>
    <p:sldId id="272" r:id="rId5"/>
    <p:sldId id="270" r:id="rId6"/>
    <p:sldId id="271" r:id="rId7"/>
    <p:sldId id="288" r:id="rId8"/>
    <p:sldId id="258" r:id="rId9"/>
    <p:sldId id="264" r:id="rId10"/>
    <p:sldId id="274" r:id="rId11"/>
    <p:sldId id="275" r:id="rId12"/>
    <p:sldId id="273" r:id="rId13"/>
    <p:sldId id="276" r:id="rId14"/>
    <p:sldId id="262" r:id="rId15"/>
    <p:sldId id="277" r:id="rId16"/>
    <p:sldId id="279" r:id="rId17"/>
    <p:sldId id="282" r:id="rId18"/>
    <p:sldId id="283" r:id="rId19"/>
    <p:sldId id="284" r:id="rId20"/>
    <p:sldId id="286" r:id="rId21"/>
    <p:sldId id="285" r:id="rId22"/>
    <p:sldId id="287" r:id="rId23"/>
    <p:sldId id="278" r:id="rId24"/>
    <p:sldId id="257" r:id="rId25"/>
    <p:sldId id="266" r:id="rId26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Lato" charset="0"/>
      <p:regular r:id="rId32"/>
      <p:bold r:id="rId33"/>
      <p:italic r:id="rId34"/>
      <p:boldItalic r:id="rId35"/>
    </p:embeddedFont>
    <p:embeddedFont>
      <p:font typeface="Montserrat" pitchFamily="2" charset="0"/>
      <p:regular r:id="rId36"/>
      <p:bold r:id="rId37"/>
      <p:italic r:id="rId38"/>
      <p:boldItalic r:id="rId39"/>
    </p:embeddedFont>
    <p:embeddedFont>
      <p:font typeface="Alegreya Bold" charset="0"/>
      <p:regular r:id="rId40"/>
    </p:embeddedFont>
    <p:embeddedFont>
      <p:font typeface="Cambria Math" pitchFamily="18" charset="0"/>
      <p:regular r:id="rId41"/>
    </p:embeddedFont>
    <p:embeddedFont>
      <p:font typeface="Montserrat Extra-Bold Bold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75" autoAdjust="0"/>
  </p:normalViewPr>
  <p:slideViewPr>
    <p:cSldViewPr>
      <p:cViewPr varScale="1">
        <p:scale>
          <a:sx n="43" d="100"/>
          <a:sy n="43" d="100"/>
        </p:scale>
        <p:origin x="-8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2B5BD-1919-4DA1-9F9E-2D49121DA47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BD107-29B2-4432-BB90-5FA1A182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BD107-29B2-4432-BB90-5FA1A1828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6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png"/><Relationship Id="rId7" Type="http://schemas.openxmlformats.org/officeDocument/2006/relationships/image" Target="../media/image6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66.svg"/><Relationship Id="rId4" Type="http://schemas.openxmlformats.org/officeDocument/2006/relationships/image" Target="../media/image39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7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69.svg"/><Relationship Id="rId4" Type="http://schemas.openxmlformats.org/officeDocument/2006/relationships/image" Target="../media/image32.png"/><Relationship Id="rId9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76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87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91.svg"/><Relationship Id="rId5" Type="http://schemas.openxmlformats.org/officeDocument/2006/relationships/image" Target="../media/image42.png"/><Relationship Id="rId4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91.svg"/><Relationship Id="rId5" Type="http://schemas.openxmlformats.org/officeDocument/2006/relationships/image" Target="../media/image44.png"/><Relationship Id="rId4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91.svg"/><Relationship Id="rId5" Type="http://schemas.openxmlformats.org/officeDocument/2006/relationships/image" Target="../media/image44.png"/><Relationship Id="rId4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sv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91.svg"/><Relationship Id="rId5" Type="http://schemas.openxmlformats.org/officeDocument/2006/relationships/image" Target="../media/image44.png"/><Relationship Id="rId4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91.svg"/><Relationship Id="rId5" Type="http://schemas.openxmlformats.org/officeDocument/2006/relationships/image" Target="../media/image44.png"/><Relationship Id="rId4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91.svg"/><Relationship Id="rId5" Type="http://schemas.openxmlformats.org/officeDocument/2006/relationships/image" Target="../media/image44.png"/><Relationship Id="rId4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95.svg"/><Relationship Id="rId5" Type="http://schemas.openxmlformats.org/officeDocument/2006/relationships/image" Target="../media/image45.png"/><Relationship Id="rId10" Type="http://schemas.openxmlformats.org/officeDocument/2006/relationships/image" Target="../media/image99.svg"/><Relationship Id="rId4" Type="http://schemas.openxmlformats.org/officeDocument/2006/relationships/image" Target="../media/image6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82.svg"/><Relationship Id="rId5" Type="http://schemas.openxmlformats.org/officeDocument/2006/relationships/image" Target="../media/image26.png"/><Relationship Id="rId4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3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26A8C7-1D62-4366-A915-585B79B0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1866900"/>
            <a:ext cx="4764913" cy="477251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36AA9481-91CD-4651-A08A-00BE10C17511}"/>
              </a:ext>
            </a:extLst>
          </p:cNvPr>
          <p:cNvSpPr/>
          <p:nvPr/>
        </p:nvSpPr>
        <p:spPr>
          <a:xfrm>
            <a:off x="381000" y="2067785"/>
            <a:ext cx="10210800" cy="4466844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2A14FA-57C2-4FD2-8CE4-2CBABC511DE7}"/>
              </a:ext>
            </a:extLst>
          </p:cNvPr>
          <p:cNvSpPr txBox="1"/>
          <p:nvPr/>
        </p:nvSpPr>
        <p:spPr>
          <a:xfrm>
            <a:off x="1301151" y="2774214"/>
            <a:ext cx="8370498" cy="340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tháo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em,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BF0C848C-2CD1-449D-B969-A321236B5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46223" y="6819900"/>
            <a:ext cx="3029182" cy="3875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CA6776-FC02-4867-A976-60A3B80E777B}"/>
              </a:ext>
            </a:extLst>
          </p:cNvPr>
          <p:cNvSpPr txBox="1"/>
          <p:nvPr/>
        </p:nvSpPr>
        <p:spPr>
          <a:xfrm>
            <a:off x="6477000" y="6896392"/>
            <a:ext cx="11658600" cy="3390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cánh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lồng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lốc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motor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fr-FR" sz="36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3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xmlns="" id="{46694324-6DB8-4B8A-A614-48C5E969519E}"/>
              </a:ext>
            </a:extLst>
          </p:cNvPr>
          <p:cNvSpPr/>
          <p:nvPr/>
        </p:nvSpPr>
        <p:spPr>
          <a:xfrm rot="16200000">
            <a:off x="4766346" y="7319046"/>
            <a:ext cx="1072405" cy="17393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52800" y="49530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  <p:bldP spid="16" grpId="0" build="p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0" y="343865"/>
            <a:ext cx="13411200" cy="1592343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2438400" y="319233"/>
            <a:ext cx="17031961" cy="123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bg1"/>
                </a:solidFill>
              </a:rPr>
              <a:t>II. ĐỌC BẢN VẼ CHI TIẾT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E840E38-04B2-49A1-99C5-A0E8FF811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223021" y="319233"/>
            <a:ext cx="2042077" cy="1756186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xmlns="" id="{3962E398-9059-4274-950B-E90AD595687B}"/>
              </a:ext>
            </a:extLst>
          </p:cNvPr>
          <p:cNvSpPr/>
          <p:nvPr/>
        </p:nvSpPr>
        <p:spPr>
          <a:xfrm>
            <a:off x="3916681" y="2385487"/>
            <a:ext cx="7328662" cy="1228254"/>
          </a:xfrm>
          <a:prstGeom prst="homePlate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4DA52D-6737-42EB-A4E9-C6497661A1D1}"/>
              </a:ext>
            </a:extLst>
          </p:cNvPr>
          <p:cNvSpPr txBox="1"/>
          <p:nvPr/>
        </p:nvSpPr>
        <p:spPr>
          <a:xfrm>
            <a:off x="2819400" y="2283045"/>
            <a:ext cx="9144000" cy="108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/>
              <a:t>Làm việc theo cặp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AE1D77-C52C-4305-8BB9-AD3043094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400" y="1744711"/>
            <a:ext cx="5999466" cy="8605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741BD4-BB65-41D7-81CB-6A4AF7046394}"/>
              </a:ext>
            </a:extLst>
          </p:cNvPr>
          <p:cNvSpPr txBox="1"/>
          <p:nvPr/>
        </p:nvSpPr>
        <p:spPr>
          <a:xfrm>
            <a:off x="3009012" y="4079177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</a:t>
            </a:r>
            <a:r>
              <a:rPr lang="vi-VN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89967F3-4E4A-4403-8F72-08C80A203EFB}"/>
              </a:ext>
            </a:extLst>
          </p:cNvPr>
          <p:cNvSpPr/>
          <p:nvPr/>
        </p:nvSpPr>
        <p:spPr>
          <a:xfrm>
            <a:off x="3976546" y="6696458"/>
            <a:ext cx="7268796" cy="29881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A2574B-D00F-42B6-BD13-F19E7701D01A}"/>
              </a:ext>
            </a:extLst>
          </p:cNvPr>
          <p:cNvSpPr txBox="1"/>
          <p:nvPr/>
        </p:nvSpPr>
        <p:spPr>
          <a:xfrm>
            <a:off x="4400690" y="6816390"/>
            <a:ext cx="103632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vi-VN" sz="40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ật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thép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vi-VN" sz="40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1:1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E45147EA-09B7-473E-8A7E-7F414A570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2407" y="3937059"/>
            <a:ext cx="2498895" cy="1930396"/>
          </a:xfrm>
          <a:prstGeom prst="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DC18F789-7F24-447C-85A5-2F739B8A7A0C}"/>
              </a:ext>
            </a:extLst>
          </p:cNvPr>
          <p:cNvSpPr/>
          <p:nvPr/>
        </p:nvSpPr>
        <p:spPr>
          <a:xfrm flipH="1">
            <a:off x="2446244" y="5904100"/>
            <a:ext cx="1295400" cy="28194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11790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9" grpId="0"/>
      <p:bldP spid="18" grpId="0"/>
      <p:bldP spid="12" grpId="0" animBg="1"/>
      <p:bldP spid="25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75244" y="0"/>
            <a:ext cx="6512756" cy="104013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E840E38-04B2-49A1-99C5-A0E8FF811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9770" y="177852"/>
            <a:ext cx="2042077" cy="1756186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xmlns="" id="{3962E398-9059-4274-950B-E90AD595687B}"/>
              </a:ext>
            </a:extLst>
          </p:cNvPr>
          <p:cNvSpPr/>
          <p:nvPr/>
        </p:nvSpPr>
        <p:spPr>
          <a:xfrm>
            <a:off x="3803629" y="299197"/>
            <a:ext cx="6420808" cy="1295400"/>
          </a:xfrm>
          <a:prstGeom prst="homePlate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4DA52D-6737-42EB-A4E9-C6497661A1D1}"/>
              </a:ext>
            </a:extLst>
          </p:cNvPr>
          <p:cNvSpPr txBox="1"/>
          <p:nvPr/>
        </p:nvSpPr>
        <p:spPr>
          <a:xfrm>
            <a:off x="4038600" y="50852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/>
              <a:t>Làm việc theo cặp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AE1D77-C52C-4305-8BB9-AD3043094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506" y="-60285"/>
            <a:ext cx="6772488" cy="104615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1AD7C2-70F5-48C4-9020-BB83F24B8CC5}"/>
              </a:ext>
            </a:extLst>
          </p:cNvPr>
          <p:cNvSpPr txBox="1"/>
          <p:nvPr/>
        </p:nvSpPr>
        <p:spPr>
          <a:xfrm>
            <a:off x="6590039" y="6185716"/>
            <a:ext cx="726879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A2E6F8A-E3D8-4080-B3AF-55F212F8B546}"/>
              </a:ext>
            </a:extLst>
          </p:cNvPr>
          <p:cNvSpPr txBox="1"/>
          <p:nvPr/>
        </p:nvSpPr>
        <p:spPr>
          <a:xfrm>
            <a:off x="1195239" y="2289363"/>
            <a:ext cx="1019825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A-A, B-B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</a:t>
            </a:r>
            <a:r>
              <a:rPr lang="vi-VN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ECCC03D1-CF42-4D9B-A53B-A0498E482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6056" y="7892933"/>
            <a:ext cx="2309598" cy="2231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AB6BFC8-F139-4A0B-B7BB-06C3203E75C2}"/>
                  </a:ext>
                </a:extLst>
              </p:cNvPr>
              <p:cNvSpPr txBox="1"/>
              <p:nvPr/>
            </p:nvSpPr>
            <p:spPr>
              <a:xfrm>
                <a:off x="1536056" y="5200650"/>
                <a:ext cx="9144000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A-A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nhằm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rõ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ren M10,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B-B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nhằm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rõ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b="1" i="1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22,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dày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càng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đỡ</a:t>
                </a:r>
                <a:r>
                  <a:rPr lang="en-US" sz="36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B6BFC8-F139-4A0B-B7BB-06C3203E7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056" y="5200650"/>
                <a:ext cx="9144000" cy="2482667"/>
              </a:xfrm>
              <a:prstGeom prst="rect">
                <a:avLst/>
              </a:prstGeom>
              <a:blipFill>
                <a:blip r:embed="rId8"/>
                <a:stretch>
                  <a:fillRect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6B45235C-CF50-450D-BDAD-276F28FB55AC}"/>
              </a:ext>
            </a:extLst>
          </p:cNvPr>
          <p:cNvSpPr/>
          <p:nvPr/>
        </p:nvSpPr>
        <p:spPr>
          <a:xfrm flipH="1">
            <a:off x="647007" y="4708600"/>
            <a:ext cx="10836498" cy="331607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380A25F3-D52B-42EA-9A0C-DE9B48DC9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65369" y="7730517"/>
            <a:ext cx="2518136" cy="2556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86771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9200" y="2476655"/>
            <a:ext cx="8786433" cy="6515100"/>
            <a:chOff x="0" y="0"/>
            <a:chExt cx="5927956" cy="268713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5864456" cy="2623630"/>
            </a:xfrm>
            <a:custGeom>
              <a:avLst/>
              <a:gdLst/>
              <a:ahLst/>
              <a:cxnLst/>
              <a:rect l="l" t="t" r="r" b="b"/>
              <a:pathLst>
                <a:path w="5864456" h="2623630">
                  <a:moveTo>
                    <a:pt x="5771746" y="2623630"/>
                  </a:moveTo>
                  <a:lnTo>
                    <a:pt x="92710" y="2623630"/>
                  </a:lnTo>
                  <a:cubicBezTo>
                    <a:pt x="41910" y="2623630"/>
                    <a:pt x="0" y="2581720"/>
                    <a:pt x="0" y="253092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70476" y="0"/>
                  </a:lnTo>
                  <a:cubicBezTo>
                    <a:pt x="5821276" y="0"/>
                    <a:pt x="5863186" y="41910"/>
                    <a:pt x="5863186" y="92710"/>
                  </a:cubicBezTo>
                  <a:lnTo>
                    <a:pt x="5863186" y="2529650"/>
                  </a:lnTo>
                  <a:cubicBezTo>
                    <a:pt x="5864456" y="2581720"/>
                    <a:pt x="5822547" y="2623630"/>
                    <a:pt x="5771747" y="262363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927956" cy="2687130"/>
            </a:xfrm>
            <a:custGeom>
              <a:avLst/>
              <a:gdLst/>
              <a:ahLst/>
              <a:cxnLst/>
              <a:rect l="l" t="t" r="r" b="b"/>
              <a:pathLst>
                <a:path w="5927956" h="2687130">
                  <a:moveTo>
                    <a:pt x="5803496" y="59690"/>
                  </a:moveTo>
                  <a:cubicBezTo>
                    <a:pt x="5839056" y="59690"/>
                    <a:pt x="5868266" y="88900"/>
                    <a:pt x="5868266" y="124460"/>
                  </a:cubicBezTo>
                  <a:lnTo>
                    <a:pt x="5868266" y="2562670"/>
                  </a:lnTo>
                  <a:cubicBezTo>
                    <a:pt x="5868266" y="2598230"/>
                    <a:pt x="5839056" y="2627440"/>
                    <a:pt x="5803496" y="2627440"/>
                  </a:cubicBezTo>
                  <a:lnTo>
                    <a:pt x="124460" y="2627440"/>
                  </a:lnTo>
                  <a:cubicBezTo>
                    <a:pt x="88900" y="2627440"/>
                    <a:pt x="59690" y="2598230"/>
                    <a:pt x="59690" y="256267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803497" y="59690"/>
                  </a:lnTo>
                  <a:moveTo>
                    <a:pt x="580349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62670"/>
                  </a:lnTo>
                  <a:cubicBezTo>
                    <a:pt x="0" y="2631250"/>
                    <a:pt x="55880" y="2687130"/>
                    <a:pt x="124460" y="2687130"/>
                  </a:cubicBezTo>
                  <a:lnTo>
                    <a:pt x="5803497" y="2687130"/>
                  </a:lnTo>
                  <a:cubicBezTo>
                    <a:pt x="5872076" y="2687130"/>
                    <a:pt x="5927956" y="2631250"/>
                    <a:pt x="5927956" y="2562670"/>
                  </a:cubicBezTo>
                  <a:lnTo>
                    <a:pt x="5927956" y="124460"/>
                  </a:lnTo>
                  <a:cubicBezTo>
                    <a:pt x="5927956" y="55880"/>
                    <a:pt x="5872076" y="0"/>
                    <a:pt x="5803497" y="0"/>
                  </a:cubicBezTo>
                  <a:close/>
                </a:path>
              </a:pathLst>
            </a:custGeom>
            <a:solidFill>
              <a:srgbClr val="494F56"/>
            </a:solidFill>
          </p:spPr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44C9529-D9C6-49DE-8B3D-AFFD56D731AE}"/>
              </a:ext>
            </a:extLst>
          </p:cNvPr>
          <p:cNvSpPr/>
          <p:nvPr/>
        </p:nvSpPr>
        <p:spPr>
          <a:xfrm>
            <a:off x="7848600" y="366882"/>
            <a:ext cx="10261184" cy="2803924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8A6A5E4-952A-4872-8A81-C8712C244B1E}"/>
                  </a:ext>
                </a:extLst>
              </p:cNvPr>
              <p:cNvSpPr txBox="1"/>
              <p:nvPr/>
            </p:nvSpPr>
            <p:spPr>
              <a:xfrm>
                <a:off x="9053509" y="4138137"/>
                <a:ext cx="8435541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78(58 + 20); 82; 38. </a:t>
                </a:r>
                <a:endParaRPr lang="vi-VN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phận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2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M10, 58, R12, 58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0,1, R3, R20,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22, 10.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A6A5E4-952A-4872-8A81-C8712C24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509" y="4138137"/>
                <a:ext cx="8435541" cy="3671583"/>
              </a:xfrm>
              <a:prstGeom prst="rect">
                <a:avLst/>
              </a:prstGeom>
              <a:blipFill>
                <a:blip r:embed="rId3"/>
                <a:stretch>
                  <a:fillRect l="-2312" r="-20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425270-CF2A-4E26-9DF6-D95EACC15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153400" cy="102960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3132399"/>
            <a:ext cx="8786433" cy="4982901"/>
            <a:chOff x="0" y="0"/>
            <a:chExt cx="5927956" cy="268713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5864456" cy="2623630"/>
            </a:xfrm>
            <a:custGeom>
              <a:avLst/>
              <a:gdLst/>
              <a:ahLst/>
              <a:cxnLst/>
              <a:rect l="l" t="t" r="r" b="b"/>
              <a:pathLst>
                <a:path w="5864456" h="2623630">
                  <a:moveTo>
                    <a:pt x="5771746" y="2623630"/>
                  </a:moveTo>
                  <a:lnTo>
                    <a:pt x="92710" y="2623630"/>
                  </a:lnTo>
                  <a:cubicBezTo>
                    <a:pt x="41910" y="2623630"/>
                    <a:pt x="0" y="2581720"/>
                    <a:pt x="0" y="253092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70476" y="0"/>
                  </a:lnTo>
                  <a:cubicBezTo>
                    <a:pt x="5821276" y="0"/>
                    <a:pt x="5863186" y="41910"/>
                    <a:pt x="5863186" y="92710"/>
                  </a:cubicBezTo>
                  <a:lnTo>
                    <a:pt x="5863186" y="2529650"/>
                  </a:lnTo>
                  <a:cubicBezTo>
                    <a:pt x="5864456" y="2581720"/>
                    <a:pt x="5822547" y="2623630"/>
                    <a:pt x="5771747" y="262363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927956" cy="2687130"/>
            </a:xfrm>
            <a:custGeom>
              <a:avLst/>
              <a:gdLst/>
              <a:ahLst/>
              <a:cxnLst/>
              <a:rect l="l" t="t" r="r" b="b"/>
              <a:pathLst>
                <a:path w="5927956" h="2687130">
                  <a:moveTo>
                    <a:pt x="5803496" y="59690"/>
                  </a:moveTo>
                  <a:cubicBezTo>
                    <a:pt x="5839056" y="59690"/>
                    <a:pt x="5868266" y="88900"/>
                    <a:pt x="5868266" y="124460"/>
                  </a:cubicBezTo>
                  <a:lnTo>
                    <a:pt x="5868266" y="2562670"/>
                  </a:lnTo>
                  <a:cubicBezTo>
                    <a:pt x="5868266" y="2598230"/>
                    <a:pt x="5839056" y="2627440"/>
                    <a:pt x="5803496" y="2627440"/>
                  </a:cubicBezTo>
                  <a:lnTo>
                    <a:pt x="124460" y="2627440"/>
                  </a:lnTo>
                  <a:cubicBezTo>
                    <a:pt x="88900" y="2627440"/>
                    <a:pt x="59690" y="2598230"/>
                    <a:pt x="59690" y="256267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803497" y="59690"/>
                  </a:lnTo>
                  <a:moveTo>
                    <a:pt x="580349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62670"/>
                  </a:lnTo>
                  <a:cubicBezTo>
                    <a:pt x="0" y="2631250"/>
                    <a:pt x="55880" y="2687130"/>
                    <a:pt x="124460" y="2687130"/>
                  </a:cubicBezTo>
                  <a:lnTo>
                    <a:pt x="5803497" y="2687130"/>
                  </a:lnTo>
                  <a:cubicBezTo>
                    <a:pt x="5872076" y="2687130"/>
                    <a:pt x="5927956" y="2631250"/>
                    <a:pt x="5927956" y="2562670"/>
                  </a:cubicBezTo>
                  <a:lnTo>
                    <a:pt x="5927956" y="124460"/>
                  </a:lnTo>
                  <a:cubicBezTo>
                    <a:pt x="5927956" y="55880"/>
                    <a:pt x="5872076" y="0"/>
                    <a:pt x="5803497" y="0"/>
                  </a:cubicBezTo>
                  <a:close/>
                </a:path>
              </a:pathLst>
            </a:custGeom>
            <a:solidFill>
              <a:srgbClr val="494F56"/>
            </a:solidFill>
          </p:spPr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44C9529-D9C6-49DE-8B3D-AFFD56D731AE}"/>
              </a:ext>
            </a:extLst>
          </p:cNvPr>
          <p:cNvSpPr/>
          <p:nvPr/>
        </p:nvSpPr>
        <p:spPr>
          <a:xfrm>
            <a:off x="784436" y="604938"/>
            <a:ext cx="10261184" cy="2803924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14.5 là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A6A5E4-952A-4872-8A81-C8712C244B1E}"/>
              </a:ext>
            </a:extLst>
          </p:cNvPr>
          <p:cNvSpPr txBox="1"/>
          <p:nvPr/>
        </p:nvSpPr>
        <p:spPr>
          <a:xfrm>
            <a:off x="2514600" y="4249722"/>
            <a:ext cx="719194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kẽm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425270-CF2A-4E26-9DF6-D95EACC1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43326"/>
            <a:ext cx="7543800" cy="1014367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98F99AA2-8B1F-4B4D-8565-8F8F4B605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73486">
            <a:off x="7314424" y="8504043"/>
            <a:ext cx="3167517" cy="370750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F0773DDE-419B-4426-920A-BCF3B8E88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077498">
            <a:off x="4048335" y="8802585"/>
            <a:ext cx="1758950" cy="175895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5E82934-270B-43CC-8360-90BE5BB80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186270" y="7023119"/>
            <a:ext cx="411480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76104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458898" y="1521224"/>
            <a:ext cx="14020799" cy="1809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14.7 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4F83FD-1922-4360-8CD2-FF0A9DB9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8989685" cy="673651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532B3368-B843-416D-9330-D62ECC553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9685" y="409299"/>
            <a:ext cx="9472889" cy="4327328"/>
          </a:xfrm>
          <a:prstGeom prst="rect">
            <a:avLst/>
          </a:prstGeom>
        </p:spPr>
      </p:pic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F862C9A6-5E4F-4FA4-8158-0ACDF9E4019A}"/>
              </a:ext>
            </a:extLst>
          </p:cNvPr>
          <p:cNvGrpSpPr/>
          <p:nvPr/>
        </p:nvGrpSpPr>
        <p:grpSpPr>
          <a:xfrm>
            <a:off x="9195260" y="5295900"/>
            <a:ext cx="9061743" cy="4802036"/>
            <a:chOff x="0" y="0"/>
            <a:chExt cx="2408296" cy="2709333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32677B53-0A72-45C4-A6E5-C37A9D400FB9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xmlns="" id="{DE9756C1-690A-4CC6-B828-3FF1F3AAE02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54184E9-23A4-4888-ACDA-56A7F3EAB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810" y="5372818"/>
            <a:ext cx="9528390" cy="4914182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992AADB3-C394-4F38-BEA8-1E47203CC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9481" y="6624168"/>
            <a:ext cx="4702424" cy="37501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8">
                <a:extLst>
                  <a:ext uri="{FF2B5EF4-FFF2-40B4-BE49-F238E27FC236}">
                    <a16:creationId xmlns:a16="http://schemas.microsoft.com/office/drawing/2014/main" xmlns="" id="{F17607B7-F428-41D1-85CA-4035E4F41E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1665583"/>
                  </p:ext>
                </p:extLst>
              </p:nvPr>
            </p:nvGraphicFramePr>
            <p:xfrm>
              <a:off x="1752600" y="314282"/>
              <a:ext cx="16307487" cy="99295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6129">
                      <a:extLst>
                        <a:ext uri="{9D8B030D-6E8A-4147-A177-3AD203B41FA5}">
                          <a16:colId xmlns:a16="http://schemas.microsoft.com/office/drawing/2014/main" xmlns="" val="4084436494"/>
                        </a:ext>
                      </a:extLst>
                    </a:gridCol>
                    <a:gridCol w="6794741">
                      <a:extLst>
                        <a:ext uri="{9D8B030D-6E8A-4147-A177-3AD203B41FA5}">
                          <a16:colId xmlns:a16="http://schemas.microsoft.com/office/drawing/2014/main" xmlns="" val="759061121"/>
                        </a:ext>
                      </a:extLst>
                    </a:gridCol>
                    <a:gridCol w="6266617">
                      <a:extLst>
                        <a:ext uri="{9D8B030D-6E8A-4147-A177-3AD203B41FA5}">
                          <a16:colId xmlns:a16="http://schemas.microsoft.com/office/drawing/2014/main" xmlns="" val="1700445849"/>
                        </a:ext>
                      </a:extLst>
                    </a:gridCol>
                  </a:tblGrid>
                  <a:tr h="1329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Trình tự đọc</a:t>
                          </a:r>
                          <a:endParaRPr lang="en-US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Nội dung</a:t>
                          </a:r>
                          <a:endParaRPr lang="en-US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Kết quả</a:t>
                          </a:r>
                          <a:endParaRPr lang="en-US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456775642"/>
                      </a:ext>
                    </a:extLst>
                  </a:tr>
                  <a:tr h="21265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1. Khung tên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Tên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gọi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chi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tiết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liệu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chế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tạo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lệ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Nắp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Thép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43386969"/>
                      </a:ext>
                    </a:extLst>
                  </a:tr>
                  <a:tr h="17421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2. Hình biểu diễn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Tên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gọi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các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cạnh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đứng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phần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498376623"/>
                      </a:ext>
                    </a:extLst>
                  </a:tr>
                  <a:tr h="21265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3. Kích thước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Kích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thước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chung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Kích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thước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bộ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phận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168; 70; 70</a:t>
                          </a: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130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0,1,</a:t>
                          </a:r>
                          <a:r>
                            <a:rPr lang="en-US" sz="3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2x</a:t>
                          </a:r>
                          <a14:m>
                            <m:oMath xmlns:m="http://schemas.openxmlformats.org/officeDocument/2006/math">
                              <m:r>
                                <a:rPr lang="fr-FR" sz="32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∅</m:t>
                              </m:r>
                            </m:oMath>
                          </a14:m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17;,</a:t>
                          </a:r>
                          <a:r>
                            <a:rPr lang="en-US" sz="3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40, </a:t>
                          </a:r>
                          <a:r>
                            <a:rPr lang="fr-FR" sz="3200" b="0" kern="1200" dirty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84</a:t>
                          </a:r>
                          <a:r>
                            <a:rPr lang="fr-FR" sz="3200" b="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 </a:t>
                          </a:r>
                          <a:r>
                            <a:rPr lang="fr-FR" sz="3200" b="0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-0,1 </a:t>
                          </a:r>
                        </a:p>
                        <a:p>
                          <a:pPr marL="0" indent="0">
                            <a:lnSpc>
                              <a:spcPct val="150000"/>
                            </a:lnSpc>
                            <a:buFontTx/>
                            <a:buNone/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R53</a:t>
                          </a:r>
                          <a:endParaRPr lang="fr-FR" sz="3200" b="0" kern="1200" baseline="-25000" dirty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874264487"/>
                      </a:ext>
                    </a:extLst>
                  </a:tr>
                  <a:tr h="21265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4. Yêu cầu kĩ thuật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xử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lí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bề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mặt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Làm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cùn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cạnh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sắt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nhám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GTTB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2,5 um</a:t>
                          </a: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Mạ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kẽm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6700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8">
                <a:extLst>
                  <a:ext uri="{FF2B5EF4-FFF2-40B4-BE49-F238E27FC236}">
                    <a16:creationId xmlns:a16="http://schemas.microsoft.com/office/drawing/2014/main" id="{F17607B7-F428-41D1-85CA-4035E4F41E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1665583"/>
                  </p:ext>
                </p:extLst>
              </p:nvPr>
            </p:nvGraphicFramePr>
            <p:xfrm>
              <a:off x="1752600" y="314282"/>
              <a:ext cx="16307487" cy="96584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46129">
                      <a:extLst>
                        <a:ext uri="{9D8B030D-6E8A-4147-A177-3AD203B41FA5}">
                          <a16:colId xmlns:a16="http://schemas.microsoft.com/office/drawing/2014/main" val="4084436494"/>
                        </a:ext>
                      </a:extLst>
                    </a:gridCol>
                    <a:gridCol w="6794741">
                      <a:extLst>
                        <a:ext uri="{9D8B030D-6E8A-4147-A177-3AD203B41FA5}">
                          <a16:colId xmlns:a16="http://schemas.microsoft.com/office/drawing/2014/main" val="759061121"/>
                        </a:ext>
                      </a:extLst>
                    </a:gridCol>
                    <a:gridCol w="6266617">
                      <a:extLst>
                        <a:ext uri="{9D8B030D-6E8A-4147-A177-3AD203B41FA5}">
                          <a16:colId xmlns:a16="http://schemas.microsoft.com/office/drawing/2014/main" val="1700445849"/>
                        </a:ext>
                      </a:extLst>
                    </a:gridCol>
                  </a:tblGrid>
                  <a:tr h="1329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Trình tự đọc</a:t>
                          </a:r>
                          <a:endParaRPr lang="en-US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Nội dung</a:t>
                          </a:r>
                          <a:endParaRPr lang="en-US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600" dirty="0"/>
                            <a:t>Kết quả</a:t>
                          </a:r>
                          <a:endParaRPr lang="en-US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775642"/>
                      </a:ext>
                    </a:extLst>
                  </a:tr>
                  <a:tr h="2195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1. Khung tên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Tên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gọi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chi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tiết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liệu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chế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tạo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lệ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Nắp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Thép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386969"/>
                      </a:ext>
                    </a:extLst>
                  </a:tr>
                  <a:tr h="17421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2. Hình biểu diễn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Tên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gọi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các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chiếu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cạnh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cắt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đứng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toàn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phần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8376623"/>
                      </a:ext>
                    </a:extLst>
                  </a:tr>
                  <a:tr h="2195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3. Kích thước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Kích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thước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chung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571500" indent="-5715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Kích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thước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từng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bộ</a:t>
                          </a:r>
                          <a:r>
                            <a:rPr lang="en-US" sz="3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phận</a:t>
                          </a:r>
                          <a:endParaRPr lang="en-US" sz="3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0409" t="-239612" r="-389" b="-1088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4264487"/>
                      </a:ext>
                    </a:extLst>
                  </a:tr>
                  <a:tr h="2195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3200" b="1" dirty="0"/>
                            <a:t>4. Yêu cầu kĩ thuật</a:t>
                          </a:r>
                          <a:endParaRPr lang="en-US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xử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lí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bề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mặt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Làm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cùn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cạnh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sắt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nhám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GTTB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là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2,5 um</a:t>
                          </a:r>
                        </a:p>
                        <a:p>
                          <a:pPr marL="457200" indent="-457200">
                            <a:lnSpc>
                              <a:spcPct val="150000"/>
                            </a:lnSpc>
                            <a:buFontTx/>
                            <a:buChar char="-"/>
                          </a:pP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Mạ</a:t>
                          </a:r>
                          <a:r>
                            <a:rPr lang="en-US" sz="3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kẽm</a:t>
                          </a:r>
                          <a:endPara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6700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2DF0F239-44B4-43D8-A5F9-8B4A9913BA19}"/>
              </a:ext>
            </a:extLst>
          </p:cNvPr>
          <p:cNvSpPr/>
          <p:nvPr/>
        </p:nvSpPr>
        <p:spPr>
          <a:xfrm>
            <a:off x="0" y="4533900"/>
            <a:ext cx="1447800" cy="1371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9431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4991100" cy="10504170"/>
            <a:chOff x="0" y="0"/>
            <a:chExt cx="1820767" cy="38319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0767" cy="3831950"/>
            </a:xfrm>
            <a:custGeom>
              <a:avLst/>
              <a:gdLst/>
              <a:ahLst/>
              <a:cxnLst/>
              <a:rect l="l" t="t" r="r" b="b"/>
              <a:pathLst>
                <a:path w="1820767" h="3831950">
                  <a:moveTo>
                    <a:pt x="0" y="0"/>
                  </a:moveTo>
                  <a:lnTo>
                    <a:pt x="1820767" y="0"/>
                  </a:lnTo>
                  <a:lnTo>
                    <a:pt x="1820767" y="3831950"/>
                  </a:lnTo>
                  <a:lnTo>
                    <a:pt x="0" y="3831950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11200" y="596900"/>
            <a:ext cx="8432800" cy="9093200"/>
            <a:chOff x="0" y="0"/>
            <a:chExt cx="11243733" cy="121242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4056" b="14056"/>
            <a:stretch>
              <a:fillRect/>
            </a:stretch>
          </p:blipFill>
          <p:spPr>
            <a:xfrm>
              <a:off x="0" y="0"/>
              <a:ext cx="11243733" cy="1212426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648198" y="2375550"/>
            <a:ext cx="12255057" cy="5246370"/>
            <a:chOff x="13351" y="0"/>
            <a:chExt cx="2594799" cy="1913890"/>
          </a:xfrm>
          <a:solidFill>
            <a:schemeClr val="accent6">
              <a:lumMod val="50000"/>
              <a:alpha val="82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3351" y="0"/>
              <a:ext cx="2594799" cy="1913890"/>
            </a:xfrm>
            <a:custGeom>
              <a:avLst/>
              <a:gdLst/>
              <a:ahLst/>
              <a:cxnLst/>
              <a:rect l="l" t="t" r="r" b="b"/>
              <a:pathLst>
                <a:path w="2594799" h="1913890">
                  <a:moveTo>
                    <a:pt x="0" y="0"/>
                  </a:moveTo>
                  <a:lnTo>
                    <a:pt x="2594799" y="0"/>
                  </a:lnTo>
                  <a:lnTo>
                    <a:pt x="2594799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91700" y="9602931"/>
            <a:ext cx="7315200" cy="15459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00922" y="3970469"/>
            <a:ext cx="11234477" cy="15780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spc="11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vi-VN" sz="7800" b="1" spc="11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800" b="1" spc="1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endParaRPr lang="en-US" sz="7800" b="1" spc="11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xmlns="" id="{C0D4C11B-61BA-4D1F-8DDE-2AFC2C46FDAD}"/>
              </a:ext>
            </a:extLst>
          </p:cNvPr>
          <p:cNvSpPr/>
          <p:nvPr/>
        </p:nvSpPr>
        <p:spPr>
          <a:xfrm>
            <a:off x="2172441" y="601078"/>
            <a:ext cx="14317701" cy="1489858"/>
          </a:xfrm>
          <a:prstGeom prst="round2Same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53EA8E-ECC3-41BD-B121-EAA2A5D43FAF}"/>
              </a:ext>
            </a:extLst>
          </p:cNvPr>
          <p:cNvSpPr txBox="1"/>
          <p:nvPr/>
        </p:nvSpPr>
        <p:spPr>
          <a:xfrm>
            <a:off x="2653723" y="843168"/>
            <a:ext cx="13562589" cy="87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6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Khoanh tròn chữ cái đặt trước câu trả lời đúng</a:t>
            </a:r>
            <a:endParaRPr lang="en-US" sz="5063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5207507" y="2859525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 vẽ chi tiết thể hiện: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1956993" y="4929380"/>
            <a:ext cx="6419616" cy="190307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10021776" y="7470207"/>
            <a:ext cx="6194537" cy="203583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10008448" y="5024869"/>
            <a:ext cx="6266246" cy="186707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1898612" y="7436952"/>
            <a:ext cx="6352695" cy="203583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2529160" y="5416875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dạng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10123883" y="5511750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 thước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138295" y="7702361"/>
            <a:ext cx="1018177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 liệu chế tạo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0482794" y="7999352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3 đáp án trên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0290899" y="7939748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9896" y="2760249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216313" y="8384073"/>
            <a:ext cx="1958792" cy="1902793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11455" y="2379015"/>
            <a:ext cx="1368505" cy="1219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4433967" y="1532655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bản vẽ chi tiết gồm mấy bước?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2286000" y="3454459"/>
            <a:ext cx="6419616" cy="19030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9872331" y="6490222"/>
            <a:ext cx="6194537" cy="20358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9735754" y="3464304"/>
            <a:ext cx="6266246" cy="18670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2286000" y="6612912"/>
            <a:ext cx="6352695" cy="20358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4676965" y="3980125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12172044" y="3959501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371463" y="6892796"/>
            <a:ext cx="1018177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2144375" y="7120790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1954477" y="7110624"/>
            <a:ext cx="914400" cy="8927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8899" y="955638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66064">
            <a:off x="8261909" y="8542894"/>
            <a:ext cx="1610214" cy="1784067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11455" y="2379015"/>
            <a:ext cx="1368505" cy="1219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15533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4433967" y="1532655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dụng cảu bản vẽ chi tiết: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990600" y="3454459"/>
            <a:ext cx="7715016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9646423" y="6618809"/>
            <a:ext cx="7346175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9646424" y="3500720"/>
            <a:ext cx="7346175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990600" y="6658532"/>
            <a:ext cx="7610621" cy="229496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-98784" y="3577999"/>
            <a:ext cx="915125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 cho việc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 tạo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8743883" y="3577999"/>
            <a:ext cx="915125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 startAt="2"/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 cho việc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tra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1104320" y="6798551"/>
            <a:ext cx="74969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 cho việc chế tạp và kiểm tra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1353800" y="7349440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khác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104319" y="6949505"/>
            <a:ext cx="914400" cy="8927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8040" y="278080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66064">
            <a:off x="8247364" y="8844863"/>
            <a:ext cx="1610214" cy="1784067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01845" y="715324"/>
            <a:ext cx="1368505" cy="1219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17851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81715" y="4561051"/>
            <a:ext cx="12334251" cy="12334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49964" y="2531848"/>
            <a:ext cx="12334251" cy="123342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31065" y="2286445"/>
            <a:ext cx="1382587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0"/>
              </a:lnSpc>
            </a:pPr>
            <a:r>
              <a:rPr lang="vi-VN" sz="8000" b="1" dirty="0">
                <a:solidFill>
                  <a:srgbClr val="000000"/>
                </a:solidFill>
              </a:rPr>
              <a:t>BÀI 14: BẢN VẼ CHI TIẾT</a:t>
            </a:r>
            <a:endParaRPr lang="en-US" sz="8000" b="1" dirty="0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2396" y="5843068"/>
            <a:ext cx="3044073" cy="21574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2209" y="7429500"/>
            <a:ext cx="2844391" cy="20835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1691" y="653381"/>
            <a:ext cx="2120859" cy="22442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682396" y="247017"/>
            <a:ext cx="2120859" cy="191672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7CDE92B-B590-48CC-87AB-DD38311C40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22729" y="4561051"/>
            <a:ext cx="7254469" cy="48242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3048000" y="1302749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đọc bản vẽ chi tiết gồm mấy bước?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2286000" y="3454459"/>
            <a:ext cx="6419616" cy="19030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9872331" y="6490222"/>
            <a:ext cx="6194537" cy="20358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9735754" y="3464304"/>
            <a:ext cx="6266246" cy="18670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2286000" y="6612912"/>
            <a:ext cx="6352695" cy="203583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4676965" y="3980125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12172044" y="3959501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371463" y="6892796"/>
            <a:ext cx="1018177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2144375" y="7120790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1954477" y="7110624"/>
            <a:ext cx="914400" cy="8927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52400" y="397044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66064">
            <a:off x="8261909" y="8542894"/>
            <a:ext cx="1610214" cy="1784067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11455" y="2379015"/>
            <a:ext cx="1368505" cy="1219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9151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4433967" y="1532655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 đích của việc đọc khung tên là: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990600" y="3454459"/>
            <a:ext cx="7715016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9646423" y="6618809"/>
            <a:ext cx="7346175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9646424" y="3500720"/>
            <a:ext cx="7346175" cy="23850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990600" y="6666787"/>
            <a:ext cx="7753282" cy="229496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43898" y="4050978"/>
            <a:ext cx="91512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tên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8743882" y="3934548"/>
            <a:ext cx="91512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 startAt="2"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tỉ lệ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1028866" y="7175904"/>
            <a:ext cx="771501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vật liệu chế tạo chi tiết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1010960" y="7395882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3 đáp án trên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0744200" y="7239102"/>
            <a:ext cx="914400" cy="8927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8040" y="278080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66064">
            <a:off x="8247364" y="8844863"/>
            <a:ext cx="1610214" cy="1784067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01845" y="715324"/>
            <a:ext cx="1368505" cy="1219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35040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C80E87-7E60-4084-8129-A1F97B448FD1}"/>
              </a:ext>
            </a:extLst>
          </p:cNvPr>
          <p:cNvSpPr txBox="1"/>
          <p:nvPr/>
        </p:nvSpPr>
        <p:spPr>
          <a:xfrm>
            <a:off x="4433967" y="1532655"/>
            <a:ext cx="1524000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5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 thước chung của chi tiết là: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A0190CE-C324-4C48-B638-B66AD85F3C1A}"/>
              </a:ext>
            </a:extLst>
          </p:cNvPr>
          <p:cNvSpPr/>
          <p:nvPr/>
        </p:nvSpPr>
        <p:spPr>
          <a:xfrm>
            <a:off x="1295400" y="3628468"/>
            <a:ext cx="7192099" cy="21209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85DF014-706E-4ED5-87CB-52375D77088C}"/>
              </a:ext>
            </a:extLst>
          </p:cNvPr>
          <p:cNvSpPr/>
          <p:nvPr/>
        </p:nvSpPr>
        <p:spPr>
          <a:xfrm>
            <a:off x="9646423" y="6618809"/>
            <a:ext cx="7117577" cy="20958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D3B334A-B353-4865-9D9A-1CF366DECD44}"/>
              </a:ext>
            </a:extLst>
          </p:cNvPr>
          <p:cNvSpPr/>
          <p:nvPr/>
        </p:nvSpPr>
        <p:spPr>
          <a:xfrm>
            <a:off x="9646423" y="3587724"/>
            <a:ext cx="6965178" cy="21617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E2D64EA-9C0E-4972-AD47-310CE0EEDA9B}"/>
              </a:ext>
            </a:extLst>
          </p:cNvPr>
          <p:cNvSpPr/>
          <p:nvPr/>
        </p:nvSpPr>
        <p:spPr>
          <a:xfrm>
            <a:off x="1255046" y="6658532"/>
            <a:ext cx="7346175" cy="203045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DABF38-9850-477A-9833-E8DDD545F7E3}"/>
              </a:ext>
            </a:extLst>
          </p:cNvPr>
          <p:cNvSpPr txBox="1"/>
          <p:nvPr/>
        </p:nvSpPr>
        <p:spPr>
          <a:xfrm>
            <a:off x="163422" y="4006140"/>
            <a:ext cx="91512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 dài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A7F609-D5DD-47D0-9C75-F6C1A02DFDD5}"/>
              </a:ext>
            </a:extLst>
          </p:cNvPr>
          <p:cNvSpPr txBox="1"/>
          <p:nvPr/>
        </p:nvSpPr>
        <p:spPr>
          <a:xfrm>
            <a:off x="8641576" y="3983110"/>
            <a:ext cx="91512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50000"/>
              </a:lnSpc>
              <a:buAutoNum type="alphaUcPeriod" startAt="2"/>
            </a:pP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 rộng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4AD57-4B79-4CF5-865A-55DF2C98A892}"/>
              </a:ext>
            </a:extLst>
          </p:cNvPr>
          <p:cNvSpPr txBox="1"/>
          <p:nvPr/>
        </p:nvSpPr>
        <p:spPr>
          <a:xfrm>
            <a:off x="990600" y="7194222"/>
            <a:ext cx="74969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 cao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FEBCEA-2FB9-4504-A3A2-3D1DB4520569}"/>
              </a:ext>
            </a:extLst>
          </p:cNvPr>
          <p:cNvSpPr txBox="1"/>
          <p:nvPr/>
        </p:nvSpPr>
        <p:spPr>
          <a:xfrm>
            <a:off x="11010960" y="7395882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3 đáp án trên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578A96B-4039-4FAB-9F62-31D8159060AD}"/>
              </a:ext>
            </a:extLst>
          </p:cNvPr>
          <p:cNvSpPr/>
          <p:nvPr/>
        </p:nvSpPr>
        <p:spPr>
          <a:xfrm>
            <a:off x="10744200" y="7239102"/>
            <a:ext cx="914400" cy="8927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23247C5-5911-4D97-BD5A-A219E243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8040" y="278080"/>
            <a:ext cx="2979906" cy="2979906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F1C70BA4-4BB4-439D-A03D-47CFE731E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66064">
            <a:off x="8247364" y="8844863"/>
            <a:ext cx="1610214" cy="1784067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xmlns="" id="{32610FE9-62AC-46AE-A2D3-1A261C6DF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01845" y="715324"/>
            <a:ext cx="1368505" cy="1219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073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02888" y="729523"/>
            <a:ext cx="6718972" cy="101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AutoShape 15"/>
          <p:cNvSpPr/>
          <p:nvPr/>
        </p:nvSpPr>
        <p:spPr>
          <a:xfrm>
            <a:off x="2903034" y="1811611"/>
            <a:ext cx="48768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91200" y="2857500"/>
            <a:ext cx="1505185" cy="1066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5489" y="5839664"/>
            <a:ext cx="1419508" cy="15021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DD1B06-31CD-4EBC-AF71-7099A689AE5D}"/>
              </a:ext>
            </a:extLst>
          </p:cNvPr>
          <p:cNvSpPr txBox="1"/>
          <p:nvPr/>
        </p:nvSpPr>
        <p:spPr>
          <a:xfrm>
            <a:off x="7755489" y="2561649"/>
            <a:ext cx="9144000" cy="184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CEFEC8-E5AC-4F91-878B-ECFDB7B21D97}"/>
              </a:ext>
            </a:extLst>
          </p:cNvPr>
          <p:cNvSpPr txBox="1"/>
          <p:nvPr/>
        </p:nvSpPr>
        <p:spPr>
          <a:xfrm>
            <a:off x="9721860" y="5524500"/>
            <a:ext cx="765174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 và đọc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bản vẽ chi tiết của sản phẩm cơ khí đơn giản từ vật mẫu gia đình có.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81019048-5100-4037-92FC-69BDF7D9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51860" y="3481805"/>
            <a:ext cx="3752747" cy="658811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11BFB056-C151-42C0-AD6A-9917BB556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76532" y="350807"/>
            <a:ext cx="1578068" cy="184031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73255643-7820-4EB1-87C9-3FCCDE930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96229" y="242263"/>
            <a:ext cx="1993808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3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056569" y="1529113"/>
            <a:ext cx="1287135" cy="12871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5302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972800" y="1971874"/>
            <a:ext cx="677571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30997" y="1620944"/>
            <a:ext cx="1338276" cy="88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  <a:spcBef>
                <a:spcPct val="0"/>
              </a:spcBef>
            </a:pPr>
            <a:r>
              <a:rPr lang="en-US" sz="543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08718" y="4021624"/>
            <a:ext cx="6686732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endParaRPr lang="en-US" sz="44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121483" y="4361146"/>
            <a:ext cx="1287135" cy="12871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5302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095911" y="4467109"/>
            <a:ext cx="1338276" cy="88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  <a:spcBef>
                <a:spcPct val="0"/>
              </a:spcBef>
            </a:pPr>
            <a:r>
              <a:rPr lang="en-US" sz="543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43710" y="6819900"/>
            <a:ext cx="6216747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 </a:t>
            </a:r>
            <a:r>
              <a:rPr lang="en-US" sz="4400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4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endParaRPr lang="en-US" sz="4400" b="1" i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206831" y="7129253"/>
            <a:ext cx="1287135" cy="128713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5302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192135" y="7270574"/>
            <a:ext cx="1338276" cy="88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  <a:spcBef>
                <a:spcPct val="0"/>
              </a:spcBef>
            </a:pPr>
            <a:r>
              <a:rPr lang="en-US" sz="543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AC20079-F111-4A83-AFA2-FC69BF07D297}"/>
              </a:ext>
            </a:extLst>
          </p:cNvPr>
          <p:cNvSpPr/>
          <p:nvPr/>
        </p:nvSpPr>
        <p:spPr>
          <a:xfrm>
            <a:off x="1227543" y="0"/>
            <a:ext cx="6216748" cy="10270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D598422-B255-4482-93EE-808EC871C1DB}"/>
              </a:ext>
            </a:extLst>
          </p:cNvPr>
          <p:cNvSpPr txBox="1"/>
          <p:nvPr/>
        </p:nvSpPr>
        <p:spPr>
          <a:xfrm>
            <a:off x="-243517" y="1775859"/>
            <a:ext cx="9173028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AEE42038-5C01-4EC7-BC15-2BA84D7CA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590800" y="5927467"/>
            <a:ext cx="4117215" cy="40773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9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264" r="15264"/>
          <a:stretch>
            <a:fillRect/>
          </a:stretch>
        </p:blipFill>
        <p:spPr>
          <a:xfrm>
            <a:off x="0" y="0"/>
            <a:ext cx="5735122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247959" y="2149746"/>
            <a:ext cx="14788478" cy="5987508"/>
          </a:xfrm>
          <a:custGeom>
            <a:avLst/>
            <a:gdLst/>
            <a:ahLst/>
            <a:cxnLst/>
            <a:rect l="l" t="t" r="r" b="b"/>
            <a:pathLst>
              <a:path w="2368368" h="1326326">
                <a:moveTo>
                  <a:pt x="43908" y="0"/>
                </a:moveTo>
                <a:lnTo>
                  <a:pt x="2324460" y="0"/>
                </a:lnTo>
                <a:cubicBezTo>
                  <a:pt x="2348709" y="0"/>
                  <a:pt x="2368368" y="19658"/>
                  <a:pt x="2368368" y="43908"/>
                </a:cubicBezTo>
                <a:lnTo>
                  <a:pt x="2368368" y="1282418"/>
                </a:lnTo>
                <a:cubicBezTo>
                  <a:pt x="2368368" y="1306668"/>
                  <a:pt x="2348709" y="1326326"/>
                  <a:pt x="2324460" y="1326326"/>
                </a:cubicBezTo>
                <a:lnTo>
                  <a:pt x="43908" y="1326326"/>
                </a:lnTo>
                <a:cubicBezTo>
                  <a:pt x="19658" y="1326326"/>
                  <a:pt x="0" y="1306668"/>
                  <a:pt x="0" y="1282418"/>
                </a:cubicBezTo>
                <a:lnTo>
                  <a:pt x="0" y="43908"/>
                </a:lnTo>
                <a:cubicBezTo>
                  <a:pt x="0" y="19658"/>
                  <a:pt x="19658" y="0"/>
                  <a:pt x="43908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2590046" y="2779241"/>
            <a:ext cx="6272926" cy="65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endParaRPr lang="en-US" sz="4000" dirty="0">
              <a:solidFill>
                <a:srgbClr val="FFFFFF"/>
              </a:solidFill>
              <a:latin typeface="Alegrey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046" y="4529389"/>
            <a:ext cx="7052153" cy="3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37884" y="3436551"/>
            <a:ext cx="1460862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SỰ CHÚ Ý THEO DÕI CỦA CÁC EM!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6600" y="342900"/>
            <a:ext cx="11887200" cy="1905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14750" y="644284"/>
            <a:ext cx="11010900" cy="1101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vi-VN" sz="6600" b="1" dirty="0">
                <a:solidFill>
                  <a:schemeClr val="bg1"/>
                </a:solidFill>
              </a:rPr>
              <a:t>I. LẬP BẢN VẼ CHI TIẾT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7200" y="7413414"/>
            <a:ext cx="1542932" cy="287358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9E840E38-04B2-49A1-99C5-A0E8FF811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798008" y="342900"/>
            <a:ext cx="2042077" cy="1904375"/>
          </a:xfrm>
          <a:prstGeom prst="rect">
            <a:avLst/>
          </a:prstGeom>
        </p:spPr>
      </p:pic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xmlns="" id="{C18494BF-739A-43C9-9D77-AEB7F197331A}"/>
              </a:ext>
            </a:extLst>
          </p:cNvPr>
          <p:cNvSpPr/>
          <p:nvPr/>
        </p:nvSpPr>
        <p:spPr>
          <a:xfrm>
            <a:off x="6820209" y="2753395"/>
            <a:ext cx="9753600" cy="419075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27F1E6-95E9-4A0A-A5DD-87B8FAF1EE4B}"/>
              </a:ext>
            </a:extLst>
          </p:cNvPr>
          <p:cNvSpPr txBox="1"/>
          <p:nvPr/>
        </p:nvSpPr>
        <p:spPr>
          <a:xfrm>
            <a:off x="7167412" y="3275533"/>
            <a:ext cx="9013797" cy="290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thế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endParaRPr lang="vi-VN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2DC3EFEB-7364-4C5B-ACF0-E0305C9EF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05400" y="7132697"/>
            <a:ext cx="4839009" cy="3193747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xmlns="" id="{470140E9-9426-41C8-A7E3-CEA1157312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411200" y="6961984"/>
            <a:ext cx="4587226" cy="30562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841463" y="2580337"/>
            <a:ext cx="12334251" cy="12334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098438" y="6080859"/>
            <a:ext cx="9668608" cy="96686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4887" y="3839159"/>
            <a:ext cx="6270734" cy="2241700"/>
            <a:chOff x="-1694607" y="-482062"/>
            <a:chExt cx="8360979" cy="2988934"/>
          </a:xfrm>
        </p:grpSpPr>
        <p:sp>
          <p:nvSpPr>
            <p:cNvPr id="5" name="TextBox 5"/>
            <p:cNvSpPr txBox="1"/>
            <p:nvPr/>
          </p:nvSpPr>
          <p:spPr>
            <a:xfrm>
              <a:off x="-1694607" y="-482062"/>
              <a:ext cx="6666372" cy="1547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359"/>
                </a:lnSpc>
                <a:spcBef>
                  <a:spcPct val="0"/>
                </a:spcBef>
              </a:pPr>
              <a:r>
                <a:rPr lang="vi-VN" sz="6600" b="1" dirty="0">
                  <a:solidFill>
                    <a:srgbClr val="C00000"/>
                  </a:solidFill>
                </a:rPr>
                <a:t>Kết luận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93718"/>
              <a:ext cx="6666372" cy="6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20"/>
                </a:lnSpc>
                <a:spcBef>
                  <a:spcPct val="0"/>
                </a:spcBef>
              </a:pPr>
              <a:endParaRPr lang="en-US" sz="2800" u="none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062336" y="508429"/>
            <a:ext cx="11463664" cy="2527828"/>
          </a:xfrm>
          <a:custGeom>
            <a:avLst/>
            <a:gdLst/>
            <a:ahLst/>
            <a:cxnLst/>
            <a:rect l="l" t="t" r="r" b="b"/>
            <a:pathLst>
              <a:path w="16440449" h="1939290">
                <a:moveTo>
                  <a:pt x="15470805" y="0"/>
                </a:moveTo>
                <a:lnTo>
                  <a:pt x="969645" y="0"/>
                </a:lnTo>
                <a:cubicBezTo>
                  <a:pt x="434975" y="0"/>
                  <a:pt x="0" y="434975"/>
                  <a:pt x="0" y="969645"/>
                </a:cubicBezTo>
                <a:cubicBezTo>
                  <a:pt x="0" y="1504315"/>
                  <a:pt x="434975" y="1939290"/>
                  <a:pt x="969645" y="1939290"/>
                </a:cubicBezTo>
                <a:lnTo>
                  <a:pt x="15470805" y="1939290"/>
                </a:lnTo>
                <a:cubicBezTo>
                  <a:pt x="16005474" y="1939290"/>
                  <a:pt x="16440449" y="1504315"/>
                  <a:pt x="16440449" y="969645"/>
                </a:cubicBezTo>
                <a:cubicBezTo>
                  <a:pt x="16440449" y="434975"/>
                  <a:pt x="16005474" y="0"/>
                  <a:pt x="15470805" y="0"/>
                </a:cubicBezTo>
                <a:close/>
                <a:moveTo>
                  <a:pt x="15470805" y="1913890"/>
                </a:moveTo>
                <a:lnTo>
                  <a:pt x="969645" y="1913890"/>
                </a:lnTo>
                <a:cubicBezTo>
                  <a:pt x="448945" y="1913890"/>
                  <a:pt x="25400" y="1490345"/>
                  <a:pt x="25400" y="969645"/>
                </a:cubicBezTo>
                <a:cubicBezTo>
                  <a:pt x="25400" y="448945"/>
                  <a:pt x="448945" y="25400"/>
                  <a:pt x="969645" y="25400"/>
                </a:cubicBezTo>
                <a:lnTo>
                  <a:pt x="15470805" y="25400"/>
                </a:lnTo>
                <a:cubicBezTo>
                  <a:pt x="15991505" y="25400"/>
                  <a:pt x="16415049" y="448945"/>
                  <a:pt x="16415049" y="969645"/>
                </a:cubicBezTo>
                <a:cubicBezTo>
                  <a:pt x="16415049" y="1490345"/>
                  <a:pt x="15991505" y="1913890"/>
                  <a:pt x="15470805" y="1913890"/>
                </a:cubicBezTo>
                <a:close/>
              </a:path>
            </a:pathLst>
          </a:custGeom>
          <a:solidFill>
            <a:srgbClr val="000000"/>
          </a:solidFill>
        </p:spPr>
      </p:sp>
      <p:grpSp>
        <p:nvGrpSpPr>
          <p:cNvPr id="15" name="Group 15"/>
          <p:cNvGrpSpPr/>
          <p:nvPr/>
        </p:nvGrpSpPr>
        <p:grpSpPr>
          <a:xfrm>
            <a:off x="6338788" y="3794585"/>
            <a:ext cx="11339611" cy="1526924"/>
            <a:chOff x="0" y="0"/>
            <a:chExt cx="16440449" cy="1939290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16415049" cy="1913890"/>
            </a:xfrm>
            <a:custGeom>
              <a:avLst/>
              <a:gdLst/>
              <a:ahLst/>
              <a:cxnLst/>
              <a:rect l="l" t="t" r="r" b="b"/>
              <a:pathLst>
                <a:path w="16415049" h="1913890">
                  <a:moveTo>
                    <a:pt x="15458105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58105" y="0"/>
                  </a:lnTo>
                  <a:cubicBezTo>
                    <a:pt x="15986551" y="0"/>
                    <a:pt x="16415049" y="428371"/>
                    <a:pt x="16415049" y="956945"/>
                  </a:cubicBezTo>
                  <a:lnTo>
                    <a:pt x="16415049" y="956945"/>
                  </a:lnTo>
                  <a:cubicBezTo>
                    <a:pt x="16415049" y="1485392"/>
                    <a:pt x="15986551" y="1913890"/>
                    <a:pt x="1545810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6440449" cy="1939290"/>
            </a:xfrm>
            <a:custGeom>
              <a:avLst/>
              <a:gdLst/>
              <a:ahLst/>
              <a:cxnLst/>
              <a:rect l="l" t="t" r="r" b="b"/>
              <a:pathLst>
                <a:path w="16440449" h="1939290">
                  <a:moveTo>
                    <a:pt x="15470805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15470805" y="1939290"/>
                  </a:lnTo>
                  <a:cubicBezTo>
                    <a:pt x="16005474" y="1939290"/>
                    <a:pt x="16440449" y="1504315"/>
                    <a:pt x="16440449" y="969645"/>
                  </a:cubicBezTo>
                  <a:cubicBezTo>
                    <a:pt x="16440449" y="434975"/>
                    <a:pt x="16005474" y="0"/>
                    <a:pt x="15470805" y="0"/>
                  </a:cubicBezTo>
                  <a:close/>
                  <a:moveTo>
                    <a:pt x="15470805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5470805" y="25400"/>
                  </a:lnTo>
                  <a:cubicBezTo>
                    <a:pt x="15991505" y="25400"/>
                    <a:pt x="16415049" y="448945"/>
                    <a:pt x="16415049" y="969645"/>
                  </a:cubicBezTo>
                  <a:cubicBezTo>
                    <a:pt x="16415049" y="1490345"/>
                    <a:pt x="15991505" y="1913890"/>
                    <a:pt x="15470805" y="1913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121819" y="3717940"/>
            <a:ext cx="2147231" cy="1622681"/>
            <a:chOff x="0" y="0"/>
            <a:chExt cx="3780875" cy="193929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3755475" cy="1913890"/>
            </a:xfrm>
            <a:custGeom>
              <a:avLst/>
              <a:gdLst/>
              <a:ahLst/>
              <a:cxnLst/>
              <a:rect l="l" t="t" r="r" b="b"/>
              <a:pathLst>
                <a:path w="3755475" h="1913890">
                  <a:moveTo>
                    <a:pt x="2798530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98529" y="0"/>
                  </a:lnTo>
                  <a:cubicBezTo>
                    <a:pt x="3326976" y="0"/>
                    <a:pt x="3755474" y="428371"/>
                    <a:pt x="3755474" y="956945"/>
                  </a:cubicBezTo>
                  <a:lnTo>
                    <a:pt x="3755474" y="956945"/>
                  </a:lnTo>
                  <a:cubicBezTo>
                    <a:pt x="3755475" y="1485392"/>
                    <a:pt x="3326977" y="1913890"/>
                    <a:pt x="27985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3780875" cy="1939290"/>
            </a:xfrm>
            <a:custGeom>
              <a:avLst/>
              <a:gdLst/>
              <a:ahLst/>
              <a:cxnLst/>
              <a:rect l="l" t="t" r="r" b="b"/>
              <a:pathLst>
                <a:path w="3780875" h="1939290">
                  <a:moveTo>
                    <a:pt x="281123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2811229" y="1939290"/>
                  </a:lnTo>
                  <a:cubicBezTo>
                    <a:pt x="3345899" y="1939290"/>
                    <a:pt x="3780874" y="1504315"/>
                    <a:pt x="3780874" y="969645"/>
                  </a:cubicBezTo>
                  <a:cubicBezTo>
                    <a:pt x="3780875" y="434975"/>
                    <a:pt x="3345900" y="0"/>
                    <a:pt x="2811230" y="0"/>
                  </a:cubicBezTo>
                  <a:close/>
                  <a:moveTo>
                    <a:pt x="2811230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2811229" y="25400"/>
                  </a:lnTo>
                  <a:cubicBezTo>
                    <a:pt x="3331930" y="25400"/>
                    <a:pt x="3755474" y="448945"/>
                    <a:pt x="3755474" y="969645"/>
                  </a:cubicBezTo>
                  <a:cubicBezTo>
                    <a:pt x="3755475" y="1490345"/>
                    <a:pt x="3331930" y="1913890"/>
                    <a:pt x="28112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7490881" y="3741302"/>
            <a:ext cx="8320066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034734" y="5598292"/>
            <a:ext cx="521617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 lang="en-US" sz="29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5162642" y="6370376"/>
            <a:ext cx="12649200" cy="3015896"/>
            <a:chOff x="-27198" y="0"/>
            <a:chExt cx="16467647" cy="1939290"/>
          </a:xfrm>
        </p:grpSpPr>
        <p:sp>
          <p:nvSpPr>
            <p:cNvPr id="32" name="Freeform 32"/>
            <p:cNvSpPr/>
            <p:nvPr/>
          </p:nvSpPr>
          <p:spPr>
            <a:xfrm>
              <a:off x="-27198" y="23648"/>
              <a:ext cx="16415049" cy="1913890"/>
            </a:xfrm>
            <a:custGeom>
              <a:avLst/>
              <a:gdLst/>
              <a:ahLst/>
              <a:cxnLst/>
              <a:rect l="l" t="t" r="r" b="b"/>
              <a:pathLst>
                <a:path w="16415049" h="1913890">
                  <a:moveTo>
                    <a:pt x="15458105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58105" y="0"/>
                  </a:lnTo>
                  <a:cubicBezTo>
                    <a:pt x="15986551" y="0"/>
                    <a:pt x="16415049" y="428371"/>
                    <a:pt x="16415049" y="956945"/>
                  </a:cubicBezTo>
                  <a:lnTo>
                    <a:pt x="16415049" y="956945"/>
                  </a:lnTo>
                  <a:cubicBezTo>
                    <a:pt x="16415049" y="1485392"/>
                    <a:pt x="15986551" y="1913890"/>
                    <a:pt x="1545810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16440449" cy="1939290"/>
            </a:xfrm>
            <a:custGeom>
              <a:avLst/>
              <a:gdLst/>
              <a:ahLst/>
              <a:cxnLst/>
              <a:rect l="l" t="t" r="r" b="b"/>
              <a:pathLst>
                <a:path w="16440449" h="1939290">
                  <a:moveTo>
                    <a:pt x="15470805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15470805" y="1939290"/>
                  </a:lnTo>
                  <a:cubicBezTo>
                    <a:pt x="16005474" y="1939290"/>
                    <a:pt x="16440449" y="1504315"/>
                    <a:pt x="16440449" y="969645"/>
                  </a:cubicBezTo>
                  <a:cubicBezTo>
                    <a:pt x="16440449" y="434975"/>
                    <a:pt x="16005474" y="0"/>
                    <a:pt x="15470805" y="0"/>
                  </a:cubicBezTo>
                  <a:close/>
                  <a:moveTo>
                    <a:pt x="15470805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5470805" y="25400"/>
                  </a:lnTo>
                  <a:cubicBezTo>
                    <a:pt x="15991505" y="25400"/>
                    <a:pt x="16415049" y="448945"/>
                    <a:pt x="16415049" y="969645"/>
                  </a:cubicBezTo>
                  <a:cubicBezTo>
                    <a:pt x="16415049" y="1490345"/>
                    <a:pt x="15991505" y="1913890"/>
                    <a:pt x="15470805" y="1913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55831" y="7022638"/>
            <a:ext cx="5976767" cy="1668739"/>
            <a:chOff x="0" y="0"/>
            <a:chExt cx="3780875" cy="1939290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3755475" cy="1913890"/>
            </a:xfrm>
            <a:custGeom>
              <a:avLst/>
              <a:gdLst/>
              <a:ahLst/>
              <a:cxnLst/>
              <a:rect l="l" t="t" r="r" b="b"/>
              <a:pathLst>
                <a:path w="3755475" h="1913890">
                  <a:moveTo>
                    <a:pt x="2798530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98529" y="0"/>
                  </a:lnTo>
                  <a:cubicBezTo>
                    <a:pt x="3326976" y="0"/>
                    <a:pt x="3755474" y="428371"/>
                    <a:pt x="3755474" y="956945"/>
                  </a:cubicBezTo>
                  <a:lnTo>
                    <a:pt x="3755474" y="956945"/>
                  </a:lnTo>
                  <a:cubicBezTo>
                    <a:pt x="3755475" y="1485392"/>
                    <a:pt x="3326977" y="1913890"/>
                    <a:pt x="27985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3780875" cy="1939290"/>
            </a:xfrm>
            <a:custGeom>
              <a:avLst/>
              <a:gdLst/>
              <a:ahLst/>
              <a:cxnLst/>
              <a:rect l="l" t="t" r="r" b="b"/>
              <a:pathLst>
                <a:path w="3780875" h="1939290">
                  <a:moveTo>
                    <a:pt x="281123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2811229" y="1939290"/>
                  </a:lnTo>
                  <a:cubicBezTo>
                    <a:pt x="3345899" y="1939290"/>
                    <a:pt x="3780874" y="1504315"/>
                    <a:pt x="3780874" y="969645"/>
                  </a:cubicBezTo>
                  <a:cubicBezTo>
                    <a:pt x="3780875" y="434975"/>
                    <a:pt x="3345900" y="0"/>
                    <a:pt x="2811230" y="0"/>
                  </a:cubicBezTo>
                  <a:close/>
                  <a:moveTo>
                    <a:pt x="2811230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2811229" y="25400"/>
                  </a:lnTo>
                  <a:cubicBezTo>
                    <a:pt x="3331930" y="25400"/>
                    <a:pt x="3755474" y="448945"/>
                    <a:pt x="3755474" y="969645"/>
                  </a:cubicBezTo>
                  <a:cubicBezTo>
                    <a:pt x="3755475" y="1490345"/>
                    <a:pt x="3331930" y="1913890"/>
                    <a:pt x="28112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9501547" y="7173047"/>
            <a:ext cx="316218" cy="41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Montserrat Extra-Bold Bold"/>
            </a:endParaRP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44101" y="5498835"/>
            <a:ext cx="1572406" cy="94540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222835">
            <a:off x="-1728969" y="-2626185"/>
            <a:ext cx="5764992" cy="545512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14155">
            <a:off x="154716" y="8883550"/>
            <a:ext cx="1725428" cy="1343677"/>
          </a:xfrm>
          <a:prstGeom prst="rect">
            <a:avLst/>
          </a:prstGeom>
        </p:spPr>
      </p:pic>
      <p:grpSp>
        <p:nvGrpSpPr>
          <p:cNvPr id="42" name="Group 18">
            <a:extLst>
              <a:ext uri="{FF2B5EF4-FFF2-40B4-BE49-F238E27FC236}">
                <a16:creationId xmlns:a16="http://schemas.microsoft.com/office/drawing/2014/main" xmlns="" id="{6F8F91BC-78F1-49CE-8BA1-696664203B15}"/>
              </a:ext>
            </a:extLst>
          </p:cNvPr>
          <p:cNvGrpSpPr/>
          <p:nvPr/>
        </p:nvGrpSpPr>
        <p:grpSpPr>
          <a:xfrm>
            <a:off x="4062653" y="904266"/>
            <a:ext cx="2750688" cy="1793287"/>
            <a:chOff x="0" y="0"/>
            <a:chExt cx="3780875" cy="1939290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61EFF0D-CACB-48C8-BDF1-1D1C6D6F79ED}"/>
                </a:ext>
              </a:extLst>
            </p:cNvPr>
            <p:cNvSpPr/>
            <p:nvPr/>
          </p:nvSpPr>
          <p:spPr>
            <a:xfrm>
              <a:off x="12700" y="12700"/>
              <a:ext cx="3755475" cy="1913890"/>
            </a:xfrm>
            <a:custGeom>
              <a:avLst/>
              <a:gdLst/>
              <a:ahLst/>
              <a:cxnLst/>
              <a:rect l="l" t="t" r="r" b="b"/>
              <a:pathLst>
                <a:path w="3755475" h="1913890">
                  <a:moveTo>
                    <a:pt x="2798530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98529" y="0"/>
                  </a:lnTo>
                  <a:cubicBezTo>
                    <a:pt x="3326976" y="0"/>
                    <a:pt x="3755474" y="428371"/>
                    <a:pt x="3755474" y="956945"/>
                  </a:cubicBezTo>
                  <a:lnTo>
                    <a:pt x="3755474" y="956945"/>
                  </a:lnTo>
                  <a:cubicBezTo>
                    <a:pt x="3755475" y="1485392"/>
                    <a:pt x="3326977" y="1913890"/>
                    <a:pt x="27985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9DDBB25F-B686-4138-990D-ED3F14D74201}"/>
                </a:ext>
              </a:extLst>
            </p:cNvPr>
            <p:cNvSpPr/>
            <p:nvPr/>
          </p:nvSpPr>
          <p:spPr>
            <a:xfrm>
              <a:off x="0" y="0"/>
              <a:ext cx="3780875" cy="1939290"/>
            </a:xfrm>
            <a:custGeom>
              <a:avLst/>
              <a:gdLst/>
              <a:ahLst/>
              <a:cxnLst/>
              <a:rect l="l" t="t" r="r" b="b"/>
              <a:pathLst>
                <a:path w="3780875" h="1939290">
                  <a:moveTo>
                    <a:pt x="281123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2811229" y="1939290"/>
                  </a:lnTo>
                  <a:cubicBezTo>
                    <a:pt x="3345899" y="1939290"/>
                    <a:pt x="3780874" y="1504315"/>
                    <a:pt x="3780874" y="969645"/>
                  </a:cubicBezTo>
                  <a:cubicBezTo>
                    <a:pt x="3780875" y="434975"/>
                    <a:pt x="3345900" y="0"/>
                    <a:pt x="2811230" y="0"/>
                  </a:cubicBezTo>
                  <a:close/>
                  <a:moveTo>
                    <a:pt x="2811230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2811229" y="25400"/>
                  </a:lnTo>
                  <a:cubicBezTo>
                    <a:pt x="3331930" y="25400"/>
                    <a:pt x="3755474" y="448945"/>
                    <a:pt x="3755474" y="969645"/>
                  </a:cubicBezTo>
                  <a:cubicBezTo>
                    <a:pt x="3755475" y="1490345"/>
                    <a:pt x="3331930" y="1913890"/>
                    <a:pt x="2811230" y="1913890"/>
                  </a:cubicBezTo>
                  <a:close/>
                </a:path>
              </a:pathLst>
            </a:custGeom>
            <a:solidFill>
              <a:srgbClr val="4C7FFF"/>
            </a:solidFill>
          </p:spPr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9708F01-F0E5-4291-8760-D9FF3F7D2DE6}"/>
              </a:ext>
            </a:extLst>
          </p:cNvPr>
          <p:cNvSpPr txBox="1"/>
          <p:nvPr/>
        </p:nvSpPr>
        <p:spPr>
          <a:xfrm>
            <a:off x="6907275" y="553590"/>
            <a:ext cx="10161525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DCD41A6-520E-4A10-A28E-D1443F4B0DCC}"/>
              </a:ext>
            </a:extLst>
          </p:cNvPr>
          <p:cNvSpPr txBox="1"/>
          <p:nvPr/>
        </p:nvSpPr>
        <p:spPr>
          <a:xfrm>
            <a:off x="7768744" y="6578946"/>
            <a:ext cx="13144500" cy="264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Hoàn  thiện bản vẽ                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4C8B937-D6AA-4392-A41F-6DD35D5B5C57}"/>
              </a:ext>
            </a:extLst>
          </p:cNvPr>
          <p:cNvSpPr txBox="1"/>
          <p:nvPr/>
        </p:nvSpPr>
        <p:spPr>
          <a:xfrm>
            <a:off x="975907" y="6947256"/>
            <a:ext cx="5931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Notched Right 53">
            <a:extLst>
              <a:ext uri="{FF2B5EF4-FFF2-40B4-BE49-F238E27FC236}">
                <a16:creationId xmlns:a16="http://schemas.microsoft.com/office/drawing/2014/main" xmlns="" id="{7A659D97-01A8-4F9E-84B3-F73FF8C6EF8A}"/>
              </a:ext>
            </a:extLst>
          </p:cNvPr>
          <p:cNvSpPr/>
          <p:nvPr/>
        </p:nvSpPr>
        <p:spPr>
          <a:xfrm>
            <a:off x="13425477" y="6932068"/>
            <a:ext cx="811856" cy="51344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Notched Right 54">
            <a:extLst>
              <a:ext uri="{FF2B5EF4-FFF2-40B4-BE49-F238E27FC236}">
                <a16:creationId xmlns:a16="http://schemas.microsoft.com/office/drawing/2014/main" xmlns="" id="{AD96BA3A-C2E8-4885-897D-5C50DEE0485C}"/>
              </a:ext>
            </a:extLst>
          </p:cNvPr>
          <p:cNvSpPr/>
          <p:nvPr/>
        </p:nvSpPr>
        <p:spPr>
          <a:xfrm rot="5400000">
            <a:off x="15025878" y="7720644"/>
            <a:ext cx="811856" cy="51344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Notched Right 55">
            <a:extLst>
              <a:ext uri="{FF2B5EF4-FFF2-40B4-BE49-F238E27FC236}">
                <a16:creationId xmlns:a16="http://schemas.microsoft.com/office/drawing/2014/main" xmlns="" id="{FB19618C-7868-47BB-9960-B43390BA8C6C}"/>
              </a:ext>
            </a:extLst>
          </p:cNvPr>
          <p:cNvSpPr/>
          <p:nvPr/>
        </p:nvSpPr>
        <p:spPr>
          <a:xfrm rot="10800000">
            <a:off x="13264316" y="8637332"/>
            <a:ext cx="811856" cy="48697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10369AB-E9DC-48A6-A931-B025472AB724}"/>
              </a:ext>
            </a:extLst>
          </p:cNvPr>
          <p:cNvSpPr txBox="1"/>
          <p:nvPr/>
        </p:nvSpPr>
        <p:spPr>
          <a:xfrm>
            <a:off x="4178413" y="1419237"/>
            <a:ext cx="12832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 niệm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9AC7EB1-836B-4176-92C4-73CDC0F34DA0}"/>
              </a:ext>
            </a:extLst>
          </p:cNvPr>
          <p:cNvSpPr txBox="1"/>
          <p:nvPr/>
        </p:nvSpPr>
        <p:spPr>
          <a:xfrm>
            <a:off x="5353986" y="4091458"/>
            <a:ext cx="12816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Vai trò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xmlns="" id="{4BD74785-A163-4F63-A06A-B244103E41CA}"/>
              </a:ext>
            </a:extLst>
          </p:cNvPr>
          <p:cNvSpPr/>
          <p:nvPr/>
        </p:nvSpPr>
        <p:spPr>
          <a:xfrm>
            <a:off x="0" y="3790392"/>
            <a:ext cx="4459864" cy="1330368"/>
          </a:xfrm>
          <a:prstGeom prst="homePlat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  <p:bldP spid="51" grpId="0"/>
      <p:bldP spid="53" grpId="0"/>
      <p:bldP spid="54" grpId="0" animBg="1"/>
      <p:bldP spid="55" grpId="0" animBg="1"/>
      <p:bldP spid="56" grpId="0" animBg="1"/>
      <p:bldP spid="58" grpId="0"/>
      <p:bldP spid="60" grpId="0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0" y="4092798"/>
            <a:ext cx="10058400" cy="5926538"/>
            <a:chOff x="0" y="0"/>
            <a:chExt cx="2649809" cy="268713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2586309" cy="2623630"/>
            </a:xfrm>
            <a:custGeom>
              <a:avLst/>
              <a:gdLst/>
              <a:ahLst/>
              <a:cxnLst/>
              <a:rect l="l" t="t" r="r" b="b"/>
              <a:pathLst>
                <a:path w="2586309" h="2623630">
                  <a:moveTo>
                    <a:pt x="2493599" y="2623630"/>
                  </a:moveTo>
                  <a:lnTo>
                    <a:pt x="92710" y="2623630"/>
                  </a:lnTo>
                  <a:cubicBezTo>
                    <a:pt x="41910" y="2623630"/>
                    <a:pt x="0" y="2581720"/>
                    <a:pt x="0" y="253092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92329" y="0"/>
                  </a:lnTo>
                  <a:cubicBezTo>
                    <a:pt x="2543129" y="0"/>
                    <a:pt x="2585039" y="41910"/>
                    <a:pt x="2585039" y="92710"/>
                  </a:cubicBezTo>
                  <a:lnTo>
                    <a:pt x="2585039" y="2529650"/>
                  </a:lnTo>
                  <a:cubicBezTo>
                    <a:pt x="2586309" y="2581720"/>
                    <a:pt x="2544399" y="2623630"/>
                    <a:pt x="2493599" y="262363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649809" cy="2687130"/>
            </a:xfrm>
            <a:custGeom>
              <a:avLst/>
              <a:gdLst/>
              <a:ahLst/>
              <a:cxnLst/>
              <a:rect l="l" t="t" r="r" b="b"/>
              <a:pathLst>
                <a:path w="2649809" h="2687130">
                  <a:moveTo>
                    <a:pt x="2525349" y="59690"/>
                  </a:moveTo>
                  <a:cubicBezTo>
                    <a:pt x="2560909" y="59690"/>
                    <a:pt x="2590119" y="88900"/>
                    <a:pt x="2590119" y="124460"/>
                  </a:cubicBezTo>
                  <a:lnTo>
                    <a:pt x="2590119" y="2562670"/>
                  </a:lnTo>
                  <a:cubicBezTo>
                    <a:pt x="2590119" y="2598230"/>
                    <a:pt x="2560909" y="2627440"/>
                    <a:pt x="2525349" y="2627440"/>
                  </a:cubicBezTo>
                  <a:lnTo>
                    <a:pt x="124460" y="2627440"/>
                  </a:lnTo>
                  <a:cubicBezTo>
                    <a:pt x="88900" y="2627440"/>
                    <a:pt x="59690" y="2598230"/>
                    <a:pt x="59690" y="256267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25349" y="59690"/>
                  </a:lnTo>
                  <a:moveTo>
                    <a:pt x="25253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62670"/>
                  </a:lnTo>
                  <a:cubicBezTo>
                    <a:pt x="0" y="2631250"/>
                    <a:pt x="55880" y="2687130"/>
                    <a:pt x="124460" y="2687130"/>
                  </a:cubicBezTo>
                  <a:lnTo>
                    <a:pt x="2525349" y="2687130"/>
                  </a:lnTo>
                  <a:cubicBezTo>
                    <a:pt x="2593929" y="2687130"/>
                    <a:pt x="2649809" y="2631250"/>
                    <a:pt x="2649809" y="2562670"/>
                  </a:cubicBezTo>
                  <a:lnTo>
                    <a:pt x="2649809" y="124460"/>
                  </a:lnTo>
                  <a:cubicBezTo>
                    <a:pt x="2649809" y="55880"/>
                    <a:pt x="2593929" y="0"/>
                    <a:pt x="2525349" y="0"/>
                  </a:cubicBezTo>
                  <a:close/>
                </a:path>
              </a:pathLst>
            </a:custGeom>
            <a:solidFill>
              <a:srgbClr val="494F56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94902" y="255625"/>
            <a:ext cx="10978853" cy="4600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AF9080-E964-4785-BD90-7587B600D6A6}"/>
              </a:ext>
            </a:extLst>
          </p:cNvPr>
          <p:cNvSpPr txBox="1"/>
          <p:nvPr/>
        </p:nvSpPr>
        <p:spPr>
          <a:xfrm>
            <a:off x="7531324" y="166173"/>
            <a:ext cx="96898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14.2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550302-73EF-4B1B-98B1-F96CD99547DF}"/>
              </a:ext>
            </a:extLst>
          </p:cNvPr>
          <p:cNvSpPr txBox="1"/>
          <p:nvPr/>
        </p:nvSpPr>
        <p:spPr>
          <a:xfrm>
            <a:off x="384227" y="4856268"/>
            <a:ext cx="91440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14.2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4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trò: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2E26F5D-8D93-46C7-83A0-94F262C44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3971187"/>
            <a:ext cx="7460502" cy="631581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D3EC0666-9FBB-4EC4-9126-084432FFE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4227" y="1473813"/>
            <a:ext cx="4584911" cy="28843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913254" y="4576944"/>
            <a:ext cx="8077200" cy="4331949"/>
            <a:chOff x="0" y="0"/>
            <a:chExt cx="2649809" cy="14258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86309" cy="1362312"/>
            </a:xfrm>
            <a:custGeom>
              <a:avLst/>
              <a:gdLst/>
              <a:ahLst/>
              <a:cxnLst/>
              <a:rect l="l" t="t" r="r" b="b"/>
              <a:pathLst>
                <a:path w="2586309" h="1362312">
                  <a:moveTo>
                    <a:pt x="2493599" y="1362312"/>
                  </a:moveTo>
                  <a:lnTo>
                    <a:pt x="92710" y="1362312"/>
                  </a:lnTo>
                  <a:cubicBezTo>
                    <a:pt x="41910" y="1362312"/>
                    <a:pt x="0" y="1320402"/>
                    <a:pt x="0" y="12696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92329" y="0"/>
                  </a:lnTo>
                  <a:cubicBezTo>
                    <a:pt x="2543129" y="0"/>
                    <a:pt x="2585039" y="41910"/>
                    <a:pt x="2585039" y="92710"/>
                  </a:cubicBezTo>
                  <a:lnTo>
                    <a:pt x="2585039" y="1268332"/>
                  </a:lnTo>
                  <a:cubicBezTo>
                    <a:pt x="2586309" y="1320402"/>
                    <a:pt x="2544399" y="1362312"/>
                    <a:pt x="2493599" y="1362312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649809" cy="1425812"/>
            </a:xfrm>
            <a:custGeom>
              <a:avLst/>
              <a:gdLst/>
              <a:ahLst/>
              <a:cxnLst/>
              <a:rect l="l" t="t" r="r" b="b"/>
              <a:pathLst>
                <a:path w="2649809" h="1425812">
                  <a:moveTo>
                    <a:pt x="2525349" y="59690"/>
                  </a:moveTo>
                  <a:cubicBezTo>
                    <a:pt x="2560909" y="59690"/>
                    <a:pt x="2590119" y="88900"/>
                    <a:pt x="2590119" y="124460"/>
                  </a:cubicBezTo>
                  <a:lnTo>
                    <a:pt x="2590119" y="1301352"/>
                  </a:lnTo>
                  <a:cubicBezTo>
                    <a:pt x="2590119" y="1336912"/>
                    <a:pt x="2560909" y="1366122"/>
                    <a:pt x="2525349" y="1366122"/>
                  </a:cubicBezTo>
                  <a:lnTo>
                    <a:pt x="124460" y="1366122"/>
                  </a:lnTo>
                  <a:cubicBezTo>
                    <a:pt x="88900" y="1366122"/>
                    <a:pt x="59690" y="1336912"/>
                    <a:pt x="59690" y="13013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25349" y="59690"/>
                  </a:lnTo>
                  <a:moveTo>
                    <a:pt x="25253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1352"/>
                  </a:lnTo>
                  <a:cubicBezTo>
                    <a:pt x="0" y="1369932"/>
                    <a:pt x="55880" y="1425812"/>
                    <a:pt x="124460" y="1425812"/>
                  </a:cubicBezTo>
                  <a:lnTo>
                    <a:pt x="2525349" y="1425812"/>
                  </a:lnTo>
                  <a:cubicBezTo>
                    <a:pt x="2593929" y="1425812"/>
                    <a:pt x="2649809" y="1369932"/>
                    <a:pt x="2649809" y="1301352"/>
                  </a:cubicBezTo>
                  <a:lnTo>
                    <a:pt x="2649809" y="124460"/>
                  </a:lnTo>
                  <a:cubicBezTo>
                    <a:pt x="2649809" y="55880"/>
                    <a:pt x="2593929" y="0"/>
                    <a:pt x="2525349" y="0"/>
                  </a:cubicBezTo>
                  <a:close/>
                </a:path>
              </a:pathLst>
            </a:custGeom>
            <a:solidFill>
              <a:srgbClr val="494F5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04459" y="391217"/>
            <a:ext cx="7378974" cy="41390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08117" y="4681194"/>
            <a:ext cx="6887473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14.3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40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– 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– 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38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54018" y="1333829"/>
            <a:ext cx="5679856" cy="1620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14.3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EDD76-207A-455D-9F03-225A0AD7D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83164"/>
            <a:ext cx="8153400" cy="10203836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D9CCFA7D-1EF8-4B1F-A0C0-F94DAF6A10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4177" y="5020488"/>
            <a:ext cx="1666477" cy="177284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F861396-9384-49AE-BACE-1B009A433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0340" y="391217"/>
            <a:ext cx="2304594" cy="2189365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18BC0D32-7DEA-4024-B2F4-F27E6F443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7706070"/>
            <a:ext cx="3326124" cy="2652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16349" r="5868" b="35662"/>
          <a:stretch/>
        </p:blipFill>
        <p:spPr bwMode="auto">
          <a:xfrm>
            <a:off x="27878" y="36241"/>
            <a:ext cx="18354232" cy="1025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0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54400" y="263296"/>
            <a:ext cx="1643843" cy="1712861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AE6753FA-6DB7-450F-A4C6-707D16AFC3E3}"/>
              </a:ext>
            </a:extLst>
          </p:cNvPr>
          <p:cNvGrpSpPr/>
          <p:nvPr/>
        </p:nvGrpSpPr>
        <p:grpSpPr>
          <a:xfrm>
            <a:off x="-489735" y="21213"/>
            <a:ext cx="1342033" cy="10287000"/>
            <a:chOff x="0" y="0"/>
            <a:chExt cx="2408296" cy="2709333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4A32A6B7-C626-40CB-8B49-CD84C77878FA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xmlns="" id="{F216679B-7CAC-4B38-8E90-F19D174C1DB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608768E4-6FEE-47FB-8A3D-2CDBE4803BBE}"/>
              </a:ext>
            </a:extLst>
          </p:cNvPr>
          <p:cNvGrpSpPr/>
          <p:nvPr/>
        </p:nvGrpSpPr>
        <p:grpSpPr>
          <a:xfrm>
            <a:off x="1395706" y="3617138"/>
            <a:ext cx="9518819" cy="6420336"/>
            <a:chOff x="0" y="0"/>
            <a:chExt cx="2649809" cy="26871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xmlns="" id="{180FC44F-364B-496B-813D-0F8521EF7D75}"/>
                </a:ext>
              </a:extLst>
            </p:cNvPr>
            <p:cNvSpPr/>
            <p:nvPr/>
          </p:nvSpPr>
          <p:spPr>
            <a:xfrm>
              <a:off x="31750" y="31750"/>
              <a:ext cx="2586309" cy="2623630"/>
            </a:xfrm>
            <a:custGeom>
              <a:avLst/>
              <a:gdLst/>
              <a:ahLst/>
              <a:cxnLst/>
              <a:rect l="l" t="t" r="r" b="b"/>
              <a:pathLst>
                <a:path w="2586309" h="2623630">
                  <a:moveTo>
                    <a:pt x="2493599" y="2623630"/>
                  </a:moveTo>
                  <a:lnTo>
                    <a:pt x="92710" y="2623630"/>
                  </a:lnTo>
                  <a:cubicBezTo>
                    <a:pt x="41910" y="2623630"/>
                    <a:pt x="0" y="2581720"/>
                    <a:pt x="0" y="253092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92329" y="0"/>
                  </a:lnTo>
                  <a:cubicBezTo>
                    <a:pt x="2543129" y="0"/>
                    <a:pt x="2585039" y="41910"/>
                    <a:pt x="2585039" y="92710"/>
                  </a:cubicBezTo>
                  <a:lnTo>
                    <a:pt x="2585039" y="2529650"/>
                  </a:lnTo>
                  <a:cubicBezTo>
                    <a:pt x="2586309" y="2581720"/>
                    <a:pt x="2544399" y="2623630"/>
                    <a:pt x="2493599" y="262363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E869488D-3055-4DF0-9809-1B5552BD8932}"/>
                </a:ext>
              </a:extLst>
            </p:cNvPr>
            <p:cNvSpPr/>
            <p:nvPr/>
          </p:nvSpPr>
          <p:spPr>
            <a:xfrm>
              <a:off x="0" y="0"/>
              <a:ext cx="2649809" cy="2687130"/>
            </a:xfrm>
            <a:custGeom>
              <a:avLst/>
              <a:gdLst/>
              <a:ahLst/>
              <a:cxnLst/>
              <a:rect l="l" t="t" r="r" b="b"/>
              <a:pathLst>
                <a:path w="2649809" h="2687130">
                  <a:moveTo>
                    <a:pt x="2525349" y="59690"/>
                  </a:moveTo>
                  <a:cubicBezTo>
                    <a:pt x="2560909" y="59690"/>
                    <a:pt x="2590119" y="88900"/>
                    <a:pt x="2590119" y="124460"/>
                  </a:cubicBezTo>
                  <a:lnTo>
                    <a:pt x="2590119" y="2562670"/>
                  </a:lnTo>
                  <a:cubicBezTo>
                    <a:pt x="2590119" y="2598230"/>
                    <a:pt x="2560909" y="2627440"/>
                    <a:pt x="2525349" y="2627440"/>
                  </a:cubicBezTo>
                  <a:lnTo>
                    <a:pt x="124460" y="2627440"/>
                  </a:lnTo>
                  <a:cubicBezTo>
                    <a:pt x="88900" y="2627440"/>
                    <a:pt x="59690" y="2598230"/>
                    <a:pt x="59690" y="256267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25349" y="59690"/>
                  </a:lnTo>
                  <a:moveTo>
                    <a:pt x="25253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62670"/>
                  </a:lnTo>
                  <a:cubicBezTo>
                    <a:pt x="0" y="2631250"/>
                    <a:pt x="55880" y="2687130"/>
                    <a:pt x="124460" y="2687130"/>
                  </a:cubicBezTo>
                  <a:lnTo>
                    <a:pt x="2525349" y="2687130"/>
                  </a:lnTo>
                  <a:cubicBezTo>
                    <a:pt x="2593929" y="2687130"/>
                    <a:pt x="2649809" y="2631250"/>
                    <a:pt x="2649809" y="2562670"/>
                  </a:cubicBezTo>
                  <a:lnTo>
                    <a:pt x="2649809" y="124460"/>
                  </a:lnTo>
                  <a:cubicBezTo>
                    <a:pt x="2649809" y="55880"/>
                    <a:pt x="2593929" y="0"/>
                    <a:pt x="2525349" y="0"/>
                  </a:cubicBezTo>
                  <a:close/>
                </a:path>
              </a:pathLst>
            </a:custGeom>
            <a:solidFill>
              <a:srgbClr val="494F56"/>
            </a:solidFill>
          </p:spPr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82FB72C7-0964-4108-8419-44225B0CE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334" y="1718412"/>
            <a:ext cx="10383056" cy="28702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6F31EEF-EFBA-40BF-B29B-5576C7A425B0}"/>
              </a:ext>
            </a:extLst>
          </p:cNvPr>
          <p:cNvSpPr txBox="1"/>
          <p:nvPr/>
        </p:nvSpPr>
        <p:spPr>
          <a:xfrm>
            <a:off x="1525199" y="1792215"/>
            <a:ext cx="938932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14.6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A4.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358701-6461-4E6B-BFD3-24C4DFC7F82E}"/>
              </a:ext>
            </a:extLst>
          </p:cNvPr>
          <p:cNvSpPr txBox="1"/>
          <p:nvPr/>
        </p:nvSpPr>
        <p:spPr>
          <a:xfrm>
            <a:off x="1676400" y="4353563"/>
            <a:ext cx="8680539" cy="5052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A4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tẩy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14.6,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4D01D37-312F-4508-864C-15BB83BE9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1961" y="4680325"/>
            <a:ext cx="6762098" cy="4725840"/>
          </a:xfrm>
          <a:prstGeom prst="rect">
            <a:avLst/>
          </a:prstGeom>
        </p:spPr>
      </p:pic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xmlns="" id="{99354B67-9ECB-4FAD-A2A9-2D8BCF0718C9}"/>
              </a:ext>
            </a:extLst>
          </p:cNvPr>
          <p:cNvSpPr/>
          <p:nvPr/>
        </p:nvSpPr>
        <p:spPr>
          <a:xfrm rot="5400000">
            <a:off x="13864752" y="2442277"/>
            <a:ext cx="1883949" cy="1342800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C6DCE5-B89E-4816-B8B6-895724EC6081}"/>
              </a:ext>
            </a:extLst>
          </p:cNvPr>
          <p:cNvSpPr txBox="1"/>
          <p:nvPr/>
        </p:nvSpPr>
        <p:spPr>
          <a:xfrm>
            <a:off x="1935480" y="991752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EBECF3D9-4555-44F5-A8C5-1D68BD0C8033}"/>
              </a:ext>
            </a:extLst>
          </p:cNvPr>
          <p:cNvSpPr/>
          <p:nvPr/>
        </p:nvSpPr>
        <p:spPr>
          <a:xfrm>
            <a:off x="-11624" y="2695892"/>
            <a:ext cx="2297624" cy="160020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5D346C69-B317-4D81-B15D-D153C7AC0FD7}"/>
              </a:ext>
            </a:extLst>
          </p:cNvPr>
          <p:cNvSpPr/>
          <p:nvPr/>
        </p:nvSpPr>
        <p:spPr>
          <a:xfrm>
            <a:off x="24796" y="6331823"/>
            <a:ext cx="2185261" cy="165167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xmlns="" id="{8BDC2C9F-8A1C-466F-B65C-B8A630684ABA}"/>
              </a:ext>
            </a:extLst>
          </p:cNvPr>
          <p:cNvSpPr/>
          <p:nvPr/>
        </p:nvSpPr>
        <p:spPr>
          <a:xfrm>
            <a:off x="15712053" y="4271549"/>
            <a:ext cx="2438400" cy="16305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3DEF2-E5EB-4049-B164-6AA5FDFA3A1D}"/>
              </a:ext>
            </a:extLst>
          </p:cNvPr>
          <p:cNvSpPr txBox="1"/>
          <p:nvPr/>
        </p:nvSpPr>
        <p:spPr>
          <a:xfrm>
            <a:off x="2514600" y="3061721"/>
            <a:ext cx="13102526" cy="820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319D140-261F-4308-BFE8-6948966A442B}"/>
              </a:ext>
            </a:extLst>
          </p:cNvPr>
          <p:cNvSpPr txBox="1"/>
          <p:nvPr/>
        </p:nvSpPr>
        <p:spPr>
          <a:xfrm>
            <a:off x="-15498" y="3129880"/>
            <a:ext cx="9159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96AFFF4-7993-4CC1-A7AD-86060F535636}"/>
              </a:ext>
            </a:extLst>
          </p:cNvPr>
          <p:cNvSpPr txBox="1"/>
          <p:nvPr/>
        </p:nvSpPr>
        <p:spPr>
          <a:xfrm>
            <a:off x="2514601" y="4271549"/>
            <a:ext cx="13093486" cy="16516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490178-70DB-4A01-8510-F2BF087BB607}"/>
              </a:ext>
            </a:extLst>
          </p:cNvPr>
          <p:cNvSpPr txBox="1"/>
          <p:nvPr/>
        </p:nvSpPr>
        <p:spPr>
          <a:xfrm>
            <a:off x="16078200" y="4732871"/>
            <a:ext cx="9174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8BA56B4-999B-441D-B0F3-4E53D0C0DD36}"/>
              </a:ext>
            </a:extLst>
          </p:cNvPr>
          <p:cNvSpPr txBox="1"/>
          <p:nvPr/>
        </p:nvSpPr>
        <p:spPr>
          <a:xfrm>
            <a:off x="2514602" y="6312374"/>
            <a:ext cx="13093485" cy="16516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982DA42-A435-44BF-A158-058409BD8A03}"/>
              </a:ext>
            </a:extLst>
          </p:cNvPr>
          <p:cNvSpPr txBox="1"/>
          <p:nvPr/>
        </p:nvSpPr>
        <p:spPr>
          <a:xfrm>
            <a:off x="2497763" y="8396927"/>
            <a:ext cx="13093485" cy="16516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D7B95F9-A181-49CF-A813-BBBF9400EDE1}"/>
              </a:ext>
            </a:extLst>
          </p:cNvPr>
          <p:cNvSpPr txBox="1"/>
          <p:nvPr/>
        </p:nvSpPr>
        <p:spPr>
          <a:xfrm>
            <a:off x="-15498" y="6784266"/>
            <a:ext cx="1274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xmlns="" id="{A93BA6F9-CB2C-4477-8358-A932F25F4092}"/>
              </a:ext>
            </a:extLst>
          </p:cNvPr>
          <p:cNvSpPr/>
          <p:nvPr/>
        </p:nvSpPr>
        <p:spPr>
          <a:xfrm>
            <a:off x="15834102" y="8346497"/>
            <a:ext cx="2438400" cy="1630530"/>
          </a:xfrm>
          <a:prstGeom prst="lef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8FF3233-9773-46E6-A6FB-8309343BD07A}"/>
              </a:ext>
            </a:extLst>
          </p:cNvPr>
          <p:cNvSpPr txBox="1"/>
          <p:nvPr/>
        </p:nvSpPr>
        <p:spPr>
          <a:xfrm>
            <a:off x="16230600" y="8807819"/>
            <a:ext cx="1274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4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0" name="Group 2"/>
          <p:cNvGrpSpPr/>
          <p:nvPr/>
        </p:nvGrpSpPr>
        <p:grpSpPr>
          <a:xfrm>
            <a:off x="381000" y="159850"/>
            <a:ext cx="13411200" cy="1592343"/>
            <a:chOff x="0" y="0"/>
            <a:chExt cx="2408296" cy="2709333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3839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5"/>
          <p:cNvSpPr txBox="1"/>
          <p:nvPr/>
        </p:nvSpPr>
        <p:spPr>
          <a:xfrm>
            <a:off x="-1676400" y="196695"/>
            <a:ext cx="17031961" cy="123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bg1"/>
                </a:solidFill>
              </a:rPr>
              <a:t>II. ĐỌC BẢN VẼ CHI TIẾT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1" grpId="0" animBg="1"/>
      <p:bldP spid="23" grpId="0"/>
      <p:bldP spid="25" grpId="0" animBg="1"/>
      <p:bldP spid="27" grpId="0"/>
      <p:bldP spid="29" grpId="0" animBg="1"/>
      <p:bldP spid="33" grpId="0" animBg="1"/>
      <p:bldP spid="35" grpId="0"/>
      <p:bldP spid="36" grpId="0" animBg="1"/>
      <p:bldP spid="38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4A4E94-5318-4941-8256-512FB3A0CEC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CN Lý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4 BẢN VẼ CHI TIẾ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A7CE33-D410-436C-B135-A9F44B64F5F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A60BE-598C-47CF-B262-D26EDF610552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9968FA-4EF5-42A3-9B27-5AC7B3ED1ACC}: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E57200-D7D2-4933-9906-F7DE6FD1F6FF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D27C7-25B5-45F7-BC6D-67D0D53B12DF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47F11-FAB4-414F-AE3A-0DD7CB02D5F0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866DED-A6A1-4CBE-A3C7-BB5F776F316D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318F6-E746-43F4-87F6-44CAD53135A8}:2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DC69AB-7230-41B3-BC12-4B069F3AF0FF}:2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27AB2B-F628-444B-ABB2-FC1AFD0F3771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2B873B-1E3F-48B1-827F-265E8ED0590E}:2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A00A58-0A46-4A54-8926-868511F65703}:2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65A40-A6C1-4A1D-8F0F-3AD6CBD092A1}:2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69DF85-A219-4178-AA0D-27932434CFA9}:2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DAB8B-79B4-4B66-B99C-42CECA83D473}:2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6D0BC6-457B-42CE-9933-7837304F8385}: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760410-DAA0-4A1E-989F-9BFD4C351733}:25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86BDD7-900E-4C46-8DB6-CCEAC1F4AC2B}:2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BFBE9-22CA-458A-8449-2EFB9F39C88C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23A814-B86B-466C-8748-2BD1AAC58FE3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8EE7F-8602-4D13-974C-1D694EFF1203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8B2B1D-6FF4-4DDD-B15C-C1E2B5F5A6A8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389BEC-F049-4262-A07C-7727988A7F75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F2921F-34A5-4C04-A7A7-7A8BC30FEFEE}:2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C53331-CD6A-4E47-8DAC-4ABABCC6B044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1068</Words>
  <Application>Microsoft Office PowerPoint</Application>
  <PresentationFormat>Custom</PresentationFormat>
  <Paragraphs>134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Lato</vt:lpstr>
      <vt:lpstr>Montserrat</vt:lpstr>
      <vt:lpstr>Alegreya Bold</vt:lpstr>
      <vt:lpstr>Wingdings</vt:lpstr>
      <vt:lpstr>Cambria Math</vt:lpstr>
      <vt:lpstr>Montserrat Extra-Bold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14 BẢN VẼ CHI TIẾT</dc:title>
  <dc:creator>MINH</dc:creator>
  <cp:lastModifiedBy>Dell</cp:lastModifiedBy>
  <cp:revision>25</cp:revision>
  <dcterms:created xsi:type="dcterms:W3CDTF">2006-08-16T00:00:00Z</dcterms:created>
  <dcterms:modified xsi:type="dcterms:W3CDTF">2025-08-23T11:20:15Z</dcterms:modified>
  <dc:identifier>DAFR4Pi3KIs</dc:identifier>
</cp:coreProperties>
</file>