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92.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1" r:id="rId5"/>
    <p:sldId id="259" r:id="rId6"/>
    <p:sldId id="260"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5FCD6-D490-3EEF-BA3B-28B626DED5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ECDA41-73D1-0B76-BCF4-A572A053B1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A25261-2972-8DF0-204A-4BB3952B2CA6}"/>
              </a:ext>
            </a:extLst>
          </p:cNvPr>
          <p:cNvSpPr>
            <a:spLocks noGrp="1"/>
          </p:cNvSpPr>
          <p:nvPr>
            <p:ph type="dt" sz="half" idx="10"/>
          </p:nvPr>
        </p:nvSpPr>
        <p:spPr/>
        <p:txBody>
          <a:bodyPr/>
          <a:lstStyle/>
          <a:p>
            <a:fld id="{DBFB0296-746B-4F5F-A693-8716EEF2AD77}" type="datetimeFigureOut">
              <a:rPr lang="en-US" smtClean="0"/>
              <a:t>26/12/2022</a:t>
            </a:fld>
            <a:endParaRPr lang="en-US"/>
          </a:p>
        </p:txBody>
      </p:sp>
      <p:sp>
        <p:nvSpPr>
          <p:cNvPr id="5" name="Footer Placeholder 4">
            <a:extLst>
              <a:ext uri="{FF2B5EF4-FFF2-40B4-BE49-F238E27FC236}">
                <a16:creationId xmlns:a16="http://schemas.microsoft.com/office/drawing/2014/main" id="{CF8193D2-4762-6B25-F926-58202C0B7B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A12A65-A7E7-C785-404C-FC9B779C2E69}"/>
              </a:ext>
            </a:extLst>
          </p:cNvPr>
          <p:cNvSpPr>
            <a:spLocks noGrp="1"/>
          </p:cNvSpPr>
          <p:nvPr>
            <p:ph type="sldNum" sz="quarter" idx="12"/>
          </p:nvPr>
        </p:nvSpPr>
        <p:spPr/>
        <p:txBody>
          <a:bodyPr/>
          <a:lstStyle/>
          <a:p>
            <a:fld id="{53FD5FCE-F4C3-4986-B5CD-5CBB5BCE6A11}" type="slidenum">
              <a:rPr lang="en-US" smtClean="0"/>
              <a:t>‹#›</a:t>
            </a:fld>
            <a:endParaRPr lang="en-US"/>
          </a:p>
        </p:txBody>
      </p:sp>
    </p:spTree>
    <p:extLst>
      <p:ext uri="{BB962C8B-B14F-4D97-AF65-F5344CB8AC3E}">
        <p14:creationId xmlns:p14="http://schemas.microsoft.com/office/powerpoint/2010/main" val="4164116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21E5D-BA62-5B15-C8C3-11A055A4C4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DC5C45-62E1-85D1-FEA7-161BC62F6C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EC2192-BD2C-DA0E-1A23-AAA71A26B2AB}"/>
              </a:ext>
            </a:extLst>
          </p:cNvPr>
          <p:cNvSpPr>
            <a:spLocks noGrp="1"/>
          </p:cNvSpPr>
          <p:nvPr>
            <p:ph type="dt" sz="half" idx="10"/>
          </p:nvPr>
        </p:nvSpPr>
        <p:spPr/>
        <p:txBody>
          <a:bodyPr/>
          <a:lstStyle/>
          <a:p>
            <a:fld id="{DBFB0296-746B-4F5F-A693-8716EEF2AD77}" type="datetimeFigureOut">
              <a:rPr lang="en-US" smtClean="0"/>
              <a:t>26/12/2022</a:t>
            </a:fld>
            <a:endParaRPr lang="en-US"/>
          </a:p>
        </p:txBody>
      </p:sp>
      <p:sp>
        <p:nvSpPr>
          <p:cNvPr id="5" name="Footer Placeholder 4">
            <a:extLst>
              <a:ext uri="{FF2B5EF4-FFF2-40B4-BE49-F238E27FC236}">
                <a16:creationId xmlns:a16="http://schemas.microsoft.com/office/drawing/2014/main" id="{7607C4B6-E85B-662C-B815-551F956CB7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BBAB3D-F1A4-3E2F-25FB-332D46D23056}"/>
              </a:ext>
            </a:extLst>
          </p:cNvPr>
          <p:cNvSpPr>
            <a:spLocks noGrp="1"/>
          </p:cNvSpPr>
          <p:nvPr>
            <p:ph type="sldNum" sz="quarter" idx="12"/>
          </p:nvPr>
        </p:nvSpPr>
        <p:spPr/>
        <p:txBody>
          <a:bodyPr/>
          <a:lstStyle/>
          <a:p>
            <a:fld id="{53FD5FCE-F4C3-4986-B5CD-5CBB5BCE6A11}" type="slidenum">
              <a:rPr lang="en-US" smtClean="0"/>
              <a:t>‹#›</a:t>
            </a:fld>
            <a:endParaRPr lang="en-US"/>
          </a:p>
        </p:txBody>
      </p:sp>
    </p:spTree>
    <p:extLst>
      <p:ext uri="{BB962C8B-B14F-4D97-AF65-F5344CB8AC3E}">
        <p14:creationId xmlns:p14="http://schemas.microsoft.com/office/powerpoint/2010/main" val="281516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BD510F-4CA6-1180-AC0F-3D789703D3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675B2C-7397-F247-2A26-B4BED17166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223074-52B1-ECD0-722F-1F29F55A04FA}"/>
              </a:ext>
            </a:extLst>
          </p:cNvPr>
          <p:cNvSpPr>
            <a:spLocks noGrp="1"/>
          </p:cNvSpPr>
          <p:nvPr>
            <p:ph type="dt" sz="half" idx="10"/>
          </p:nvPr>
        </p:nvSpPr>
        <p:spPr/>
        <p:txBody>
          <a:bodyPr/>
          <a:lstStyle/>
          <a:p>
            <a:fld id="{DBFB0296-746B-4F5F-A693-8716EEF2AD77}" type="datetimeFigureOut">
              <a:rPr lang="en-US" smtClean="0"/>
              <a:t>26/12/2022</a:t>
            </a:fld>
            <a:endParaRPr lang="en-US"/>
          </a:p>
        </p:txBody>
      </p:sp>
      <p:sp>
        <p:nvSpPr>
          <p:cNvPr id="5" name="Footer Placeholder 4">
            <a:extLst>
              <a:ext uri="{FF2B5EF4-FFF2-40B4-BE49-F238E27FC236}">
                <a16:creationId xmlns:a16="http://schemas.microsoft.com/office/drawing/2014/main" id="{F7D11D7A-F468-F6B8-9B9D-3C7BE1D750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B6FCDF-446C-B84A-9037-8EE5D6391B17}"/>
              </a:ext>
            </a:extLst>
          </p:cNvPr>
          <p:cNvSpPr>
            <a:spLocks noGrp="1"/>
          </p:cNvSpPr>
          <p:nvPr>
            <p:ph type="sldNum" sz="quarter" idx="12"/>
          </p:nvPr>
        </p:nvSpPr>
        <p:spPr/>
        <p:txBody>
          <a:bodyPr/>
          <a:lstStyle/>
          <a:p>
            <a:fld id="{53FD5FCE-F4C3-4986-B5CD-5CBB5BCE6A11}" type="slidenum">
              <a:rPr lang="en-US" smtClean="0"/>
              <a:t>‹#›</a:t>
            </a:fld>
            <a:endParaRPr lang="en-US"/>
          </a:p>
        </p:txBody>
      </p:sp>
    </p:spTree>
    <p:extLst>
      <p:ext uri="{BB962C8B-B14F-4D97-AF65-F5344CB8AC3E}">
        <p14:creationId xmlns:p14="http://schemas.microsoft.com/office/powerpoint/2010/main" val="2240532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FE144-00BD-6E75-4676-D808CCA66C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5AB6D6-380B-3FE6-9330-C82291D4F0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6D26EC-74AF-8B8A-E834-9BB6981CD4AC}"/>
              </a:ext>
            </a:extLst>
          </p:cNvPr>
          <p:cNvSpPr>
            <a:spLocks noGrp="1"/>
          </p:cNvSpPr>
          <p:nvPr>
            <p:ph type="dt" sz="half" idx="10"/>
          </p:nvPr>
        </p:nvSpPr>
        <p:spPr/>
        <p:txBody>
          <a:bodyPr/>
          <a:lstStyle/>
          <a:p>
            <a:fld id="{DBFB0296-746B-4F5F-A693-8716EEF2AD77}" type="datetimeFigureOut">
              <a:rPr lang="en-US" smtClean="0"/>
              <a:t>26/12/2022</a:t>
            </a:fld>
            <a:endParaRPr lang="en-US"/>
          </a:p>
        </p:txBody>
      </p:sp>
      <p:sp>
        <p:nvSpPr>
          <p:cNvPr id="5" name="Footer Placeholder 4">
            <a:extLst>
              <a:ext uri="{FF2B5EF4-FFF2-40B4-BE49-F238E27FC236}">
                <a16:creationId xmlns:a16="http://schemas.microsoft.com/office/drawing/2014/main" id="{3F91C48D-3243-9E43-FBDB-E5100A01A0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80AC6C-FEE1-BB55-A7B1-233BEEA34815}"/>
              </a:ext>
            </a:extLst>
          </p:cNvPr>
          <p:cNvSpPr>
            <a:spLocks noGrp="1"/>
          </p:cNvSpPr>
          <p:nvPr>
            <p:ph type="sldNum" sz="quarter" idx="12"/>
          </p:nvPr>
        </p:nvSpPr>
        <p:spPr/>
        <p:txBody>
          <a:bodyPr/>
          <a:lstStyle/>
          <a:p>
            <a:fld id="{53FD5FCE-F4C3-4986-B5CD-5CBB5BCE6A11}" type="slidenum">
              <a:rPr lang="en-US" smtClean="0"/>
              <a:t>‹#›</a:t>
            </a:fld>
            <a:endParaRPr lang="en-US"/>
          </a:p>
        </p:txBody>
      </p:sp>
    </p:spTree>
    <p:extLst>
      <p:ext uri="{BB962C8B-B14F-4D97-AF65-F5344CB8AC3E}">
        <p14:creationId xmlns:p14="http://schemas.microsoft.com/office/powerpoint/2010/main" val="3865117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A0B46-DFC4-5CAD-20B5-9E9C9A02D4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AB83C9-753E-54C2-D6DF-63EDD1FDB8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B7B468-49EE-FCFD-EA03-874976D7AE72}"/>
              </a:ext>
            </a:extLst>
          </p:cNvPr>
          <p:cNvSpPr>
            <a:spLocks noGrp="1"/>
          </p:cNvSpPr>
          <p:nvPr>
            <p:ph type="dt" sz="half" idx="10"/>
          </p:nvPr>
        </p:nvSpPr>
        <p:spPr/>
        <p:txBody>
          <a:bodyPr/>
          <a:lstStyle/>
          <a:p>
            <a:fld id="{DBFB0296-746B-4F5F-A693-8716EEF2AD77}" type="datetimeFigureOut">
              <a:rPr lang="en-US" smtClean="0"/>
              <a:t>26/12/2022</a:t>
            </a:fld>
            <a:endParaRPr lang="en-US"/>
          </a:p>
        </p:txBody>
      </p:sp>
      <p:sp>
        <p:nvSpPr>
          <p:cNvPr id="5" name="Footer Placeholder 4">
            <a:extLst>
              <a:ext uri="{FF2B5EF4-FFF2-40B4-BE49-F238E27FC236}">
                <a16:creationId xmlns:a16="http://schemas.microsoft.com/office/drawing/2014/main" id="{3BF27FF7-9CC8-D585-B334-D17A56F05D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51D96E-E945-FAD4-6E19-71854EA66708}"/>
              </a:ext>
            </a:extLst>
          </p:cNvPr>
          <p:cNvSpPr>
            <a:spLocks noGrp="1"/>
          </p:cNvSpPr>
          <p:nvPr>
            <p:ph type="sldNum" sz="quarter" idx="12"/>
          </p:nvPr>
        </p:nvSpPr>
        <p:spPr/>
        <p:txBody>
          <a:bodyPr/>
          <a:lstStyle/>
          <a:p>
            <a:fld id="{53FD5FCE-F4C3-4986-B5CD-5CBB5BCE6A11}" type="slidenum">
              <a:rPr lang="en-US" smtClean="0"/>
              <a:t>‹#›</a:t>
            </a:fld>
            <a:endParaRPr lang="en-US"/>
          </a:p>
        </p:txBody>
      </p:sp>
    </p:spTree>
    <p:extLst>
      <p:ext uri="{BB962C8B-B14F-4D97-AF65-F5344CB8AC3E}">
        <p14:creationId xmlns:p14="http://schemas.microsoft.com/office/powerpoint/2010/main" val="1354492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7C99E-C8DC-96D9-2ADD-FCD513BAD8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E555CB-0C87-06A6-FBFD-EA3F837876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CA7220-F35A-2D80-01CE-5DEC4E71E2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DFF95B-C4A7-D09C-2841-7E20556EE28C}"/>
              </a:ext>
            </a:extLst>
          </p:cNvPr>
          <p:cNvSpPr>
            <a:spLocks noGrp="1"/>
          </p:cNvSpPr>
          <p:nvPr>
            <p:ph type="dt" sz="half" idx="10"/>
          </p:nvPr>
        </p:nvSpPr>
        <p:spPr/>
        <p:txBody>
          <a:bodyPr/>
          <a:lstStyle/>
          <a:p>
            <a:fld id="{DBFB0296-746B-4F5F-A693-8716EEF2AD77}" type="datetimeFigureOut">
              <a:rPr lang="en-US" smtClean="0"/>
              <a:t>26/12/2022</a:t>
            </a:fld>
            <a:endParaRPr lang="en-US"/>
          </a:p>
        </p:txBody>
      </p:sp>
      <p:sp>
        <p:nvSpPr>
          <p:cNvPr id="6" name="Footer Placeholder 5">
            <a:extLst>
              <a:ext uri="{FF2B5EF4-FFF2-40B4-BE49-F238E27FC236}">
                <a16:creationId xmlns:a16="http://schemas.microsoft.com/office/drawing/2014/main" id="{D547D1B9-BBE1-3693-EC82-E8FB2B1E87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0A4B04-ED65-5F28-98E9-5ACFC2D6D819}"/>
              </a:ext>
            </a:extLst>
          </p:cNvPr>
          <p:cNvSpPr>
            <a:spLocks noGrp="1"/>
          </p:cNvSpPr>
          <p:nvPr>
            <p:ph type="sldNum" sz="quarter" idx="12"/>
          </p:nvPr>
        </p:nvSpPr>
        <p:spPr/>
        <p:txBody>
          <a:bodyPr/>
          <a:lstStyle/>
          <a:p>
            <a:fld id="{53FD5FCE-F4C3-4986-B5CD-5CBB5BCE6A11}" type="slidenum">
              <a:rPr lang="en-US" smtClean="0"/>
              <a:t>‹#›</a:t>
            </a:fld>
            <a:endParaRPr lang="en-US"/>
          </a:p>
        </p:txBody>
      </p:sp>
    </p:spTree>
    <p:extLst>
      <p:ext uri="{BB962C8B-B14F-4D97-AF65-F5344CB8AC3E}">
        <p14:creationId xmlns:p14="http://schemas.microsoft.com/office/powerpoint/2010/main" val="3982165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F6687-5103-930B-87EE-E6D9DA6C68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26A866-8ED9-7BA6-F0EF-17DC72896E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C68833-F5DD-B91B-0ADD-EE75F51FF7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1CDDEA-A5B2-833C-1FAB-BF9071999B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E7C0EB-8B9E-F2A0-750B-815180963B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A82278-BDF0-0995-9C6D-91D5D791A82A}"/>
              </a:ext>
            </a:extLst>
          </p:cNvPr>
          <p:cNvSpPr>
            <a:spLocks noGrp="1"/>
          </p:cNvSpPr>
          <p:nvPr>
            <p:ph type="dt" sz="half" idx="10"/>
          </p:nvPr>
        </p:nvSpPr>
        <p:spPr/>
        <p:txBody>
          <a:bodyPr/>
          <a:lstStyle/>
          <a:p>
            <a:fld id="{DBFB0296-746B-4F5F-A693-8716EEF2AD77}" type="datetimeFigureOut">
              <a:rPr lang="en-US" smtClean="0"/>
              <a:t>26/12/2022</a:t>
            </a:fld>
            <a:endParaRPr lang="en-US"/>
          </a:p>
        </p:txBody>
      </p:sp>
      <p:sp>
        <p:nvSpPr>
          <p:cNvPr id="8" name="Footer Placeholder 7">
            <a:extLst>
              <a:ext uri="{FF2B5EF4-FFF2-40B4-BE49-F238E27FC236}">
                <a16:creationId xmlns:a16="http://schemas.microsoft.com/office/drawing/2014/main" id="{3A5A0674-40AA-E870-0E09-B3C2199467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9ADB3F-0DE8-E229-1F17-554ED3AC9F79}"/>
              </a:ext>
            </a:extLst>
          </p:cNvPr>
          <p:cNvSpPr>
            <a:spLocks noGrp="1"/>
          </p:cNvSpPr>
          <p:nvPr>
            <p:ph type="sldNum" sz="quarter" idx="12"/>
          </p:nvPr>
        </p:nvSpPr>
        <p:spPr/>
        <p:txBody>
          <a:bodyPr/>
          <a:lstStyle/>
          <a:p>
            <a:fld id="{53FD5FCE-F4C3-4986-B5CD-5CBB5BCE6A11}" type="slidenum">
              <a:rPr lang="en-US" smtClean="0"/>
              <a:t>‹#›</a:t>
            </a:fld>
            <a:endParaRPr lang="en-US"/>
          </a:p>
        </p:txBody>
      </p:sp>
    </p:spTree>
    <p:extLst>
      <p:ext uri="{BB962C8B-B14F-4D97-AF65-F5344CB8AC3E}">
        <p14:creationId xmlns:p14="http://schemas.microsoft.com/office/powerpoint/2010/main" val="398580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E9A37-01A3-0B78-8973-F77E0D4983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33BA05-CA5E-0C59-9834-B13FFA6FA3C1}"/>
              </a:ext>
            </a:extLst>
          </p:cNvPr>
          <p:cNvSpPr>
            <a:spLocks noGrp="1"/>
          </p:cNvSpPr>
          <p:nvPr>
            <p:ph type="dt" sz="half" idx="10"/>
          </p:nvPr>
        </p:nvSpPr>
        <p:spPr/>
        <p:txBody>
          <a:bodyPr/>
          <a:lstStyle/>
          <a:p>
            <a:fld id="{DBFB0296-746B-4F5F-A693-8716EEF2AD77}" type="datetimeFigureOut">
              <a:rPr lang="en-US" smtClean="0"/>
              <a:t>26/12/2022</a:t>
            </a:fld>
            <a:endParaRPr lang="en-US"/>
          </a:p>
        </p:txBody>
      </p:sp>
      <p:sp>
        <p:nvSpPr>
          <p:cNvPr id="4" name="Footer Placeholder 3">
            <a:extLst>
              <a:ext uri="{FF2B5EF4-FFF2-40B4-BE49-F238E27FC236}">
                <a16:creationId xmlns:a16="http://schemas.microsoft.com/office/drawing/2014/main" id="{351BD380-F6E8-2306-3B7E-173CDA8CCE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30CFE0-6EA6-123D-3326-877D3F2A4950}"/>
              </a:ext>
            </a:extLst>
          </p:cNvPr>
          <p:cNvSpPr>
            <a:spLocks noGrp="1"/>
          </p:cNvSpPr>
          <p:nvPr>
            <p:ph type="sldNum" sz="quarter" idx="12"/>
          </p:nvPr>
        </p:nvSpPr>
        <p:spPr/>
        <p:txBody>
          <a:bodyPr/>
          <a:lstStyle/>
          <a:p>
            <a:fld id="{53FD5FCE-F4C3-4986-B5CD-5CBB5BCE6A11}" type="slidenum">
              <a:rPr lang="en-US" smtClean="0"/>
              <a:t>‹#›</a:t>
            </a:fld>
            <a:endParaRPr lang="en-US"/>
          </a:p>
        </p:txBody>
      </p:sp>
    </p:spTree>
    <p:extLst>
      <p:ext uri="{BB962C8B-B14F-4D97-AF65-F5344CB8AC3E}">
        <p14:creationId xmlns:p14="http://schemas.microsoft.com/office/powerpoint/2010/main" val="2744202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5FBD5F-D373-B11D-41DF-F21F797B0FF3}"/>
              </a:ext>
            </a:extLst>
          </p:cNvPr>
          <p:cNvSpPr>
            <a:spLocks noGrp="1"/>
          </p:cNvSpPr>
          <p:nvPr>
            <p:ph type="dt" sz="half" idx="10"/>
          </p:nvPr>
        </p:nvSpPr>
        <p:spPr/>
        <p:txBody>
          <a:bodyPr/>
          <a:lstStyle/>
          <a:p>
            <a:fld id="{DBFB0296-746B-4F5F-A693-8716EEF2AD77}" type="datetimeFigureOut">
              <a:rPr lang="en-US" smtClean="0"/>
              <a:t>26/12/2022</a:t>
            </a:fld>
            <a:endParaRPr lang="en-US"/>
          </a:p>
        </p:txBody>
      </p:sp>
      <p:sp>
        <p:nvSpPr>
          <p:cNvPr id="3" name="Footer Placeholder 2">
            <a:extLst>
              <a:ext uri="{FF2B5EF4-FFF2-40B4-BE49-F238E27FC236}">
                <a16:creationId xmlns:a16="http://schemas.microsoft.com/office/drawing/2014/main" id="{111212F1-E8A5-4A48-8E5C-4C253FA2D2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825C0C-69F0-A3FB-905A-3EE175C5BDFB}"/>
              </a:ext>
            </a:extLst>
          </p:cNvPr>
          <p:cNvSpPr>
            <a:spLocks noGrp="1"/>
          </p:cNvSpPr>
          <p:nvPr>
            <p:ph type="sldNum" sz="quarter" idx="12"/>
          </p:nvPr>
        </p:nvSpPr>
        <p:spPr/>
        <p:txBody>
          <a:bodyPr/>
          <a:lstStyle/>
          <a:p>
            <a:fld id="{53FD5FCE-F4C3-4986-B5CD-5CBB5BCE6A11}" type="slidenum">
              <a:rPr lang="en-US" smtClean="0"/>
              <a:t>‹#›</a:t>
            </a:fld>
            <a:endParaRPr lang="en-US"/>
          </a:p>
        </p:txBody>
      </p:sp>
    </p:spTree>
    <p:extLst>
      <p:ext uri="{BB962C8B-B14F-4D97-AF65-F5344CB8AC3E}">
        <p14:creationId xmlns:p14="http://schemas.microsoft.com/office/powerpoint/2010/main" val="191546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CE053-CF02-9A50-BEC3-69A2179565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51A6B0-C81C-E890-5E49-88073D8B7D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31B7AD-0269-A490-9955-C39C44CBB3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0A61BF-1DEF-B3B5-1E88-11C361EE9505}"/>
              </a:ext>
            </a:extLst>
          </p:cNvPr>
          <p:cNvSpPr>
            <a:spLocks noGrp="1"/>
          </p:cNvSpPr>
          <p:nvPr>
            <p:ph type="dt" sz="half" idx="10"/>
          </p:nvPr>
        </p:nvSpPr>
        <p:spPr/>
        <p:txBody>
          <a:bodyPr/>
          <a:lstStyle/>
          <a:p>
            <a:fld id="{DBFB0296-746B-4F5F-A693-8716EEF2AD77}" type="datetimeFigureOut">
              <a:rPr lang="en-US" smtClean="0"/>
              <a:t>26/12/2022</a:t>
            </a:fld>
            <a:endParaRPr lang="en-US"/>
          </a:p>
        </p:txBody>
      </p:sp>
      <p:sp>
        <p:nvSpPr>
          <p:cNvPr id="6" name="Footer Placeholder 5">
            <a:extLst>
              <a:ext uri="{FF2B5EF4-FFF2-40B4-BE49-F238E27FC236}">
                <a16:creationId xmlns:a16="http://schemas.microsoft.com/office/drawing/2014/main" id="{5FD301D7-518B-CA3C-2912-557FA3BA56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B2C607-1901-1D29-7CDC-9AABC3E2ED98}"/>
              </a:ext>
            </a:extLst>
          </p:cNvPr>
          <p:cNvSpPr>
            <a:spLocks noGrp="1"/>
          </p:cNvSpPr>
          <p:nvPr>
            <p:ph type="sldNum" sz="quarter" idx="12"/>
          </p:nvPr>
        </p:nvSpPr>
        <p:spPr/>
        <p:txBody>
          <a:bodyPr/>
          <a:lstStyle/>
          <a:p>
            <a:fld id="{53FD5FCE-F4C3-4986-B5CD-5CBB5BCE6A11}" type="slidenum">
              <a:rPr lang="en-US" smtClean="0"/>
              <a:t>‹#›</a:t>
            </a:fld>
            <a:endParaRPr lang="en-US"/>
          </a:p>
        </p:txBody>
      </p:sp>
    </p:spTree>
    <p:extLst>
      <p:ext uri="{BB962C8B-B14F-4D97-AF65-F5344CB8AC3E}">
        <p14:creationId xmlns:p14="http://schemas.microsoft.com/office/powerpoint/2010/main" val="951398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EA880-5192-B78A-0461-C8357F0D3F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CD0DC2-2BCC-4550-5388-5D21102CD8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C52508-E9E6-802E-6EFC-B4153020DE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F30033-D812-D892-97E4-DFE649B1B9F5}"/>
              </a:ext>
            </a:extLst>
          </p:cNvPr>
          <p:cNvSpPr>
            <a:spLocks noGrp="1"/>
          </p:cNvSpPr>
          <p:nvPr>
            <p:ph type="dt" sz="half" idx="10"/>
          </p:nvPr>
        </p:nvSpPr>
        <p:spPr/>
        <p:txBody>
          <a:bodyPr/>
          <a:lstStyle/>
          <a:p>
            <a:fld id="{DBFB0296-746B-4F5F-A693-8716EEF2AD77}" type="datetimeFigureOut">
              <a:rPr lang="en-US" smtClean="0"/>
              <a:t>26/12/2022</a:t>
            </a:fld>
            <a:endParaRPr lang="en-US"/>
          </a:p>
        </p:txBody>
      </p:sp>
      <p:sp>
        <p:nvSpPr>
          <p:cNvPr id="6" name="Footer Placeholder 5">
            <a:extLst>
              <a:ext uri="{FF2B5EF4-FFF2-40B4-BE49-F238E27FC236}">
                <a16:creationId xmlns:a16="http://schemas.microsoft.com/office/drawing/2014/main" id="{01803F22-F6B8-37F4-917D-A85ED9910C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43B5E7-CA01-5C6F-B83E-A2ED7013A83E}"/>
              </a:ext>
            </a:extLst>
          </p:cNvPr>
          <p:cNvSpPr>
            <a:spLocks noGrp="1"/>
          </p:cNvSpPr>
          <p:nvPr>
            <p:ph type="sldNum" sz="quarter" idx="12"/>
          </p:nvPr>
        </p:nvSpPr>
        <p:spPr/>
        <p:txBody>
          <a:bodyPr/>
          <a:lstStyle/>
          <a:p>
            <a:fld id="{53FD5FCE-F4C3-4986-B5CD-5CBB5BCE6A11}" type="slidenum">
              <a:rPr lang="en-US" smtClean="0"/>
              <a:t>‹#›</a:t>
            </a:fld>
            <a:endParaRPr lang="en-US"/>
          </a:p>
        </p:txBody>
      </p:sp>
    </p:spTree>
    <p:extLst>
      <p:ext uri="{BB962C8B-B14F-4D97-AF65-F5344CB8AC3E}">
        <p14:creationId xmlns:p14="http://schemas.microsoft.com/office/powerpoint/2010/main" val="3164050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808250-DF6C-78E3-BBFA-FF2A98CBE3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E92A32-68BE-F2E8-0A81-453F2A8826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E65F91-64A5-5774-3EDD-3811531A8E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FB0296-746B-4F5F-A693-8716EEF2AD77}" type="datetimeFigureOut">
              <a:rPr lang="en-US" smtClean="0"/>
              <a:t>26/12/2022</a:t>
            </a:fld>
            <a:endParaRPr lang="en-US"/>
          </a:p>
        </p:txBody>
      </p:sp>
      <p:sp>
        <p:nvSpPr>
          <p:cNvPr id="5" name="Footer Placeholder 4">
            <a:extLst>
              <a:ext uri="{FF2B5EF4-FFF2-40B4-BE49-F238E27FC236}">
                <a16:creationId xmlns:a16="http://schemas.microsoft.com/office/drawing/2014/main" id="{9D5C1A6F-A8AF-227B-8BA0-DEED5443B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9D38AC-6573-0B47-3D57-167BAF3DED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FD5FCE-F4C3-4986-B5CD-5CBB5BCE6A11}" type="slidenum">
              <a:rPr lang="en-US" smtClean="0"/>
              <a:t>‹#›</a:t>
            </a:fld>
            <a:endParaRPr lang="en-US"/>
          </a:p>
        </p:txBody>
      </p:sp>
    </p:spTree>
    <p:extLst>
      <p:ext uri="{BB962C8B-B14F-4D97-AF65-F5344CB8AC3E}">
        <p14:creationId xmlns:p14="http://schemas.microsoft.com/office/powerpoint/2010/main" val="2583949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jp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g"/><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3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2.xml"/><Relationship Id="rId4" Type="http://schemas.openxmlformats.org/officeDocument/2006/relationships/image" Target="../media/image91.jpg"/></Relationships>
</file>

<file path=ppt/slides/_rels/slide39.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2.xml"/><Relationship Id="rId5" Type="http://schemas.openxmlformats.org/officeDocument/2006/relationships/image" Target="../media/image95.jpg"/><Relationship Id="rId4" Type="http://schemas.openxmlformats.org/officeDocument/2006/relationships/image" Target="../media/image94.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362E2C-911B-5516-06FD-B344E16EB723}"/>
              </a:ext>
            </a:extLst>
          </p:cNvPr>
          <p:cNvSpPr txBox="1">
            <a:spLocks/>
          </p:cNvSpPr>
          <p:nvPr/>
        </p:nvSpPr>
        <p:spPr>
          <a:xfrm>
            <a:off x="1681397" y="0"/>
            <a:ext cx="8451954" cy="1143000"/>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err="1"/>
              <a:t>Giáo</a:t>
            </a:r>
            <a:r>
              <a:rPr lang="en-US" b="1" dirty="0"/>
              <a:t> </a:t>
            </a:r>
            <a:r>
              <a:rPr lang="en-US" b="1" dirty="0" err="1"/>
              <a:t>dục</a:t>
            </a:r>
            <a:r>
              <a:rPr lang="en-US" b="1" dirty="0"/>
              <a:t> </a:t>
            </a:r>
            <a:r>
              <a:rPr lang="en-US" b="1" dirty="0" err="1"/>
              <a:t>Quốc</a:t>
            </a:r>
            <a:r>
              <a:rPr lang="en-US" b="1" dirty="0"/>
              <a:t> </a:t>
            </a:r>
            <a:r>
              <a:rPr lang="en-US" b="1" dirty="0" err="1"/>
              <a:t>phòng</a:t>
            </a:r>
            <a:r>
              <a:rPr lang="en-US" b="1" dirty="0"/>
              <a:t>, An </a:t>
            </a:r>
            <a:r>
              <a:rPr lang="en-US" b="1" dirty="0" err="1"/>
              <a:t>ninh</a:t>
            </a:r>
            <a:r>
              <a:rPr lang="en-US" b="1" dirty="0"/>
              <a:t> 10</a:t>
            </a:r>
          </a:p>
        </p:txBody>
      </p:sp>
      <p:sp>
        <p:nvSpPr>
          <p:cNvPr id="6" name="Subtitle 2">
            <a:extLst>
              <a:ext uri="{FF2B5EF4-FFF2-40B4-BE49-F238E27FC236}">
                <a16:creationId xmlns:a16="http://schemas.microsoft.com/office/drawing/2014/main" id="{FC562996-75E4-3C47-08FB-EA6E15C4775E}"/>
              </a:ext>
            </a:extLst>
          </p:cNvPr>
          <p:cNvSpPr txBox="1">
            <a:spLocks/>
          </p:cNvSpPr>
          <p:nvPr/>
        </p:nvSpPr>
        <p:spPr>
          <a:xfrm>
            <a:off x="204865" y="938760"/>
            <a:ext cx="11782269" cy="3581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t>BÀI 1</a:t>
            </a:r>
          </a:p>
          <a:p>
            <a:r>
              <a:rPr lang="en-US" sz="5400" b="1" dirty="0"/>
              <a:t>LỊCH SỬ, TRUYỀN THỐNG LỰC LƯỢNG VŨ TRANG NHÂN DÂN VIỆT NAM</a:t>
            </a:r>
          </a:p>
        </p:txBody>
      </p:sp>
      <p:pic>
        <p:nvPicPr>
          <p:cNvPr id="10" name="Picture 7" descr="2312200808-19">
            <a:extLst>
              <a:ext uri="{FF2B5EF4-FFF2-40B4-BE49-F238E27FC236}">
                <a16:creationId xmlns:a16="http://schemas.microsoft.com/office/drawing/2014/main" id="{CCDAE78F-E83F-6AAD-A68C-03EE141841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5811" y="4032355"/>
            <a:ext cx="5601323" cy="28256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9" descr="Quandoi">
            <a:extLst>
              <a:ext uri="{FF2B5EF4-FFF2-40B4-BE49-F238E27FC236}">
                <a16:creationId xmlns:a16="http://schemas.microsoft.com/office/drawing/2014/main" id="{FA197962-11E4-2AB7-0F29-BFF13E9ED4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865" y="4032354"/>
            <a:ext cx="5601324" cy="2825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930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86BCC7-6385-2024-3717-3D1F80CA17B8}"/>
              </a:ext>
            </a:extLst>
          </p:cNvPr>
          <p:cNvSpPr txBox="1"/>
          <p:nvPr/>
        </p:nvSpPr>
        <p:spPr>
          <a:xfrm>
            <a:off x="202366" y="1198653"/>
            <a:ext cx="11787268" cy="1384995"/>
          </a:xfrm>
          <a:prstGeom prst="rect">
            <a:avLst/>
          </a:prstGeom>
          <a:noFill/>
        </p:spPr>
        <p:txBody>
          <a:bodyPr wrap="square">
            <a:spAutoFit/>
          </a:bodyPr>
          <a:lstStyle/>
          <a:p>
            <a:pPr algn="just"/>
            <a:r>
              <a:rPr lang="en-US" sz="2800" dirty="0">
                <a:effectLst/>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a:t>
            </a:r>
            <a:r>
              <a:rPr lang="en-US" sz="2800" dirty="0" err="1">
                <a:effectLst/>
                <a:latin typeface="Times New Roman" panose="02020603050405020304" pitchFamily="18" charset="0"/>
                <a:ea typeface="Calibri" panose="020F0502020204030204" pitchFamily="34" charset="0"/>
              </a:rPr>
              <a:t>ghệ</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thuật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quân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sự</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chủ</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yếu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vận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dụng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lối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đánh</a:t>
            </a:r>
            <a:r>
              <a:rPr lang="en-US" sz="2800" dirty="0">
                <a:effectLst/>
                <a:latin typeface="Times New Roman" panose="02020603050405020304" pitchFamily="18" charset="0"/>
                <a:ea typeface="Calibri" panose="020F0502020204030204" pitchFamily="34" charset="0"/>
              </a:rPr>
              <a:t> du </a:t>
            </a:r>
            <a:r>
              <a:rPr lang="en-US" sz="2800" dirty="0" err="1">
                <a:effectLst/>
                <a:latin typeface="Times New Roman" panose="02020603050405020304" pitchFamily="18" charset="0"/>
                <a:ea typeface="Calibri" panose="020F0502020204030204" pitchFamily="34" charset="0"/>
              </a:rPr>
              <a:t>kích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quy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mô</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cấp</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tiểu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đội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trung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đội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đại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đội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Quân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đội</a:t>
            </a:r>
            <a:r>
              <a:rPr lang="en-US" sz="2800" dirty="0">
                <a:effectLst/>
                <a:latin typeface="Times New Roman" panose="02020603050405020304" pitchFamily="18" charset="0"/>
                <a:ea typeface="Calibri" panose="020F0502020204030204" pitchFamily="34" charset="0"/>
              </a:rPr>
              <a:t> ta </a:t>
            </a:r>
            <a:r>
              <a:rPr lang="en-US" sz="2800" dirty="0" err="1">
                <a:effectLst/>
                <a:latin typeface="Times New Roman" panose="02020603050405020304" pitchFamily="18" charset="0"/>
                <a:ea typeface="Calibri" panose="020F0502020204030204" pitchFamily="34" charset="0"/>
              </a:rPr>
              <a:t>từng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bước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đánh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địch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quy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mô</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cấp</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tiểu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đoàn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trung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đoàn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đại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đoàn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chiến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dịch</a:t>
            </a:r>
            <a:r>
              <a:rPr lang="en-US" sz="2800" dirty="0">
                <a:effectLst/>
                <a:latin typeface="Times New Roman" panose="02020603050405020304" pitchFamily="18" charset="0"/>
                <a:ea typeface="Calibri" panose="020F0502020204030204" pitchFamily="34" charset="0"/>
              </a:rPr>
              <a:t>:</a:t>
            </a:r>
          </a:p>
        </p:txBody>
      </p:sp>
      <p:sp>
        <p:nvSpPr>
          <p:cNvPr id="7" name="TextBox 6">
            <a:extLst>
              <a:ext uri="{FF2B5EF4-FFF2-40B4-BE49-F238E27FC236}">
                <a16:creationId xmlns:a16="http://schemas.microsoft.com/office/drawing/2014/main" id="{F255035F-D10A-BE52-F7A2-CE68BE9220CE}"/>
              </a:ext>
            </a:extLst>
          </p:cNvPr>
          <p:cNvSpPr txBox="1"/>
          <p:nvPr/>
        </p:nvSpPr>
        <p:spPr>
          <a:xfrm>
            <a:off x="202366" y="167602"/>
            <a:ext cx="6603168" cy="553998"/>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3000" b="1" dirty="0">
                <a:solidFill>
                  <a:srgbClr val="000000"/>
                </a:solidFill>
                <a:effectLst/>
                <a:latin typeface="Times New Roman" panose="02020603050405020304" pitchFamily="18" charset="0"/>
                <a:ea typeface="Calibri" panose="020F0502020204030204" pitchFamily="34" charset="0"/>
              </a:rPr>
              <a:t>1.Lịch </a:t>
            </a:r>
            <a:r>
              <a:rPr lang="en-US" sz="3000" b="1" dirty="0" err="1">
                <a:solidFill>
                  <a:srgbClr val="000000"/>
                </a:solidFill>
                <a:effectLst/>
                <a:latin typeface="Times New Roman" panose="02020603050405020304" pitchFamily="18" charset="0"/>
                <a:ea typeface="Calibri" panose="020F0502020204030204" pitchFamily="34" charset="0"/>
              </a:rPr>
              <a:t>sử</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Quân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đội</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nhân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dân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Việt</a:t>
            </a:r>
            <a:r>
              <a:rPr lang="en-US" sz="3000" b="1" dirty="0">
                <a:solidFill>
                  <a:srgbClr val="000000"/>
                </a:solidFill>
                <a:effectLst/>
                <a:latin typeface="Times New Roman" panose="02020603050405020304" pitchFamily="18" charset="0"/>
                <a:ea typeface="Calibri" panose="020F0502020204030204" pitchFamily="34" charset="0"/>
              </a:rPr>
              <a:t> Nam</a:t>
            </a:r>
            <a:endParaRPr lang="en-US" sz="3000" dirty="0">
              <a:effectLst/>
              <a:latin typeface="Times New Roman" panose="02020603050405020304" pitchFamily="18" charset="0"/>
              <a:ea typeface="Calibri" panose="020F0502020204030204" pitchFamily="34" charset="0"/>
            </a:endParaRPr>
          </a:p>
        </p:txBody>
      </p:sp>
      <p:sp>
        <p:nvSpPr>
          <p:cNvPr id="8" name="TextBox 7">
            <a:extLst>
              <a:ext uri="{FF2B5EF4-FFF2-40B4-BE49-F238E27FC236}">
                <a16:creationId xmlns:a16="http://schemas.microsoft.com/office/drawing/2014/main" id="{46064687-16D2-AC7C-092E-F0FAA6BDF10C}"/>
              </a:ext>
            </a:extLst>
          </p:cNvPr>
          <p:cNvSpPr txBox="1"/>
          <p:nvPr/>
        </p:nvSpPr>
        <p:spPr>
          <a:xfrm>
            <a:off x="202366" y="721600"/>
            <a:ext cx="9145249" cy="523220"/>
          </a:xfrm>
          <a:prstGeom prst="rect">
            <a:avLst/>
          </a:prstGeom>
          <a:noFill/>
        </p:spPr>
        <p:txBody>
          <a:bodyPr wrap="square">
            <a:spAutoFit/>
          </a:bodyPr>
          <a:lstStyle/>
          <a:p>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kháng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(9/1945 - 1954)</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88D9DF11-4890-91A9-0E5F-EB37E6D078D6}"/>
              </a:ext>
            </a:extLst>
          </p:cNvPr>
          <p:cNvSpPr txBox="1"/>
          <p:nvPr/>
        </p:nvSpPr>
        <p:spPr>
          <a:xfrm>
            <a:off x="202366" y="2504267"/>
            <a:ext cx="6093500" cy="556434"/>
          </a:xfrm>
          <a:prstGeom prst="rect">
            <a:avLst/>
          </a:prstGeom>
          <a:noFill/>
        </p:spPr>
        <p:txBody>
          <a:bodyPr wrap="square">
            <a:spAutoFit/>
          </a:bodyPr>
          <a:lstStyle/>
          <a:p>
            <a:pPr algn="just">
              <a:lnSpc>
                <a:spcPct val="115000"/>
              </a:lnSpc>
              <a:spcAft>
                <a:spcPts val="1000"/>
              </a:spcAft>
              <a:tabLst>
                <a:tab pos="531495" algn="l"/>
              </a:tabLs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Chiến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thắng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Việt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Bắc</a:t>
            </a:r>
            <a:r>
              <a:rPr lang="en-US" sz="2800" dirty="0">
                <a:effectLst/>
                <a:latin typeface="Times New Roman" panose="02020603050405020304" pitchFamily="18" charset="0"/>
                <a:ea typeface="Times New Roman" panose="02020603050405020304" pitchFamily="18" charset="0"/>
              </a:rPr>
              <a:t>-Thu </a:t>
            </a:r>
            <a:r>
              <a:rPr lang="en-US" sz="2800" dirty="0" err="1">
                <a:effectLst/>
                <a:latin typeface="Times New Roman" panose="02020603050405020304" pitchFamily="18" charset="0"/>
                <a:ea typeface="Times New Roman" panose="02020603050405020304" pitchFamily="18" charset="0"/>
              </a:rPr>
              <a:t>Đông</a:t>
            </a:r>
            <a:r>
              <a:rPr lang="en-US" sz="2800" dirty="0">
                <a:effectLst/>
                <a:latin typeface="Times New Roman" panose="02020603050405020304" pitchFamily="18" charset="0"/>
                <a:ea typeface="Times New Roman" panose="02020603050405020304" pitchFamily="18" charset="0"/>
              </a:rPr>
              <a:t> 1947</a:t>
            </a:r>
            <a:endParaRPr lang="en-US" sz="2800" dirty="0">
              <a:effectLst/>
              <a:latin typeface="Calibri" panose="020F0502020204030204" pitchFamily="34" charset="0"/>
              <a:ea typeface="Times New Roman" panose="02020603050405020304" pitchFamily="18" charset="0"/>
            </a:endParaRPr>
          </a:p>
        </p:txBody>
      </p:sp>
      <p:pic>
        <p:nvPicPr>
          <p:cNvPr id="12" name="Picture 11" descr="hop20bi20mat201953.jpg image by hunganhqn">
            <a:extLst>
              <a:ext uri="{FF2B5EF4-FFF2-40B4-BE49-F238E27FC236}">
                <a16:creationId xmlns:a16="http://schemas.microsoft.com/office/drawing/2014/main" id="{63CA9370-F165-8A2C-DE8D-280646D73E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366" y="3060701"/>
            <a:ext cx="3792511" cy="36296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Chien-dich-Viet-Bac">
            <a:extLst>
              <a:ext uri="{FF2B5EF4-FFF2-40B4-BE49-F238E27FC236}">
                <a16:creationId xmlns:a16="http://schemas.microsoft.com/office/drawing/2014/main" id="{E69249D2-0951-AEA8-AAC7-5052E6CFA10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249711" y="3060700"/>
            <a:ext cx="3590146" cy="36296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NGUYENHOA\Desktop\images (1).jpg">
            <a:extLst>
              <a:ext uri="{FF2B5EF4-FFF2-40B4-BE49-F238E27FC236}">
                <a16:creationId xmlns:a16="http://schemas.microsoft.com/office/drawing/2014/main" id="{2E278A70-7052-10A0-30F1-17016A5455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4691" y="3060700"/>
            <a:ext cx="3894944" cy="3629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70435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39D46D-E2A5-3890-AD29-E6FA04291E25}"/>
              </a:ext>
            </a:extLst>
          </p:cNvPr>
          <p:cNvSpPr txBox="1"/>
          <p:nvPr/>
        </p:nvSpPr>
        <p:spPr>
          <a:xfrm>
            <a:off x="202366" y="167602"/>
            <a:ext cx="6603168" cy="553998"/>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3000" b="1" dirty="0">
                <a:solidFill>
                  <a:srgbClr val="000000"/>
                </a:solidFill>
                <a:effectLst/>
                <a:latin typeface="Times New Roman" panose="02020603050405020304" pitchFamily="18" charset="0"/>
                <a:ea typeface="Calibri" panose="020F0502020204030204" pitchFamily="34" charset="0"/>
              </a:rPr>
              <a:t>1.Lịch </a:t>
            </a:r>
            <a:r>
              <a:rPr lang="en-US" sz="3000" b="1" dirty="0" err="1">
                <a:solidFill>
                  <a:srgbClr val="000000"/>
                </a:solidFill>
                <a:effectLst/>
                <a:latin typeface="Times New Roman" panose="02020603050405020304" pitchFamily="18" charset="0"/>
                <a:ea typeface="Calibri" panose="020F0502020204030204" pitchFamily="34" charset="0"/>
              </a:rPr>
              <a:t>sử</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Quân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đội</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nhân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dân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Việt</a:t>
            </a:r>
            <a:r>
              <a:rPr lang="en-US" sz="3000" b="1" dirty="0">
                <a:solidFill>
                  <a:srgbClr val="000000"/>
                </a:solidFill>
                <a:effectLst/>
                <a:latin typeface="Times New Roman" panose="02020603050405020304" pitchFamily="18" charset="0"/>
                <a:ea typeface="Calibri" panose="020F0502020204030204" pitchFamily="34" charset="0"/>
              </a:rPr>
              <a:t> Nam</a:t>
            </a:r>
            <a:endParaRPr lang="en-US" sz="3000" dirty="0">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84F1FD81-4CAD-DA5F-C67F-09DF31983C47}"/>
              </a:ext>
            </a:extLst>
          </p:cNvPr>
          <p:cNvSpPr txBox="1"/>
          <p:nvPr/>
        </p:nvSpPr>
        <p:spPr>
          <a:xfrm>
            <a:off x="202366" y="721600"/>
            <a:ext cx="9145249" cy="523220"/>
          </a:xfrm>
          <a:prstGeom prst="rect">
            <a:avLst/>
          </a:prstGeom>
          <a:noFill/>
        </p:spPr>
        <p:txBody>
          <a:bodyPr wrap="square">
            <a:spAutoFit/>
          </a:bodyPr>
          <a:lstStyle/>
          <a:p>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kháng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(9/1945 - 1954)</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DFAA3FC4-E845-4D7E-A8D7-0F9BAC4AD962}"/>
              </a:ext>
            </a:extLst>
          </p:cNvPr>
          <p:cNvSpPr txBox="1"/>
          <p:nvPr/>
        </p:nvSpPr>
        <p:spPr>
          <a:xfrm>
            <a:off x="457200" y="1242384"/>
            <a:ext cx="6093500" cy="556434"/>
          </a:xfrm>
          <a:prstGeom prst="rect">
            <a:avLst/>
          </a:prstGeom>
          <a:noFill/>
        </p:spPr>
        <p:txBody>
          <a:bodyPr wrap="square">
            <a:spAutoFit/>
          </a:bodyPr>
          <a:lstStyle/>
          <a:p>
            <a:pPr algn="just">
              <a:lnSpc>
                <a:spcPct val="115000"/>
              </a:lnSpc>
              <a:spcAft>
                <a:spcPts val="1000"/>
              </a:spcAft>
              <a:tabLst>
                <a:tab pos="531495" algn="l"/>
              </a:tabLs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Chiến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dịch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giới</a:t>
            </a:r>
            <a:r>
              <a:rPr lang="en-US" sz="2800" dirty="0">
                <a:effectLst/>
                <a:latin typeface="Times New Roman" panose="02020603050405020304" pitchFamily="18" charset="0"/>
                <a:ea typeface="Times New Roman" panose="02020603050405020304" pitchFamily="18" charset="0"/>
              </a:rPr>
              <a:t> 1950 </a:t>
            </a:r>
            <a:endParaRPr lang="en-US" sz="2800" dirty="0">
              <a:effectLst/>
              <a:latin typeface="Calibri" panose="020F0502020204030204" pitchFamily="34" charset="0"/>
              <a:ea typeface="Times New Roman" panose="02020603050405020304" pitchFamily="18" charset="0"/>
            </a:endParaRPr>
          </a:p>
        </p:txBody>
      </p:sp>
      <p:sp>
        <p:nvSpPr>
          <p:cNvPr id="11" name="TextBox 10">
            <a:extLst>
              <a:ext uri="{FF2B5EF4-FFF2-40B4-BE49-F238E27FC236}">
                <a16:creationId xmlns:a16="http://schemas.microsoft.com/office/drawing/2014/main" id="{FD2784A3-73C4-F3BC-600C-213E929622C9}"/>
              </a:ext>
            </a:extLst>
          </p:cNvPr>
          <p:cNvSpPr txBox="1"/>
          <p:nvPr/>
        </p:nvSpPr>
        <p:spPr>
          <a:xfrm>
            <a:off x="464695" y="1675595"/>
            <a:ext cx="11527436" cy="1051955"/>
          </a:xfrm>
          <a:prstGeom prst="rect">
            <a:avLst/>
          </a:prstGeom>
          <a:noFill/>
        </p:spPr>
        <p:txBody>
          <a:bodyPr wrap="square">
            <a:spAutoFit/>
          </a:bodyPr>
          <a:lstStyle/>
          <a:p>
            <a:pPr algn="just">
              <a:lnSpc>
                <a:spcPct val="115000"/>
              </a:lnSpc>
              <a:spcAft>
                <a:spcPts val="1000"/>
              </a:spcAft>
              <a:tabLst>
                <a:tab pos="531495" algn="l"/>
              </a:tabLs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Chiến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dịch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Trung</a:t>
            </a:r>
            <a:r>
              <a:rPr lang="en-US" sz="2800" dirty="0">
                <a:effectLst/>
                <a:latin typeface="Times New Roman" panose="02020603050405020304" pitchFamily="18" charset="0"/>
                <a:ea typeface="Times New Roman" panose="02020603050405020304" pitchFamily="18" charset="0"/>
              </a:rPr>
              <a:t> Du </a:t>
            </a:r>
            <a:r>
              <a:rPr lang="en-US" sz="2800" dirty="0" err="1">
                <a:effectLst/>
                <a:latin typeface="Times New Roman" panose="02020603050405020304" pitchFamily="18" charset="0"/>
                <a:ea typeface="Times New Roman" panose="02020603050405020304" pitchFamily="18" charset="0"/>
              </a:rPr>
              <a:t>đầu</a:t>
            </a:r>
            <a:r>
              <a:rPr lang="en-US" sz="2800" dirty="0">
                <a:effectLst/>
                <a:latin typeface="Times New Roman" panose="02020603050405020304" pitchFamily="18" charset="0"/>
                <a:ea typeface="Times New Roman" panose="02020603050405020304" pitchFamily="18" charset="0"/>
              </a:rPr>
              <a:t> (1951), </a:t>
            </a:r>
            <a:r>
              <a:rPr lang="en-US" sz="2800" dirty="0" err="1">
                <a:effectLst/>
                <a:latin typeface="Times New Roman" panose="02020603050405020304" pitchFamily="18" charset="0"/>
                <a:ea typeface="Times New Roman" panose="02020603050405020304" pitchFamily="18" charset="0"/>
              </a:rPr>
              <a:t>chiến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dịch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Tây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Bắc</a:t>
            </a:r>
            <a:r>
              <a:rPr lang="en-US" sz="2800" dirty="0">
                <a:effectLst/>
                <a:latin typeface="Times New Roman" panose="02020603050405020304" pitchFamily="18" charset="0"/>
                <a:ea typeface="Times New Roman" panose="02020603050405020304" pitchFamily="18" charset="0"/>
              </a:rPr>
              <a:t> (1952), </a:t>
            </a:r>
            <a:r>
              <a:rPr lang="en-US" sz="2800" dirty="0" err="1">
                <a:effectLst/>
                <a:latin typeface="Times New Roman" panose="02020603050405020304" pitchFamily="18" charset="0"/>
                <a:ea typeface="Times New Roman" panose="02020603050405020304" pitchFamily="18" charset="0"/>
              </a:rPr>
              <a:t>Thượng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Lào</a:t>
            </a:r>
            <a:r>
              <a:rPr lang="en-US" sz="2800" dirty="0">
                <a:effectLst/>
                <a:latin typeface="Times New Roman" panose="02020603050405020304" pitchFamily="18" charset="0"/>
                <a:ea typeface="Times New Roman" panose="02020603050405020304" pitchFamily="18" charset="0"/>
              </a:rPr>
              <a:t> (1953)…..</a:t>
            </a:r>
            <a:endParaRPr lang="en-US" sz="2800" dirty="0">
              <a:effectLst/>
              <a:latin typeface="Calibri" panose="020F0502020204030204" pitchFamily="34" charset="0"/>
              <a:ea typeface="Times New Roman" panose="02020603050405020304" pitchFamily="18" charset="0"/>
            </a:endParaRPr>
          </a:p>
        </p:txBody>
      </p:sp>
      <p:sp>
        <p:nvSpPr>
          <p:cNvPr id="13" name="TextBox 12">
            <a:extLst>
              <a:ext uri="{FF2B5EF4-FFF2-40B4-BE49-F238E27FC236}">
                <a16:creationId xmlns:a16="http://schemas.microsoft.com/office/drawing/2014/main" id="{887EF707-767A-644F-5F3F-46B2FED7A051}"/>
              </a:ext>
            </a:extLst>
          </p:cNvPr>
          <p:cNvSpPr txBox="1"/>
          <p:nvPr/>
        </p:nvSpPr>
        <p:spPr>
          <a:xfrm>
            <a:off x="457200" y="2601891"/>
            <a:ext cx="6093500" cy="556434"/>
          </a:xfrm>
          <a:prstGeom prst="rect">
            <a:avLst/>
          </a:prstGeom>
          <a:noFill/>
        </p:spPr>
        <p:txBody>
          <a:bodyPr wrap="square">
            <a:spAutoFit/>
          </a:bodyPr>
          <a:lstStyle/>
          <a:p>
            <a:pPr algn="just">
              <a:lnSpc>
                <a:spcPct val="115000"/>
              </a:lnSpc>
              <a:spcAft>
                <a:spcPts val="1000"/>
              </a:spcAft>
              <a:tabLst>
                <a:tab pos="531495" algn="l"/>
              </a:tabLs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Chiến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cuộc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xuân</a:t>
            </a:r>
            <a:r>
              <a:rPr lang="en-US" sz="2800" dirty="0">
                <a:effectLst/>
                <a:latin typeface="Times New Roman" panose="02020603050405020304" pitchFamily="18" charset="0"/>
                <a:ea typeface="Times New Roman" panose="02020603050405020304" pitchFamily="18" charset="0"/>
              </a:rPr>
              <a:t>(1953-1954) </a:t>
            </a:r>
            <a:endParaRPr lang="en-US" sz="2800" dirty="0">
              <a:effectLst/>
              <a:latin typeface="Calibri" panose="020F0502020204030204" pitchFamily="34" charset="0"/>
              <a:ea typeface="Times New Roman" panose="02020603050405020304" pitchFamily="18" charset="0"/>
            </a:endParaRPr>
          </a:p>
        </p:txBody>
      </p:sp>
      <p:pic>
        <p:nvPicPr>
          <p:cNvPr id="15" name="Picture 3" descr="C:\Users\NGUYENHOA\Desktop\dongkhe.jpg">
            <a:extLst>
              <a:ext uri="{FF2B5EF4-FFF2-40B4-BE49-F238E27FC236}">
                <a16:creationId xmlns:a16="http://schemas.microsoft.com/office/drawing/2014/main" id="{58D6240B-0031-E510-4839-C6225ACCCE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367" y="3158324"/>
            <a:ext cx="4054840" cy="36996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Users\NGUYENHOA\Desktop\638712920121103165227359.jpg">
            <a:extLst>
              <a:ext uri="{FF2B5EF4-FFF2-40B4-BE49-F238E27FC236}">
                <a16:creationId xmlns:a16="http://schemas.microsoft.com/office/drawing/2014/main" id="{6F41E290-A626-292B-A137-D4BA07F3DD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2041" y="3158324"/>
            <a:ext cx="3537678" cy="373327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NGUYENHOA\Desktop\cd-thuonglao-t4-5-53.jpg">
            <a:extLst>
              <a:ext uri="{FF2B5EF4-FFF2-40B4-BE49-F238E27FC236}">
                <a16:creationId xmlns:a16="http://schemas.microsoft.com/office/drawing/2014/main" id="{EF5D9D2B-1A77-4A99-502E-6F86FC977D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4553" y="3158324"/>
            <a:ext cx="3685080" cy="3699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08629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B8F9D31-8FCE-C2DD-E92C-78543447C19B}"/>
              </a:ext>
            </a:extLst>
          </p:cNvPr>
          <p:cNvSpPr txBox="1"/>
          <p:nvPr/>
        </p:nvSpPr>
        <p:spPr>
          <a:xfrm>
            <a:off x="224850" y="1171303"/>
            <a:ext cx="11787268" cy="1384995"/>
          </a:xfrm>
          <a:prstGeom prst="rect">
            <a:avLst/>
          </a:prstGeom>
          <a:noFill/>
        </p:spPr>
        <p:txBody>
          <a:bodyPr wrap="square">
            <a:spAutoFit/>
          </a:bodyPr>
          <a:lstStyle/>
          <a:p>
            <a:pPr algn="just"/>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Cùng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toàn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thể</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dân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tộc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góp</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phần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làm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nên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chiến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thắng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trong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chiến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dịch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Điện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Biên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Phủ</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buộc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pháp</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phải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ký</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hiệp</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định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Giơ</a:t>
            </a:r>
            <a:r>
              <a:rPr lang="en-US" sz="2800" dirty="0">
                <a:effectLst/>
                <a:latin typeface="Times New Roman" panose="02020603050405020304" pitchFamily="18" charset="0"/>
                <a:ea typeface="Calibri" panose="020F0502020204030204" pitchFamily="34" charset="0"/>
              </a:rPr>
              <a:t>-ne-</a:t>
            </a:r>
            <a:r>
              <a:rPr lang="en-US" sz="2800" dirty="0" err="1">
                <a:effectLst/>
                <a:latin typeface="Times New Roman" panose="02020603050405020304" pitchFamily="18" charset="0"/>
                <a:ea typeface="Calibri" panose="020F0502020204030204" pitchFamily="34" charset="0"/>
              </a:rPr>
              <a:t>vơ</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miền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Bắc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nước</a:t>
            </a:r>
            <a:r>
              <a:rPr lang="en-US" sz="2800" dirty="0">
                <a:effectLst/>
                <a:latin typeface="Times New Roman" panose="02020603050405020304" pitchFamily="18" charset="0"/>
                <a:ea typeface="Calibri" panose="020F0502020204030204" pitchFamily="34" charset="0"/>
              </a:rPr>
              <a:t> ta </a:t>
            </a:r>
            <a:r>
              <a:rPr lang="en-US" sz="2800" dirty="0" err="1">
                <a:effectLst/>
                <a:latin typeface="Times New Roman" panose="02020603050405020304" pitchFamily="18" charset="0"/>
                <a:ea typeface="Calibri" panose="020F0502020204030204" pitchFamily="34" charset="0"/>
              </a:rPr>
              <a:t>được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hoàn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toàn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giải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phóng</a:t>
            </a:r>
            <a:r>
              <a:rPr lang="en-US" sz="2800" dirty="0">
                <a:effectLst/>
                <a:latin typeface="Times New Roman" panose="02020603050405020304" pitchFamily="18" charset="0"/>
                <a:ea typeface="Calibri" panose="020F0502020204030204" pitchFamily="34" charset="0"/>
              </a:rPr>
              <a:t>.</a:t>
            </a:r>
          </a:p>
        </p:txBody>
      </p:sp>
      <p:sp>
        <p:nvSpPr>
          <p:cNvPr id="7" name="TextBox 6">
            <a:extLst>
              <a:ext uri="{FF2B5EF4-FFF2-40B4-BE49-F238E27FC236}">
                <a16:creationId xmlns:a16="http://schemas.microsoft.com/office/drawing/2014/main" id="{1F511E37-232F-4DCF-C1C6-D58005B05A35}"/>
              </a:ext>
            </a:extLst>
          </p:cNvPr>
          <p:cNvSpPr txBox="1"/>
          <p:nvPr/>
        </p:nvSpPr>
        <p:spPr>
          <a:xfrm>
            <a:off x="202366" y="167602"/>
            <a:ext cx="6603168" cy="553998"/>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3000" b="1" dirty="0">
                <a:solidFill>
                  <a:srgbClr val="000000"/>
                </a:solidFill>
                <a:effectLst/>
                <a:latin typeface="Times New Roman" panose="02020603050405020304" pitchFamily="18" charset="0"/>
                <a:ea typeface="Calibri" panose="020F0502020204030204" pitchFamily="34" charset="0"/>
              </a:rPr>
              <a:t>1.Lịch </a:t>
            </a:r>
            <a:r>
              <a:rPr lang="en-US" sz="3000" b="1" dirty="0" err="1">
                <a:solidFill>
                  <a:srgbClr val="000000"/>
                </a:solidFill>
                <a:effectLst/>
                <a:latin typeface="Times New Roman" panose="02020603050405020304" pitchFamily="18" charset="0"/>
                <a:ea typeface="Calibri" panose="020F0502020204030204" pitchFamily="34" charset="0"/>
              </a:rPr>
              <a:t>sử</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Quân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đội</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nhân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dân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Việt</a:t>
            </a:r>
            <a:r>
              <a:rPr lang="en-US" sz="3000" b="1" dirty="0">
                <a:solidFill>
                  <a:srgbClr val="000000"/>
                </a:solidFill>
                <a:effectLst/>
                <a:latin typeface="Times New Roman" panose="02020603050405020304" pitchFamily="18" charset="0"/>
                <a:ea typeface="Calibri" panose="020F0502020204030204" pitchFamily="34" charset="0"/>
              </a:rPr>
              <a:t> Nam</a:t>
            </a:r>
            <a:endParaRPr lang="en-US" sz="3000" dirty="0">
              <a:effectLst/>
              <a:latin typeface="Times New Roman" panose="02020603050405020304" pitchFamily="18" charset="0"/>
              <a:ea typeface="Calibri" panose="020F0502020204030204" pitchFamily="34" charset="0"/>
            </a:endParaRPr>
          </a:p>
        </p:txBody>
      </p:sp>
      <p:sp>
        <p:nvSpPr>
          <p:cNvPr id="9" name="TextBox 8">
            <a:extLst>
              <a:ext uri="{FF2B5EF4-FFF2-40B4-BE49-F238E27FC236}">
                <a16:creationId xmlns:a16="http://schemas.microsoft.com/office/drawing/2014/main" id="{204F3F7A-E614-9BE3-0AA4-B8A11C01B5C0}"/>
              </a:ext>
            </a:extLst>
          </p:cNvPr>
          <p:cNvSpPr txBox="1"/>
          <p:nvPr/>
        </p:nvSpPr>
        <p:spPr>
          <a:xfrm>
            <a:off x="202366" y="721600"/>
            <a:ext cx="9145249" cy="523220"/>
          </a:xfrm>
          <a:prstGeom prst="rect">
            <a:avLst/>
          </a:prstGeom>
          <a:noFill/>
        </p:spPr>
        <p:txBody>
          <a:bodyPr wrap="square">
            <a:spAutoFit/>
          </a:bodyPr>
          <a:lstStyle/>
          <a:p>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kháng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(9/1945 - 1954)</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10" name="chiến dịch điện biên phủ">
            <a:hlinkClick r:id="" action="ppaction://media"/>
            <a:extLst>
              <a:ext uri="{FF2B5EF4-FFF2-40B4-BE49-F238E27FC236}">
                <a16:creationId xmlns:a16="http://schemas.microsoft.com/office/drawing/2014/main" id="{97674585-F0ED-0183-DAF3-0DE0F476DE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4850" y="2668248"/>
            <a:ext cx="11787268" cy="4189751"/>
          </a:xfrm>
          <a:prstGeom prst="rect">
            <a:avLst/>
          </a:prstGeom>
        </p:spPr>
      </p:pic>
    </p:spTree>
    <p:extLst>
      <p:ext uri="{BB962C8B-B14F-4D97-AF65-F5344CB8AC3E}">
        <p14:creationId xmlns:p14="http://schemas.microsoft.com/office/powerpoint/2010/main" val="457327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385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0"/>
                </p:tgtEl>
              </p:cMediaNode>
            </p:video>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0"/>
                                        </p:tgtEl>
                                      </p:cBhvr>
                                    </p:cmd>
                                  </p:childTnLst>
                                </p:cTn>
                              </p:par>
                            </p:childTnLst>
                          </p:cTn>
                        </p:par>
                      </p:childTnLst>
                    </p:cTn>
                  </p:par>
                </p:childTnLst>
              </p:cTn>
              <p:nextCondLst>
                <p:cond evt="onClick" delay="0">
                  <p:tgtEl>
                    <p:spTgt spid="10"/>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4EF358-440B-3A61-687E-80C1A88FA017}"/>
              </a:ext>
            </a:extLst>
          </p:cNvPr>
          <p:cNvSpPr txBox="1"/>
          <p:nvPr/>
        </p:nvSpPr>
        <p:spPr>
          <a:xfrm>
            <a:off x="202366" y="167602"/>
            <a:ext cx="6603168" cy="553998"/>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3000" b="1" dirty="0">
                <a:solidFill>
                  <a:srgbClr val="000000"/>
                </a:solidFill>
                <a:effectLst/>
                <a:latin typeface="Times New Roman" panose="02020603050405020304" pitchFamily="18" charset="0"/>
                <a:ea typeface="Calibri" panose="020F0502020204030204" pitchFamily="34" charset="0"/>
              </a:rPr>
              <a:t>1.Lịch </a:t>
            </a:r>
            <a:r>
              <a:rPr lang="en-US" sz="3000" b="1" dirty="0" err="1">
                <a:solidFill>
                  <a:srgbClr val="000000"/>
                </a:solidFill>
                <a:effectLst/>
                <a:latin typeface="Times New Roman" panose="02020603050405020304" pitchFamily="18" charset="0"/>
                <a:ea typeface="Calibri" panose="020F0502020204030204" pitchFamily="34" charset="0"/>
              </a:rPr>
              <a:t>sử</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Quân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đội</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nhân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dân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Việt</a:t>
            </a:r>
            <a:r>
              <a:rPr lang="en-US" sz="3000" b="1" dirty="0">
                <a:solidFill>
                  <a:srgbClr val="000000"/>
                </a:solidFill>
                <a:effectLst/>
                <a:latin typeface="Times New Roman" panose="02020603050405020304" pitchFamily="18" charset="0"/>
                <a:ea typeface="Calibri" panose="020F0502020204030204" pitchFamily="34" charset="0"/>
              </a:rPr>
              <a:t> Nam</a:t>
            </a:r>
            <a:endParaRPr lang="en-US" sz="3000" dirty="0">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A203C981-C913-83BF-A5B4-E0C964301123}"/>
              </a:ext>
            </a:extLst>
          </p:cNvPr>
          <p:cNvSpPr txBox="1"/>
          <p:nvPr/>
        </p:nvSpPr>
        <p:spPr>
          <a:xfrm>
            <a:off x="202366" y="721600"/>
            <a:ext cx="8656820" cy="523220"/>
          </a:xfrm>
          <a:prstGeom prst="rect">
            <a:avLst/>
          </a:prstGeom>
          <a:noFill/>
        </p:spPr>
        <p:txBody>
          <a:bodyPr wrap="square">
            <a:spAutoFit/>
          </a:bodyPr>
          <a:lstStyle/>
          <a:p>
            <a:pPr algn="just"/>
            <a:r>
              <a:rPr lang="en-US" sz="2800" b="1" dirty="0">
                <a:solidFill>
                  <a:srgbClr val="000000"/>
                </a:solidFill>
                <a:effectLst/>
                <a:latin typeface="Times New Roman" panose="02020603050405020304" pitchFamily="18" charset="0"/>
                <a:ea typeface="Calibri" panose="020F0502020204030204" pitchFamily="34" charset="0"/>
              </a:rPr>
              <a:t>c) </a:t>
            </a:r>
            <a:r>
              <a:rPr lang="en-US" sz="2800" b="1" dirty="0" err="1">
                <a:solidFill>
                  <a:srgbClr val="000000"/>
                </a:solidFill>
                <a:effectLst/>
                <a:latin typeface="Times New Roman" panose="02020603050405020304" pitchFamily="18" charset="0"/>
                <a:ea typeface="Calibri" panose="020F0502020204030204" pitchFamily="34" charset="0"/>
              </a:rPr>
              <a:t>Trong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kháng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chiến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chống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Mỹ</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cứu</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nước</a:t>
            </a:r>
            <a:r>
              <a:rPr lang="en-US" sz="2800" b="1" dirty="0">
                <a:solidFill>
                  <a:srgbClr val="000000"/>
                </a:solidFill>
                <a:effectLst/>
                <a:latin typeface="Times New Roman" panose="02020603050405020304" pitchFamily="18" charset="0"/>
                <a:ea typeface="Calibri" panose="020F0502020204030204" pitchFamily="34" charset="0"/>
              </a:rPr>
              <a:t> (1954 - 1975)</a:t>
            </a:r>
            <a:endParaRPr lang="en-US" sz="2800" dirty="0">
              <a:effectLst/>
              <a:latin typeface="Times New Roman" panose="02020603050405020304" pitchFamily="18" charset="0"/>
              <a:ea typeface="Calibri" panose="020F0502020204030204" pitchFamily="34" charset="0"/>
            </a:endParaRPr>
          </a:p>
        </p:txBody>
      </p:sp>
      <p:sp>
        <p:nvSpPr>
          <p:cNvPr id="9" name="TextBox 8">
            <a:extLst>
              <a:ext uri="{FF2B5EF4-FFF2-40B4-BE49-F238E27FC236}">
                <a16:creationId xmlns:a16="http://schemas.microsoft.com/office/drawing/2014/main" id="{9A899162-B14D-566E-66F2-0E4B79AC1005}"/>
              </a:ext>
            </a:extLst>
          </p:cNvPr>
          <p:cNvSpPr txBox="1"/>
          <p:nvPr/>
        </p:nvSpPr>
        <p:spPr>
          <a:xfrm>
            <a:off x="202366" y="1244820"/>
            <a:ext cx="11787268" cy="1384995"/>
          </a:xfrm>
          <a:prstGeom prst="rect">
            <a:avLst/>
          </a:prstGeom>
          <a:noFill/>
        </p:spPr>
        <p:txBody>
          <a:bodyPr wrap="square">
            <a:spAutoFit/>
          </a:bodyPr>
          <a:lstStyle/>
          <a:p>
            <a:pPr algn="just"/>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đội</a:t>
            </a:r>
            <a:r>
              <a:rPr lang="en-US" sz="2800" dirty="0">
                <a:solidFill>
                  <a:srgbClr val="000000"/>
                </a:solidFill>
                <a:effectLst/>
                <a:latin typeface="Times New Roman" panose="02020603050405020304" pitchFamily="18" charset="0"/>
                <a:ea typeface="Calibri" panose="020F0502020204030204" pitchFamily="34" charset="0"/>
              </a:rPr>
              <a:t> ta </a:t>
            </a:r>
            <a:r>
              <a:rPr lang="en-US" sz="2800" dirty="0" err="1">
                <a:solidFill>
                  <a:srgbClr val="000000"/>
                </a:solidFill>
                <a:effectLst/>
                <a:latin typeface="Times New Roman" panose="02020603050405020304" pitchFamily="18" charset="0"/>
                <a:ea typeface="Calibri" panose="020F0502020204030204" pitchFamily="34" charset="0"/>
              </a:rPr>
              <a:t>không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ngừng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trưởng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thành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lớn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a:t>
            </a:r>
            <a:r>
              <a:rPr lang="en-US" sz="2800" dirty="0" err="1">
                <a:solidFill>
                  <a:srgbClr val="000000"/>
                </a:solidFill>
                <a:effectLst/>
                <a:latin typeface="Times New Roman" panose="02020603050405020304" pitchFamily="18" charset="0"/>
                <a:ea typeface="Calibri" panose="020F0502020204030204" pitchFamily="34" charset="0"/>
              </a:rPr>
              <a:t>ghệ</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thuật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ta </a:t>
            </a:r>
            <a:r>
              <a:rPr lang="en-US" sz="2800" dirty="0" err="1">
                <a:solidFill>
                  <a:srgbClr val="000000"/>
                </a:solidFill>
                <a:effectLst/>
                <a:latin typeface="Times New Roman" panose="02020603050405020304" pitchFamily="18" charset="0"/>
                <a:ea typeface="Calibri" panose="020F0502020204030204" pitchFamily="34" charset="0"/>
              </a:rPr>
              <a:t>đã</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triển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hiện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trận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lớn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chiến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hiệp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đồng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chủng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để</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tiêu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diệt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lượng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địch</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11" name="TextBox 10">
            <a:extLst>
              <a:ext uri="{FF2B5EF4-FFF2-40B4-BE49-F238E27FC236}">
                <a16:creationId xmlns:a16="http://schemas.microsoft.com/office/drawing/2014/main" id="{6EF87A8C-65BE-09F9-9348-A67CDC430655}"/>
              </a:ext>
            </a:extLst>
          </p:cNvPr>
          <p:cNvSpPr txBox="1"/>
          <p:nvPr/>
        </p:nvSpPr>
        <p:spPr>
          <a:xfrm>
            <a:off x="202366" y="2517196"/>
            <a:ext cx="8911654" cy="556434"/>
          </a:xfrm>
          <a:prstGeom prst="rect">
            <a:avLst/>
          </a:prstGeom>
          <a:noFill/>
        </p:spPr>
        <p:txBody>
          <a:bodyPr wrap="square">
            <a:spAutoFit/>
          </a:bodyPr>
          <a:lstStyle/>
          <a:p>
            <a:pPr algn="just">
              <a:lnSpc>
                <a:spcPct val="115000"/>
              </a:lnSpc>
              <a:spcAft>
                <a:spcPts val="1000"/>
              </a:spcAft>
            </a:pPr>
            <a:r>
              <a:rPr lang="en-US" sz="2800" dirty="0">
                <a:solidFill>
                  <a:srgbClr val="000000"/>
                </a:solidFill>
                <a:effectLst/>
                <a:latin typeface="Times New Roman" panose="02020603050405020304" pitchFamily="18" charset="0"/>
                <a:ea typeface="Times New Roman" panose="02020603050405020304" pitchFamily="18" charset="0"/>
              </a:rPr>
              <a:t>+</a:t>
            </a:r>
            <a:r>
              <a:rPr lang="en-US" sz="2800" dirty="0">
                <a:effectLst/>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bại</a:t>
            </a:r>
            <a:r>
              <a:rPr lang="en-US" sz="2800" dirty="0">
                <a:effectLst/>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a:t>
            </a:r>
            <a:r>
              <a:rPr lang="en-US" sz="2800" dirty="0" err="1">
                <a:effectLst/>
                <a:latin typeface="Times New Roman" panose="02020603050405020304" pitchFamily="18" charset="0"/>
                <a:ea typeface="Times New Roman" panose="02020603050405020304" pitchFamily="18" charset="0"/>
              </a:rPr>
              <a:t>hiến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lược</a:t>
            </a:r>
            <a:r>
              <a:rPr lang="en-US" sz="2800" dirty="0">
                <a:effectLst/>
                <a:latin typeface="Times New Roman" panose="02020603050405020304" pitchFamily="18" charset="0"/>
                <a:ea typeface="Times New Roman" panose="02020603050405020304" pitchFamily="18" charset="0"/>
              </a:rPr>
              <a:t> “ </a:t>
            </a:r>
            <a:r>
              <a:rPr lang="en-US" sz="2800" dirty="0" err="1">
                <a:effectLst/>
                <a:latin typeface="Times New Roman" panose="02020603050405020304" pitchFamily="18" charset="0"/>
                <a:ea typeface="Times New Roman" panose="02020603050405020304" pitchFamily="18" charset="0"/>
              </a:rPr>
              <a:t>chiến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tranh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đặc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biệt</a:t>
            </a:r>
            <a:r>
              <a:rPr lang="en-US" sz="2800" dirty="0">
                <a:effectLst/>
                <a:latin typeface="Times New Roman" panose="02020603050405020304" pitchFamily="18" charset="0"/>
                <a:ea typeface="Times New Roman" panose="02020603050405020304" pitchFamily="18" charset="0"/>
              </a:rPr>
              <a:t>” (1961 – 1965). </a:t>
            </a:r>
            <a:endParaRPr lang="en-US" sz="2800" dirty="0">
              <a:effectLst/>
              <a:latin typeface="Calibri" panose="020F0502020204030204" pitchFamily="34" charset="0"/>
              <a:ea typeface="Times New Roman" panose="02020603050405020304" pitchFamily="18" charset="0"/>
            </a:endParaRPr>
          </a:p>
        </p:txBody>
      </p:sp>
      <p:sp>
        <p:nvSpPr>
          <p:cNvPr id="13" name="TextBox 12">
            <a:extLst>
              <a:ext uri="{FF2B5EF4-FFF2-40B4-BE49-F238E27FC236}">
                <a16:creationId xmlns:a16="http://schemas.microsoft.com/office/drawing/2014/main" id="{DDDB2AE2-DE84-2DCA-D1CF-282A4F2AE523}"/>
              </a:ext>
            </a:extLst>
          </p:cNvPr>
          <p:cNvSpPr txBox="1"/>
          <p:nvPr/>
        </p:nvSpPr>
        <p:spPr>
          <a:xfrm>
            <a:off x="202366" y="2961011"/>
            <a:ext cx="8521909" cy="556434"/>
          </a:xfrm>
          <a:prstGeom prst="rect">
            <a:avLst/>
          </a:prstGeom>
          <a:noFill/>
        </p:spPr>
        <p:txBody>
          <a:bodyPr wrap="square">
            <a:spAutoFit/>
          </a:bodyPr>
          <a:lstStyle/>
          <a:p>
            <a:pPr algn="just">
              <a:lnSpc>
                <a:spcPct val="115000"/>
              </a:lnSpc>
              <a:spcAft>
                <a:spcPts val="1000"/>
              </a:spcAf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Đánh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chiến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lược</a:t>
            </a:r>
            <a:r>
              <a:rPr lang="en-US" sz="2800" dirty="0">
                <a:effectLst/>
                <a:latin typeface="Times New Roman" panose="02020603050405020304" pitchFamily="18" charset="0"/>
                <a:ea typeface="Times New Roman" panose="02020603050405020304" pitchFamily="18" charset="0"/>
              </a:rPr>
              <a:t> “ </a:t>
            </a:r>
            <a:r>
              <a:rPr lang="en-US" sz="2800" dirty="0" err="1">
                <a:effectLst/>
                <a:latin typeface="Times New Roman" panose="02020603050405020304" pitchFamily="18" charset="0"/>
                <a:ea typeface="Times New Roman" panose="02020603050405020304" pitchFamily="18" charset="0"/>
              </a:rPr>
              <a:t>chiến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tranh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cục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bộ</a:t>
            </a:r>
            <a:r>
              <a:rPr lang="en-US" sz="2800" dirty="0">
                <a:effectLst/>
                <a:latin typeface="Times New Roman" panose="02020603050405020304" pitchFamily="18" charset="0"/>
                <a:ea typeface="Times New Roman" panose="02020603050405020304" pitchFamily="18" charset="0"/>
              </a:rPr>
              <a:t>” (1965-1968)</a:t>
            </a:r>
            <a:endParaRPr lang="en-US" sz="2800" dirty="0">
              <a:effectLst/>
              <a:latin typeface="Calibri" panose="020F0502020204030204" pitchFamily="34" charset="0"/>
              <a:ea typeface="Times New Roman" panose="02020603050405020304" pitchFamily="18" charset="0"/>
            </a:endParaRPr>
          </a:p>
        </p:txBody>
      </p:sp>
      <p:sp>
        <p:nvSpPr>
          <p:cNvPr id="14" name="Rectangle 13">
            <a:extLst>
              <a:ext uri="{FF2B5EF4-FFF2-40B4-BE49-F238E27FC236}">
                <a16:creationId xmlns:a16="http://schemas.microsoft.com/office/drawing/2014/main" id="{02B45B82-9E27-80B2-DB4D-4BE71B0AECF7}"/>
              </a:ext>
            </a:extLst>
          </p:cNvPr>
          <p:cNvSpPr>
            <a:spLocks noChangeArrowheads="1"/>
          </p:cNvSpPr>
          <p:nvPr/>
        </p:nvSpPr>
        <p:spPr bwMode="auto">
          <a:xfrm>
            <a:off x="4533715" y="3685047"/>
            <a:ext cx="3715063" cy="3172953"/>
          </a:xfrm>
          <a:prstGeom prst="rect">
            <a:avLst/>
          </a:prstGeom>
          <a:blipFill dpi="0" rotWithShape="1">
            <a:blip r:embed="rId2"/>
            <a:srcRect/>
            <a:stretch>
              <a:fillRect/>
            </a:stretch>
          </a:blipFill>
          <a:ln w="28575" algn="ctr">
            <a:solidFill>
              <a:srgbClr val="FF0000"/>
            </a:solidFill>
            <a:round/>
            <a:headEnd/>
            <a:tailEnd/>
          </a:ln>
        </p:spPr>
        <p:txBody>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spcBef>
                <a:spcPct val="0"/>
              </a:spcBef>
              <a:buClrTx/>
              <a:buSzTx/>
              <a:buFontTx/>
              <a:buNone/>
            </a:pPr>
            <a:endParaRPr lang="en-US" sz="1800"/>
          </a:p>
        </p:txBody>
      </p:sp>
      <p:sp>
        <p:nvSpPr>
          <p:cNvPr id="15" name="Oval 14">
            <a:extLst>
              <a:ext uri="{FF2B5EF4-FFF2-40B4-BE49-F238E27FC236}">
                <a16:creationId xmlns:a16="http://schemas.microsoft.com/office/drawing/2014/main" id="{C2380A3E-2B27-36B5-F365-1DAEC2B60B6A}"/>
              </a:ext>
            </a:extLst>
          </p:cNvPr>
          <p:cNvSpPr>
            <a:spLocks noChangeArrowheads="1"/>
          </p:cNvSpPr>
          <p:nvPr/>
        </p:nvSpPr>
        <p:spPr bwMode="auto">
          <a:xfrm>
            <a:off x="82445" y="3518923"/>
            <a:ext cx="4316359" cy="3339077"/>
          </a:xfrm>
          <a:prstGeom prst="ellipse">
            <a:avLst/>
          </a:prstGeom>
          <a:blipFill dpi="0" rotWithShape="1">
            <a:blip r:embed="rId3"/>
            <a:srcRect/>
            <a:stretch>
              <a:fillRect/>
            </a:stretch>
          </a:blipFill>
          <a:ln w="38100" algn="ctr">
            <a:solidFill>
              <a:srgbClr val="002060"/>
            </a:solidFill>
            <a:round/>
            <a:headEnd/>
            <a:tailEnd/>
          </a:ln>
        </p:spPr>
        <p:txBody>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spcBef>
                <a:spcPct val="0"/>
              </a:spcBef>
              <a:buClrTx/>
              <a:buSzTx/>
              <a:buFontTx/>
              <a:buNone/>
            </a:pPr>
            <a:endParaRPr lang="en-US" sz="1800"/>
          </a:p>
        </p:txBody>
      </p:sp>
      <p:pic>
        <p:nvPicPr>
          <p:cNvPr id="16" name="Picture 15">
            <a:extLst>
              <a:ext uri="{FF2B5EF4-FFF2-40B4-BE49-F238E27FC236}">
                <a16:creationId xmlns:a16="http://schemas.microsoft.com/office/drawing/2014/main" id="{85878705-769B-EDA4-0C36-8BE0AEBA93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4492" y="3672576"/>
            <a:ext cx="3715063" cy="3172954"/>
          </a:xfrm>
          <a:prstGeom prst="rect">
            <a:avLst/>
          </a:prstGeom>
        </p:spPr>
      </p:pic>
    </p:spTree>
    <p:extLst>
      <p:ext uri="{BB962C8B-B14F-4D97-AF65-F5344CB8AC3E}">
        <p14:creationId xmlns:p14="http://schemas.microsoft.com/office/powerpoint/2010/main" val="2924996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heel(1)">
                                      <p:cBhvr>
                                        <p:cTn id="15" dur="2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528"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anim calcmode="lin" valueType="num">
                                      <p:cBhvr>
                                        <p:cTn id="31" dur="500" fill="hold"/>
                                        <p:tgtEl>
                                          <p:spTgt spid="16"/>
                                        </p:tgtEl>
                                        <p:attrNameLst>
                                          <p:attrName>ppt_x</p:attrName>
                                        </p:attrNameLst>
                                      </p:cBhvr>
                                      <p:tavLst>
                                        <p:tav tm="0">
                                          <p:val>
                                            <p:fltVal val="0.5"/>
                                          </p:val>
                                        </p:tav>
                                        <p:tav tm="100000">
                                          <p:val>
                                            <p:strVal val="#ppt_x"/>
                                          </p:val>
                                        </p:tav>
                                      </p:tavLst>
                                    </p:anim>
                                    <p:anim calcmode="lin" valueType="num">
                                      <p:cBhvr>
                                        <p:cTn id="32" dur="500" fill="hold"/>
                                        <p:tgtEl>
                                          <p:spTgt spid="16"/>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anim calcmode="lin" valueType="num">
                                      <p:cBhvr>
                                        <p:cTn id="38" dur="500" fill="hold"/>
                                        <p:tgtEl>
                                          <p:spTgt spid="13"/>
                                        </p:tgtEl>
                                        <p:attrNameLst>
                                          <p:attrName>ppt_x</p:attrName>
                                        </p:attrNameLst>
                                      </p:cBhvr>
                                      <p:tavLst>
                                        <p:tav tm="0">
                                          <p:val>
                                            <p:fltVal val="0.5"/>
                                          </p:val>
                                        </p:tav>
                                        <p:tav tm="100000">
                                          <p:val>
                                            <p:strVal val="#ppt_x"/>
                                          </p:val>
                                        </p:tav>
                                      </p:tavLst>
                                    </p:anim>
                                    <p:anim calcmode="lin" valueType="num">
                                      <p:cBhvr>
                                        <p:cTn id="39"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713F8AD-3BD7-5EB0-CFFF-E9929C2459EE}"/>
              </a:ext>
            </a:extLst>
          </p:cNvPr>
          <p:cNvSpPr txBox="1"/>
          <p:nvPr/>
        </p:nvSpPr>
        <p:spPr>
          <a:xfrm>
            <a:off x="202366" y="167602"/>
            <a:ext cx="6603168" cy="553998"/>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3000" b="1" dirty="0">
                <a:solidFill>
                  <a:srgbClr val="000000"/>
                </a:solidFill>
                <a:effectLst/>
                <a:latin typeface="Times New Roman" panose="02020603050405020304" pitchFamily="18" charset="0"/>
                <a:ea typeface="Calibri" panose="020F0502020204030204" pitchFamily="34" charset="0"/>
              </a:rPr>
              <a:t>1.Lịch </a:t>
            </a:r>
            <a:r>
              <a:rPr lang="en-US" sz="3000" b="1" dirty="0" err="1">
                <a:solidFill>
                  <a:srgbClr val="000000"/>
                </a:solidFill>
                <a:effectLst/>
                <a:latin typeface="Times New Roman" panose="02020603050405020304" pitchFamily="18" charset="0"/>
                <a:ea typeface="Calibri" panose="020F0502020204030204" pitchFamily="34" charset="0"/>
              </a:rPr>
              <a:t>sử</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Quân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đội</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nhân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dân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Việt</a:t>
            </a:r>
            <a:r>
              <a:rPr lang="en-US" sz="3000" b="1" dirty="0">
                <a:solidFill>
                  <a:srgbClr val="000000"/>
                </a:solidFill>
                <a:effectLst/>
                <a:latin typeface="Times New Roman" panose="02020603050405020304" pitchFamily="18" charset="0"/>
                <a:ea typeface="Calibri" panose="020F0502020204030204" pitchFamily="34" charset="0"/>
              </a:rPr>
              <a:t> Nam</a:t>
            </a:r>
            <a:endParaRPr lang="en-US" sz="3000" dirty="0">
              <a:effectLst/>
              <a:latin typeface="Times New Roman" panose="02020603050405020304" pitchFamily="18" charset="0"/>
              <a:ea typeface="Calibri" panose="020F0502020204030204" pitchFamily="34" charset="0"/>
            </a:endParaRPr>
          </a:p>
        </p:txBody>
      </p:sp>
      <p:sp>
        <p:nvSpPr>
          <p:cNvPr id="6" name="TextBox 5">
            <a:extLst>
              <a:ext uri="{FF2B5EF4-FFF2-40B4-BE49-F238E27FC236}">
                <a16:creationId xmlns:a16="http://schemas.microsoft.com/office/drawing/2014/main" id="{41310B09-9F7A-70E1-DB59-62903FF567EA}"/>
              </a:ext>
            </a:extLst>
          </p:cNvPr>
          <p:cNvSpPr txBox="1"/>
          <p:nvPr/>
        </p:nvSpPr>
        <p:spPr>
          <a:xfrm>
            <a:off x="202366" y="721600"/>
            <a:ext cx="8656820" cy="523220"/>
          </a:xfrm>
          <a:prstGeom prst="rect">
            <a:avLst/>
          </a:prstGeom>
          <a:noFill/>
        </p:spPr>
        <p:txBody>
          <a:bodyPr wrap="square">
            <a:spAutoFit/>
          </a:bodyPr>
          <a:lstStyle/>
          <a:p>
            <a:pPr algn="just"/>
            <a:r>
              <a:rPr lang="en-US" sz="2800" b="1" dirty="0">
                <a:solidFill>
                  <a:srgbClr val="000000"/>
                </a:solidFill>
                <a:effectLst/>
                <a:latin typeface="Times New Roman" panose="02020603050405020304" pitchFamily="18" charset="0"/>
                <a:ea typeface="Calibri" panose="020F0502020204030204" pitchFamily="34" charset="0"/>
              </a:rPr>
              <a:t>c) </a:t>
            </a:r>
            <a:r>
              <a:rPr lang="en-US" sz="2800" b="1" dirty="0" err="1">
                <a:solidFill>
                  <a:srgbClr val="000000"/>
                </a:solidFill>
                <a:effectLst/>
                <a:latin typeface="Times New Roman" panose="02020603050405020304" pitchFamily="18" charset="0"/>
                <a:ea typeface="Calibri" panose="020F0502020204030204" pitchFamily="34" charset="0"/>
              </a:rPr>
              <a:t>Trong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kháng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chiến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chống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Mỹ</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cứu</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nước</a:t>
            </a:r>
            <a:r>
              <a:rPr lang="en-US" sz="2800" b="1" dirty="0">
                <a:solidFill>
                  <a:srgbClr val="000000"/>
                </a:solidFill>
                <a:effectLst/>
                <a:latin typeface="Times New Roman" panose="02020603050405020304" pitchFamily="18" charset="0"/>
                <a:ea typeface="Calibri" panose="020F0502020204030204" pitchFamily="34" charset="0"/>
              </a:rPr>
              <a:t> (1954 - 1975)</a:t>
            </a:r>
            <a:endParaRPr lang="en-US" sz="2800" dirty="0">
              <a:effectLst/>
              <a:latin typeface="Times New Roman" panose="02020603050405020304" pitchFamily="18" charset="0"/>
              <a:ea typeface="Calibri" panose="020F0502020204030204" pitchFamily="34" charset="0"/>
            </a:endParaRPr>
          </a:p>
        </p:txBody>
      </p:sp>
      <p:sp>
        <p:nvSpPr>
          <p:cNvPr id="8" name="TextBox 7">
            <a:extLst>
              <a:ext uri="{FF2B5EF4-FFF2-40B4-BE49-F238E27FC236}">
                <a16:creationId xmlns:a16="http://schemas.microsoft.com/office/drawing/2014/main" id="{B42B9941-2147-38A1-13C4-3C59891932BA}"/>
              </a:ext>
            </a:extLst>
          </p:cNvPr>
          <p:cNvSpPr txBox="1"/>
          <p:nvPr/>
        </p:nvSpPr>
        <p:spPr>
          <a:xfrm>
            <a:off x="333531" y="1170268"/>
            <a:ext cx="11643610" cy="1051955"/>
          </a:xfrm>
          <a:prstGeom prst="rect">
            <a:avLst/>
          </a:prstGeom>
          <a:noFill/>
        </p:spPr>
        <p:txBody>
          <a:bodyPr wrap="square">
            <a:spAutoFit/>
          </a:bodyPr>
          <a:lstStyle/>
          <a:p>
            <a:pPr algn="just">
              <a:lnSpc>
                <a:spcPct val="115000"/>
              </a:lnSpc>
              <a:spcAft>
                <a:spcPts val="1000"/>
              </a:spcAf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Đánh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chiến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lược</a:t>
            </a:r>
            <a:r>
              <a:rPr lang="en-US" sz="2800" dirty="0">
                <a:effectLst/>
                <a:latin typeface="Times New Roman" panose="02020603050405020304" pitchFamily="18" charset="0"/>
                <a:ea typeface="Times New Roman" panose="02020603050405020304" pitchFamily="18" charset="0"/>
              </a:rPr>
              <a:t> “ </a:t>
            </a:r>
            <a:r>
              <a:rPr lang="en-US" sz="2800" dirty="0" err="1">
                <a:effectLst/>
                <a:latin typeface="Times New Roman" panose="02020603050405020304" pitchFamily="18" charset="0"/>
                <a:ea typeface="Times New Roman" panose="02020603050405020304" pitchFamily="18" charset="0"/>
              </a:rPr>
              <a:t>Việt</a:t>
            </a:r>
            <a:r>
              <a:rPr lang="en-US" sz="2800" dirty="0">
                <a:effectLst/>
                <a:latin typeface="Times New Roman" panose="02020603050405020304" pitchFamily="18" charset="0"/>
                <a:ea typeface="Times New Roman" panose="02020603050405020304" pitchFamily="18" charset="0"/>
              </a:rPr>
              <a:t> Nam </a:t>
            </a:r>
            <a:r>
              <a:rPr lang="en-US" sz="2800" dirty="0" err="1">
                <a:effectLst/>
                <a:latin typeface="Times New Roman" panose="02020603050405020304" pitchFamily="18" charset="0"/>
                <a:ea typeface="Times New Roman" panose="02020603050405020304" pitchFamily="18" charset="0"/>
              </a:rPr>
              <a:t>hoá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chiến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tranh</a:t>
            </a:r>
            <a:r>
              <a:rPr lang="en-US" sz="2800" dirty="0">
                <a:effectLst/>
                <a:latin typeface="Times New Roman" panose="02020603050405020304" pitchFamily="18" charset="0"/>
                <a:ea typeface="Times New Roman" panose="02020603050405020304" pitchFamily="18" charset="0"/>
              </a:rPr>
              <a:t>”(1968-1972) </a:t>
            </a:r>
            <a:r>
              <a:rPr lang="en-US" sz="2800" dirty="0" err="1">
                <a:effectLst/>
                <a:latin typeface="Times New Roman" panose="02020603050405020304" pitchFamily="18" charset="0"/>
                <a:ea typeface="Times New Roman" panose="02020603050405020304" pitchFamily="18" charset="0"/>
              </a:rPr>
              <a:t>còn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gọi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Dương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hóa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chiến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tranh</a:t>
            </a:r>
            <a:r>
              <a:rPr lang="en-US" sz="2800" dirty="0">
                <a:effectLst/>
                <a:latin typeface="Times New Roman" panose="02020603050405020304" pitchFamily="18" charset="0"/>
                <a:ea typeface="Times New Roman" panose="02020603050405020304" pitchFamily="18" charset="0"/>
              </a:rPr>
              <a:t>”. </a:t>
            </a:r>
            <a:endParaRPr lang="en-US" sz="2800" dirty="0">
              <a:effectLst/>
              <a:latin typeface="Calibri" panose="020F0502020204030204" pitchFamily="34" charset="0"/>
              <a:ea typeface="Times New Roman" panose="02020603050405020304" pitchFamily="18" charset="0"/>
            </a:endParaRPr>
          </a:p>
        </p:txBody>
      </p:sp>
      <p:sp>
        <p:nvSpPr>
          <p:cNvPr id="10" name="TextBox 9">
            <a:extLst>
              <a:ext uri="{FF2B5EF4-FFF2-40B4-BE49-F238E27FC236}">
                <a16:creationId xmlns:a16="http://schemas.microsoft.com/office/drawing/2014/main" id="{396A414B-5B77-E7B2-CE30-3C2E4263C59D}"/>
              </a:ext>
            </a:extLst>
          </p:cNvPr>
          <p:cNvSpPr txBox="1"/>
          <p:nvPr/>
        </p:nvSpPr>
        <p:spPr>
          <a:xfrm>
            <a:off x="333531" y="2147671"/>
            <a:ext cx="11643610" cy="1051955"/>
          </a:xfrm>
          <a:prstGeom prst="rect">
            <a:avLst/>
          </a:prstGeom>
          <a:noFill/>
        </p:spPr>
        <p:txBody>
          <a:bodyPr wrap="square">
            <a:spAutoFit/>
          </a:bodyPr>
          <a:lstStyle/>
          <a:p>
            <a:pPr algn="just">
              <a:lnSpc>
                <a:spcPct val="115000"/>
              </a:lnSpc>
              <a:spcAft>
                <a:spcPts val="1000"/>
              </a:spcAft>
              <a:tabLst>
                <a:tab pos="838200" algn="l"/>
              </a:tabLs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Đánh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thắng</a:t>
            </a:r>
            <a:r>
              <a:rPr lang="en-US" sz="2800" dirty="0">
                <a:effectLst/>
                <a:latin typeface="Times New Roman" panose="02020603050405020304" pitchFamily="18" charset="0"/>
                <a:ea typeface="Times New Roman" panose="02020603050405020304" pitchFamily="18" charset="0"/>
              </a:rPr>
              <a:t> 2 </a:t>
            </a:r>
            <a:r>
              <a:rPr lang="en-US" sz="2800" dirty="0" err="1">
                <a:effectLst/>
                <a:latin typeface="Times New Roman" panose="02020603050405020304" pitchFamily="18" charset="0"/>
                <a:ea typeface="Times New Roman" panose="02020603050405020304" pitchFamily="18" charset="0"/>
              </a:rPr>
              <a:t>cuộc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chiến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tranh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bằng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hải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Mỹ</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vệ</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miền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Bắc</a:t>
            </a:r>
            <a:r>
              <a:rPr lang="en-US" sz="2800" dirty="0">
                <a:effectLst/>
                <a:latin typeface="Times New Roman" panose="02020603050405020304" pitchFamily="18" charset="0"/>
                <a:ea typeface="Times New Roman" panose="02020603050405020304" pitchFamily="18" charset="0"/>
              </a:rPr>
              <a:t> XHCN. </a:t>
            </a:r>
            <a:r>
              <a:rPr lang="en-US" sz="2800" dirty="0" err="1">
                <a:effectLst/>
                <a:latin typeface="Times New Roman" panose="02020603050405020304" pitchFamily="18" charset="0"/>
                <a:ea typeface="Times New Roman" panose="02020603050405020304" pitchFamily="18" charset="0"/>
              </a:rPr>
              <a:t>Buộc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Mỹ</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phải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ký</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rPr>
              <a:t> Pari.</a:t>
            </a:r>
            <a:endParaRPr lang="en-US" sz="2800" dirty="0">
              <a:effectLst/>
              <a:latin typeface="Calibri" panose="020F0502020204030204" pitchFamily="34" charset="0"/>
              <a:ea typeface="Times New Roman" panose="02020603050405020304" pitchFamily="18" charset="0"/>
            </a:endParaRPr>
          </a:p>
        </p:txBody>
      </p:sp>
      <p:pic>
        <p:nvPicPr>
          <p:cNvPr id="11" name="Picture 10">
            <a:extLst>
              <a:ext uri="{FF2B5EF4-FFF2-40B4-BE49-F238E27FC236}">
                <a16:creationId xmlns:a16="http://schemas.microsoft.com/office/drawing/2014/main" id="{38123C91-0CD3-2826-5BF1-9B5409B1BF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685" y="3199626"/>
            <a:ext cx="11347554" cy="3658374"/>
          </a:xfrm>
          <a:prstGeom prst="rect">
            <a:avLst/>
          </a:prstGeom>
        </p:spPr>
      </p:pic>
    </p:spTree>
    <p:extLst>
      <p:ext uri="{BB962C8B-B14F-4D97-AF65-F5344CB8AC3E}">
        <p14:creationId xmlns:p14="http://schemas.microsoft.com/office/powerpoint/2010/main" val="332122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1" presetClass="entr" presetSubtype="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CA83290-3A6C-48F7-3504-CA9EEA158701}"/>
              </a:ext>
            </a:extLst>
          </p:cNvPr>
          <p:cNvSpPr txBox="1"/>
          <p:nvPr/>
        </p:nvSpPr>
        <p:spPr>
          <a:xfrm>
            <a:off x="358514" y="1244820"/>
            <a:ext cx="11631119" cy="1547475"/>
          </a:xfrm>
          <a:prstGeom prst="rect">
            <a:avLst/>
          </a:prstGeom>
          <a:noFill/>
        </p:spPr>
        <p:txBody>
          <a:bodyPr wrap="square">
            <a:spAutoFit/>
          </a:bodyPr>
          <a:lstStyle/>
          <a:p>
            <a:pPr algn="just">
              <a:lnSpc>
                <a:spcPct val="115000"/>
              </a:lnSpc>
              <a:spcAft>
                <a:spcPts val="1000"/>
              </a:spcAft>
              <a:tabLst>
                <a:tab pos="838200" algn="l"/>
              </a:tabLst>
            </a:pPr>
            <a:r>
              <a:rPr lang="en-US" sz="2800" dirty="0">
                <a:effectLst/>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a:t>
            </a:r>
            <a:r>
              <a:rPr lang="en-US" sz="2800" dirty="0" err="1">
                <a:effectLst/>
                <a:latin typeface="Times New Roman" panose="02020603050405020304" pitchFamily="18" charset="0"/>
                <a:ea typeface="Times New Roman" panose="02020603050405020304" pitchFamily="18" charset="0"/>
              </a:rPr>
              <a:t>ùa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xuân</a:t>
            </a:r>
            <a:r>
              <a:rPr lang="en-US" sz="2800" dirty="0">
                <a:effectLst/>
                <a:latin typeface="Times New Roman" panose="02020603050405020304" pitchFamily="18" charset="0"/>
                <a:ea typeface="Times New Roman" panose="02020603050405020304" pitchFamily="18" charset="0"/>
              </a:rPr>
              <a:t> 1975 </a:t>
            </a:r>
            <a:r>
              <a:rPr lang="en-US" sz="2800" dirty="0" err="1">
                <a:effectLst/>
                <a:latin typeface="Times New Roman" panose="02020603050405020304" pitchFamily="18" charset="0"/>
                <a:ea typeface="Times New Roman" panose="02020603050405020304" pitchFamily="18" charset="0"/>
              </a:rPr>
              <a:t>quân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đội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thực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tổng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tiến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nổi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dậy</a:t>
            </a:r>
            <a:r>
              <a:rPr lang="en-US" sz="2800" dirty="0">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cùng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toàn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tộc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chiến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Chiến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dịch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Hồ</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Chí</a:t>
            </a:r>
            <a:r>
              <a:rPr lang="en-US" sz="2800" dirty="0">
                <a:solidFill>
                  <a:srgbClr val="000000"/>
                </a:solidFill>
                <a:effectLst/>
                <a:latin typeface="Times New Roman" panose="02020603050405020304" pitchFamily="18" charset="0"/>
                <a:ea typeface="Times New Roman" panose="02020603050405020304" pitchFamily="18" charset="0"/>
              </a:rPr>
              <a:t> Minh </a:t>
            </a:r>
            <a:r>
              <a:rPr lang="en-US" sz="2800" dirty="0" err="1">
                <a:solidFill>
                  <a:srgbClr val="000000"/>
                </a:solidFill>
                <a:effectLst/>
                <a:latin typeface="Times New Roman" panose="02020603050405020304" pitchFamily="18" charset="0"/>
                <a:ea typeface="Times New Roman" panose="02020603050405020304" pitchFamily="18" charset="0"/>
              </a:rPr>
              <a:t>lịch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thống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nhà</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id="{2519A190-3C74-839C-8431-334CB3E59E7F}"/>
              </a:ext>
            </a:extLst>
          </p:cNvPr>
          <p:cNvSpPr txBox="1"/>
          <p:nvPr/>
        </p:nvSpPr>
        <p:spPr>
          <a:xfrm>
            <a:off x="202366" y="167602"/>
            <a:ext cx="6603168" cy="553998"/>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3000" b="1" dirty="0">
                <a:solidFill>
                  <a:srgbClr val="000000"/>
                </a:solidFill>
                <a:effectLst/>
                <a:latin typeface="Times New Roman" panose="02020603050405020304" pitchFamily="18" charset="0"/>
                <a:ea typeface="Calibri" panose="020F0502020204030204" pitchFamily="34" charset="0"/>
              </a:rPr>
              <a:t>1.Lịch </a:t>
            </a:r>
            <a:r>
              <a:rPr lang="en-US" sz="3000" b="1" dirty="0" err="1">
                <a:solidFill>
                  <a:srgbClr val="000000"/>
                </a:solidFill>
                <a:effectLst/>
                <a:latin typeface="Times New Roman" panose="02020603050405020304" pitchFamily="18" charset="0"/>
                <a:ea typeface="Calibri" panose="020F0502020204030204" pitchFamily="34" charset="0"/>
              </a:rPr>
              <a:t>sử</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Quân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đội</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nhân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dân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Việt</a:t>
            </a:r>
            <a:r>
              <a:rPr lang="en-US" sz="3000" b="1" dirty="0">
                <a:solidFill>
                  <a:srgbClr val="000000"/>
                </a:solidFill>
                <a:effectLst/>
                <a:latin typeface="Times New Roman" panose="02020603050405020304" pitchFamily="18" charset="0"/>
                <a:ea typeface="Calibri" panose="020F0502020204030204" pitchFamily="34" charset="0"/>
              </a:rPr>
              <a:t> Nam</a:t>
            </a:r>
            <a:endParaRPr lang="en-US" sz="3000" dirty="0">
              <a:effectLst/>
              <a:latin typeface="Times New Roman" panose="02020603050405020304" pitchFamily="18" charset="0"/>
              <a:ea typeface="Calibri" panose="020F0502020204030204" pitchFamily="34" charset="0"/>
            </a:endParaRPr>
          </a:p>
        </p:txBody>
      </p:sp>
      <p:sp>
        <p:nvSpPr>
          <p:cNvPr id="9" name="TextBox 8">
            <a:extLst>
              <a:ext uri="{FF2B5EF4-FFF2-40B4-BE49-F238E27FC236}">
                <a16:creationId xmlns:a16="http://schemas.microsoft.com/office/drawing/2014/main" id="{CD4F4326-6977-5DAA-38B8-D95B57DE06F9}"/>
              </a:ext>
            </a:extLst>
          </p:cNvPr>
          <p:cNvSpPr txBox="1"/>
          <p:nvPr/>
        </p:nvSpPr>
        <p:spPr>
          <a:xfrm>
            <a:off x="202366" y="721600"/>
            <a:ext cx="8656820" cy="523220"/>
          </a:xfrm>
          <a:prstGeom prst="rect">
            <a:avLst/>
          </a:prstGeom>
          <a:noFill/>
        </p:spPr>
        <p:txBody>
          <a:bodyPr wrap="square">
            <a:spAutoFit/>
          </a:bodyPr>
          <a:lstStyle/>
          <a:p>
            <a:pPr algn="just"/>
            <a:r>
              <a:rPr lang="en-US" sz="2800" b="1" dirty="0">
                <a:solidFill>
                  <a:srgbClr val="000000"/>
                </a:solidFill>
                <a:effectLst/>
                <a:latin typeface="Times New Roman" panose="02020603050405020304" pitchFamily="18" charset="0"/>
                <a:ea typeface="Calibri" panose="020F0502020204030204" pitchFamily="34" charset="0"/>
              </a:rPr>
              <a:t>c) </a:t>
            </a:r>
            <a:r>
              <a:rPr lang="en-US" sz="2800" b="1" dirty="0" err="1">
                <a:solidFill>
                  <a:srgbClr val="000000"/>
                </a:solidFill>
                <a:effectLst/>
                <a:latin typeface="Times New Roman" panose="02020603050405020304" pitchFamily="18" charset="0"/>
                <a:ea typeface="Calibri" panose="020F0502020204030204" pitchFamily="34" charset="0"/>
              </a:rPr>
              <a:t>Trong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kháng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chiến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chống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Mỹ</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cứu</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nước</a:t>
            </a:r>
            <a:r>
              <a:rPr lang="en-US" sz="2800" b="1" dirty="0">
                <a:solidFill>
                  <a:srgbClr val="000000"/>
                </a:solidFill>
                <a:effectLst/>
                <a:latin typeface="Times New Roman" panose="02020603050405020304" pitchFamily="18" charset="0"/>
                <a:ea typeface="Calibri" panose="020F0502020204030204" pitchFamily="34" charset="0"/>
              </a:rPr>
              <a:t> (1954 - 1975)</a:t>
            </a:r>
            <a:endParaRPr lang="en-US" sz="2800" dirty="0">
              <a:effectLst/>
              <a:latin typeface="Times New Roman" panose="02020603050405020304" pitchFamily="18" charset="0"/>
              <a:ea typeface="Calibri" panose="020F0502020204030204" pitchFamily="34" charset="0"/>
            </a:endParaRPr>
          </a:p>
        </p:txBody>
      </p:sp>
      <p:pic>
        <p:nvPicPr>
          <p:cNvPr id="10" name="chiến dịch hò chí minh">
            <a:hlinkClick r:id="" action="ppaction://media"/>
            <a:extLst>
              <a:ext uri="{FF2B5EF4-FFF2-40B4-BE49-F238E27FC236}">
                <a16:creationId xmlns:a16="http://schemas.microsoft.com/office/drawing/2014/main" id="{AB37A25D-2F70-D195-CFFB-A80A3C58384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9666" y="2792294"/>
            <a:ext cx="11323820" cy="4065705"/>
          </a:xfrm>
          <a:prstGeom prst="rect">
            <a:avLst/>
          </a:prstGeom>
        </p:spPr>
      </p:pic>
    </p:spTree>
    <p:extLst>
      <p:ext uri="{BB962C8B-B14F-4D97-AF65-F5344CB8AC3E}">
        <p14:creationId xmlns:p14="http://schemas.microsoft.com/office/powerpoint/2010/main" val="4288685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0"/>
                </p:tgtEl>
              </p:cMediaNode>
            </p:video>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6A9C0D-7495-A320-B48C-DCCAB0AB7BDA}"/>
              </a:ext>
            </a:extLst>
          </p:cNvPr>
          <p:cNvSpPr txBox="1"/>
          <p:nvPr/>
        </p:nvSpPr>
        <p:spPr>
          <a:xfrm>
            <a:off x="202366" y="167602"/>
            <a:ext cx="6603168" cy="553998"/>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3000" b="1" dirty="0">
                <a:solidFill>
                  <a:srgbClr val="000000"/>
                </a:solidFill>
                <a:effectLst/>
                <a:latin typeface="Times New Roman" panose="02020603050405020304" pitchFamily="18" charset="0"/>
                <a:ea typeface="Calibri" panose="020F0502020204030204" pitchFamily="34" charset="0"/>
              </a:rPr>
              <a:t>1.Lịch </a:t>
            </a:r>
            <a:r>
              <a:rPr lang="en-US" sz="3000" b="1" dirty="0" err="1">
                <a:solidFill>
                  <a:srgbClr val="000000"/>
                </a:solidFill>
                <a:effectLst/>
                <a:latin typeface="Times New Roman" panose="02020603050405020304" pitchFamily="18" charset="0"/>
                <a:ea typeface="Calibri" panose="020F0502020204030204" pitchFamily="34" charset="0"/>
              </a:rPr>
              <a:t>sử</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Quân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đội</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nhân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dân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Việt</a:t>
            </a:r>
            <a:r>
              <a:rPr lang="en-US" sz="3000" b="1" dirty="0">
                <a:solidFill>
                  <a:srgbClr val="000000"/>
                </a:solidFill>
                <a:effectLst/>
                <a:latin typeface="Times New Roman" panose="02020603050405020304" pitchFamily="18" charset="0"/>
                <a:ea typeface="Calibri" panose="020F0502020204030204" pitchFamily="34" charset="0"/>
              </a:rPr>
              <a:t> Nam</a:t>
            </a:r>
            <a:endParaRPr lang="en-US" sz="3000" dirty="0">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067B00B0-B956-AECC-1A0B-20D3245632B3}"/>
              </a:ext>
            </a:extLst>
          </p:cNvPr>
          <p:cNvSpPr txBox="1"/>
          <p:nvPr/>
        </p:nvSpPr>
        <p:spPr>
          <a:xfrm>
            <a:off x="202366" y="807793"/>
            <a:ext cx="7371413" cy="523220"/>
          </a:xfrm>
          <a:prstGeom prst="rect">
            <a:avLst/>
          </a:prstGeom>
          <a:noFill/>
        </p:spPr>
        <p:txBody>
          <a:bodyPr wrap="square">
            <a:spAutoFit/>
          </a:bodyPr>
          <a:lstStyle/>
          <a:p>
            <a:pPr algn="just"/>
            <a:r>
              <a:rPr lang="en-US" sz="2800" b="1" dirty="0">
                <a:solidFill>
                  <a:srgbClr val="000000"/>
                </a:solidFill>
                <a:effectLst/>
                <a:latin typeface="Times New Roman" panose="02020603050405020304" pitchFamily="18" charset="0"/>
                <a:ea typeface="Calibri" panose="020F0502020204030204" pitchFamily="34" charset="0"/>
              </a:rPr>
              <a:t>d) Sau </a:t>
            </a:r>
            <a:r>
              <a:rPr lang="en-US" sz="2800" b="1" dirty="0" err="1">
                <a:solidFill>
                  <a:srgbClr val="000000"/>
                </a:solidFill>
                <a:effectLst/>
                <a:latin typeface="Times New Roman" panose="02020603050405020304" pitchFamily="18" charset="0"/>
                <a:ea typeface="Calibri" panose="020F0502020204030204" pitchFamily="34" charset="0"/>
              </a:rPr>
              <a:t>khi</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đất</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nước</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thống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nhất</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sau</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năm</a:t>
            </a:r>
            <a:r>
              <a:rPr lang="en-US" sz="2800" b="1" dirty="0">
                <a:solidFill>
                  <a:srgbClr val="000000"/>
                </a:solidFill>
                <a:effectLst/>
                <a:latin typeface="Times New Roman" panose="02020603050405020304" pitchFamily="18" charset="0"/>
                <a:ea typeface="Calibri" panose="020F0502020204030204" pitchFamily="34" charset="0"/>
              </a:rPr>
              <a:t> 1975)</a:t>
            </a:r>
            <a:endParaRPr lang="en-US" sz="2800" dirty="0">
              <a:effectLst/>
              <a:latin typeface="Times New Roman" panose="02020603050405020304" pitchFamily="18" charset="0"/>
              <a:ea typeface="Calibri" panose="020F0502020204030204" pitchFamily="34" charset="0"/>
            </a:endParaRPr>
          </a:p>
        </p:txBody>
      </p:sp>
      <p:sp>
        <p:nvSpPr>
          <p:cNvPr id="9" name="TextBox 8">
            <a:extLst>
              <a:ext uri="{FF2B5EF4-FFF2-40B4-BE49-F238E27FC236}">
                <a16:creationId xmlns:a16="http://schemas.microsoft.com/office/drawing/2014/main" id="{D1CA4B83-D872-0E50-DF95-F3A3F331B713}"/>
              </a:ext>
            </a:extLst>
          </p:cNvPr>
          <p:cNvSpPr txBox="1"/>
          <p:nvPr/>
        </p:nvSpPr>
        <p:spPr>
          <a:xfrm>
            <a:off x="179880" y="1331013"/>
            <a:ext cx="11789764" cy="1815882"/>
          </a:xfrm>
          <a:prstGeom prst="rect">
            <a:avLst/>
          </a:prstGeom>
          <a:noFill/>
        </p:spPr>
        <p:txBody>
          <a:bodyPr wrap="square">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xây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nhuệ</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nòng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cốt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chắc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quyền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vẹn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thổ</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0" name="Picture 9" descr="ImageView">
            <a:extLst>
              <a:ext uri="{FF2B5EF4-FFF2-40B4-BE49-F238E27FC236}">
                <a16:creationId xmlns:a16="http://schemas.microsoft.com/office/drawing/2014/main" id="{DBEFE328-5BE9-CD74-4724-19F426F15B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356" y="3577782"/>
            <a:ext cx="5608817" cy="32802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NGUYENHOA\Desktop\tau-ngam-kilo2-giaoducnetvn.jpg">
            <a:extLst>
              <a:ext uri="{FF2B5EF4-FFF2-40B4-BE49-F238E27FC236}">
                <a16:creationId xmlns:a16="http://schemas.microsoft.com/office/drawing/2014/main" id="{D9CE2817-40C6-FACA-09BC-8FB9721579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3577782"/>
            <a:ext cx="5873643" cy="32802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NGUYENHOA\Desktop\small_91798.jpg">
            <a:extLst>
              <a:ext uri="{FF2B5EF4-FFF2-40B4-BE49-F238E27FC236}">
                <a16:creationId xmlns:a16="http://schemas.microsoft.com/office/drawing/2014/main" id="{8F22E38F-7A8E-526E-A8FD-2B6DE3C6D8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354" y="3577782"/>
            <a:ext cx="5608817" cy="33388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Bienphong(1)">
            <a:extLst>
              <a:ext uri="{FF2B5EF4-FFF2-40B4-BE49-F238E27FC236}">
                <a16:creationId xmlns:a16="http://schemas.microsoft.com/office/drawing/2014/main" id="{6DD964EC-59D7-1AA0-C3A2-A027920744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9880" y="3577782"/>
            <a:ext cx="5849761" cy="32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1">
            <a:extLst>
              <a:ext uri="{FF2B5EF4-FFF2-40B4-BE49-F238E27FC236}">
                <a16:creationId xmlns:a16="http://schemas.microsoft.com/office/drawing/2014/main" id="{3DEF5B68-81FD-1DC8-7787-0E508F4D71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243" y="3595768"/>
            <a:ext cx="5584928" cy="32802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C:\Users\NGUYENHOA\Desktop\quan-doi-vn-se-tham-gia-luc-luong-gin-giu-hoa-binh-lhq.jpg">
            <a:extLst>
              <a:ext uri="{FF2B5EF4-FFF2-40B4-BE49-F238E27FC236}">
                <a16:creationId xmlns:a16="http://schemas.microsoft.com/office/drawing/2014/main" id="{D398334C-3669-96F2-A5DE-F3E575BC55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5996" y="3577782"/>
            <a:ext cx="5849761" cy="3280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59061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ppt_x"/>
                                          </p:val>
                                        </p:tav>
                                        <p:tav tm="100000">
                                          <p:val>
                                            <p:strVal val="#ppt_x"/>
                                          </p:val>
                                        </p:tav>
                                      </p:tavLst>
                                    </p:anim>
                                    <p:anim calcmode="lin" valueType="num">
                                      <p:cBhvr additive="base">
                                        <p:cTn id="53" dur="500" fill="hold"/>
                                        <p:tgtEl>
                                          <p:spTgt spid="15"/>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additive="base">
                                        <p:cTn id="56" dur="500" fill="hold"/>
                                        <p:tgtEl>
                                          <p:spTgt spid="17"/>
                                        </p:tgtEl>
                                        <p:attrNameLst>
                                          <p:attrName>ppt_x</p:attrName>
                                        </p:attrNameLst>
                                      </p:cBhvr>
                                      <p:tavLst>
                                        <p:tav tm="0">
                                          <p:val>
                                            <p:strVal val="#ppt_x"/>
                                          </p:val>
                                        </p:tav>
                                        <p:tav tm="100000">
                                          <p:val>
                                            <p:strVal val="#ppt_x"/>
                                          </p:val>
                                        </p:tav>
                                      </p:tavLst>
                                    </p:anim>
                                    <p:anim calcmode="lin" valueType="num">
                                      <p:cBhvr additive="base">
                                        <p:cTn id="5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F04782-76BB-BDCB-B5DC-2082F69074E0}"/>
              </a:ext>
            </a:extLst>
          </p:cNvPr>
          <p:cNvSpPr txBox="1"/>
          <p:nvPr/>
        </p:nvSpPr>
        <p:spPr>
          <a:xfrm>
            <a:off x="214420" y="1335755"/>
            <a:ext cx="7727431" cy="553998"/>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n-US" sz="3000" b="1" dirty="0">
                <a:solidFill>
                  <a:srgbClr val="000000"/>
                </a:solidFill>
                <a:effectLst/>
                <a:latin typeface="Times New Roman" panose="02020603050405020304" pitchFamily="18" charset="0"/>
                <a:ea typeface="Calibri" panose="020F0502020204030204" pitchFamily="34" charset="0"/>
              </a:rPr>
              <a:t>2. </a:t>
            </a:r>
            <a:r>
              <a:rPr lang="en-US" sz="3000" b="1" dirty="0" err="1">
                <a:solidFill>
                  <a:srgbClr val="000000"/>
                </a:solidFill>
                <a:effectLst/>
                <a:latin typeface="Times New Roman" panose="02020603050405020304" pitchFamily="18" charset="0"/>
                <a:ea typeface="Calibri" panose="020F0502020204030204" pitchFamily="34" charset="0"/>
              </a:rPr>
              <a:t>Bản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chất</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của</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Quân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đội</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nhân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dân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Việt</a:t>
            </a:r>
            <a:r>
              <a:rPr lang="en-US" sz="3000" b="1" dirty="0">
                <a:solidFill>
                  <a:srgbClr val="000000"/>
                </a:solidFill>
                <a:effectLst/>
                <a:latin typeface="Times New Roman" panose="02020603050405020304" pitchFamily="18" charset="0"/>
                <a:ea typeface="Calibri" panose="020F0502020204030204" pitchFamily="34" charset="0"/>
              </a:rPr>
              <a:t> Nam</a:t>
            </a:r>
            <a:endParaRPr lang="en-US" sz="3000" dirty="0">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6D0FFA70-BD4B-E7E5-0767-E0BF35CA63CC}"/>
              </a:ext>
            </a:extLst>
          </p:cNvPr>
          <p:cNvSpPr txBox="1"/>
          <p:nvPr/>
        </p:nvSpPr>
        <p:spPr>
          <a:xfrm>
            <a:off x="209857" y="1904622"/>
            <a:ext cx="11752293" cy="1815882"/>
          </a:xfrm>
          <a:prstGeom prst="rect">
            <a:avLst/>
          </a:prstGeom>
          <a:noFill/>
        </p:spPr>
        <p:txBody>
          <a:bodyPr wrap="square">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tuyệt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tuyệt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5BD8CCC5-77E0-56B0-2F1D-97F23E32C712}"/>
              </a:ext>
            </a:extLst>
          </p:cNvPr>
          <p:cNvSpPr/>
          <p:nvPr/>
        </p:nvSpPr>
        <p:spPr>
          <a:xfrm>
            <a:off x="397236" y="3761789"/>
            <a:ext cx="11377534" cy="3096211"/>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 name="Picture 9">
            <a:extLst>
              <a:ext uri="{FF2B5EF4-FFF2-40B4-BE49-F238E27FC236}">
                <a16:creationId xmlns:a16="http://schemas.microsoft.com/office/drawing/2014/main" id="{A0D1C9D9-A3F5-C327-9939-5467399CC0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237" y="3761789"/>
            <a:ext cx="11377533" cy="3096211"/>
          </a:xfrm>
          <a:prstGeom prst="rect">
            <a:avLst/>
          </a:prstGeom>
        </p:spPr>
      </p:pic>
      <p:sp>
        <p:nvSpPr>
          <p:cNvPr id="3" name="Rectangle 2">
            <a:extLst>
              <a:ext uri="{FF2B5EF4-FFF2-40B4-BE49-F238E27FC236}">
                <a16:creationId xmlns:a16="http://schemas.microsoft.com/office/drawing/2014/main" id="{8220FCFD-DF57-C531-6B13-74DB9D7D61AF}"/>
              </a:ext>
            </a:extLst>
          </p:cNvPr>
          <p:cNvSpPr/>
          <p:nvPr/>
        </p:nvSpPr>
        <p:spPr>
          <a:xfrm>
            <a:off x="229850" y="116808"/>
            <a:ext cx="11819745" cy="110927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lnSpc>
                <a:spcPct val="115000"/>
              </a:lnSpc>
              <a:spcAft>
                <a:spcPts val="1000"/>
              </a:spcAft>
            </a:pPr>
            <a:r>
              <a:rPr lang="it-IT" sz="3400" b="1" dirty="0">
                <a:effectLst/>
                <a:latin typeface="Times New Roman" panose="02020603050405020304" pitchFamily="18" charset="0"/>
                <a:ea typeface="Times New Roman" panose="02020603050405020304" pitchFamily="18" charset="0"/>
              </a:rPr>
              <a:t>I. LỊCH SỬ, BẢN CHẤT, TRUYỀN THỐNG CỦA QUÂN ĐỘI NHÂN DÂN VIỆT NAM</a:t>
            </a:r>
            <a:endParaRPr lang="en-US" sz="3400" dirty="0">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14638774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CFC17E-29EE-5E3A-7529-2D16564E7047}"/>
              </a:ext>
            </a:extLst>
          </p:cNvPr>
          <p:cNvSpPr txBox="1"/>
          <p:nvPr/>
        </p:nvSpPr>
        <p:spPr>
          <a:xfrm>
            <a:off x="229850" y="1328787"/>
            <a:ext cx="8441635" cy="553998"/>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3000" b="1" dirty="0">
                <a:solidFill>
                  <a:srgbClr val="000000"/>
                </a:solidFill>
                <a:effectLst/>
                <a:latin typeface="Times New Roman" panose="02020603050405020304" pitchFamily="18" charset="0"/>
                <a:ea typeface="Calibri" panose="020F0502020204030204" pitchFamily="34" charset="0"/>
              </a:rPr>
              <a:t>3. </a:t>
            </a:r>
            <a:r>
              <a:rPr lang="en-US" sz="3000" b="1" dirty="0" err="1">
                <a:solidFill>
                  <a:srgbClr val="000000"/>
                </a:solidFill>
                <a:effectLst/>
                <a:latin typeface="Times New Roman" panose="02020603050405020304" pitchFamily="18" charset="0"/>
                <a:ea typeface="Calibri" panose="020F0502020204030204" pitchFamily="34" charset="0"/>
              </a:rPr>
              <a:t>Truyền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thống</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của</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Quân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đội</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nhân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dân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Việt</a:t>
            </a:r>
            <a:r>
              <a:rPr lang="en-US" sz="3000" b="1" dirty="0">
                <a:solidFill>
                  <a:srgbClr val="000000"/>
                </a:solidFill>
                <a:effectLst/>
                <a:latin typeface="Times New Roman" panose="02020603050405020304" pitchFamily="18" charset="0"/>
                <a:ea typeface="Calibri" panose="020F0502020204030204" pitchFamily="34" charset="0"/>
              </a:rPr>
              <a:t> Nam</a:t>
            </a:r>
            <a:endParaRPr lang="en-US" sz="3000" dirty="0">
              <a:effectLst/>
              <a:latin typeface="Times New Roman" panose="02020603050405020304" pitchFamily="18" charset="0"/>
              <a:ea typeface="Calibri" panose="020F0502020204030204" pitchFamily="34" charset="0"/>
            </a:endParaRPr>
          </a:p>
        </p:txBody>
      </p:sp>
      <p:sp>
        <p:nvSpPr>
          <p:cNvPr id="7" name="Rectangle 6">
            <a:extLst>
              <a:ext uri="{FF2B5EF4-FFF2-40B4-BE49-F238E27FC236}">
                <a16:creationId xmlns:a16="http://schemas.microsoft.com/office/drawing/2014/main" id="{C9B2DD32-70D9-4527-0A57-B3812AB21F71}"/>
              </a:ext>
            </a:extLst>
          </p:cNvPr>
          <p:cNvSpPr/>
          <p:nvPr/>
        </p:nvSpPr>
        <p:spPr>
          <a:xfrm>
            <a:off x="229850" y="116808"/>
            <a:ext cx="11819745" cy="110927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lnSpc>
                <a:spcPct val="115000"/>
              </a:lnSpc>
              <a:spcAft>
                <a:spcPts val="1000"/>
              </a:spcAft>
            </a:pPr>
            <a:r>
              <a:rPr lang="it-IT" sz="3400" b="1" dirty="0">
                <a:effectLst/>
                <a:latin typeface="Times New Roman" panose="02020603050405020304" pitchFamily="18" charset="0"/>
                <a:ea typeface="Times New Roman" panose="02020603050405020304" pitchFamily="18" charset="0"/>
              </a:rPr>
              <a:t>I. LỊCH SỬ, BẢN CHẤT, TRUYỀN THỐNG CỦA QUÂN ĐỘI NHÂN DÂN VIỆT NAM</a:t>
            </a:r>
            <a:endParaRPr lang="en-US" sz="3400" dirty="0">
              <a:effectLst/>
              <a:latin typeface="Calibri" panose="020F0502020204030204" pitchFamily="34" charset="0"/>
              <a:ea typeface="Times New Roman" panose="02020603050405020304" pitchFamily="18" charset="0"/>
            </a:endParaRPr>
          </a:p>
        </p:txBody>
      </p:sp>
      <p:sp>
        <p:nvSpPr>
          <p:cNvPr id="9" name="TextBox 8">
            <a:extLst>
              <a:ext uri="{FF2B5EF4-FFF2-40B4-BE49-F238E27FC236}">
                <a16:creationId xmlns:a16="http://schemas.microsoft.com/office/drawing/2014/main" id="{FCDEF437-070F-3C9B-8EE2-ABD353D88299}"/>
              </a:ext>
            </a:extLst>
          </p:cNvPr>
          <p:cNvSpPr txBox="1"/>
          <p:nvPr/>
        </p:nvSpPr>
        <p:spPr>
          <a:xfrm>
            <a:off x="229850" y="1949695"/>
            <a:ext cx="6634776" cy="954107"/>
          </a:xfrm>
          <a:prstGeom prst="rect">
            <a:avLst/>
          </a:prstGeom>
          <a:noFill/>
        </p:spPr>
        <p:txBody>
          <a:bodyPr wrap="square">
            <a:spAutoFit/>
          </a:bodyPr>
          <a:lstStyle/>
          <a:p>
            <a:pPr algn="just"/>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Trung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thành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vô</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hạn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Tổ</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Quốc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Đảng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nước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dân</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pic>
        <p:nvPicPr>
          <p:cNvPr id="10" name="Content Placeholder 3">
            <a:extLst>
              <a:ext uri="{FF2B5EF4-FFF2-40B4-BE49-F238E27FC236}">
                <a16:creationId xmlns:a16="http://schemas.microsoft.com/office/drawing/2014/main" id="{4F25BC91-06D9-4AAB-7D2E-F6C94909C2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64626" y="1985490"/>
            <a:ext cx="5184969" cy="4724400"/>
          </a:xfrm>
        </p:spPr>
      </p:pic>
      <p:sp>
        <p:nvSpPr>
          <p:cNvPr id="12" name="TextBox 11">
            <a:extLst>
              <a:ext uri="{FF2B5EF4-FFF2-40B4-BE49-F238E27FC236}">
                <a16:creationId xmlns:a16="http://schemas.microsoft.com/office/drawing/2014/main" id="{F188C001-249B-4672-041F-7ED5D3C696E1}"/>
              </a:ext>
            </a:extLst>
          </p:cNvPr>
          <p:cNvSpPr txBox="1"/>
          <p:nvPr/>
        </p:nvSpPr>
        <p:spPr>
          <a:xfrm>
            <a:off x="229849" y="2916727"/>
            <a:ext cx="6634776" cy="954107"/>
          </a:xfrm>
          <a:prstGeom prst="rect">
            <a:avLst/>
          </a:prstGeom>
          <a:noFill/>
        </p:spPr>
        <p:txBody>
          <a:bodyPr wrap="square">
            <a:spAutoFit/>
          </a:bodyPr>
          <a:lstStyle/>
          <a:p>
            <a:pPr algn="just"/>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Quyết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chiến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quyết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thắng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biết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biết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thắng</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13" name="Rectangle 12">
            <a:extLst>
              <a:ext uri="{FF2B5EF4-FFF2-40B4-BE49-F238E27FC236}">
                <a16:creationId xmlns:a16="http://schemas.microsoft.com/office/drawing/2014/main" id="{2487BB56-2CBE-FD80-B660-86A3E7453A08}"/>
              </a:ext>
            </a:extLst>
          </p:cNvPr>
          <p:cNvSpPr/>
          <p:nvPr/>
        </p:nvSpPr>
        <p:spPr>
          <a:xfrm>
            <a:off x="6864626" y="1972565"/>
            <a:ext cx="5184968" cy="4724399"/>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Box 14">
            <a:extLst>
              <a:ext uri="{FF2B5EF4-FFF2-40B4-BE49-F238E27FC236}">
                <a16:creationId xmlns:a16="http://schemas.microsoft.com/office/drawing/2014/main" id="{54E9F74E-CFBA-E77D-7187-2E3B658D978E}"/>
              </a:ext>
            </a:extLst>
          </p:cNvPr>
          <p:cNvSpPr txBox="1"/>
          <p:nvPr/>
        </p:nvSpPr>
        <p:spPr>
          <a:xfrm>
            <a:off x="183354" y="3852738"/>
            <a:ext cx="6634776" cy="954107"/>
          </a:xfrm>
          <a:prstGeom prst="rect">
            <a:avLst/>
          </a:prstGeom>
          <a:noFill/>
        </p:spPr>
        <p:txBody>
          <a:bodyPr wrap="square">
            <a:spAutoFit/>
          </a:bodyPr>
          <a:lstStyle/>
          <a:p>
            <a:pPr algn="just"/>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Gắn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máu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thịt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một</a:t>
            </a:r>
            <a:r>
              <a:rPr lang="en-US" sz="2800" dirty="0">
                <a:solidFill>
                  <a:srgbClr val="000000"/>
                </a:solidFill>
                <a:effectLst/>
                <a:latin typeface="Times New Roman" panose="02020603050405020304" pitchFamily="18" charset="0"/>
                <a:ea typeface="Calibri" panose="020F0502020204030204" pitchFamily="34" charset="0"/>
              </a:rPr>
              <a:t> ý </a:t>
            </a:r>
            <a:r>
              <a:rPr lang="en-US" sz="2800" dirty="0" err="1">
                <a:solidFill>
                  <a:srgbClr val="000000"/>
                </a:solidFill>
                <a:effectLst/>
                <a:latin typeface="Times New Roman" panose="02020603050405020304" pitchFamily="18" charset="0"/>
                <a:ea typeface="Calibri" panose="020F0502020204030204" pitchFamily="34" charset="0"/>
              </a:rPr>
              <a:t>chí</a:t>
            </a:r>
            <a:endParaRPr lang="en-US" sz="2800" dirty="0">
              <a:effectLst/>
              <a:latin typeface="Times New Roman" panose="02020603050405020304" pitchFamily="18" charset="0"/>
              <a:ea typeface="Calibri" panose="020F0502020204030204" pitchFamily="34" charset="0"/>
            </a:endParaRPr>
          </a:p>
        </p:txBody>
      </p:sp>
      <p:pic>
        <p:nvPicPr>
          <p:cNvPr id="16" name="Picture 15">
            <a:extLst>
              <a:ext uri="{FF2B5EF4-FFF2-40B4-BE49-F238E27FC236}">
                <a16:creationId xmlns:a16="http://schemas.microsoft.com/office/drawing/2014/main" id="{6F8EDA16-9A5E-09A2-B9AF-835C1BDCDF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4625" y="1985490"/>
            <a:ext cx="5167156" cy="4711474"/>
          </a:xfrm>
          <a:prstGeom prst="rect">
            <a:avLst/>
          </a:prstGeom>
        </p:spPr>
      </p:pic>
      <p:sp>
        <p:nvSpPr>
          <p:cNvPr id="18" name="TextBox 17">
            <a:extLst>
              <a:ext uri="{FF2B5EF4-FFF2-40B4-BE49-F238E27FC236}">
                <a16:creationId xmlns:a16="http://schemas.microsoft.com/office/drawing/2014/main" id="{1057B17B-AD17-BFAD-27FE-BC9DCE384AAA}"/>
              </a:ext>
            </a:extLst>
          </p:cNvPr>
          <p:cNvSpPr txBox="1"/>
          <p:nvPr/>
        </p:nvSpPr>
        <p:spPr>
          <a:xfrm>
            <a:off x="218169" y="4806845"/>
            <a:ext cx="6565145" cy="1815882"/>
          </a:xfrm>
          <a:prstGeom prst="rect">
            <a:avLst/>
          </a:prstGeom>
          <a:noFill/>
        </p:spPr>
        <p:txBody>
          <a:bodyPr wrap="square">
            <a:spAutoFit/>
          </a:bodyPr>
          <a:lstStyle/>
          <a:p>
            <a:pPr algn="just"/>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Đoàn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kết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nội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bộ</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bộ</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chiến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sĩ</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bình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đẳng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về</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quyền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lợi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nghĩa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vụ</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thương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yêu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giúp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đỡ</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nhau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dưới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đồng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lòng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nhất</a:t>
            </a:r>
            <a:r>
              <a:rPr lang="en-US" sz="2800" dirty="0">
                <a:solidFill>
                  <a:srgbClr val="000000"/>
                </a:solidFill>
                <a:effectLst/>
                <a:latin typeface="Times New Roman" panose="02020603050405020304" pitchFamily="18" charset="0"/>
                <a:ea typeface="Calibri" panose="020F0502020204030204" pitchFamily="34" charset="0"/>
              </a:rPr>
              <a:t> ý </a:t>
            </a:r>
            <a:r>
              <a:rPr lang="en-US" sz="2800" dirty="0" err="1">
                <a:solidFill>
                  <a:srgbClr val="000000"/>
                </a:solidFill>
                <a:effectLst/>
                <a:latin typeface="Times New Roman" panose="02020603050405020304" pitchFamily="18" charset="0"/>
                <a:ea typeface="Calibri" panose="020F0502020204030204" pitchFamily="34" charset="0"/>
              </a:rPr>
              <a:t>chí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hành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động</a:t>
            </a:r>
            <a:endParaRPr lang="en-US" sz="2800" dirty="0">
              <a:effectLst/>
              <a:latin typeface="Times New Roman" panose="02020603050405020304" pitchFamily="18" charset="0"/>
              <a:ea typeface="Calibri" panose="020F0502020204030204" pitchFamily="34" charset="0"/>
            </a:endParaRPr>
          </a:p>
        </p:txBody>
      </p:sp>
      <p:pic>
        <p:nvPicPr>
          <p:cNvPr id="19" name="Picture 18">
            <a:extLst>
              <a:ext uri="{FF2B5EF4-FFF2-40B4-BE49-F238E27FC236}">
                <a16:creationId xmlns:a16="http://schemas.microsoft.com/office/drawing/2014/main" id="{C26746A4-5C63-DB4B-CE0E-EB110DAD3E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4624" y="1972565"/>
            <a:ext cx="5184968" cy="4839269"/>
          </a:xfrm>
          <a:prstGeom prst="rect">
            <a:avLst/>
          </a:prstGeom>
        </p:spPr>
      </p:pic>
    </p:spTree>
    <p:extLst>
      <p:ext uri="{BB962C8B-B14F-4D97-AF65-F5344CB8AC3E}">
        <p14:creationId xmlns:p14="http://schemas.microsoft.com/office/powerpoint/2010/main" val="4527598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animBg="1"/>
      <p:bldP spid="15"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9580BE-A9F8-DE9E-EF55-3F6785FB107F}"/>
              </a:ext>
            </a:extLst>
          </p:cNvPr>
          <p:cNvSpPr txBox="1"/>
          <p:nvPr/>
        </p:nvSpPr>
        <p:spPr>
          <a:xfrm>
            <a:off x="229850" y="149343"/>
            <a:ext cx="8441635" cy="553998"/>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3000" b="1" dirty="0">
                <a:solidFill>
                  <a:srgbClr val="000000"/>
                </a:solidFill>
                <a:effectLst/>
                <a:latin typeface="Times New Roman" panose="02020603050405020304" pitchFamily="18" charset="0"/>
                <a:ea typeface="Calibri" panose="020F0502020204030204" pitchFamily="34" charset="0"/>
              </a:rPr>
              <a:t>3. </a:t>
            </a:r>
            <a:r>
              <a:rPr lang="en-US" sz="3000" b="1" dirty="0" err="1">
                <a:solidFill>
                  <a:srgbClr val="000000"/>
                </a:solidFill>
                <a:effectLst/>
                <a:latin typeface="Times New Roman" panose="02020603050405020304" pitchFamily="18" charset="0"/>
                <a:ea typeface="Calibri" panose="020F0502020204030204" pitchFamily="34" charset="0"/>
              </a:rPr>
              <a:t>Truyền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thống</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của</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Quân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đội</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nhân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dân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Việt</a:t>
            </a:r>
            <a:r>
              <a:rPr lang="en-US" sz="3000" b="1" dirty="0">
                <a:solidFill>
                  <a:srgbClr val="000000"/>
                </a:solidFill>
                <a:effectLst/>
                <a:latin typeface="Times New Roman" panose="02020603050405020304" pitchFamily="18" charset="0"/>
                <a:ea typeface="Calibri" panose="020F0502020204030204" pitchFamily="34" charset="0"/>
              </a:rPr>
              <a:t> Nam</a:t>
            </a:r>
            <a:endParaRPr lang="en-US" sz="3000" dirty="0">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628BF7DB-D1FB-4038-AD4B-EF0887917549}"/>
              </a:ext>
            </a:extLst>
          </p:cNvPr>
          <p:cNvSpPr txBox="1"/>
          <p:nvPr/>
        </p:nvSpPr>
        <p:spPr>
          <a:xfrm>
            <a:off x="272514" y="1267624"/>
            <a:ext cx="6846811" cy="1384995"/>
          </a:xfrm>
          <a:prstGeom prst="rect">
            <a:avLst/>
          </a:prstGeom>
          <a:noFill/>
        </p:spPr>
        <p:txBody>
          <a:bodyPr wrap="square">
            <a:spAutoFit/>
          </a:bodyPr>
          <a:lstStyle/>
          <a:p>
            <a:pPr algn="just"/>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Kỉ</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luật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nghiêm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lập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chủ</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cường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cần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kiệm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xây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dựng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xây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dựng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đất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nước</a:t>
            </a:r>
            <a:r>
              <a:rPr lang="en-US" sz="2800" dirty="0">
                <a:solidFill>
                  <a:srgbClr val="000000"/>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8" name="Rectangle 7">
            <a:extLst>
              <a:ext uri="{FF2B5EF4-FFF2-40B4-BE49-F238E27FC236}">
                <a16:creationId xmlns:a16="http://schemas.microsoft.com/office/drawing/2014/main" id="{5F507848-F702-640A-7C7E-AB33FFC531C0}"/>
              </a:ext>
            </a:extLst>
          </p:cNvPr>
          <p:cNvSpPr/>
          <p:nvPr/>
        </p:nvSpPr>
        <p:spPr>
          <a:xfrm>
            <a:off x="7183491" y="814675"/>
            <a:ext cx="4800600" cy="5893981"/>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Box 9">
            <a:extLst>
              <a:ext uri="{FF2B5EF4-FFF2-40B4-BE49-F238E27FC236}">
                <a16:creationId xmlns:a16="http://schemas.microsoft.com/office/drawing/2014/main" id="{A49789C1-7DE5-1C06-442C-A7C1A032E3AA}"/>
              </a:ext>
            </a:extLst>
          </p:cNvPr>
          <p:cNvSpPr txBox="1"/>
          <p:nvPr/>
        </p:nvSpPr>
        <p:spPr>
          <a:xfrm>
            <a:off x="207909" y="2563844"/>
            <a:ext cx="6824870" cy="954107"/>
          </a:xfrm>
          <a:prstGeom prst="rect">
            <a:avLst/>
          </a:prstGeom>
          <a:noFill/>
        </p:spPr>
        <p:txBody>
          <a:bodyPr wrap="square">
            <a:spAutoFit/>
          </a:bodyPr>
          <a:lstStyle/>
          <a:p>
            <a:pPr algn="just"/>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Lối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trong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sạch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hóa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trung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khiêm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tốn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dị</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quan</a:t>
            </a:r>
            <a:endParaRPr lang="en-US" sz="2800" dirty="0">
              <a:effectLst/>
              <a:latin typeface="Times New Roman" panose="02020603050405020304" pitchFamily="18" charset="0"/>
              <a:ea typeface="Calibri" panose="020F0502020204030204" pitchFamily="34" charset="0"/>
            </a:endParaRPr>
          </a:p>
        </p:txBody>
      </p:sp>
      <p:pic>
        <p:nvPicPr>
          <p:cNvPr id="11" name="Picture 4" descr="C:\Users\NGUYENHOA\Desktop\small_98563.jpg">
            <a:extLst>
              <a:ext uri="{FF2B5EF4-FFF2-40B4-BE49-F238E27FC236}">
                <a16:creationId xmlns:a16="http://schemas.microsoft.com/office/drawing/2014/main" id="{2B1DD29F-5E01-1427-A9DA-1C4994644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1549" y="814675"/>
            <a:ext cx="4822541" cy="589398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04C07EF-EC79-8D0B-F6EF-D953732BDE45}"/>
              </a:ext>
            </a:extLst>
          </p:cNvPr>
          <p:cNvSpPr txBox="1"/>
          <p:nvPr/>
        </p:nvSpPr>
        <p:spPr>
          <a:xfrm>
            <a:off x="229849" y="3429000"/>
            <a:ext cx="6802929" cy="954107"/>
          </a:xfrm>
          <a:prstGeom prst="rect">
            <a:avLst/>
          </a:prstGeom>
          <a:noFill/>
        </p:spPr>
        <p:txBody>
          <a:bodyPr wrap="square">
            <a:spAutoFit/>
          </a:bodyPr>
          <a:lstStyle/>
          <a:p>
            <a:pPr algn="just"/>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Luôn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nêu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cao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thần</a:t>
            </a:r>
            <a:r>
              <a:rPr lang="en-US" sz="2800" dirty="0">
                <a:solidFill>
                  <a:srgbClr val="000000"/>
                </a:solidFill>
                <a:effectLst/>
                <a:latin typeface="Times New Roman" panose="02020603050405020304" pitchFamily="18" charset="0"/>
                <a:ea typeface="Calibri" panose="020F0502020204030204" pitchFamily="34" charset="0"/>
              </a:rPr>
              <a:t> ham </a:t>
            </a:r>
            <a:r>
              <a:rPr lang="en-US" sz="2800" dirty="0" err="1">
                <a:solidFill>
                  <a:srgbClr val="000000"/>
                </a:solidFill>
                <a:effectLst/>
                <a:latin typeface="Times New Roman" panose="02020603050405020304" pitchFamily="18" charset="0"/>
                <a:ea typeface="Calibri" panose="020F0502020204030204" pitchFamily="34" charset="0"/>
              </a:rPr>
              <a:t>học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cầu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tiến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bộ</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nhạy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cảm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tế</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trong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cuộc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pic>
        <p:nvPicPr>
          <p:cNvPr id="15" name="Picture 14">
            <a:extLst>
              <a:ext uri="{FF2B5EF4-FFF2-40B4-BE49-F238E27FC236}">
                <a16:creationId xmlns:a16="http://schemas.microsoft.com/office/drawing/2014/main" id="{3322EA51-5E90-B867-5F9B-223B8AE023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1549" y="814675"/>
            <a:ext cx="4844483" cy="5893980"/>
          </a:xfrm>
          <a:prstGeom prst="rect">
            <a:avLst/>
          </a:prstGeom>
        </p:spPr>
      </p:pic>
      <p:sp>
        <p:nvSpPr>
          <p:cNvPr id="17" name="TextBox 16">
            <a:extLst>
              <a:ext uri="{FF2B5EF4-FFF2-40B4-BE49-F238E27FC236}">
                <a16:creationId xmlns:a16="http://schemas.microsoft.com/office/drawing/2014/main" id="{8BAF0E1E-869A-6BCF-67E7-2219D2DE96B7}"/>
              </a:ext>
            </a:extLst>
          </p:cNvPr>
          <p:cNvSpPr txBox="1"/>
          <p:nvPr/>
        </p:nvSpPr>
        <p:spPr>
          <a:xfrm>
            <a:off x="272514" y="4334279"/>
            <a:ext cx="6695660" cy="954107"/>
          </a:xfrm>
          <a:prstGeom prst="rect">
            <a:avLst/>
          </a:prstGeom>
          <a:noFill/>
        </p:spPr>
        <p:txBody>
          <a:bodyPr wrap="square">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Đoàn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thủy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B595F88E-2976-F69C-8EF3-9AE95A4DDB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1549" y="797291"/>
            <a:ext cx="4844483" cy="5911364"/>
          </a:xfrm>
          <a:prstGeom prst="rect">
            <a:avLst/>
          </a:prstGeom>
        </p:spPr>
      </p:pic>
      <p:pic>
        <p:nvPicPr>
          <p:cNvPr id="20" name="Picture 19">
            <a:extLst>
              <a:ext uri="{FF2B5EF4-FFF2-40B4-BE49-F238E27FC236}">
                <a16:creationId xmlns:a16="http://schemas.microsoft.com/office/drawing/2014/main" id="{6D550BA9-3E07-79CD-4063-B2558CA6A7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1549" y="814673"/>
            <a:ext cx="4844483" cy="5893979"/>
          </a:xfrm>
          <a:prstGeom prst="rect">
            <a:avLst/>
          </a:prstGeom>
        </p:spPr>
      </p:pic>
    </p:spTree>
    <p:extLst>
      <p:ext uri="{BB962C8B-B14F-4D97-AF65-F5344CB8AC3E}">
        <p14:creationId xmlns:p14="http://schemas.microsoft.com/office/powerpoint/2010/main" val="183954850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randombar(horizontal)">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p:bldP spid="13"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416DFD7-AD19-BB8C-19EB-FB8F7E55A921}"/>
              </a:ext>
            </a:extLst>
          </p:cNvPr>
          <p:cNvSpPr txBox="1">
            <a:spLocks/>
          </p:cNvSpPr>
          <p:nvPr/>
        </p:nvSpPr>
        <p:spPr>
          <a:xfrm>
            <a:off x="1786328" y="0"/>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i="1" dirty="0" err="1">
                <a:solidFill>
                  <a:srgbClr val="FF0000"/>
                </a:solidFill>
                <a:latin typeface="Times New Roman" pitchFamily="18" charset="0"/>
                <a:cs typeface="Times New Roman" pitchFamily="18" charset="0"/>
              </a:rPr>
              <a:t>Mục</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tiêu</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bài</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học</a:t>
            </a:r>
            <a:endParaRPr lang="en-US" b="1" i="1" dirty="0">
              <a:solidFill>
                <a:srgbClr val="FF0000"/>
              </a:solidFill>
              <a:latin typeface="Times New Roman" pitchFamily="18" charset="0"/>
              <a:cs typeface="Times New Roman" pitchFamily="18" charset="0"/>
            </a:endParaRPr>
          </a:p>
        </p:txBody>
      </p:sp>
      <p:sp>
        <p:nvSpPr>
          <p:cNvPr id="5" name="Rectangle 1">
            <a:extLst>
              <a:ext uri="{FF2B5EF4-FFF2-40B4-BE49-F238E27FC236}">
                <a16:creationId xmlns:a16="http://schemas.microsoft.com/office/drawing/2014/main" id="{303D16ED-E7F8-0D06-F6C4-173A7DD4366D}"/>
              </a:ext>
            </a:extLst>
          </p:cNvPr>
          <p:cNvSpPr>
            <a:spLocks noGrp="1" noChangeArrowheads="1"/>
          </p:cNvSpPr>
          <p:nvPr>
            <p:ph type="title"/>
          </p:nvPr>
        </p:nvSpPr>
        <p:spPr bwMode="auto">
          <a:xfrm>
            <a:off x="149902" y="1027387"/>
            <a:ext cx="11887200" cy="56938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en-US" sz="26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Kiến thức</a:t>
            </a:r>
            <a:endPar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Nêu</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nét</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chính</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về</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lịch</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sử</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bản</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chất</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anh</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hùng</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Quân</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đội</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nhân</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dân</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Việt</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Nam,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Công</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an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nhân</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dân</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Việt</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Nam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Dân</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quân</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tự</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vệ</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Từ</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anh</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hùng</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lực</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vũ</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trang</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rút</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ra</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nét</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cơ</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bản</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nghệ</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quân</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sự</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Việt</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Nam qua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mỗi</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giai</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en-US" sz="26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Năng lực</a:t>
            </a:r>
            <a:endPar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en-US" sz="26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Năng lực chung: </a:t>
            </a:r>
            <a:r>
              <a:rPr kumimoji="0" lang="it-IT" altLang="en-US" sz="26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Năng lực tự học; Năng lực hợp tác; Năng lực thẩm mỹ; Năng lực giao tiếp</a:t>
            </a:r>
            <a:endPar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en-US" sz="26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Năng lực chuyên biệt:</a:t>
            </a:r>
            <a:endPar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en-US" sz="26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Hình thành ý thức trân trọng với truyền thống dân tộc Việt Nam</a:t>
            </a:r>
            <a:endPar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en-US" sz="26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Xác định trách nhiệm trong việc giữ gìn và phát huy truyền thống vẻ vang dân tộc.</a:t>
            </a:r>
            <a:endPar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en-US" sz="26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Phẩm chất</a:t>
            </a:r>
            <a:endParaRPr kumimoji="0" lang="en-US" altLang="en-US" sz="2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en-US" sz="26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Yêu thích môn học, có thái độ học tập và rèn luyện tốt. Luôn yêu quê hương, yêu đất nước, sẵn sàng tham gia vào sự nghiệp xây dựng và bảo vệ Tổ Quốc.</a:t>
            </a:r>
            <a:endParaRPr kumimoji="0" lang="it-IT" altLang="en-US" sz="2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489215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E8AD020-2572-0866-83E3-2BD4153826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1">
            <a:extLst>
              <a:ext uri="{FF2B5EF4-FFF2-40B4-BE49-F238E27FC236}">
                <a16:creationId xmlns:a16="http://schemas.microsoft.com/office/drawing/2014/main" id="{1831E251-42B2-6A7B-CE67-599B5B610AD1}"/>
              </a:ext>
            </a:extLst>
          </p:cNvPr>
          <p:cNvSpPr>
            <a:spLocks noChangeArrowheads="1"/>
          </p:cNvSpPr>
          <p:nvPr/>
        </p:nvSpPr>
        <p:spPr bwMode="auto">
          <a:xfrm>
            <a:off x="1008518" y="1101517"/>
            <a:ext cx="5485047" cy="1938992"/>
          </a:xfrm>
          <a:prstGeom prst="rect">
            <a:avLst/>
          </a:prstGeom>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0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altLang="en-US" sz="30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kumimoji="0" lang="en-US" altLang="en-US" sz="30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kumimoji="0" lang="en-US" altLang="en-US" sz="30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30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kumimoji="0" lang="en-US" altLang="en-US" sz="30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đội</a:t>
            </a:r>
            <a:r>
              <a:rPr kumimoji="0" lang="en-US" altLang="en-US" sz="30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altLang="en-US" sz="30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altLang="en-US" sz="30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kumimoji="0" lang="en-US" altLang="en-US" sz="30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kumimoji="0" lang="en-US" altLang="en-US" sz="30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altLang="en-US" sz="30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altLang="en-US" sz="30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3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0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22-12-1945       b. 22-5-1946</a:t>
            </a:r>
            <a:endParaRPr kumimoji="0" lang="en-US" altLang="en-US" sz="3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0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22-12-1944       d. 22-5-1945.</a:t>
            </a:r>
            <a:endParaRPr kumimoji="0" lang="en-US" altLang="en-US" sz="3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1" name="Rectangle 1">
            <a:extLst>
              <a:ext uri="{FF2B5EF4-FFF2-40B4-BE49-F238E27FC236}">
                <a16:creationId xmlns:a16="http://schemas.microsoft.com/office/drawing/2014/main" id="{CF99E2A1-ABE8-DEA5-C0A7-6FC7EC51DA98}"/>
              </a:ext>
            </a:extLst>
          </p:cNvPr>
          <p:cNvSpPr>
            <a:spLocks noChangeArrowheads="1"/>
          </p:cNvSpPr>
          <p:nvPr/>
        </p:nvSpPr>
        <p:spPr bwMode="auto">
          <a:xfrm>
            <a:off x="7063409" y="3766882"/>
            <a:ext cx="2941982" cy="646331"/>
          </a:xfrm>
          <a:prstGeom prst="rect">
            <a:avLst/>
          </a:prstGeom>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22-12-1944</a:t>
            </a:r>
            <a:endPar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4438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0FE6C8-9611-6971-79F5-B9931F7B0F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1">
            <a:extLst>
              <a:ext uri="{FF2B5EF4-FFF2-40B4-BE49-F238E27FC236}">
                <a16:creationId xmlns:a16="http://schemas.microsoft.com/office/drawing/2014/main" id="{5CB986A8-66D6-CC1D-44FD-F62A8865A659}"/>
              </a:ext>
            </a:extLst>
          </p:cNvPr>
          <p:cNvSpPr>
            <a:spLocks noChangeArrowheads="1"/>
          </p:cNvSpPr>
          <p:nvPr/>
        </p:nvSpPr>
        <p:spPr bwMode="auto">
          <a:xfrm>
            <a:off x="1008518" y="1320370"/>
            <a:ext cx="5485047" cy="1077218"/>
          </a:xfrm>
          <a:prstGeom prst="rect">
            <a:avLst/>
          </a:prstGeom>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3200" dirty="0" err="1">
                <a:solidFill>
                  <a:srgbClr val="000000"/>
                </a:solidFill>
                <a:latin typeface="Times New Roman" panose="02020603050405020304" pitchFamily="18" charset="0"/>
                <a:cs typeface="Times New Roman" panose="02020603050405020304" pitchFamily="18" charset="0"/>
              </a:rPr>
              <a:t>Quân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đội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nhân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dân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Việt</a:t>
            </a:r>
            <a:r>
              <a:rPr lang="en-US" altLang="en-US" sz="3200" dirty="0">
                <a:solidFill>
                  <a:srgbClr val="000000"/>
                </a:solidFill>
                <a:latin typeface="Times New Roman" panose="02020603050405020304" pitchFamily="18" charset="0"/>
                <a:cs typeface="Times New Roman" panose="02020603050405020304" pitchFamily="18" charset="0"/>
              </a:rPr>
              <a:t> Nam </a:t>
            </a:r>
            <a:r>
              <a:rPr lang="en-US" altLang="en-US" sz="3200" dirty="0" err="1">
                <a:solidFill>
                  <a:srgbClr val="000000"/>
                </a:solidFill>
                <a:latin typeface="Times New Roman" panose="02020603050405020304" pitchFamily="18" charset="0"/>
                <a:cs typeface="Times New Roman" panose="02020603050405020304" pitchFamily="18" charset="0"/>
              </a:rPr>
              <a:t>mang</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bản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chất</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của</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giai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cấp</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nào</a:t>
            </a:r>
            <a:r>
              <a:rPr lang="en-US" altLang="en-US" sz="3200" dirty="0">
                <a:solidFill>
                  <a:srgbClr val="000000"/>
                </a:solidFill>
                <a:latin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Rectangle 1">
            <a:extLst>
              <a:ext uri="{FF2B5EF4-FFF2-40B4-BE49-F238E27FC236}">
                <a16:creationId xmlns:a16="http://schemas.microsoft.com/office/drawing/2014/main" id="{A7900DEB-73B4-D2F3-79B0-4FB94DC61CD6}"/>
              </a:ext>
            </a:extLst>
          </p:cNvPr>
          <p:cNvSpPr>
            <a:spLocks noChangeArrowheads="1"/>
          </p:cNvSpPr>
          <p:nvPr/>
        </p:nvSpPr>
        <p:spPr bwMode="auto">
          <a:xfrm>
            <a:off x="5865440" y="3110976"/>
            <a:ext cx="5485047" cy="2062103"/>
          </a:xfrm>
          <a:prstGeom prst="rect">
            <a:avLst/>
          </a:prstGeom>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3200" dirty="0" err="1">
                <a:solidFill>
                  <a:srgbClr val="000000"/>
                </a:solidFill>
                <a:latin typeface="Times New Roman" panose="02020603050405020304" pitchFamily="18" charset="0"/>
                <a:cs typeface="Times New Roman" panose="02020603050405020304" pitchFamily="18" charset="0"/>
              </a:rPr>
              <a:t>Quân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đội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nhân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dân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Việt</a:t>
            </a:r>
            <a:r>
              <a:rPr lang="en-US" altLang="en-US" sz="3200" dirty="0">
                <a:solidFill>
                  <a:srgbClr val="000000"/>
                </a:solidFill>
                <a:latin typeface="Times New Roman" panose="02020603050405020304" pitchFamily="18" charset="0"/>
                <a:cs typeface="Times New Roman" panose="02020603050405020304" pitchFamily="18" charset="0"/>
              </a:rPr>
              <a:t> Nam </a:t>
            </a:r>
            <a:r>
              <a:rPr lang="en-US" altLang="en-US" sz="3200" dirty="0" err="1">
                <a:solidFill>
                  <a:srgbClr val="000000"/>
                </a:solidFill>
                <a:latin typeface="Times New Roman" panose="02020603050405020304" pitchFamily="18" charset="0"/>
                <a:cs typeface="Times New Roman" panose="02020603050405020304" pitchFamily="18" charset="0"/>
              </a:rPr>
              <a:t>mang</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bản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chất</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của</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giai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cấp</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công</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nhân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tính</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nhân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dân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và</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tính</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dân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tộc</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sâu</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sắc</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8867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A81526-219B-4B33-8851-8009C1D97946}"/>
              </a:ext>
            </a:extLst>
          </p:cNvPr>
          <p:cNvSpPr/>
          <p:nvPr/>
        </p:nvSpPr>
        <p:spPr>
          <a:xfrm>
            <a:off x="191529" y="121224"/>
            <a:ext cx="11894454" cy="121724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R="17780" algn="just"/>
            <a:r>
              <a:rPr lang="en-US" sz="3600" b="1" dirty="0">
                <a:solidFill>
                  <a:srgbClr val="000000"/>
                </a:solidFill>
                <a:effectLst/>
                <a:latin typeface="Times New Roman" panose="02020603050405020304" pitchFamily="18" charset="0"/>
                <a:ea typeface="Calibri" panose="020F0502020204030204" pitchFamily="34" charset="0"/>
              </a:rPr>
              <a:t>II. LỊCH SỬ, BẢN CHẤT, TRUYỀN THỐNG CỦA CÔNG AN NHÂN DÂN VIỆT NAM</a:t>
            </a:r>
            <a:endParaRPr lang="en-US" sz="3600" dirty="0">
              <a:effectLst/>
              <a:latin typeface="Times New Roman" panose="02020603050405020304" pitchFamily="18" charset="0"/>
              <a:ea typeface="Calibri" panose="020F0502020204030204" pitchFamily="34" charset="0"/>
            </a:endParaRPr>
          </a:p>
        </p:txBody>
      </p:sp>
      <p:sp>
        <p:nvSpPr>
          <p:cNvPr id="6" name="TextBox 5">
            <a:extLst>
              <a:ext uri="{FF2B5EF4-FFF2-40B4-BE49-F238E27FC236}">
                <a16:creationId xmlns:a16="http://schemas.microsoft.com/office/drawing/2014/main" id="{FC2C5E4C-45E5-7E46-00F7-6BF9F77396A3}"/>
              </a:ext>
            </a:extLst>
          </p:cNvPr>
          <p:cNvSpPr txBox="1"/>
          <p:nvPr/>
        </p:nvSpPr>
        <p:spPr>
          <a:xfrm>
            <a:off x="191529" y="1388166"/>
            <a:ext cx="6609522" cy="55399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R="17780" algn="just"/>
            <a:r>
              <a:rPr lang="en-US" sz="3000" b="1" dirty="0">
                <a:solidFill>
                  <a:srgbClr val="000000"/>
                </a:solidFill>
                <a:effectLst/>
                <a:latin typeface="Times New Roman" panose="02020603050405020304" pitchFamily="18" charset="0"/>
                <a:ea typeface="Calibri" panose="020F0502020204030204" pitchFamily="34" charset="0"/>
              </a:rPr>
              <a:t>1. </a:t>
            </a:r>
            <a:r>
              <a:rPr lang="en-US" sz="3000" b="1" dirty="0" err="1">
                <a:solidFill>
                  <a:srgbClr val="000000"/>
                </a:solidFill>
                <a:effectLst/>
                <a:latin typeface="Times New Roman" panose="02020603050405020304" pitchFamily="18" charset="0"/>
                <a:ea typeface="Calibri" panose="020F0502020204030204" pitchFamily="34" charset="0"/>
              </a:rPr>
              <a:t>Lịch</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sử</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Công</a:t>
            </a:r>
            <a:r>
              <a:rPr lang="en-US" sz="3000" b="1" dirty="0">
                <a:solidFill>
                  <a:srgbClr val="000000"/>
                </a:solidFill>
                <a:effectLst/>
                <a:latin typeface="Times New Roman" panose="02020603050405020304" pitchFamily="18" charset="0"/>
                <a:ea typeface="Calibri" panose="020F0502020204030204" pitchFamily="34" charset="0"/>
              </a:rPr>
              <a:t> an </a:t>
            </a:r>
            <a:r>
              <a:rPr lang="en-US" sz="3000" b="1" dirty="0" err="1">
                <a:solidFill>
                  <a:srgbClr val="000000"/>
                </a:solidFill>
                <a:effectLst/>
                <a:latin typeface="Times New Roman" panose="02020603050405020304" pitchFamily="18" charset="0"/>
                <a:ea typeface="Calibri" panose="020F0502020204030204" pitchFamily="34" charset="0"/>
              </a:rPr>
              <a:t>nhân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dân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Việt</a:t>
            </a:r>
            <a:r>
              <a:rPr lang="en-US" sz="3000" b="1" dirty="0">
                <a:solidFill>
                  <a:srgbClr val="000000"/>
                </a:solidFill>
                <a:effectLst/>
                <a:latin typeface="Times New Roman" panose="02020603050405020304" pitchFamily="18" charset="0"/>
                <a:ea typeface="Calibri" panose="020F0502020204030204" pitchFamily="34" charset="0"/>
              </a:rPr>
              <a:t> Nam</a:t>
            </a:r>
            <a:endParaRPr lang="en-US" sz="3000" dirty="0">
              <a:effectLst/>
              <a:latin typeface="Times New Roman" panose="02020603050405020304" pitchFamily="18" charset="0"/>
              <a:ea typeface="Calibri" panose="020F0502020204030204" pitchFamily="34" charset="0"/>
            </a:endParaRPr>
          </a:p>
        </p:txBody>
      </p:sp>
      <p:sp>
        <p:nvSpPr>
          <p:cNvPr id="8" name="TextBox 7">
            <a:extLst>
              <a:ext uri="{FF2B5EF4-FFF2-40B4-BE49-F238E27FC236}">
                <a16:creationId xmlns:a16="http://schemas.microsoft.com/office/drawing/2014/main" id="{4671CCFB-90A2-88EB-DF7D-51A9ECD86D73}"/>
              </a:ext>
            </a:extLst>
          </p:cNvPr>
          <p:cNvSpPr txBox="1"/>
          <p:nvPr/>
        </p:nvSpPr>
        <p:spPr>
          <a:xfrm>
            <a:off x="191529" y="1942164"/>
            <a:ext cx="6129130" cy="523220"/>
          </a:xfrm>
          <a:prstGeom prst="rect">
            <a:avLst/>
          </a:prstGeom>
          <a:noFill/>
        </p:spPr>
        <p:txBody>
          <a:bodyPr wrap="square">
            <a:spAutoFit/>
          </a:bodyPr>
          <a:lstStyle/>
          <a:p>
            <a:pPr marR="17780" algn="just"/>
            <a:r>
              <a:rPr lang="en-US" sz="2800" b="1" dirty="0">
                <a:solidFill>
                  <a:srgbClr val="000000"/>
                </a:solidFill>
                <a:effectLst/>
                <a:latin typeface="Times New Roman" panose="02020603050405020304" pitchFamily="18" charset="0"/>
                <a:ea typeface="Calibri" panose="020F0502020204030204" pitchFamily="34" charset="0"/>
              </a:rPr>
              <a:t>a) </a:t>
            </a:r>
            <a:r>
              <a:rPr lang="en-US" sz="2800" b="1" dirty="0" err="1">
                <a:solidFill>
                  <a:srgbClr val="000000"/>
                </a:solidFill>
                <a:effectLst/>
                <a:latin typeface="Times New Roman" panose="02020603050405020304" pitchFamily="18" charset="0"/>
                <a:ea typeface="Calibri" panose="020F0502020204030204" pitchFamily="34" charset="0"/>
              </a:rPr>
              <a:t>Thời</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kỳ</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hình</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thành</a:t>
            </a:r>
            <a:r>
              <a:rPr lang="en-US" sz="2800" b="1" dirty="0">
                <a:solidFill>
                  <a:srgbClr val="000000"/>
                </a:solidFill>
                <a:effectLst/>
                <a:latin typeface="Times New Roman" panose="02020603050405020304" pitchFamily="18" charset="0"/>
                <a:ea typeface="Calibri" panose="020F0502020204030204" pitchFamily="34" charset="0"/>
              </a:rPr>
              <a:t> (1930 – 1945)</a:t>
            </a:r>
            <a:endParaRPr lang="en-US" sz="2800" dirty="0">
              <a:effectLst/>
              <a:latin typeface="Times New Roman" panose="02020603050405020304" pitchFamily="18" charset="0"/>
              <a:ea typeface="Calibri" panose="020F0502020204030204" pitchFamily="34" charset="0"/>
            </a:endParaRPr>
          </a:p>
        </p:txBody>
      </p:sp>
      <p:sp>
        <p:nvSpPr>
          <p:cNvPr id="10" name="TextBox 9">
            <a:extLst>
              <a:ext uri="{FF2B5EF4-FFF2-40B4-BE49-F238E27FC236}">
                <a16:creationId xmlns:a16="http://schemas.microsoft.com/office/drawing/2014/main" id="{ABD3E5C1-4730-8541-B943-AA867CDD57F4}"/>
              </a:ext>
            </a:extLst>
          </p:cNvPr>
          <p:cNvSpPr txBox="1"/>
          <p:nvPr/>
        </p:nvSpPr>
        <p:spPr>
          <a:xfrm>
            <a:off x="191529" y="2373098"/>
            <a:ext cx="11808942" cy="1384995"/>
          </a:xfrm>
          <a:prstGeom prst="rect">
            <a:avLst/>
          </a:prstGeom>
          <a:noFill/>
        </p:spPr>
        <p:txBody>
          <a:bodyPr wrap="square">
            <a:spAutoFit/>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đỏ</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Minh,...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chặn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DCB24324-113D-23C1-3974-671DE60CC9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530" y="3758093"/>
            <a:ext cx="6129130" cy="3099907"/>
          </a:xfrm>
          <a:prstGeom prst="rect">
            <a:avLst/>
          </a:prstGeom>
        </p:spPr>
      </p:pic>
      <p:pic>
        <p:nvPicPr>
          <p:cNvPr id="14" name="Picture 13">
            <a:extLst>
              <a:ext uri="{FF2B5EF4-FFF2-40B4-BE49-F238E27FC236}">
                <a16:creationId xmlns:a16="http://schemas.microsoft.com/office/drawing/2014/main" id="{4877C3A0-CB0F-E01D-B532-03EA32E42F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5465" y="3758093"/>
            <a:ext cx="5630518" cy="3099907"/>
          </a:xfrm>
          <a:prstGeom prst="rect">
            <a:avLst/>
          </a:prstGeom>
        </p:spPr>
      </p:pic>
    </p:spTree>
    <p:extLst>
      <p:ext uri="{BB962C8B-B14F-4D97-AF65-F5344CB8AC3E}">
        <p14:creationId xmlns:p14="http://schemas.microsoft.com/office/powerpoint/2010/main" val="1770919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5"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86B34D-1080-8929-4420-38ABEF180FCC}"/>
              </a:ext>
            </a:extLst>
          </p:cNvPr>
          <p:cNvSpPr txBox="1"/>
          <p:nvPr/>
        </p:nvSpPr>
        <p:spPr>
          <a:xfrm>
            <a:off x="191529" y="182218"/>
            <a:ext cx="6609522" cy="55399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R="17780" algn="just"/>
            <a:r>
              <a:rPr lang="en-US" sz="3000" b="1" dirty="0">
                <a:solidFill>
                  <a:srgbClr val="000000"/>
                </a:solidFill>
                <a:effectLst/>
                <a:latin typeface="Times New Roman" panose="02020603050405020304" pitchFamily="18" charset="0"/>
                <a:ea typeface="Calibri" panose="020F0502020204030204" pitchFamily="34" charset="0"/>
              </a:rPr>
              <a:t>1. </a:t>
            </a:r>
            <a:r>
              <a:rPr lang="en-US" sz="3000" b="1" dirty="0" err="1">
                <a:solidFill>
                  <a:srgbClr val="000000"/>
                </a:solidFill>
                <a:effectLst/>
                <a:latin typeface="Times New Roman" panose="02020603050405020304" pitchFamily="18" charset="0"/>
                <a:ea typeface="Calibri" panose="020F0502020204030204" pitchFamily="34" charset="0"/>
              </a:rPr>
              <a:t>Lịch</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sử</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Công</a:t>
            </a:r>
            <a:r>
              <a:rPr lang="en-US" sz="3000" b="1" dirty="0">
                <a:solidFill>
                  <a:srgbClr val="000000"/>
                </a:solidFill>
                <a:effectLst/>
                <a:latin typeface="Times New Roman" panose="02020603050405020304" pitchFamily="18" charset="0"/>
                <a:ea typeface="Calibri" panose="020F0502020204030204" pitchFamily="34" charset="0"/>
              </a:rPr>
              <a:t> an </a:t>
            </a:r>
            <a:r>
              <a:rPr lang="en-US" sz="3000" b="1" dirty="0" err="1">
                <a:solidFill>
                  <a:srgbClr val="000000"/>
                </a:solidFill>
                <a:effectLst/>
                <a:latin typeface="Times New Roman" panose="02020603050405020304" pitchFamily="18" charset="0"/>
                <a:ea typeface="Calibri" panose="020F0502020204030204" pitchFamily="34" charset="0"/>
              </a:rPr>
              <a:t>nhân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dân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Việt</a:t>
            </a:r>
            <a:r>
              <a:rPr lang="en-US" sz="3000" b="1" dirty="0">
                <a:solidFill>
                  <a:srgbClr val="000000"/>
                </a:solidFill>
                <a:effectLst/>
                <a:latin typeface="Times New Roman" panose="02020603050405020304" pitchFamily="18" charset="0"/>
                <a:ea typeface="Calibri" panose="020F0502020204030204" pitchFamily="34" charset="0"/>
              </a:rPr>
              <a:t> Nam</a:t>
            </a:r>
            <a:endParaRPr lang="en-US" sz="3000" dirty="0">
              <a:effectLst/>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851CEFCF-2572-2181-4863-1EA2EE6AEC49}"/>
              </a:ext>
            </a:extLst>
          </p:cNvPr>
          <p:cNvSpPr txBox="1"/>
          <p:nvPr/>
        </p:nvSpPr>
        <p:spPr>
          <a:xfrm>
            <a:off x="191529" y="736216"/>
            <a:ext cx="6129130" cy="523220"/>
          </a:xfrm>
          <a:prstGeom prst="rect">
            <a:avLst/>
          </a:prstGeom>
          <a:noFill/>
        </p:spPr>
        <p:txBody>
          <a:bodyPr wrap="square">
            <a:spAutoFit/>
          </a:bodyPr>
          <a:lstStyle/>
          <a:p>
            <a:pPr marR="17780" algn="just"/>
            <a:r>
              <a:rPr lang="en-US" sz="2800" b="1" dirty="0">
                <a:solidFill>
                  <a:srgbClr val="000000"/>
                </a:solidFill>
                <a:effectLst/>
                <a:latin typeface="Times New Roman" panose="02020603050405020304" pitchFamily="18" charset="0"/>
                <a:ea typeface="Calibri" panose="020F0502020204030204" pitchFamily="34" charset="0"/>
              </a:rPr>
              <a:t>a) </a:t>
            </a:r>
            <a:r>
              <a:rPr lang="en-US" sz="2800" b="1" dirty="0" err="1">
                <a:solidFill>
                  <a:srgbClr val="000000"/>
                </a:solidFill>
                <a:effectLst/>
                <a:latin typeface="Times New Roman" panose="02020603050405020304" pitchFamily="18" charset="0"/>
                <a:ea typeface="Calibri" panose="020F0502020204030204" pitchFamily="34" charset="0"/>
              </a:rPr>
              <a:t>Thời</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kỳ</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hình</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thành</a:t>
            </a:r>
            <a:r>
              <a:rPr lang="en-US" sz="2800" b="1" dirty="0">
                <a:solidFill>
                  <a:srgbClr val="000000"/>
                </a:solidFill>
                <a:effectLst/>
                <a:latin typeface="Times New Roman" panose="02020603050405020304" pitchFamily="18" charset="0"/>
                <a:ea typeface="Calibri" panose="020F0502020204030204" pitchFamily="34" charset="0"/>
              </a:rPr>
              <a:t> (1930 – 1945)</a:t>
            </a:r>
            <a:endParaRPr lang="en-US" sz="2800" dirty="0">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7FCA2CF2-EF7C-5A63-83D6-E573D71F1F89}"/>
              </a:ext>
            </a:extLst>
          </p:cNvPr>
          <p:cNvSpPr txBox="1"/>
          <p:nvPr/>
        </p:nvSpPr>
        <p:spPr>
          <a:xfrm>
            <a:off x="168338" y="1259436"/>
            <a:ext cx="11851384" cy="1384995"/>
          </a:xfrm>
          <a:prstGeom prst="rect">
            <a:avLst/>
          </a:prstGeom>
          <a:noFill/>
        </p:spPr>
        <p:txBody>
          <a:bodyPr wrap="square">
            <a:spAutoFit/>
          </a:bodyPr>
          <a:lstStyle/>
          <a:p>
            <a:pPr marR="17780" algn="just"/>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Dưới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chỉ</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đạo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Đảng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chủ</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tịch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Hồ</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Chí</a:t>
            </a:r>
            <a:r>
              <a:rPr lang="en-US" sz="2800" dirty="0">
                <a:solidFill>
                  <a:srgbClr val="000000"/>
                </a:solidFill>
                <a:effectLst/>
                <a:latin typeface="Times New Roman" panose="02020603050405020304" pitchFamily="18" charset="0"/>
                <a:ea typeface="Calibri" panose="020F0502020204030204" pitchFamily="34" charset="0"/>
              </a:rPr>
              <a:t> Minh, </a:t>
            </a:r>
            <a:r>
              <a:rPr lang="en-US" sz="2800" dirty="0" err="1">
                <a:solidFill>
                  <a:srgbClr val="000000"/>
                </a:solidFill>
                <a:effectLst/>
                <a:latin typeface="Times New Roman" panose="02020603050405020304" pitchFamily="18" charset="0"/>
                <a:ea typeface="Calibri" panose="020F0502020204030204" pitchFamily="34" charset="0"/>
              </a:rPr>
              <a:t>ngày</a:t>
            </a:r>
            <a:r>
              <a:rPr lang="en-US" sz="2800" dirty="0">
                <a:solidFill>
                  <a:srgbClr val="000000"/>
                </a:solidFill>
                <a:effectLst/>
                <a:latin typeface="Times New Roman" panose="02020603050405020304" pitchFamily="18" charset="0"/>
                <a:ea typeface="Calibri" panose="020F0502020204030204" pitchFamily="34" charset="0"/>
              </a:rPr>
              <a:t> 19/8/1945 </a:t>
            </a:r>
            <a:r>
              <a:rPr lang="en-US" sz="2800" dirty="0" err="1">
                <a:solidFill>
                  <a:srgbClr val="000000"/>
                </a:solidFill>
                <a:effectLst/>
                <a:latin typeface="Times New Roman" panose="02020603050405020304" pitchFamily="18" charset="0"/>
                <a:ea typeface="Calibri" panose="020F0502020204030204" pitchFamily="34" charset="0"/>
              </a:rPr>
              <a:t>Công</a:t>
            </a:r>
            <a:r>
              <a:rPr lang="en-US" sz="2800" dirty="0">
                <a:solidFill>
                  <a:srgbClr val="000000"/>
                </a:solidFill>
                <a:effectLst/>
                <a:latin typeface="Times New Roman" panose="02020603050405020304" pitchFamily="18" charset="0"/>
                <a:ea typeface="Calibri" panose="020F0502020204030204" pitchFamily="34" charset="0"/>
              </a:rPr>
              <a:t> an </a:t>
            </a:r>
            <a:r>
              <a:rPr lang="en-US" sz="2800" dirty="0" err="1">
                <a:solidFill>
                  <a:srgbClr val="000000"/>
                </a:solidFill>
                <a:effectLst/>
                <a:latin typeface="Times New Roman" panose="02020603050405020304" pitchFamily="18" charset="0"/>
                <a:ea typeface="Calibri" panose="020F0502020204030204" pitchFamily="34" charset="0"/>
              </a:rPr>
              <a:t>nhân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được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thành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lập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nhiệm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vụ</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cùng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lượng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vệ</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thành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quả</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mạng</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pic>
        <p:nvPicPr>
          <p:cNvPr id="8" name="Picture 11" descr="C:\Users\HomeUser\Downloads\1_luc2532-450.jpg">
            <a:extLst>
              <a:ext uri="{FF2B5EF4-FFF2-40B4-BE49-F238E27FC236}">
                <a16:creationId xmlns:a16="http://schemas.microsoft.com/office/drawing/2014/main" id="{D765B321-F739-D43B-FA2A-52DF2244E7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339" y="3075318"/>
            <a:ext cx="5927662" cy="37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24F37142-15E1-9D2D-AA2E-CC01D16831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8765" y="3075318"/>
            <a:ext cx="5830956" cy="3782682"/>
          </a:xfrm>
          <a:prstGeom prst="rect">
            <a:avLst/>
          </a:prstGeom>
        </p:spPr>
      </p:pic>
    </p:spTree>
    <p:extLst>
      <p:ext uri="{BB962C8B-B14F-4D97-AF65-F5344CB8AC3E}">
        <p14:creationId xmlns:p14="http://schemas.microsoft.com/office/powerpoint/2010/main" val="26588497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38C99F3-3E36-03DB-9FBE-B6DF323B118E}"/>
              </a:ext>
            </a:extLst>
          </p:cNvPr>
          <p:cNvSpPr txBox="1"/>
          <p:nvPr/>
        </p:nvSpPr>
        <p:spPr>
          <a:xfrm>
            <a:off x="191529" y="182218"/>
            <a:ext cx="6609522" cy="55399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R="17780" algn="just"/>
            <a:r>
              <a:rPr lang="en-US" sz="3000" b="1" dirty="0">
                <a:solidFill>
                  <a:srgbClr val="000000"/>
                </a:solidFill>
                <a:effectLst/>
                <a:latin typeface="Times New Roman" panose="02020603050405020304" pitchFamily="18" charset="0"/>
                <a:ea typeface="Calibri" panose="020F0502020204030204" pitchFamily="34" charset="0"/>
              </a:rPr>
              <a:t>1. </a:t>
            </a:r>
            <a:r>
              <a:rPr lang="en-US" sz="3000" b="1" dirty="0" err="1">
                <a:solidFill>
                  <a:srgbClr val="000000"/>
                </a:solidFill>
                <a:effectLst/>
                <a:latin typeface="Times New Roman" panose="02020603050405020304" pitchFamily="18" charset="0"/>
                <a:ea typeface="Calibri" panose="020F0502020204030204" pitchFamily="34" charset="0"/>
              </a:rPr>
              <a:t>Lịch</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sử</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Công</a:t>
            </a:r>
            <a:r>
              <a:rPr lang="en-US" sz="3000" b="1" dirty="0">
                <a:solidFill>
                  <a:srgbClr val="000000"/>
                </a:solidFill>
                <a:effectLst/>
                <a:latin typeface="Times New Roman" panose="02020603050405020304" pitchFamily="18" charset="0"/>
                <a:ea typeface="Calibri" panose="020F0502020204030204" pitchFamily="34" charset="0"/>
              </a:rPr>
              <a:t> an </a:t>
            </a:r>
            <a:r>
              <a:rPr lang="en-US" sz="3000" b="1" dirty="0" err="1">
                <a:solidFill>
                  <a:srgbClr val="000000"/>
                </a:solidFill>
                <a:effectLst/>
                <a:latin typeface="Times New Roman" panose="02020603050405020304" pitchFamily="18" charset="0"/>
                <a:ea typeface="Calibri" panose="020F0502020204030204" pitchFamily="34" charset="0"/>
              </a:rPr>
              <a:t>nhân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dân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Việt</a:t>
            </a:r>
            <a:r>
              <a:rPr lang="en-US" sz="3000" b="1" dirty="0">
                <a:solidFill>
                  <a:srgbClr val="000000"/>
                </a:solidFill>
                <a:effectLst/>
                <a:latin typeface="Times New Roman" panose="02020603050405020304" pitchFamily="18" charset="0"/>
                <a:ea typeface="Calibri" panose="020F0502020204030204" pitchFamily="34" charset="0"/>
              </a:rPr>
              <a:t> Nam</a:t>
            </a:r>
            <a:endParaRPr lang="en-US" sz="3000" dirty="0">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6313A5E3-560D-9B8D-EB85-EFB2240304C9}"/>
              </a:ext>
            </a:extLst>
          </p:cNvPr>
          <p:cNvSpPr txBox="1"/>
          <p:nvPr/>
        </p:nvSpPr>
        <p:spPr>
          <a:xfrm>
            <a:off x="191529" y="794291"/>
            <a:ext cx="9210261" cy="523220"/>
          </a:xfrm>
          <a:prstGeom prst="rect">
            <a:avLst/>
          </a:prstGeom>
          <a:noFill/>
        </p:spPr>
        <p:txBody>
          <a:bodyPr wrap="square">
            <a:spAutoFit/>
          </a:bodyPr>
          <a:lstStyle/>
          <a:p>
            <a:pPr marR="17780" algn="just"/>
            <a:r>
              <a:rPr lang="en-US" sz="2800" b="1" dirty="0">
                <a:solidFill>
                  <a:srgbClr val="000000"/>
                </a:solidFill>
                <a:effectLst/>
                <a:latin typeface="Times New Roman" panose="02020603050405020304" pitchFamily="18" charset="0"/>
                <a:ea typeface="Calibri" panose="020F0502020204030204" pitchFamily="34" charset="0"/>
              </a:rPr>
              <a:t>b) </a:t>
            </a:r>
            <a:r>
              <a:rPr lang="en-US" sz="2800" b="1" dirty="0" err="1">
                <a:solidFill>
                  <a:srgbClr val="000000"/>
                </a:solidFill>
                <a:effectLst/>
                <a:latin typeface="Times New Roman" panose="02020603050405020304" pitchFamily="18" charset="0"/>
                <a:ea typeface="Calibri" panose="020F0502020204030204" pitchFamily="34" charset="0"/>
              </a:rPr>
              <a:t>Trong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kháng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chiến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chống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thực</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dân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Pháp</a:t>
            </a:r>
            <a:r>
              <a:rPr lang="en-US" sz="2800" b="1" dirty="0">
                <a:solidFill>
                  <a:srgbClr val="000000"/>
                </a:solidFill>
                <a:effectLst/>
                <a:latin typeface="Times New Roman" panose="02020603050405020304" pitchFamily="18" charset="0"/>
                <a:ea typeface="Calibri" panose="020F0502020204030204" pitchFamily="34" charset="0"/>
              </a:rPr>
              <a:t> (9/1945 - 1954)</a:t>
            </a:r>
            <a:endParaRPr lang="en-US" sz="2800" dirty="0">
              <a:effectLst/>
              <a:latin typeface="Times New Roman" panose="02020603050405020304" pitchFamily="18" charset="0"/>
              <a:ea typeface="Calibri" panose="020F0502020204030204" pitchFamily="34" charset="0"/>
            </a:endParaRPr>
          </a:p>
        </p:txBody>
      </p:sp>
      <p:sp>
        <p:nvSpPr>
          <p:cNvPr id="9" name="TextBox 8">
            <a:extLst>
              <a:ext uri="{FF2B5EF4-FFF2-40B4-BE49-F238E27FC236}">
                <a16:creationId xmlns:a16="http://schemas.microsoft.com/office/drawing/2014/main" id="{597845BC-4661-4373-05C9-612BDD7805E5}"/>
              </a:ext>
            </a:extLst>
          </p:cNvPr>
          <p:cNvSpPr txBox="1"/>
          <p:nvPr/>
        </p:nvSpPr>
        <p:spPr>
          <a:xfrm>
            <a:off x="477078" y="1317511"/>
            <a:ext cx="1987826" cy="523220"/>
          </a:xfrm>
          <a:prstGeom prst="rect">
            <a:avLst/>
          </a:prstGeom>
          <a:noFill/>
        </p:spPr>
        <p:txBody>
          <a:bodyPr wrap="square">
            <a:spAutoFit/>
          </a:bodyPr>
          <a:lstStyle/>
          <a:p>
            <a:pPr marR="17780" algn="just"/>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triển</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11" name="TextBox 10">
            <a:extLst>
              <a:ext uri="{FF2B5EF4-FFF2-40B4-BE49-F238E27FC236}">
                <a16:creationId xmlns:a16="http://schemas.microsoft.com/office/drawing/2014/main" id="{F425AD7D-F1C1-D360-648A-A8EEBC9EC84F}"/>
              </a:ext>
            </a:extLst>
          </p:cNvPr>
          <p:cNvSpPr txBox="1"/>
          <p:nvPr/>
        </p:nvSpPr>
        <p:spPr>
          <a:xfrm>
            <a:off x="448289" y="1840731"/>
            <a:ext cx="6668127" cy="3365024"/>
          </a:xfrm>
          <a:prstGeom prst="rect">
            <a:avLst/>
          </a:prstGeom>
          <a:noFill/>
        </p:spPr>
        <p:txBody>
          <a:bodyPr wrap="square">
            <a:spAutoFit/>
          </a:bodyPr>
          <a:lstStyle/>
          <a:p>
            <a:pPr algn="just">
              <a:spcAft>
                <a:spcPts val="1000"/>
              </a:spcAft>
              <a:tabLst>
                <a:tab pos="531495" algn="l"/>
              </a:tabLs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1947,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an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ương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Điệp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An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1000"/>
              </a:spcAft>
              <a:tabLst>
                <a:tab pos="531495" algn="l"/>
              </a:tabLs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6/1949,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CA TW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1000"/>
              </a:spcAft>
              <a:tabLst>
                <a:tab pos="531495" algn="l"/>
              </a:tabLs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28/02/1950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2" name="Picture 5" descr="C:\Users\HomeUser\Downloads\Các đại biểu dự Hội nghị Công an toàn quốc lần thứ 5 (1950) phấn khởi xem các hiện vật Bác Hồ tặng làm giải thưởng thi đua..jpg">
            <a:extLst>
              <a:ext uri="{FF2B5EF4-FFF2-40B4-BE49-F238E27FC236}">
                <a16:creationId xmlns:a16="http://schemas.microsoft.com/office/drawing/2014/main" id="{8C49672A-448B-9009-687A-7945C8CF14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5205" y="1571879"/>
            <a:ext cx="4823882" cy="4491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A3559E8D-3B2C-15E1-433F-BB68FAD85088}"/>
              </a:ext>
            </a:extLst>
          </p:cNvPr>
          <p:cNvSpPr/>
          <p:nvPr/>
        </p:nvSpPr>
        <p:spPr>
          <a:xfrm>
            <a:off x="7145205" y="6063709"/>
            <a:ext cx="4823882" cy="78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dirty="0"/>
              <a:t>Các đại biểu dự Hội nghị Công an toàn quốc lần thứ 5 (1950)</a:t>
            </a:r>
            <a:endParaRPr lang="en-US" dirty="0"/>
          </a:p>
        </p:txBody>
      </p:sp>
    </p:spTree>
    <p:extLst>
      <p:ext uri="{BB962C8B-B14F-4D97-AF65-F5344CB8AC3E}">
        <p14:creationId xmlns:p14="http://schemas.microsoft.com/office/powerpoint/2010/main" val="30250689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fade">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build="p"/>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A41A0F-6CFE-776E-7BA6-F25D92E82716}"/>
              </a:ext>
            </a:extLst>
          </p:cNvPr>
          <p:cNvSpPr txBox="1"/>
          <p:nvPr/>
        </p:nvSpPr>
        <p:spPr>
          <a:xfrm>
            <a:off x="191529" y="182218"/>
            <a:ext cx="6609522" cy="55399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R="17780" algn="just"/>
            <a:r>
              <a:rPr lang="en-US" sz="3000" b="1" dirty="0">
                <a:solidFill>
                  <a:srgbClr val="000000"/>
                </a:solidFill>
                <a:effectLst/>
                <a:latin typeface="Times New Roman" panose="02020603050405020304" pitchFamily="18" charset="0"/>
                <a:ea typeface="Calibri" panose="020F0502020204030204" pitchFamily="34" charset="0"/>
              </a:rPr>
              <a:t>1. </a:t>
            </a:r>
            <a:r>
              <a:rPr lang="en-US" sz="3000" b="1" dirty="0" err="1">
                <a:solidFill>
                  <a:srgbClr val="000000"/>
                </a:solidFill>
                <a:effectLst/>
                <a:latin typeface="Times New Roman" panose="02020603050405020304" pitchFamily="18" charset="0"/>
                <a:ea typeface="Calibri" panose="020F0502020204030204" pitchFamily="34" charset="0"/>
              </a:rPr>
              <a:t>Lịch</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sử</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Công</a:t>
            </a:r>
            <a:r>
              <a:rPr lang="en-US" sz="3000" b="1" dirty="0">
                <a:solidFill>
                  <a:srgbClr val="000000"/>
                </a:solidFill>
                <a:effectLst/>
                <a:latin typeface="Times New Roman" panose="02020603050405020304" pitchFamily="18" charset="0"/>
                <a:ea typeface="Calibri" panose="020F0502020204030204" pitchFamily="34" charset="0"/>
              </a:rPr>
              <a:t> an </a:t>
            </a:r>
            <a:r>
              <a:rPr lang="en-US" sz="3000" b="1" dirty="0" err="1">
                <a:solidFill>
                  <a:srgbClr val="000000"/>
                </a:solidFill>
                <a:effectLst/>
                <a:latin typeface="Times New Roman" panose="02020603050405020304" pitchFamily="18" charset="0"/>
                <a:ea typeface="Calibri" panose="020F0502020204030204" pitchFamily="34" charset="0"/>
              </a:rPr>
              <a:t>nhân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dân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Việt</a:t>
            </a:r>
            <a:r>
              <a:rPr lang="en-US" sz="3000" b="1" dirty="0">
                <a:solidFill>
                  <a:srgbClr val="000000"/>
                </a:solidFill>
                <a:effectLst/>
                <a:latin typeface="Times New Roman" panose="02020603050405020304" pitchFamily="18" charset="0"/>
                <a:ea typeface="Calibri" panose="020F0502020204030204" pitchFamily="34" charset="0"/>
              </a:rPr>
              <a:t> Nam</a:t>
            </a:r>
            <a:endParaRPr lang="en-US" sz="3000" dirty="0">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12A46C95-ABED-B309-08BF-157BC5C33AAB}"/>
              </a:ext>
            </a:extLst>
          </p:cNvPr>
          <p:cNvSpPr txBox="1"/>
          <p:nvPr/>
        </p:nvSpPr>
        <p:spPr>
          <a:xfrm>
            <a:off x="191529" y="794291"/>
            <a:ext cx="9210261" cy="523220"/>
          </a:xfrm>
          <a:prstGeom prst="rect">
            <a:avLst/>
          </a:prstGeom>
          <a:noFill/>
        </p:spPr>
        <p:txBody>
          <a:bodyPr wrap="square">
            <a:spAutoFit/>
          </a:bodyPr>
          <a:lstStyle/>
          <a:p>
            <a:pPr marR="17780" algn="just"/>
            <a:r>
              <a:rPr lang="en-US" sz="2800" b="1" dirty="0">
                <a:solidFill>
                  <a:srgbClr val="000000"/>
                </a:solidFill>
                <a:effectLst/>
                <a:latin typeface="Times New Roman" panose="02020603050405020304" pitchFamily="18" charset="0"/>
                <a:ea typeface="Calibri" panose="020F0502020204030204" pitchFamily="34" charset="0"/>
              </a:rPr>
              <a:t>b) </a:t>
            </a:r>
            <a:r>
              <a:rPr lang="en-US" sz="2800" b="1" dirty="0" err="1">
                <a:solidFill>
                  <a:srgbClr val="000000"/>
                </a:solidFill>
                <a:effectLst/>
                <a:latin typeface="Times New Roman" panose="02020603050405020304" pitchFamily="18" charset="0"/>
                <a:ea typeface="Calibri" panose="020F0502020204030204" pitchFamily="34" charset="0"/>
              </a:rPr>
              <a:t>Trong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kháng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chiến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chống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thực</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dân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Pháp</a:t>
            </a:r>
            <a:r>
              <a:rPr lang="en-US" sz="2800" b="1" dirty="0">
                <a:solidFill>
                  <a:srgbClr val="000000"/>
                </a:solidFill>
                <a:effectLst/>
                <a:latin typeface="Times New Roman" panose="02020603050405020304" pitchFamily="18" charset="0"/>
                <a:ea typeface="Calibri" panose="020F0502020204030204" pitchFamily="34" charset="0"/>
              </a:rPr>
              <a:t> (9/1945 - 1954)</a:t>
            </a:r>
            <a:endParaRPr lang="en-US" sz="2800" dirty="0">
              <a:effectLst/>
              <a:latin typeface="Times New Roman" panose="02020603050405020304" pitchFamily="18" charset="0"/>
              <a:ea typeface="Calibri" panose="020F0502020204030204" pitchFamily="34" charset="0"/>
            </a:endParaRPr>
          </a:p>
        </p:txBody>
      </p:sp>
      <p:sp>
        <p:nvSpPr>
          <p:cNvPr id="9" name="TextBox 8">
            <a:extLst>
              <a:ext uri="{FF2B5EF4-FFF2-40B4-BE49-F238E27FC236}">
                <a16:creationId xmlns:a16="http://schemas.microsoft.com/office/drawing/2014/main" id="{030B7AF2-FBD5-D4FE-AE5E-B52B53747361}"/>
              </a:ext>
            </a:extLst>
          </p:cNvPr>
          <p:cNvSpPr txBox="1"/>
          <p:nvPr/>
        </p:nvSpPr>
        <p:spPr>
          <a:xfrm>
            <a:off x="456572" y="1317511"/>
            <a:ext cx="1995080" cy="556434"/>
          </a:xfrm>
          <a:prstGeom prst="rect">
            <a:avLst/>
          </a:prstGeom>
          <a:noFill/>
        </p:spPr>
        <p:txBody>
          <a:bodyPr wrap="square">
            <a:spAutoFit/>
          </a:bodyPr>
          <a:lstStyle/>
          <a:p>
            <a:pPr algn="just">
              <a:lnSpc>
                <a:spcPct val="115000"/>
              </a:lnSpc>
              <a:spcAft>
                <a:spcPts val="1000"/>
              </a:spcAft>
              <a:tabLst>
                <a:tab pos="531495" algn="l"/>
              </a:tabLs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Nhiệm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vụ</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endParaRPr>
          </a:p>
        </p:txBody>
      </p:sp>
      <p:sp>
        <p:nvSpPr>
          <p:cNvPr id="11" name="TextBox 10">
            <a:extLst>
              <a:ext uri="{FF2B5EF4-FFF2-40B4-BE49-F238E27FC236}">
                <a16:creationId xmlns:a16="http://schemas.microsoft.com/office/drawing/2014/main" id="{06961CC6-51C6-670B-2AAE-0CAD246DA026}"/>
              </a:ext>
            </a:extLst>
          </p:cNvPr>
          <p:cNvSpPr txBox="1"/>
          <p:nvPr/>
        </p:nvSpPr>
        <p:spPr>
          <a:xfrm>
            <a:off x="318052" y="1797000"/>
            <a:ext cx="11873948" cy="1384995"/>
          </a:xfrm>
          <a:prstGeom prst="rect">
            <a:avLst/>
          </a:prstGeom>
          <a:noFill/>
        </p:spPr>
        <p:txBody>
          <a:bodyPr wrap="square">
            <a:spAutoFit/>
          </a:bodyPr>
          <a:lstStyle/>
          <a:p>
            <a:pPr marR="17780" algn="just"/>
            <a:r>
              <a:rPr lang="en-US" sz="2800" dirty="0" err="1">
                <a:solidFill>
                  <a:srgbClr val="000000"/>
                </a:solidFill>
                <a:effectLst/>
                <a:latin typeface="Times New Roman" panose="02020603050405020304" pitchFamily="18" charset="0"/>
                <a:ea typeface="Calibri" panose="020F0502020204030204" pitchFamily="34" charset="0"/>
              </a:rPr>
              <a:t>Công</a:t>
            </a:r>
            <a:r>
              <a:rPr lang="en-US" sz="2800" dirty="0">
                <a:solidFill>
                  <a:srgbClr val="000000"/>
                </a:solidFill>
                <a:effectLst/>
                <a:latin typeface="Times New Roman" panose="02020603050405020304" pitchFamily="18" charset="0"/>
                <a:ea typeface="Calibri" panose="020F0502020204030204" pitchFamily="34" charset="0"/>
              </a:rPr>
              <a:t> an </a:t>
            </a:r>
            <a:r>
              <a:rPr lang="en-US" sz="2800" dirty="0" err="1">
                <a:solidFill>
                  <a:srgbClr val="000000"/>
                </a:solidFill>
                <a:effectLst/>
                <a:latin typeface="Times New Roman" panose="02020603050405020304" pitchFamily="18" charset="0"/>
                <a:ea typeface="Calibri" panose="020F0502020204030204" pitchFamily="34" charset="0"/>
              </a:rPr>
              <a:t>nhân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vệ</a:t>
            </a:r>
            <a:r>
              <a:rPr lang="en-US" sz="2800" dirty="0">
                <a:solidFill>
                  <a:srgbClr val="000000"/>
                </a:solidFill>
                <a:effectLst/>
                <a:latin typeface="Times New Roman" panose="02020603050405020304" pitchFamily="18" charset="0"/>
                <a:ea typeface="Calibri" panose="020F0502020204030204" pitchFamily="34" charset="0"/>
              </a:rPr>
              <a:t> an </a:t>
            </a:r>
            <a:r>
              <a:rPr lang="en-US" sz="2800" dirty="0" err="1">
                <a:solidFill>
                  <a:srgbClr val="000000"/>
                </a:solidFill>
                <a:effectLst/>
                <a:latin typeface="Times New Roman" panose="02020603050405020304" pitchFamily="18" charset="0"/>
                <a:ea typeface="Calibri" panose="020F0502020204030204" pitchFamily="34" charset="0"/>
              </a:rPr>
              <a:t>ninh</a:t>
            </a:r>
            <a:r>
              <a:rPr lang="en-US" sz="2800" dirty="0">
                <a:solidFill>
                  <a:srgbClr val="000000"/>
                </a:solidFill>
                <a:effectLst/>
                <a:latin typeface="Times New Roman" panose="02020603050405020304" pitchFamily="18" charset="0"/>
                <a:ea typeface="Calibri" panose="020F0502020204030204" pitchFamily="34" charset="0"/>
              </a:rPr>
              <a:t>, an </a:t>
            </a:r>
            <a:r>
              <a:rPr lang="en-US" sz="2800" dirty="0" err="1">
                <a:solidFill>
                  <a:srgbClr val="000000"/>
                </a:solidFill>
                <a:effectLst/>
                <a:latin typeface="Times New Roman" panose="02020603050405020304" pitchFamily="18" charset="0"/>
                <a:ea typeface="Calibri" panose="020F0502020204030204" pitchFamily="34" charset="0"/>
              </a:rPr>
              <a:t>toàn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chính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quyền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lượng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tham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chiến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đấu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cùng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lượng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cả</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nước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chiến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thắng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trong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Chiến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dịch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Điện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Biên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Phủ</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lịch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sử</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pic>
        <p:nvPicPr>
          <p:cNvPr id="12" name="Picture 11" descr="images337166__i_n_bi_n_ph_">
            <a:extLst>
              <a:ext uri="{FF2B5EF4-FFF2-40B4-BE49-F238E27FC236}">
                <a16:creationId xmlns:a16="http://schemas.microsoft.com/office/drawing/2014/main" id="{9091785B-4BBE-FC4F-D540-425A966ED7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790" y="3181995"/>
            <a:ext cx="5745445" cy="367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HomeUser\Downloads\Lực lượng công an bảo vệ đoàn dân công mở đường phục vụ chiến dịch Điện Biên Phủ, năm 1945..jpg">
            <a:extLst>
              <a:ext uri="{FF2B5EF4-FFF2-40B4-BE49-F238E27FC236}">
                <a16:creationId xmlns:a16="http://schemas.microsoft.com/office/drawing/2014/main" id="{CD6B3410-4DA7-D0C1-52D4-964EF97A69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8767" y="3181994"/>
            <a:ext cx="5745444" cy="367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Keophaotavuotquadeo">
            <a:extLst>
              <a:ext uri="{FF2B5EF4-FFF2-40B4-BE49-F238E27FC236}">
                <a16:creationId xmlns:a16="http://schemas.microsoft.com/office/drawing/2014/main" id="{D264415F-6733-CA69-2419-75239A6D2D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789" y="3155256"/>
            <a:ext cx="5745444" cy="370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a:extLst>
              <a:ext uri="{FF2B5EF4-FFF2-40B4-BE49-F238E27FC236}">
                <a16:creationId xmlns:a16="http://schemas.microsoft.com/office/drawing/2014/main" id="{307AE7D5-D91E-4ED2-CAF6-D219F67C7C2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88767" y="3155256"/>
            <a:ext cx="5745443" cy="370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20156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EB8353B-B515-303B-6EB2-9BCC01CE0B08}"/>
              </a:ext>
            </a:extLst>
          </p:cNvPr>
          <p:cNvSpPr txBox="1"/>
          <p:nvPr/>
        </p:nvSpPr>
        <p:spPr>
          <a:xfrm>
            <a:off x="191529" y="182218"/>
            <a:ext cx="6609522" cy="55399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R="17780" algn="just"/>
            <a:r>
              <a:rPr lang="en-US" sz="3000" b="1" dirty="0">
                <a:solidFill>
                  <a:srgbClr val="000000"/>
                </a:solidFill>
                <a:effectLst/>
                <a:latin typeface="Times New Roman" panose="02020603050405020304" pitchFamily="18" charset="0"/>
                <a:ea typeface="Calibri" panose="020F0502020204030204" pitchFamily="34" charset="0"/>
              </a:rPr>
              <a:t>1. </a:t>
            </a:r>
            <a:r>
              <a:rPr lang="en-US" sz="3000" b="1" dirty="0" err="1">
                <a:solidFill>
                  <a:srgbClr val="000000"/>
                </a:solidFill>
                <a:effectLst/>
                <a:latin typeface="Times New Roman" panose="02020603050405020304" pitchFamily="18" charset="0"/>
                <a:ea typeface="Calibri" panose="020F0502020204030204" pitchFamily="34" charset="0"/>
              </a:rPr>
              <a:t>Lịch</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sử</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Công</a:t>
            </a:r>
            <a:r>
              <a:rPr lang="en-US" sz="3000" b="1" dirty="0">
                <a:solidFill>
                  <a:srgbClr val="000000"/>
                </a:solidFill>
                <a:effectLst/>
                <a:latin typeface="Times New Roman" panose="02020603050405020304" pitchFamily="18" charset="0"/>
                <a:ea typeface="Calibri" panose="020F0502020204030204" pitchFamily="34" charset="0"/>
              </a:rPr>
              <a:t> an </a:t>
            </a:r>
            <a:r>
              <a:rPr lang="en-US" sz="3000" b="1" dirty="0" err="1">
                <a:solidFill>
                  <a:srgbClr val="000000"/>
                </a:solidFill>
                <a:effectLst/>
                <a:latin typeface="Times New Roman" panose="02020603050405020304" pitchFamily="18" charset="0"/>
                <a:ea typeface="Calibri" panose="020F0502020204030204" pitchFamily="34" charset="0"/>
              </a:rPr>
              <a:t>nhân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dân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Việt</a:t>
            </a:r>
            <a:r>
              <a:rPr lang="en-US" sz="3000" b="1" dirty="0">
                <a:solidFill>
                  <a:srgbClr val="000000"/>
                </a:solidFill>
                <a:effectLst/>
                <a:latin typeface="Times New Roman" panose="02020603050405020304" pitchFamily="18" charset="0"/>
                <a:ea typeface="Calibri" panose="020F0502020204030204" pitchFamily="34" charset="0"/>
              </a:rPr>
              <a:t> Nam</a:t>
            </a:r>
            <a:endParaRPr lang="en-US" sz="3000" dirty="0">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9E90B751-F319-2818-F68B-0F169A508A81}"/>
              </a:ext>
            </a:extLst>
          </p:cNvPr>
          <p:cNvSpPr txBox="1"/>
          <p:nvPr/>
        </p:nvSpPr>
        <p:spPr>
          <a:xfrm>
            <a:off x="191529" y="736216"/>
            <a:ext cx="8634419" cy="523220"/>
          </a:xfrm>
          <a:prstGeom prst="rect">
            <a:avLst/>
          </a:prstGeom>
          <a:noFill/>
        </p:spPr>
        <p:txBody>
          <a:bodyPr wrap="square">
            <a:spAutoFit/>
          </a:bodyPr>
          <a:lstStyle/>
          <a:p>
            <a:pPr marR="17780" algn="just"/>
            <a:r>
              <a:rPr lang="en-US" sz="2800" b="1" dirty="0">
                <a:solidFill>
                  <a:srgbClr val="000000"/>
                </a:solidFill>
                <a:effectLst/>
                <a:latin typeface="Times New Roman" panose="02020603050405020304" pitchFamily="18" charset="0"/>
                <a:ea typeface="Calibri" panose="020F0502020204030204" pitchFamily="34" charset="0"/>
              </a:rPr>
              <a:t>c) </a:t>
            </a:r>
            <a:r>
              <a:rPr lang="en-US" sz="2800" b="1" dirty="0" err="1">
                <a:solidFill>
                  <a:srgbClr val="000000"/>
                </a:solidFill>
                <a:effectLst/>
                <a:latin typeface="Times New Roman" panose="02020603050405020304" pitchFamily="18" charset="0"/>
                <a:ea typeface="Calibri" panose="020F0502020204030204" pitchFamily="34" charset="0"/>
              </a:rPr>
              <a:t>Trong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kháng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chiến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chống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Mỹ</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cứu</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nước</a:t>
            </a:r>
            <a:r>
              <a:rPr lang="en-US" sz="2800" b="1" dirty="0">
                <a:solidFill>
                  <a:srgbClr val="000000"/>
                </a:solidFill>
                <a:effectLst/>
                <a:latin typeface="Times New Roman" panose="02020603050405020304" pitchFamily="18" charset="0"/>
                <a:ea typeface="Calibri" panose="020F0502020204030204" pitchFamily="34" charset="0"/>
              </a:rPr>
              <a:t> (1954 - 1975)</a:t>
            </a:r>
            <a:endParaRPr lang="en-US" sz="2800" dirty="0">
              <a:effectLst/>
              <a:latin typeface="Times New Roman" panose="02020603050405020304" pitchFamily="18" charset="0"/>
              <a:ea typeface="Calibri" panose="020F0502020204030204" pitchFamily="34" charset="0"/>
            </a:endParaRPr>
          </a:p>
        </p:txBody>
      </p:sp>
      <p:sp>
        <p:nvSpPr>
          <p:cNvPr id="9" name="TextBox 8">
            <a:extLst>
              <a:ext uri="{FF2B5EF4-FFF2-40B4-BE49-F238E27FC236}">
                <a16:creationId xmlns:a16="http://schemas.microsoft.com/office/drawing/2014/main" id="{F2107BC8-6400-E795-1CD7-44BC87E3B085}"/>
              </a:ext>
            </a:extLst>
          </p:cNvPr>
          <p:cNvSpPr txBox="1"/>
          <p:nvPr/>
        </p:nvSpPr>
        <p:spPr>
          <a:xfrm>
            <a:off x="304800" y="1246663"/>
            <a:ext cx="6496251" cy="1815882"/>
          </a:xfrm>
          <a:prstGeom prst="rect">
            <a:avLst/>
          </a:prstGeom>
          <a:noFill/>
        </p:spPr>
        <p:txBody>
          <a:bodyPr wrap="square">
            <a:spAutoFit/>
          </a:bodyPr>
          <a:lstStyle/>
          <a:p>
            <a:pPr marR="17780" algn="just"/>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Công</a:t>
            </a:r>
            <a:r>
              <a:rPr lang="en-US" sz="2800" dirty="0">
                <a:solidFill>
                  <a:srgbClr val="000000"/>
                </a:solidFill>
                <a:effectLst/>
                <a:latin typeface="Times New Roman" panose="02020603050405020304" pitchFamily="18" charset="0"/>
                <a:ea typeface="Calibri" panose="020F0502020204030204" pitchFamily="34" charset="0"/>
              </a:rPr>
              <a:t> an </a:t>
            </a:r>
            <a:r>
              <a:rPr lang="en-US" sz="2800" dirty="0" err="1">
                <a:solidFill>
                  <a:srgbClr val="000000"/>
                </a:solidFill>
                <a:effectLst/>
                <a:latin typeface="Times New Roman" panose="02020603050405020304" pitchFamily="18" charset="0"/>
                <a:ea typeface="Calibri" panose="020F0502020204030204" pitchFamily="34" charset="0"/>
              </a:rPr>
              <a:t>nhân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góp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phần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ổn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định</a:t>
            </a:r>
            <a:r>
              <a:rPr lang="en-US" sz="2800" dirty="0">
                <a:solidFill>
                  <a:srgbClr val="000000"/>
                </a:solidFill>
                <a:effectLst/>
                <a:latin typeface="Times New Roman" panose="02020603050405020304" pitchFamily="18" charset="0"/>
                <a:ea typeface="Calibri" panose="020F0502020204030204" pitchFamily="34" charset="0"/>
              </a:rPr>
              <a:t> an </a:t>
            </a:r>
            <a:r>
              <a:rPr lang="en-US" sz="2800" dirty="0" err="1">
                <a:solidFill>
                  <a:srgbClr val="000000"/>
                </a:solidFill>
                <a:effectLst/>
                <a:latin typeface="Times New Roman" panose="02020603050405020304" pitchFamily="18" charset="0"/>
                <a:ea typeface="Calibri" panose="020F0502020204030204" pitchFamily="34" charset="0"/>
              </a:rPr>
              <a:t>ninh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khôi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phục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tế</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cải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tạo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xã</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hội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chủ</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nghĩa</a:t>
            </a:r>
            <a:r>
              <a:rPr lang="en-US" sz="2800" dirty="0">
                <a:solidFill>
                  <a:srgbClr val="000000"/>
                </a:solidFill>
                <a:effectLst/>
                <a:latin typeface="Times New Roman" panose="02020603050405020304" pitchFamily="18" charset="0"/>
                <a:ea typeface="Calibri" panose="020F0502020204030204" pitchFamily="34" charset="0"/>
              </a:rPr>
              <a:t> ở </a:t>
            </a:r>
            <a:r>
              <a:rPr lang="en-US" sz="2800" dirty="0" err="1">
                <a:solidFill>
                  <a:srgbClr val="000000"/>
                </a:solidFill>
                <a:effectLst/>
                <a:latin typeface="Times New Roman" panose="02020603050405020304" pitchFamily="18" charset="0"/>
                <a:ea typeface="Calibri" panose="020F0502020204030204" pitchFamily="34" charset="0"/>
              </a:rPr>
              <a:t>miền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Bắc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giữ</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gìn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triển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lượng</a:t>
            </a:r>
            <a:r>
              <a:rPr lang="en-US" sz="2800" dirty="0">
                <a:solidFill>
                  <a:srgbClr val="000000"/>
                </a:solidFill>
                <a:effectLst/>
                <a:latin typeface="Times New Roman" panose="02020603050405020304" pitchFamily="18" charset="0"/>
                <a:ea typeface="Calibri" panose="020F0502020204030204" pitchFamily="34" charset="0"/>
              </a:rPr>
              <a:t> ở </a:t>
            </a:r>
            <a:r>
              <a:rPr lang="en-US" sz="2800" dirty="0" err="1">
                <a:solidFill>
                  <a:srgbClr val="000000"/>
                </a:solidFill>
                <a:effectLst/>
                <a:latin typeface="Times New Roman" panose="02020603050405020304" pitchFamily="18" charset="0"/>
                <a:ea typeface="Calibri" panose="020F0502020204030204" pitchFamily="34" charset="0"/>
              </a:rPr>
              <a:t>miền</a:t>
            </a:r>
            <a:r>
              <a:rPr lang="en-US" sz="2800" dirty="0">
                <a:solidFill>
                  <a:srgbClr val="000000"/>
                </a:solidFill>
                <a:effectLst/>
                <a:latin typeface="Times New Roman" panose="02020603050405020304" pitchFamily="18" charset="0"/>
                <a:ea typeface="Calibri" panose="020F0502020204030204" pitchFamily="34" charset="0"/>
              </a:rPr>
              <a:t> Nam</a:t>
            </a:r>
            <a:endParaRPr lang="en-US" sz="2800" dirty="0">
              <a:effectLst/>
              <a:latin typeface="Times New Roman" panose="02020603050405020304" pitchFamily="18" charset="0"/>
              <a:ea typeface="Calibri" panose="020F0502020204030204" pitchFamily="34" charset="0"/>
            </a:endParaRPr>
          </a:p>
        </p:txBody>
      </p:sp>
      <p:pic>
        <p:nvPicPr>
          <p:cNvPr id="10" name="Picture 9" descr="C:\Users\HomeUser\Downloads\Documents\Cảnh sát bảo vệ phà Khuyến Lương.jpg">
            <a:extLst>
              <a:ext uri="{FF2B5EF4-FFF2-40B4-BE49-F238E27FC236}">
                <a16:creationId xmlns:a16="http://schemas.microsoft.com/office/drawing/2014/main" id="{F28C9227-781B-0602-4657-9CFFF89C7F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1051" y="1244983"/>
            <a:ext cx="5199420" cy="5430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C:\Users\HomeUser\Downloads\Documents\Phiên tòa xét xử các đối tượng hoạt động gián điệp do Trần Minh Châu cầm đầu tại Hà Nội, ngày 441959..jpg">
            <a:extLst>
              <a:ext uri="{FF2B5EF4-FFF2-40B4-BE49-F238E27FC236}">
                <a16:creationId xmlns:a16="http://schemas.microsoft.com/office/drawing/2014/main" id="{F6F45FD5-16FA-AE3D-02DF-7E233688C0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1051" y="1244983"/>
            <a:ext cx="5215357" cy="5416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181E4EB6-A0CF-1B58-4780-7D03BD6E7189}"/>
              </a:ext>
            </a:extLst>
          </p:cNvPr>
          <p:cNvSpPr/>
          <p:nvPr/>
        </p:nvSpPr>
        <p:spPr>
          <a:xfrm>
            <a:off x="6801051" y="5853667"/>
            <a:ext cx="5199420" cy="8076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dirty="0"/>
              <a:t>Phiên tòa xét xử các đối tượng hoạt động gián điệp do Trần Minh Châu cầm đầu tại Hà Nội, ngày 4</a:t>
            </a:r>
            <a:r>
              <a:rPr lang="en-US" dirty="0"/>
              <a:t>/</a:t>
            </a:r>
            <a:r>
              <a:rPr lang="vi-VN" dirty="0"/>
              <a:t>4</a:t>
            </a:r>
            <a:r>
              <a:rPr lang="en-US" dirty="0"/>
              <a:t>/</a:t>
            </a:r>
            <a:r>
              <a:rPr lang="vi-VN" dirty="0"/>
              <a:t>1959.</a:t>
            </a:r>
            <a:endParaRPr lang="en-US" dirty="0"/>
          </a:p>
        </p:txBody>
      </p:sp>
      <p:pic>
        <p:nvPicPr>
          <p:cNvPr id="13" name="Picture 5" descr="C:\Users\HomeUser\Downloads\Documents\Lực lượng công an Hà Nội khai quật hầm chon giấu điện đài của tổ chức gián điệp Pháp tại phố Đội Cấn, Hà Nội năm 1954..jpg">
            <a:extLst>
              <a:ext uri="{FF2B5EF4-FFF2-40B4-BE49-F238E27FC236}">
                <a16:creationId xmlns:a16="http://schemas.microsoft.com/office/drawing/2014/main" id="{97B49CFA-CEA1-BDF2-6DA7-A7931828A0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1051" y="1244982"/>
            <a:ext cx="5215357" cy="5416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D6524D1D-90E5-8AD2-5B1F-167FF7853AC2}"/>
              </a:ext>
            </a:extLst>
          </p:cNvPr>
          <p:cNvSpPr/>
          <p:nvPr/>
        </p:nvSpPr>
        <p:spPr>
          <a:xfrm>
            <a:off x="6801050" y="1259436"/>
            <a:ext cx="5199419"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dirty="0"/>
              <a:t>Lực lượng công an Hà Nội khai quật hầm ch</a:t>
            </a:r>
            <a:r>
              <a:rPr lang="en-US" dirty="0"/>
              <a:t>ô</a:t>
            </a:r>
            <a:r>
              <a:rPr lang="vi-VN" dirty="0"/>
              <a:t>n giấu điện đài của tổ chức gián điệp Pháp tại phố Đội Cấn, Hà Nội năm 1954.</a:t>
            </a:r>
            <a:endParaRPr lang="en-US" dirty="0"/>
          </a:p>
        </p:txBody>
      </p:sp>
      <p:sp>
        <p:nvSpPr>
          <p:cNvPr id="16" name="TextBox 15">
            <a:extLst>
              <a:ext uri="{FF2B5EF4-FFF2-40B4-BE49-F238E27FC236}">
                <a16:creationId xmlns:a16="http://schemas.microsoft.com/office/drawing/2014/main" id="{DDB53681-1BBD-7213-F337-B17B5A0A9371}"/>
              </a:ext>
            </a:extLst>
          </p:cNvPr>
          <p:cNvSpPr txBox="1"/>
          <p:nvPr/>
        </p:nvSpPr>
        <p:spPr>
          <a:xfrm>
            <a:off x="304799" y="3062545"/>
            <a:ext cx="6361043" cy="2246769"/>
          </a:xfrm>
          <a:prstGeom prst="rect">
            <a:avLst/>
          </a:prstGeom>
          <a:noFill/>
        </p:spPr>
        <p:txBody>
          <a:bodyPr wrap="square">
            <a:spAutoFit/>
          </a:bodyPr>
          <a:lstStyle/>
          <a:p>
            <a:pPr marR="17780" algn="just"/>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Tham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bại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chiến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lược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đế</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quốc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Mĩ</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Từ</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năm</a:t>
            </a:r>
            <a:r>
              <a:rPr lang="en-US" sz="2800" dirty="0">
                <a:solidFill>
                  <a:srgbClr val="000000"/>
                </a:solidFill>
                <a:effectLst/>
                <a:latin typeface="Times New Roman" panose="02020603050405020304" pitchFamily="18" charset="0"/>
                <a:ea typeface="Calibri" panose="020F0502020204030204" pitchFamily="34" charset="0"/>
              </a:rPr>
              <a:t> (1973 - 1975), </a:t>
            </a:r>
            <a:r>
              <a:rPr lang="en-US" sz="2800" dirty="0" err="1">
                <a:solidFill>
                  <a:srgbClr val="000000"/>
                </a:solidFill>
                <a:effectLst/>
                <a:latin typeface="Times New Roman" panose="02020603050405020304" pitchFamily="18" charset="0"/>
                <a:ea typeface="Calibri" panose="020F0502020204030204" pitchFamily="34" charset="0"/>
              </a:rPr>
              <a:t>Công</a:t>
            </a:r>
            <a:r>
              <a:rPr lang="en-US" sz="2800" dirty="0">
                <a:solidFill>
                  <a:srgbClr val="000000"/>
                </a:solidFill>
                <a:effectLst/>
                <a:latin typeface="Times New Roman" panose="02020603050405020304" pitchFamily="18" charset="0"/>
                <a:ea typeface="Calibri" panose="020F0502020204030204" pitchFamily="34" charset="0"/>
              </a:rPr>
              <a:t> an </a:t>
            </a:r>
            <a:r>
              <a:rPr lang="en-US" sz="2800" dirty="0" err="1">
                <a:solidFill>
                  <a:srgbClr val="000000"/>
                </a:solidFill>
                <a:effectLst/>
                <a:latin typeface="Times New Roman" panose="02020603050405020304" pitchFamily="18" charset="0"/>
                <a:ea typeface="Calibri" panose="020F0502020204030204" pitchFamily="34" charset="0"/>
              </a:rPr>
              <a:t>Nhân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Việt</a:t>
            </a:r>
            <a:r>
              <a:rPr lang="en-US" sz="2800" dirty="0">
                <a:solidFill>
                  <a:srgbClr val="000000"/>
                </a:solidFill>
                <a:effectLst/>
                <a:latin typeface="Times New Roman" panose="02020603050405020304" pitchFamily="18" charset="0"/>
                <a:ea typeface="Calibri" panose="020F0502020204030204" pitchFamily="34" charset="0"/>
              </a:rPr>
              <a:t> Nam </a:t>
            </a:r>
            <a:r>
              <a:rPr lang="en-US" sz="2800" dirty="0" err="1">
                <a:solidFill>
                  <a:srgbClr val="000000"/>
                </a:solidFill>
                <a:effectLst/>
                <a:latin typeface="Times New Roman" panose="02020603050405020304" pitchFamily="18" charset="0"/>
                <a:ea typeface="Calibri" panose="020F0502020204030204" pitchFamily="34" charset="0"/>
              </a:rPr>
              <a:t>gồm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cả</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nước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góp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sức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giải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phóng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miền</a:t>
            </a:r>
            <a:r>
              <a:rPr lang="en-US" sz="2800" dirty="0">
                <a:solidFill>
                  <a:srgbClr val="000000"/>
                </a:solidFill>
                <a:effectLst/>
                <a:latin typeface="Times New Roman" panose="02020603050405020304" pitchFamily="18" charset="0"/>
                <a:ea typeface="Calibri" panose="020F0502020204030204" pitchFamily="34" charset="0"/>
              </a:rPr>
              <a:t> Nam, </a:t>
            </a:r>
            <a:r>
              <a:rPr lang="en-US" sz="2800" dirty="0" err="1">
                <a:solidFill>
                  <a:srgbClr val="000000"/>
                </a:solidFill>
                <a:effectLst/>
                <a:latin typeface="Times New Roman" panose="02020603050405020304" pitchFamily="18" charset="0"/>
                <a:ea typeface="Calibri" panose="020F0502020204030204" pitchFamily="34" charset="0"/>
              </a:rPr>
              <a:t>thống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nhất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đất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nước</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pic>
        <p:nvPicPr>
          <p:cNvPr id="17" name="Picture 7" descr="C:\Users\HomeUser\Downloads\Documents\Tự vệ Thành phố Huế sử dụng xe thu hồi của địch chở vũ khí, tài liệu về căn cứ trong cuộc Tổng tấn công nổi dậy Tết Mậu Thân, năm 1968..jpg">
            <a:extLst>
              <a:ext uri="{FF2B5EF4-FFF2-40B4-BE49-F238E27FC236}">
                <a16:creationId xmlns:a16="http://schemas.microsoft.com/office/drawing/2014/main" id="{03A0D763-7675-82AB-8098-004F54D40D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2364" y="1278729"/>
            <a:ext cx="5224044" cy="538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D38206F5-E4AC-60A5-4986-FA24814B88DF}"/>
              </a:ext>
            </a:extLst>
          </p:cNvPr>
          <p:cNvSpPr/>
          <p:nvPr/>
        </p:nvSpPr>
        <p:spPr>
          <a:xfrm>
            <a:off x="6809959" y="5975527"/>
            <a:ext cx="5199199"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1600" b="1" dirty="0">
                <a:solidFill>
                  <a:srgbClr val="FFFF00"/>
                </a:solidFill>
                <a:latin typeface="+mj-lt"/>
              </a:rPr>
              <a:t>Tự vệ Thành phố Huế sử dụng xe thu hồi của địch chở vũ khí, tài liệu về căn cứ trong cuộc Tổng tấn công nổi dậy Tết Mậu Thân, năm 1968</a:t>
            </a:r>
            <a:r>
              <a:rPr lang="vi-VN" b="1" dirty="0">
                <a:solidFill>
                  <a:srgbClr val="FFFF00"/>
                </a:solidFill>
              </a:rPr>
              <a:t>.</a:t>
            </a:r>
            <a:endParaRPr lang="en-US" b="1" dirty="0">
              <a:solidFill>
                <a:srgbClr val="FFFF00"/>
              </a:solidFill>
            </a:endParaRPr>
          </a:p>
        </p:txBody>
      </p:sp>
      <p:pic>
        <p:nvPicPr>
          <p:cNvPr id="19" name="Picture 4" descr="C:\Users\HomeUser\Downloads\Documents\Chiếm Bộ tư lệnh cảnh sát Quốc gia Ngụy, ngày 3041975..jpg">
            <a:extLst>
              <a:ext uri="{FF2B5EF4-FFF2-40B4-BE49-F238E27FC236}">
                <a16:creationId xmlns:a16="http://schemas.microsoft.com/office/drawing/2014/main" id="{F3440250-D2A5-B758-B717-2549F8BA1E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1048" y="1244978"/>
            <a:ext cx="5215357" cy="5416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C:\Users\HomeUser\Downloads\Documents\Lực lượng công an tham gia bảo vệ mít tinh chào mừng ngày giải phóng miền Nam 3041975..jpg">
            <a:extLst>
              <a:ext uri="{FF2B5EF4-FFF2-40B4-BE49-F238E27FC236}">
                <a16:creationId xmlns:a16="http://schemas.microsoft.com/office/drawing/2014/main" id="{4BA8C654-08FF-3D68-A66B-9236DCCE00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9735" y="1226827"/>
            <a:ext cx="5224044" cy="546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id="{4ECED958-2B94-CAEC-9151-1454AD995FA7}"/>
              </a:ext>
            </a:extLst>
          </p:cNvPr>
          <p:cNvSpPr/>
          <p:nvPr/>
        </p:nvSpPr>
        <p:spPr>
          <a:xfrm>
            <a:off x="6809735" y="1272210"/>
            <a:ext cx="3886200" cy="8083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1700" b="1" dirty="0">
                <a:solidFill>
                  <a:srgbClr val="FFFF00"/>
                </a:solidFill>
                <a:latin typeface="+mj-lt"/>
              </a:rPr>
              <a:t>Lực lượng công an tham gia bảo vệ mít tinh chào mừng ngày giải phóng miền Nam </a:t>
            </a:r>
            <a:r>
              <a:rPr lang="en-US" sz="1700" b="1" dirty="0" err="1">
                <a:solidFill>
                  <a:srgbClr val="FFFF00"/>
                </a:solidFill>
                <a:latin typeface="+mj-lt"/>
              </a:rPr>
              <a:t>ngày</a:t>
            </a:r>
            <a:r>
              <a:rPr lang="en-US" sz="1700" b="1" dirty="0">
                <a:solidFill>
                  <a:srgbClr val="FFFF00"/>
                </a:solidFill>
                <a:latin typeface="+mj-lt"/>
              </a:rPr>
              <a:t> </a:t>
            </a:r>
            <a:r>
              <a:rPr lang="vi-VN" sz="1700" b="1" dirty="0">
                <a:solidFill>
                  <a:srgbClr val="FFFF00"/>
                </a:solidFill>
                <a:latin typeface="+mj-lt"/>
              </a:rPr>
              <a:t>30</a:t>
            </a:r>
            <a:r>
              <a:rPr lang="en-US" sz="1700" b="1" dirty="0">
                <a:solidFill>
                  <a:srgbClr val="FFFF00"/>
                </a:solidFill>
                <a:latin typeface="+mj-lt"/>
              </a:rPr>
              <a:t>-</a:t>
            </a:r>
            <a:r>
              <a:rPr lang="vi-VN" sz="1700" b="1" dirty="0">
                <a:solidFill>
                  <a:srgbClr val="FFFF00"/>
                </a:solidFill>
                <a:latin typeface="+mj-lt"/>
              </a:rPr>
              <a:t>4</a:t>
            </a:r>
            <a:r>
              <a:rPr lang="en-US" sz="1700" b="1" dirty="0">
                <a:solidFill>
                  <a:srgbClr val="FFFF00"/>
                </a:solidFill>
                <a:latin typeface="+mj-lt"/>
              </a:rPr>
              <a:t>-</a:t>
            </a:r>
            <a:r>
              <a:rPr lang="vi-VN" sz="1700" b="1" dirty="0">
                <a:solidFill>
                  <a:srgbClr val="FFFF00"/>
                </a:solidFill>
                <a:latin typeface="+mj-lt"/>
              </a:rPr>
              <a:t>1975.</a:t>
            </a:r>
            <a:endParaRPr lang="en-US" sz="1700" b="1" dirty="0">
              <a:solidFill>
                <a:srgbClr val="FFFF00"/>
              </a:solidFill>
              <a:latin typeface="+mj-lt"/>
            </a:endParaRPr>
          </a:p>
        </p:txBody>
      </p:sp>
    </p:spTree>
    <p:extLst>
      <p:ext uri="{BB962C8B-B14F-4D97-AF65-F5344CB8AC3E}">
        <p14:creationId xmlns:p14="http://schemas.microsoft.com/office/powerpoint/2010/main" val="16121604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par>
                                <p:cTn id="20" presetID="6"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down)">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randombar(horizontal)">
                                      <p:cBhvr>
                                        <p:cTn id="55" dur="500"/>
                                        <p:tgtEl>
                                          <p:spTgt spid="20"/>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randombar(horizontal)">
                                      <p:cBhvr>
                                        <p:cTn id="5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4" grpId="0" animBg="1"/>
      <p:bldP spid="16" grpId="0"/>
      <p:bldP spid="18"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3299223-5B7C-E40B-084C-8257578CF4FD}"/>
              </a:ext>
            </a:extLst>
          </p:cNvPr>
          <p:cNvSpPr txBox="1"/>
          <p:nvPr/>
        </p:nvSpPr>
        <p:spPr>
          <a:xfrm>
            <a:off x="191529" y="182218"/>
            <a:ext cx="6609522" cy="55399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R="17780" algn="just"/>
            <a:r>
              <a:rPr lang="en-US" sz="3000" b="1" dirty="0">
                <a:solidFill>
                  <a:srgbClr val="000000"/>
                </a:solidFill>
                <a:effectLst/>
                <a:latin typeface="Times New Roman" panose="02020603050405020304" pitchFamily="18" charset="0"/>
                <a:ea typeface="Calibri" panose="020F0502020204030204" pitchFamily="34" charset="0"/>
              </a:rPr>
              <a:t>1. </a:t>
            </a:r>
            <a:r>
              <a:rPr lang="en-US" sz="3000" b="1" dirty="0" err="1">
                <a:solidFill>
                  <a:srgbClr val="000000"/>
                </a:solidFill>
                <a:effectLst/>
                <a:latin typeface="Times New Roman" panose="02020603050405020304" pitchFamily="18" charset="0"/>
                <a:ea typeface="Calibri" panose="020F0502020204030204" pitchFamily="34" charset="0"/>
              </a:rPr>
              <a:t>Lịch</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sử</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Công</a:t>
            </a:r>
            <a:r>
              <a:rPr lang="en-US" sz="3000" b="1" dirty="0">
                <a:solidFill>
                  <a:srgbClr val="000000"/>
                </a:solidFill>
                <a:effectLst/>
                <a:latin typeface="Times New Roman" panose="02020603050405020304" pitchFamily="18" charset="0"/>
                <a:ea typeface="Calibri" panose="020F0502020204030204" pitchFamily="34" charset="0"/>
              </a:rPr>
              <a:t> an </a:t>
            </a:r>
            <a:r>
              <a:rPr lang="en-US" sz="3000" b="1" dirty="0" err="1">
                <a:solidFill>
                  <a:srgbClr val="000000"/>
                </a:solidFill>
                <a:effectLst/>
                <a:latin typeface="Times New Roman" panose="02020603050405020304" pitchFamily="18" charset="0"/>
                <a:ea typeface="Calibri" panose="020F0502020204030204" pitchFamily="34" charset="0"/>
              </a:rPr>
              <a:t>nhân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dân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Việt</a:t>
            </a:r>
            <a:r>
              <a:rPr lang="en-US" sz="3000" b="1" dirty="0">
                <a:solidFill>
                  <a:srgbClr val="000000"/>
                </a:solidFill>
                <a:effectLst/>
                <a:latin typeface="Times New Roman" panose="02020603050405020304" pitchFamily="18" charset="0"/>
                <a:ea typeface="Calibri" panose="020F0502020204030204" pitchFamily="34" charset="0"/>
              </a:rPr>
              <a:t> Nam</a:t>
            </a:r>
            <a:endParaRPr lang="en-US" sz="3000" dirty="0">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5AA1E568-E70E-4B14-8146-43B58B650952}"/>
              </a:ext>
            </a:extLst>
          </p:cNvPr>
          <p:cNvSpPr txBox="1"/>
          <p:nvPr/>
        </p:nvSpPr>
        <p:spPr>
          <a:xfrm>
            <a:off x="191529" y="799164"/>
            <a:ext cx="6096000" cy="523220"/>
          </a:xfrm>
          <a:prstGeom prst="rect">
            <a:avLst/>
          </a:prstGeom>
          <a:noFill/>
        </p:spPr>
        <p:txBody>
          <a:bodyPr wrap="square">
            <a:spAutoFit/>
          </a:bodyPr>
          <a:lstStyle/>
          <a:p>
            <a:pPr marR="17780" algn="just"/>
            <a:r>
              <a:rPr lang="en-US" sz="2800" b="1" dirty="0">
                <a:solidFill>
                  <a:srgbClr val="000000"/>
                </a:solidFill>
                <a:effectLst/>
                <a:latin typeface="Times New Roman" panose="02020603050405020304" pitchFamily="18" charset="0"/>
                <a:ea typeface="Calibri" panose="020F0502020204030204" pitchFamily="34" charset="0"/>
              </a:rPr>
              <a:t>d) </a:t>
            </a:r>
            <a:r>
              <a:rPr lang="en-US" sz="2800" b="1" dirty="0" err="1">
                <a:solidFill>
                  <a:srgbClr val="000000"/>
                </a:solidFill>
                <a:effectLst/>
                <a:latin typeface="Times New Roman" panose="02020603050405020304" pitchFamily="18" charset="0"/>
                <a:ea typeface="Calibri" panose="020F0502020204030204" pitchFamily="34" charset="0"/>
              </a:rPr>
              <a:t>Thời</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kì</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đất</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nước</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thống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nhất</a:t>
            </a:r>
            <a:endParaRPr lang="en-US" sz="2800" dirty="0">
              <a:effectLst/>
              <a:latin typeface="Times New Roman" panose="02020603050405020304" pitchFamily="18" charset="0"/>
              <a:ea typeface="Calibri" panose="020F0502020204030204" pitchFamily="34" charset="0"/>
            </a:endParaRPr>
          </a:p>
        </p:txBody>
      </p:sp>
      <p:sp>
        <p:nvSpPr>
          <p:cNvPr id="9" name="TextBox 8">
            <a:extLst>
              <a:ext uri="{FF2B5EF4-FFF2-40B4-BE49-F238E27FC236}">
                <a16:creationId xmlns:a16="http://schemas.microsoft.com/office/drawing/2014/main" id="{7809135C-D13E-8DFF-9AEF-3E986214C8F3}"/>
              </a:ext>
            </a:extLst>
          </p:cNvPr>
          <p:cNvSpPr txBox="1"/>
          <p:nvPr/>
        </p:nvSpPr>
        <p:spPr>
          <a:xfrm>
            <a:off x="191529" y="1322384"/>
            <a:ext cx="11808942" cy="1815882"/>
          </a:xfrm>
          <a:prstGeom prst="rect">
            <a:avLst/>
          </a:prstGeom>
          <a:noFill/>
        </p:spPr>
        <p:txBody>
          <a:bodyPr wrap="square">
            <a:spAutoFit/>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nòng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cốt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ninh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mưu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thù</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nòng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cốt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xây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672E9E85-C2CB-30D1-440A-F561BEDF34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8052" y="3138266"/>
            <a:ext cx="5969477" cy="3719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B8D8FD7B-CF07-EB4A-1413-F8F9C997BA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4052" y="3138266"/>
            <a:ext cx="5586419" cy="3719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DDA6D640-E931-B2D9-A62C-91B9F105961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8052" y="3138266"/>
            <a:ext cx="5969477" cy="3719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A68DD413-BF5E-ADD4-5EF2-6D6D2DCF582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14052" y="3138266"/>
            <a:ext cx="5586418" cy="3719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9525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2000"/>
                                        <p:tgtEl>
                                          <p:spTgt spid="10"/>
                                        </p:tgtEl>
                                      </p:cBhvr>
                                    </p:animEffect>
                                    <p:anim calcmode="lin" valueType="num">
                                      <p:cBhvr>
                                        <p:cTn id="15" dur="2000" fill="hold"/>
                                        <p:tgtEl>
                                          <p:spTgt spid="10"/>
                                        </p:tgtEl>
                                        <p:attrNameLst>
                                          <p:attrName>ppt_w</p:attrName>
                                        </p:attrNameLst>
                                      </p:cBhvr>
                                      <p:tavLst>
                                        <p:tav tm="0" fmla="#ppt_w*sin(2.5*pi*$)">
                                          <p:val>
                                            <p:fltVal val="0"/>
                                          </p:val>
                                        </p:tav>
                                        <p:tav tm="100000">
                                          <p:val>
                                            <p:fltVal val="1"/>
                                          </p:val>
                                        </p:tav>
                                      </p:tavLst>
                                    </p:anim>
                                    <p:anim calcmode="lin" valueType="num">
                                      <p:cBhvr>
                                        <p:cTn id="16" dur="2000" fill="hold"/>
                                        <p:tgtEl>
                                          <p:spTgt spid="10"/>
                                        </p:tgtEl>
                                        <p:attrNameLst>
                                          <p:attrName>ppt_h</p:attrName>
                                        </p:attrNameLst>
                                      </p:cBhvr>
                                      <p:tavLst>
                                        <p:tav tm="0">
                                          <p:val>
                                            <p:strVal val="#ppt_h"/>
                                          </p:val>
                                        </p:tav>
                                        <p:tav tm="100000">
                                          <p:val>
                                            <p:strVal val="#ppt_h"/>
                                          </p:val>
                                        </p:tav>
                                      </p:tavLst>
                                    </p:anim>
                                  </p:childTnLst>
                                </p:cTn>
                              </p:par>
                              <p:par>
                                <p:cTn id="17" presetID="45"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anim calcmode="lin" valueType="num">
                                      <p:cBhvr>
                                        <p:cTn id="20" dur="2000" fill="hold"/>
                                        <p:tgtEl>
                                          <p:spTgt spid="11"/>
                                        </p:tgtEl>
                                        <p:attrNameLst>
                                          <p:attrName>ppt_w</p:attrName>
                                        </p:attrNameLst>
                                      </p:cBhvr>
                                      <p:tavLst>
                                        <p:tav tm="0" fmla="#ppt_w*sin(2.5*pi*$)">
                                          <p:val>
                                            <p:fltVal val="0"/>
                                          </p:val>
                                        </p:tav>
                                        <p:tav tm="100000">
                                          <p:val>
                                            <p:fltVal val="1"/>
                                          </p:val>
                                        </p:tav>
                                      </p:tavLst>
                                    </p:anim>
                                    <p:anim calcmode="lin" valueType="num">
                                      <p:cBhvr>
                                        <p:cTn id="21"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80">
                                          <p:stCondLst>
                                            <p:cond delay="0"/>
                                          </p:stCondLst>
                                        </p:cTn>
                                        <p:tgtEl>
                                          <p:spTgt spid="12"/>
                                        </p:tgtEl>
                                      </p:cBhvr>
                                    </p:animEffect>
                                    <p:anim calcmode="lin" valueType="num">
                                      <p:cBhvr>
                                        <p:cTn id="2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2" dur="26">
                                          <p:stCondLst>
                                            <p:cond delay="650"/>
                                          </p:stCondLst>
                                        </p:cTn>
                                        <p:tgtEl>
                                          <p:spTgt spid="12"/>
                                        </p:tgtEl>
                                      </p:cBhvr>
                                      <p:to x="100000" y="60000"/>
                                    </p:animScale>
                                    <p:animScale>
                                      <p:cBhvr>
                                        <p:cTn id="33" dur="166" decel="50000">
                                          <p:stCondLst>
                                            <p:cond delay="676"/>
                                          </p:stCondLst>
                                        </p:cTn>
                                        <p:tgtEl>
                                          <p:spTgt spid="12"/>
                                        </p:tgtEl>
                                      </p:cBhvr>
                                      <p:to x="100000" y="100000"/>
                                    </p:animScale>
                                    <p:animScale>
                                      <p:cBhvr>
                                        <p:cTn id="34" dur="26">
                                          <p:stCondLst>
                                            <p:cond delay="1312"/>
                                          </p:stCondLst>
                                        </p:cTn>
                                        <p:tgtEl>
                                          <p:spTgt spid="12"/>
                                        </p:tgtEl>
                                      </p:cBhvr>
                                      <p:to x="100000" y="80000"/>
                                    </p:animScale>
                                    <p:animScale>
                                      <p:cBhvr>
                                        <p:cTn id="35" dur="166" decel="50000">
                                          <p:stCondLst>
                                            <p:cond delay="1338"/>
                                          </p:stCondLst>
                                        </p:cTn>
                                        <p:tgtEl>
                                          <p:spTgt spid="12"/>
                                        </p:tgtEl>
                                      </p:cBhvr>
                                      <p:to x="100000" y="100000"/>
                                    </p:animScale>
                                    <p:animScale>
                                      <p:cBhvr>
                                        <p:cTn id="36" dur="26">
                                          <p:stCondLst>
                                            <p:cond delay="1642"/>
                                          </p:stCondLst>
                                        </p:cTn>
                                        <p:tgtEl>
                                          <p:spTgt spid="12"/>
                                        </p:tgtEl>
                                      </p:cBhvr>
                                      <p:to x="100000" y="90000"/>
                                    </p:animScale>
                                    <p:animScale>
                                      <p:cBhvr>
                                        <p:cTn id="37" dur="166" decel="50000">
                                          <p:stCondLst>
                                            <p:cond delay="1668"/>
                                          </p:stCondLst>
                                        </p:cTn>
                                        <p:tgtEl>
                                          <p:spTgt spid="12"/>
                                        </p:tgtEl>
                                      </p:cBhvr>
                                      <p:to x="100000" y="100000"/>
                                    </p:animScale>
                                    <p:animScale>
                                      <p:cBhvr>
                                        <p:cTn id="38" dur="26">
                                          <p:stCondLst>
                                            <p:cond delay="1808"/>
                                          </p:stCondLst>
                                        </p:cTn>
                                        <p:tgtEl>
                                          <p:spTgt spid="12"/>
                                        </p:tgtEl>
                                      </p:cBhvr>
                                      <p:to x="100000" y="95000"/>
                                    </p:animScale>
                                    <p:animScale>
                                      <p:cBhvr>
                                        <p:cTn id="39" dur="166" decel="50000">
                                          <p:stCondLst>
                                            <p:cond delay="1834"/>
                                          </p:stCondLst>
                                        </p:cTn>
                                        <p:tgtEl>
                                          <p:spTgt spid="12"/>
                                        </p:tgtEl>
                                      </p:cBhvr>
                                      <p:to x="100000" y="100000"/>
                                    </p:animScale>
                                  </p:childTnLst>
                                </p:cTn>
                              </p:par>
                              <p:par>
                                <p:cTn id="40" presetID="26"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80">
                                          <p:stCondLst>
                                            <p:cond delay="0"/>
                                          </p:stCondLst>
                                        </p:cTn>
                                        <p:tgtEl>
                                          <p:spTgt spid="13"/>
                                        </p:tgtEl>
                                      </p:cBhvr>
                                    </p:animEffect>
                                    <p:anim calcmode="lin" valueType="num">
                                      <p:cBhvr>
                                        <p:cTn id="4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8" dur="26">
                                          <p:stCondLst>
                                            <p:cond delay="650"/>
                                          </p:stCondLst>
                                        </p:cTn>
                                        <p:tgtEl>
                                          <p:spTgt spid="13"/>
                                        </p:tgtEl>
                                      </p:cBhvr>
                                      <p:to x="100000" y="60000"/>
                                    </p:animScale>
                                    <p:animScale>
                                      <p:cBhvr>
                                        <p:cTn id="49" dur="166" decel="50000">
                                          <p:stCondLst>
                                            <p:cond delay="676"/>
                                          </p:stCondLst>
                                        </p:cTn>
                                        <p:tgtEl>
                                          <p:spTgt spid="13"/>
                                        </p:tgtEl>
                                      </p:cBhvr>
                                      <p:to x="100000" y="100000"/>
                                    </p:animScale>
                                    <p:animScale>
                                      <p:cBhvr>
                                        <p:cTn id="50" dur="26">
                                          <p:stCondLst>
                                            <p:cond delay="1312"/>
                                          </p:stCondLst>
                                        </p:cTn>
                                        <p:tgtEl>
                                          <p:spTgt spid="13"/>
                                        </p:tgtEl>
                                      </p:cBhvr>
                                      <p:to x="100000" y="80000"/>
                                    </p:animScale>
                                    <p:animScale>
                                      <p:cBhvr>
                                        <p:cTn id="51" dur="166" decel="50000">
                                          <p:stCondLst>
                                            <p:cond delay="1338"/>
                                          </p:stCondLst>
                                        </p:cTn>
                                        <p:tgtEl>
                                          <p:spTgt spid="13"/>
                                        </p:tgtEl>
                                      </p:cBhvr>
                                      <p:to x="100000" y="100000"/>
                                    </p:animScale>
                                    <p:animScale>
                                      <p:cBhvr>
                                        <p:cTn id="52" dur="26">
                                          <p:stCondLst>
                                            <p:cond delay="1642"/>
                                          </p:stCondLst>
                                        </p:cTn>
                                        <p:tgtEl>
                                          <p:spTgt spid="13"/>
                                        </p:tgtEl>
                                      </p:cBhvr>
                                      <p:to x="100000" y="90000"/>
                                    </p:animScale>
                                    <p:animScale>
                                      <p:cBhvr>
                                        <p:cTn id="53" dur="166" decel="50000">
                                          <p:stCondLst>
                                            <p:cond delay="1668"/>
                                          </p:stCondLst>
                                        </p:cTn>
                                        <p:tgtEl>
                                          <p:spTgt spid="13"/>
                                        </p:tgtEl>
                                      </p:cBhvr>
                                      <p:to x="100000" y="100000"/>
                                    </p:animScale>
                                    <p:animScale>
                                      <p:cBhvr>
                                        <p:cTn id="54" dur="26">
                                          <p:stCondLst>
                                            <p:cond delay="1808"/>
                                          </p:stCondLst>
                                        </p:cTn>
                                        <p:tgtEl>
                                          <p:spTgt spid="13"/>
                                        </p:tgtEl>
                                      </p:cBhvr>
                                      <p:to x="100000" y="95000"/>
                                    </p:animScale>
                                    <p:animScale>
                                      <p:cBhvr>
                                        <p:cTn id="5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F27B7EE-DECC-7BFC-FCBC-C5FA97C88AC4}"/>
              </a:ext>
            </a:extLst>
          </p:cNvPr>
          <p:cNvSpPr txBox="1"/>
          <p:nvPr/>
        </p:nvSpPr>
        <p:spPr>
          <a:xfrm>
            <a:off x="191529" y="1471856"/>
            <a:ext cx="7030906" cy="52322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R="17780" algn="just"/>
            <a:r>
              <a:rPr lang="en-US" sz="2800" b="1" dirty="0">
                <a:solidFill>
                  <a:srgbClr val="000000"/>
                </a:solidFill>
                <a:effectLst/>
                <a:latin typeface="Times New Roman" panose="02020603050405020304" pitchFamily="18" charset="0"/>
                <a:ea typeface="Calibri" panose="020F0502020204030204" pitchFamily="34" charset="0"/>
              </a:rPr>
              <a:t>2. </a:t>
            </a:r>
            <a:r>
              <a:rPr lang="en-US" sz="2800" b="1" dirty="0" err="1">
                <a:solidFill>
                  <a:srgbClr val="000000"/>
                </a:solidFill>
                <a:effectLst/>
                <a:latin typeface="Times New Roman" panose="02020603050405020304" pitchFamily="18" charset="0"/>
                <a:ea typeface="Calibri" panose="020F0502020204030204" pitchFamily="34" charset="0"/>
              </a:rPr>
              <a:t>Bản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chất</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của</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Công</a:t>
            </a:r>
            <a:r>
              <a:rPr lang="en-US" sz="2800" b="1" dirty="0">
                <a:solidFill>
                  <a:srgbClr val="000000"/>
                </a:solidFill>
                <a:effectLst/>
                <a:latin typeface="Times New Roman" panose="02020603050405020304" pitchFamily="18" charset="0"/>
                <a:ea typeface="Calibri" panose="020F0502020204030204" pitchFamily="34" charset="0"/>
              </a:rPr>
              <a:t> an </a:t>
            </a:r>
            <a:r>
              <a:rPr lang="en-US" sz="2800" b="1" dirty="0" err="1">
                <a:solidFill>
                  <a:srgbClr val="000000"/>
                </a:solidFill>
                <a:effectLst/>
                <a:latin typeface="Times New Roman" panose="02020603050405020304" pitchFamily="18" charset="0"/>
                <a:ea typeface="Calibri" panose="020F0502020204030204" pitchFamily="34" charset="0"/>
              </a:rPr>
              <a:t>nhân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dân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Việt</a:t>
            </a:r>
            <a:r>
              <a:rPr lang="en-US" sz="2800" b="1" dirty="0">
                <a:solidFill>
                  <a:srgbClr val="000000"/>
                </a:solidFill>
                <a:effectLst/>
                <a:latin typeface="Times New Roman" panose="02020603050405020304" pitchFamily="18" charset="0"/>
                <a:ea typeface="Calibri" panose="020F0502020204030204" pitchFamily="34" charset="0"/>
              </a:rPr>
              <a:t> Nam</a:t>
            </a:r>
            <a:endParaRPr lang="en-US" sz="2800" dirty="0">
              <a:effectLst/>
              <a:latin typeface="Times New Roman" panose="02020603050405020304" pitchFamily="18" charset="0"/>
              <a:ea typeface="Calibri" panose="020F0502020204030204" pitchFamily="34" charset="0"/>
            </a:endParaRPr>
          </a:p>
        </p:txBody>
      </p:sp>
      <p:sp>
        <p:nvSpPr>
          <p:cNvPr id="7" name="Rectangle 6">
            <a:extLst>
              <a:ext uri="{FF2B5EF4-FFF2-40B4-BE49-F238E27FC236}">
                <a16:creationId xmlns:a16="http://schemas.microsoft.com/office/drawing/2014/main" id="{5373396C-5496-97AD-BAEB-817D012D2C79}"/>
              </a:ext>
            </a:extLst>
          </p:cNvPr>
          <p:cNvSpPr/>
          <p:nvPr/>
        </p:nvSpPr>
        <p:spPr>
          <a:xfrm>
            <a:off x="191529" y="121224"/>
            <a:ext cx="11894454" cy="121724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R="17780" algn="just"/>
            <a:r>
              <a:rPr lang="en-US" sz="3600" b="1" dirty="0">
                <a:solidFill>
                  <a:srgbClr val="000000"/>
                </a:solidFill>
                <a:effectLst/>
                <a:latin typeface="Times New Roman" panose="02020603050405020304" pitchFamily="18" charset="0"/>
                <a:ea typeface="Calibri" panose="020F0502020204030204" pitchFamily="34" charset="0"/>
              </a:rPr>
              <a:t>II. LỊCH SỬ, BẢN CHẤT, TRUYỀN THỐNG CỦA CÔNG AN NHÂN DÂN VIỆT NAM</a:t>
            </a:r>
            <a:endParaRPr lang="en-US" sz="3600" dirty="0">
              <a:effectLst/>
              <a:latin typeface="Times New Roman" panose="02020603050405020304" pitchFamily="18" charset="0"/>
              <a:ea typeface="Calibri" panose="020F0502020204030204" pitchFamily="34" charset="0"/>
            </a:endParaRPr>
          </a:p>
        </p:txBody>
      </p:sp>
      <p:sp>
        <p:nvSpPr>
          <p:cNvPr id="9" name="TextBox 8">
            <a:extLst>
              <a:ext uri="{FF2B5EF4-FFF2-40B4-BE49-F238E27FC236}">
                <a16:creationId xmlns:a16="http://schemas.microsoft.com/office/drawing/2014/main" id="{B06C5383-CB15-520F-92B2-7798B8B37B91}"/>
              </a:ext>
            </a:extLst>
          </p:cNvPr>
          <p:cNvSpPr txBox="1"/>
          <p:nvPr/>
        </p:nvSpPr>
        <p:spPr>
          <a:xfrm>
            <a:off x="263073" y="1995076"/>
            <a:ext cx="11822910" cy="1384995"/>
          </a:xfrm>
          <a:prstGeom prst="rect">
            <a:avLst/>
          </a:prstGeom>
          <a:noFill/>
        </p:spPr>
        <p:txBody>
          <a:bodyPr wrap="square">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tuyệt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Đảng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luôn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tuyệt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XHCN.</a:t>
            </a:r>
            <a:endParaRPr lang="en-US" sz="2800" dirty="0">
              <a:latin typeface="Times New Roman" panose="02020603050405020304" pitchFamily="18" charset="0"/>
              <a:cs typeface="Times New Roman" panose="02020603050405020304" pitchFamily="18" charset="0"/>
            </a:endParaRPr>
          </a:p>
        </p:txBody>
      </p:sp>
      <p:pic>
        <p:nvPicPr>
          <p:cNvPr id="11" name="Picture 2" descr="C:\Users\HomeUser\Downloads\74fb77127e9f1c.img.jpg">
            <a:extLst>
              <a:ext uri="{FF2B5EF4-FFF2-40B4-BE49-F238E27FC236}">
                <a16:creationId xmlns:a16="http://schemas.microsoft.com/office/drawing/2014/main" id="{103A8DED-35B4-32E4-B861-FFCC35CAA0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072" y="3810958"/>
            <a:ext cx="5541379" cy="297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4A3DC824-9454-6AD4-E6B7-4659BB941C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810956"/>
            <a:ext cx="5832927" cy="297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412194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2E87D2-A19C-80D3-4B78-905AB65E4155}"/>
              </a:ext>
            </a:extLst>
          </p:cNvPr>
          <p:cNvSpPr/>
          <p:nvPr/>
        </p:nvSpPr>
        <p:spPr>
          <a:xfrm>
            <a:off x="191529" y="121224"/>
            <a:ext cx="11894454" cy="121724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R="17780" algn="just"/>
            <a:r>
              <a:rPr lang="en-US" sz="3600" b="1" dirty="0">
                <a:solidFill>
                  <a:srgbClr val="000000"/>
                </a:solidFill>
                <a:effectLst/>
                <a:latin typeface="Times New Roman" panose="02020603050405020304" pitchFamily="18" charset="0"/>
                <a:ea typeface="Calibri" panose="020F0502020204030204" pitchFamily="34" charset="0"/>
              </a:rPr>
              <a:t>II. LỊCH SỬ, BẢN CHẤT, TRUYỀN THỐNG CỦA CÔNG AN NHÂN DÂN VIỆT NAM</a:t>
            </a:r>
            <a:endParaRPr lang="en-US" sz="3600" dirty="0">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3EBEE16E-8424-827B-811C-432DC86B6110}"/>
              </a:ext>
            </a:extLst>
          </p:cNvPr>
          <p:cNvSpPr txBox="1"/>
          <p:nvPr/>
        </p:nvSpPr>
        <p:spPr>
          <a:xfrm>
            <a:off x="191529" y="1427922"/>
            <a:ext cx="7786280"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R="17780" algn="just"/>
            <a:r>
              <a:rPr lang="en-US" sz="2800" b="1" dirty="0">
                <a:solidFill>
                  <a:srgbClr val="000000"/>
                </a:solidFill>
                <a:effectLst/>
                <a:latin typeface="Times New Roman" panose="02020603050405020304" pitchFamily="18" charset="0"/>
                <a:ea typeface="Calibri" panose="020F0502020204030204" pitchFamily="34" charset="0"/>
              </a:rPr>
              <a:t>3. </a:t>
            </a:r>
            <a:r>
              <a:rPr lang="en-US" sz="2800" b="1" dirty="0" err="1">
                <a:solidFill>
                  <a:srgbClr val="000000"/>
                </a:solidFill>
                <a:effectLst/>
                <a:latin typeface="Times New Roman" panose="02020603050405020304" pitchFamily="18" charset="0"/>
                <a:ea typeface="Calibri" panose="020F0502020204030204" pitchFamily="34" charset="0"/>
              </a:rPr>
              <a:t>Truyền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thống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của</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Công</a:t>
            </a:r>
            <a:r>
              <a:rPr lang="en-US" sz="2800" b="1" dirty="0">
                <a:solidFill>
                  <a:srgbClr val="000000"/>
                </a:solidFill>
                <a:effectLst/>
                <a:latin typeface="Times New Roman" panose="02020603050405020304" pitchFamily="18" charset="0"/>
                <a:ea typeface="Calibri" panose="020F0502020204030204" pitchFamily="34" charset="0"/>
              </a:rPr>
              <a:t> an </a:t>
            </a:r>
            <a:r>
              <a:rPr lang="en-US" sz="2800" b="1" dirty="0" err="1">
                <a:solidFill>
                  <a:srgbClr val="000000"/>
                </a:solidFill>
                <a:effectLst/>
                <a:latin typeface="Times New Roman" panose="02020603050405020304" pitchFamily="18" charset="0"/>
                <a:ea typeface="Calibri" panose="020F0502020204030204" pitchFamily="34" charset="0"/>
              </a:rPr>
              <a:t>nhân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dân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Việt</a:t>
            </a:r>
            <a:r>
              <a:rPr lang="en-US" sz="2800" b="1" dirty="0">
                <a:solidFill>
                  <a:srgbClr val="000000"/>
                </a:solidFill>
                <a:effectLst/>
                <a:latin typeface="Times New Roman" panose="02020603050405020304" pitchFamily="18" charset="0"/>
                <a:ea typeface="Calibri" panose="020F0502020204030204" pitchFamily="34" charset="0"/>
              </a:rPr>
              <a:t> Nam</a:t>
            </a:r>
            <a:endParaRPr lang="en-US" sz="2800" dirty="0">
              <a:effectLst/>
              <a:latin typeface="Times New Roman" panose="02020603050405020304" pitchFamily="18" charset="0"/>
              <a:ea typeface="Calibri" panose="020F0502020204030204" pitchFamily="34" charset="0"/>
            </a:endParaRPr>
          </a:p>
        </p:txBody>
      </p:sp>
      <p:sp>
        <p:nvSpPr>
          <p:cNvPr id="9" name="TextBox 8">
            <a:extLst>
              <a:ext uri="{FF2B5EF4-FFF2-40B4-BE49-F238E27FC236}">
                <a16:creationId xmlns:a16="http://schemas.microsoft.com/office/drawing/2014/main" id="{D71F66DB-C470-1A3E-9CF2-62CF18F53E37}"/>
              </a:ext>
            </a:extLst>
          </p:cNvPr>
          <p:cNvSpPr txBox="1"/>
          <p:nvPr/>
        </p:nvSpPr>
        <p:spPr>
          <a:xfrm>
            <a:off x="210780" y="1951142"/>
            <a:ext cx="7004401" cy="1815882"/>
          </a:xfrm>
          <a:prstGeom prst="rect">
            <a:avLst/>
          </a:prstGeom>
          <a:noFill/>
        </p:spPr>
        <p:txBody>
          <a:bodyPr wrap="square">
            <a:spAutoFit/>
          </a:bodyPr>
          <a:lstStyle/>
          <a:p>
            <a:pPr marR="17780" algn="just"/>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Tuyệt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đối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trung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thành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a:t>
            </a:r>
            <a:r>
              <a:rPr lang="en-US" sz="2800" dirty="0" err="1">
                <a:solidFill>
                  <a:srgbClr val="000000"/>
                </a:solidFill>
                <a:effectLst/>
                <a:latin typeface="Times New Roman" panose="02020603050405020304" pitchFamily="18" charset="0"/>
                <a:ea typeface="Calibri" panose="020F0502020204030204" pitchFamily="34" charset="0"/>
              </a:rPr>
              <a:t>ổ</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quốc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Đảng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Việt</a:t>
            </a:r>
            <a:r>
              <a:rPr lang="en-US" sz="2800" dirty="0">
                <a:solidFill>
                  <a:srgbClr val="000000"/>
                </a:solidFill>
                <a:effectLst/>
                <a:latin typeface="Times New Roman" panose="02020603050405020304" pitchFamily="18" charset="0"/>
                <a:ea typeface="Calibri" panose="020F0502020204030204" pitchFamily="34" charset="0"/>
              </a:rPr>
              <a:t> Nam, </a:t>
            </a:r>
            <a:r>
              <a:rPr lang="en-US" sz="2800" dirty="0" err="1">
                <a:solidFill>
                  <a:srgbClr val="000000"/>
                </a:solidFill>
                <a:effectLst/>
                <a:latin typeface="Times New Roman" panose="02020603050405020304" pitchFamily="18" charset="0"/>
                <a:ea typeface="Calibri" panose="020F0502020204030204" pitchFamily="34" charset="0"/>
              </a:rPr>
              <a:t>với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nước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hòa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Xã</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hội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Chủ</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nghĩa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Việt</a:t>
            </a:r>
            <a:r>
              <a:rPr lang="en-US" sz="2800" dirty="0">
                <a:solidFill>
                  <a:srgbClr val="000000"/>
                </a:solidFill>
                <a:effectLst/>
                <a:latin typeface="Times New Roman" panose="02020603050405020304" pitchFamily="18" charset="0"/>
                <a:ea typeface="Calibri" panose="020F0502020204030204" pitchFamily="34" charset="0"/>
              </a:rPr>
              <a:t> Nam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Việt</a:t>
            </a:r>
            <a:r>
              <a:rPr lang="en-US" sz="2800" dirty="0">
                <a:solidFill>
                  <a:srgbClr val="000000"/>
                </a:solidFill>
                <a:effectLst/>
                <a:latin typeface="Times New Roman" panose="02020603050405020304" pitchFamily="18" charset="0"/>
                <a:ea typeface="Calibri" panose="020F0502020204030204" pitchFamily="34" charset="0"/>
              </a:rPr>
              <a:t> Nam</a:t>
            </a:r>
            <a:endParaRPr lang="en-US" sz="2800" dirty="0">
              <a:effectLst/>
              <a:latin typeface="Times New Roman" panose="02020603050405020304" pitchFamily="18" charset="0"/>
              <a:ea typeface="Calibri" panose="020F0502020204030204" pitchFamily="34" charset="0"/>
            </a:endParaRPr>
          </a:p>
        </p:txBody>
      </p:sp>
      <p:pic>
        <p:nvPicPr>
          <p:cNvPr id="14" name="Picture 2">
            <a:extLst>
              <a:ext uri="{FF2B5EF4-FFF2-40B4-BE49-F238E27FC236}">
                <a16:creationId xmlns:a16="http://schemas.microsoft.com/office/drawing/2014/main" id="{364E794E-93EE-8940-6D89-69C5054967D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95930" y="2040595"/>
            <a:ext cx="4890053" cy="469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F3E6AA21-4A0B-29FA-E268-16699CF1A0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95929" y="2040595"/>
            <a:ext cx="4890053" cy="469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9A51AE4E-0328-99D8-819D-C10FA6D39FB4}"/>
              </a:ext>
            </a:extLst>
          </p:cNvPr>
          <p:cNvSpPr txBox="1"/>
          <p:nvPr/>
        </p:nvSpPr>
        <p:spPr>
          <a:xfrm>
            <a:off x="191529" y="3685379"/>
            <a:ext cx="7004401" cy="1384995"/>
          </a:xfrm>
          <a:prstGeom prst="rect">
            <a:avLst/>
          </a:prstGeom>
          <a:noFill/>
        </p:spPr>
        <p:txBody>
          <a:bodyPr wrap="square">
            <a:spAutoFit/>
          </a:bodyPr>
          <a:lstStyle/>
          <a:p>
            <a:pPr marR="17780" algn="just"/>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Chiến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đấu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anh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dũng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không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ngại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vì</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nền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lập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tự</a:t>
            </a:r>
            <a:r>
              <a:rPr lang="en-US" sz="2800" dirty="0">
                <a:solidFill>
                  <a:srgbClr val="000000"/>
                </a:solidFill>
                <a:effectLst/>
                <a:latin typeface="Times New Roman" panose="02020603050405020304" pitchFamily="18" charset="0"/>
                <a:ea typeface="Calibri" panose="020F0502020204030204" pitchFamily="34" charset="0"/>
              </a:rPr>
              <a:t> do, </a:t>
            </a:r>
            <a:r>
              <a:rPr lang="en-US" sz="2800" dirty="0" err="1">
                <a:solidFill>
                  <a:srgbClr val="000000"/>
                </a:solidFill>
                <a:effectLst/>
                <a:latin typeface="Times New Roman" panose="02020603050405020304" pitchFamily="18" charset="0"/>
                <a:ea typeface="Calibri" panose="020F0502020204030204" pitchFamily="34" charset="0"/>
              </a:rPr>
              <a:t>chủ</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quyền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nhất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toàn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vẹn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lãnh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thổ</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vì</a:t>
            </a:r>
            <a:r>
              <a:rPr lang="en-US" sz="2800" dirty="0">
                <a:solidFill>
                  <a:srgbClr val="000000"/>
                </a:solidFill>
                <a:effectLst/>
                <a:latin typeface="Times New Roman" panose="02020603050405020304" pitchFamily="18" charset="0"/>
                <a:ea typeface="Calibri" panose="020F0502020204030204" pitchFamily="34" charset="0"/>
              </a:rPr>
              <a:t> an </a:t>
            </a:r>
            <a:r>
              <a:rPr lang="en-US" sz="2800" dirty="0" err="1">
                <a:solidFill>
                  <a:srgbClr val="000000"/>
                </a:solidFill>
                <a:effectLst/>
                <a:latin typeface="Times New Roman" panose="02020603050405020304" pitchFamily="18" charset="0"/>
                <a:ea typeface="Calibri" panose="020F0502020204030204" pitchFamily="34" charset="0"/>
              </a:rPr>
              <a:t>ninh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Tổ</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quốc</a:t>
            </a:r>
            <a:endParaRPr lang="en-US" sz="2800" dirty="0">
              <a:effectLst/>
              <a:latin typeface="Times New Roman" panose="02020603050405020304" pitchFamily="18" charset="0"/>
              <a:ea typeface="Calibri" panose="020F0502020204030204" pitchFamily="34" charset="0"/>
            </a:endParaRPr>
          </a:p>
        </p:txBody>
      </p:sp>
      <p:sp>
        <p:nvSpPr>
          <p:cNvPr id="19" name="TextBox 18">
            <a:extLst>
              <a:ext uri="{FF2B5EF4-FFF2-40B4-BE49-F238E27FC236}">
                <a16:creationId xmlns:a16="http://schemas.microsoft.com/office/drawing/2014/main" id="{111FF535-40A0-D223-8F40-9119EF86F0C8}"/>
              </a:ext>
            </a:extLst>
          </p:cNvPr>
          <p:cNvSpPr txBox="1"/>
          <p:nvPr/>
        </p:nvSpPr>
        <p:spPr>
          <a:xfrm>
            <a:off x="191529" y="5070374"/>
            <a:ext cx="6901497" cy="1384995"/>
          </a:xfrm>
          <a:prstGeom prst="rect">
            <a:avLst/>
          </a:prstGeom>
          <a:noFill/>
        </p:spPr>
        <p:txBody>
          <a:bodyPr wrap="square">
            <a:spAutoFit/>
          </a:bodyPr>
          <a:lstStyle/>
          <a:p>
            <a:pPr marR="17780" algn="just"/>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Công</a:t>
            </a:r>
            <a:r>
              <a:rPr lang="en-US" sz="2800" dirty="0">
                <a:solidFill>
                  <a:srgbClr val="000000"/>
                </a:solidFill>
                <a:effectLst/>
                <a:latin typeface="Times New Roman" panose="02020603050405020304" pitchFamily="18" charset="0"/>
                <a:ea typeface="Calibri" panose="020F0502020204030204" pitchFamily="34" charset="0"/>
              </a:rPr>
              <a:t> an </a:t>
            </a:r>
            <a:r>
              <a:rPr lang="en-US" sz="2800" dirty="0" err="1">
                <a:solidFill>
                  <a:srgbClr val="000000"/>
                </a:solidFill>
                <a:effectLst/>
                <a:latin typeface="Times New Roman" panose="02020603050405020304" pitchFamily="18" charset="0"/>
                <a:ea typeface="Calibri" panose="020F0502020204030204" pitchFamily="34" charset="0"/>
              </a:rPr>
              <a:t>nhân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từ</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ra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gắn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chặt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chẽ</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vì</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phục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vụ</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dựa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để</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việc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chiến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đấu</a:t>
            </a:r>
            <a:endParaRPr lang="en-US" sz="2800" dirty="0">
              <a:effectLst/>
              <a:latin typeface="Times New Roman" panose="02020603050405020304" pitchFamily="18" charset="0"/>
              <a:ea typeface="Calibri" panose="020F0502020204030204" pitchFamily="34" charset="0"/>
            </a:endParaRPr>
          </a:p>
        </p:txBody>
      </p:sp>
      <p:pic>
        <p:nvPicPr>
          <p:cNvPr id="20" name="Picture 19">
            <a:extLst>
              <a:ext uri="{FF2B5EF4-FFF2-40B4-BE49-F238E27FC236}">
                <a16:creationId xmlns:a16="http://schemas.microsoft.com/office/drawing/2014/main" id="{C90019AE-2229-BC21-765D-7868B5DBBA1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86304" y="2038863"/>
            <a:ext cx="4890053" cy="469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820685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2"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righ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8"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heel(8)">
                                      <p:cBhvr>
                                        <p:cTn id="23" dur="2000"/>
                                        <p:tgtEl>
                                          <p:spTgt spid="19"/>
                                        </p:tgtEl>
                                      </p:cBhvr>
                                    </p:animEffect>
                                  </p:childTnLst>
                                </p:cTn>
                              </p:par>
                              <p:par>
                                <p:cTn id="24" presetID="21" presetClass="entr" presetSubtype="1"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heel(1)">
                                      <p:cBhvr>
                                        <p:cTn id="26"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9518264-66A8-1190-EED0-CC6FDE6372BC}"/>
              </a:ext>
            </a:extLst>
          </p:cNvPr>
          <p:cNvSpPr txBox="1">
            <a:spLocks/>
          </p:cNvSpPr>
          <p:nvPr/>
        </p:nvSpPr>
        <p:spPr>
          <a:xfrm>
            <a:off x="998094" y="0"/>
            <a:ext cx="343024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1" dirty="0">
                <a:solidFill>
                  <a:srgbClr val="FF0000"/>
                </a:solidFill>
                <a:latin typeface="Times New Roman" pitchFamily="18" charset="0"/>
                <a:cs typeface="Times New Roman" pitchFamily="18" charset="0"/>
              </a:rPr>
              <a:t>KHỞI ĐỘNG</a:t>
            </a:r>
          </a:p>
        </p:txBody>
      </p:sp>
      <p:pic>
        <p:nvPicPr>
          <p:cNvPr id="7" name="Picture 6">
            <a:extLst>
              <a:ext uri="{FF2B5EF4-FFF2-40B4-BE49-F238E27FC236}">
                <a16:creationId xmlns:a16="http://schemas.microsoft.com/office/drawing/2014/main" id="{7BC74BB7-CB11-04A1-1535-761B43D2B9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528" y="966553"/>
            <a:ext cx="4976735" cy="3555792"/>
          </a:xfrm>
          <a:prstGeom prst="rect">
            <a:avLst/>
          </a:prstGeom>
        </p:spPr>
      </p:pic>
      <p:sp>
        <p:nvSpPr>
          <p:cNvPr id="9" name="Title 1">
            <a:extLst>
              <a:ext uri="{FF2B5EF4-FFF2-40B4-BE49-F238E27FC236}">
                <a16:creationId xmlns:a16="http://schemas.microsoft.com/office/drawing/2014/main" id="{C9DF0E08-9253-677E-181C-82FFEF4C8034}"/>
              </a:ext>
            </a:extLst>
          </p:cNvPr>
          <p:cNvSpPr txBox="1">
            <a:spLocks/>
          </p:cNvSpPr>
          <p:nvPr/>
        </p:nvSpPr>
        <p:spPr>
          <a:xfrm>
            <a:off x="0" y="2109553"/>
            <a:ext cx="1001842" cy="8519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1" dirty="0">
                <a:latin typeface="Times New Roman" pitchFamily="18" charset="0"/>
                <a:cs typeface="Times New Roman" pitchFamily="18" charset="0"/>
              </a:rPr>
              <a:t>a,</a:t>
            </a:r>
          </a:p>
        </p:txBody>
      </p:sp>
      <p:pic>
        <p:nvPicPr>
          <p:cNvPr id="11" name="Picture 10">
            <a:extLst>
              <a:ext uri="{FF2B5EF4-FFF2-40B4-BE49-F238E27FC236}">
                <a16:creationId xmlns:a16="http://schemas.microsoft.com/office/drawing/2014/main" id="{3E6768D3-C409-423C-1DC5-1A9CA7D1E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1144" y="68080"/>
            <a:ext cx="5184099" cy="3429000"/>
          </a:xfrm>
          <a:prstGeom prst="rect">
            <a:avLst/>
          </a:prstGeom>
        </p:spPr>
      </p:pic>
      <p:sp>
        <p:nvSpPr>
          <p:cNvPr id="13" name="Title 1">
            <a:extLst>
              <a:ext uri="{FF2B5EF4-FFF2-40B4-BE49-F238E27FC236}">
                <a16:creationId xmlns:a16="http://schemas.microsoft.com/office/drawing/2014/main" id="{C8BCF456-2429-AF57-6105-2953BA229D3B}"/>
              </a:ext>
            </a:extLst>
          </p:cNvPr>
          <p:cNvSpPr txBox="1">
            <a:spLocks/>
          </p:cNvSpPr>
          <p:nvPr/>
        </p:nvSpPr>
        <p:spPr>
          <a:xfrm>
            <a:off x="5957967" y="1143000"/>
            <a:ext cx="1001842" cy="8519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1" dirty="0">
                <a:latin typeface="Times New Roman" pitchFamily="18" charset="0"/>
                <a:cs typeface="Times New Roman" pitchFamily="18" charset="0"/>
              </a:rPr>
              <a:t>b,</a:t>
            </a:r>
          </a:p>
        </p:txBody>
      </p:sp>
      <p:pic>
        <p:nvPicPr>
          <p:cNvPr id="15" name="Picture 14">
            <a:extLst>
              <a:ext uri="{FF2B5EF4-FFF2-40B4-BE49-F238E27FC236}">
                <a16:creationId xmlns:a16="http://schemas.microsoft.com/office/drawing/2014/main" id="{EF87519D-307F-FCAE-7F9A-BFEBE0278F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791" y="3657600"/>
            <a:ext cx="5366478" cy="3132320"/>
          </a:xfrm>
          <a:prstGeom prst="rect">
            <a:avLst/>
          </a:prstGeom>
        </p:spPr>
      </p:pic>
      <p:sp>
        <p:nvSpPr>
          <p:cNvPr id="17" name="Title 1">
            <a:extLst>
              <a:ext uri="{FF2B5EF4-FFF2-40B4-BE49-F238E27FC236}">
                <a16:creationId xmlns:a16="http://schemas.microsoft.com/office/drawing/2014/main" id="{093E3D1C-BF6E-12E2-4C11-5DE4C2F0151E}"/>
              </a:ext>
            </a:extLst>
          </p:cNvPr>
          <p:cNvSpPr txBox="1">
            <a:spLocks/>
          </p:cNvSpPr>
          <p:nvPr/>
        </p:nvSpPr>
        <p:spPr>
          <a:xfrm>
            <a:off x="5696263" y="4797789"/>
            <a:ext cx="1001842" cy="8519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1" dirty="0">
                <a:latin typeface="Times New Roman" pitchFamily="18" charset="0"/>
                <a:cs typeface="Times New Roman" pitchFamily="18" charset="0"/>
              </a:rPr>
              <a:t>c,</a:t>
            </a:r>
          </a:p>
        </p:txBody>
      </p:sp>
      <p:sp>
        <p:nvSpPr>
          <p:cNvPr id="19" name="Title 1">
            <a:extLst>
              <a:ext uri="{FF2B5EF4-FFF2-40B4-BE49-F238E27FC236}">
                <a16:creationId xmlns:a16="http://schemas.microsoft.com/office/drawing/2014/main" id="{DDEE6905-67D6-5DE5-C329-BEFBBD41C8AA}"/>
              </a:ext>
            </a:extLst>
          </p:cNvPr>
          <p:cNvSpPr txBox="1">
            <a:spLocks/>
          </p:cNvSpPr>
          <p:nvPr/>
        </p:nvSpPr>
        <p:spPr>
          <a:xfrm>
            <a:off x="184879" y="4957216"/>
            <a:ext cx="5591331" cy="126260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3000" b="1" dirty="0"/>
              <a:t>Quan </a:t>
            </a:r>
            <a:r>
              <a:rPr lang="en-US" sz="3000" b="1" dirty="0" err="1"/>
              <a:t>sát</a:t>
            </a:r>
            <a:r>
              <a:rPr lang="en-US" sz="3000" b="1" dirty="0"/>
              <a:t> </a:t>
            </a:r>
            <a:r>
              <a:rPr lang="en-US" sz="3000" b="1" dirty="0" err="1"/>
              <a:t>hình</a:t>
            </a:r>
            <a:r>
              <a:rPr lang="en-US" sz="3000" b="1" dirty="0"/>
              <a:t> </a:t>
            </a:r>
            <a:r>
              <a:rPr lang="en-US" sz="3000" b="1" dirty="0" err="1"/>
              <a:t>ảnh</a:t>
            </a:r>
            <a:r>
              <a:rPr lang="en-US" sz="3000" b="1" dirty="0"/>
              <a:t> </a:t>
            </a:r>
            <a:r>
              <a:rPr lang="en-US" sz="3000" b="1" dirty="0" err="1"/>
              <a:t>và</a:t>
            </a:r>
            <a:r>
              <a:rPr lang="en-US" sz="3000" b="1" dirty="0"/>
              <a:t> </a:t>
            </a:r>
            <a:r>
              <a:rPr lang="en-US" sz="3000" b="1" dirty="0" err="1"/>
              <a:t>cho</a:t>
            </a:r>
            <a:r>
              <a:rPr lang="en-US" sz="3000" b="1" dirty="0"/>
              <a:t> </a:t>
            </a:r>
            <a:r>
              <a:rPr lang="en-US" sz="3000" b="1" dirty="0" err="1"/>
              <a:t>biết</a:t>
            </a:r>
            <a:r>
              <a:rPr lang="en-US" sz="3000" b="1" dirty="0"/>
              <a:t> </a:t>
            </a:r>
            <a:r>
              <a:rPr lang="en-US" sz="3000" b="1" dirty="0" err="1"/>
              <a:t>lực</a:t>
            </a:r>
            <a:r>
              <a:rPr lang="en-US" sz="3000" b="1" dirty="0"/>
              <a:t> </a:t>
            </a:r>
            <a:r>
              <a:rPr lang="en-US" sz="3000" b="1" dirty="0" err="1"/>
              <a:t>lượng</a:t>
            </a:r>
            <a:r>
              <a:rPr lang="en-US" sz="3000" b="1" dirty="0"/>
              <a:t> </a:t>
            </a:r>
            <a:r>
              <a:rPr lang="en-US" sz="3000" b="1" dirty="0" err="1"/>
              <a:t>vũ</a:t>
            </a:r>
            <a:r>
              <a:rPr lang="en-US" sz="3000" b="1" dirty="0"/>
              <a:t> </a:t>
            </a:r>
            <a:r>
              <a:rPr lang="en-US" sz="3000" b="1" dirty="0" err="1"/>
              <a:t>trang</a:t>
            </a:r>
            <a:r>
              <a:rPr lang="en-US" sz="3000" b="1" dirty="0"/>
              <a:t> </a:t>
            </a:r>
            <a:r>
              <a:rPr lang="en-US" sz="3000" b="1" dirty="0" err="1"/>
              <a:t>nhân</a:t>
            </a:r>
            <a:r>
              <a:rPr lang="en-US" sz="3000" b="1" dirty="0"/>
              <a:t> </a:t>
            </a:r>
            <a:r>
              <a:rPr lang="en-US" sz="3000" b="1" dirty="0" err="1"/>
              <a:t>dân</a:t>
            </a:r>
            <a:r>
              <a:rPr lang="en-US" sz="3000" b="1" dirty="0"/>
              <a:t> VN </a:t>
            </a:r>
            <a:r>
              <a:rPr lang="en-US" sz="3000" b="1" dirty="0" err="1"/>
              <a:t>gồm</a:t>
            </a:r>
            <a:r>
              <a:rPr lang="en-US" sz="3000" b="1" dirty="0"/>
              <a:t> </a:t>
            </a:r>
            <a:r>
              <a:rPr lang="en-US" sz="3000" b="1" dirty="0" err="1"/>
              <a:t>những</a:t>
            </a:r>
            <a:r>
              <a:rPr lang="en-US" sz="3000" b="1" dirty="0"/>
              <a:t> </a:t>
            </a:r>
            <a:r>
              <a:rPr lang="en-US" sz="3000" b="1" dirty="0" err="1"/>
              <a:t>thành</a:t>
            </a:r>
            <a:r>
              <a:rPr lang="en-US" sz="3000" b="1" dirty="0"/>
              <a:t> </a:t>
            </a:r>
            <a:r>
              <a:rPr lang="en-US" sz="3000" b="1" dirty="0" err="1"/>
              <a:t>phần</a:t>
            </a:r>
            <a:r>
              <a:rPr lang="en-US" sz="3000" b="1" dirty="0"/>
              <a:t> </a:t>
            </a:r>
            <a:r>
              <a:rPr lang="en-US" sz="3000" b="1" dirty="0" err="1"/>
              <a:t>nào</a:t>
            </a:r>
            <a:endParaRPr lang="en-US" sz="3000" b="1" dirty="0"/>
          </a:p>
        </p:txBody>
      </p:sp>
    </p:spTree>
    <p:extLst>
      <p:ext uri="{BB962C8B-B14F-4D97-AF65-F5344CB8AC3E}">
        <p14:creationId xmlns:p14="http://schemas.microsoft.com/office/powerpoint/2010/main" val="32348028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7"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B0B9CE0-452E-D6F5-B827-227B567D98BD}"/>
              </a:ext>
            </a:extLst>
          </p:cNvPr>
          <p:cNvSpPr txBox="1"/>
          <p:nvPr/>
        </p:nvSpPr>
        <p:spPr>
          <a:xfrm>
            <a:off x="191529" y="155713"/>
            <a:ext cx="7812784"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R="17780" algn="just"/>
            <a:r>
              <a:rPr lang="en-US" sz="2800" b="1" dirty="0">
                <a:solidFill>
                  <a:srgbClr val="000000"/>
                </a:solidFill>
                <a:effectLst/>
                <a:latin typeface="Times New Roman" panose="02020603050405020304" pitchFamily="18" charset="0"/>
                <a:ea typeface="Calibri" panose="020F0502020204030204" pitchFamily="34" charset="0"/>
              </a:rPr>
              <a:t>3. </a:t>
            </a:r>
            <a:r>
              <a:rPr lang="en-US" sz="2800" b="1" dirty="0" err="1">
                <a:solidFill>
                  <a:srgbClr val="000000"/>
                </a:solidFill>
                <a:effectLst/>
                <a:latin typeface="Times New Roman" panose="02020603050405020304" pitchFamily="18" charset="0"/>
                <a:ea typeface="Calibri" panose="020F0502020204030204" pitchFamily="34" charset="0"/>
              </a:rPr>
              <a:t>Truyền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thống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của</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Công</a:t>
            </a:r>
            <a:r>
              <a:rPr lang="en-US" sz="2800" b="1" dirty="0">
                <a:solidFill>
                  <a:srgbClr val="000000"/>
                </a:solidFill>
                <a:effectLst/>
                <a:latin typeface="Times New Roman" panose="02020603050405020304" pitchFamily="18" charset="0"/>
                <a:ea typeface="Calibri" panose="020F0502020204030204" pitchFamily="34" charset="0"/>
              </a:rPr>
              <a:t> an </a:t>
            </a:r>
            <a:r>
              <a:rPr lang="en-US" sz="2800" b="1" dirty="0" err="1">
                <a:solidFill>
                  <a:srgbClr val="000000"/>
                </a:solidFill>
                <a:effectLst/>
                <a:latin typeface="Times New Roman" panose="02020603050405020304" pitchFamily="18" charset="0"/>
                <a:ea typeface="Calibri" panose="020F0502020204030204" pitchFamily="34" charset="0"/>
              </a:rPr>
              <a:t>nhân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dân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Việt</a:t>
            </a:r>
            <a:r>
              <a:rPr lang="en-US" sz="2800" b="1" dirty="0">
                <a:solidFill>
                  <a:srgbClr val="000000"/>
                </a:solidFill>
                <a:effectLst/>
                <a:latin typeface="Times New Roman" panose="02020603050405020304" pitchFamily="18" charset="0"/>
                <a:ea typeface="Calibri" panose="020F0502020204030204" pitchFamily="34" charset="0"/>
              </a:rPr>
              <a:t> Nam</a:t>
            </a:r>
            <a:endParaRPr lang="en-US" sz="2800" dirty="0">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17AAD5C1-CBA6-7EFF-704B-0EFEA7951312}"/>
              </a:ext>
            </a:extLst>
          </p:cNvPr>
          <p:cNvSpPr txBox="1"/>
          <p:nvPr/>
        </p:nvSpPr>
        <p:spPr>
          <a:xfrm>
            <a:off x="191520" y="1019197"/>
            <a:ext cx="6834401" cy="1384995"/>
          </a:xfrm>
          <a:prstGeom prst="rect">
            <a:avLst/>
          </a:prstGeom>
          <a:noFill/>
        </p:spPr>
        <p:txBody>
          <a:bodyPr wrap="square">
            <a:spAutoFit/>
          </a:bodyPr>
          <a:lstStyle/>
          <a:p>
            <a:pPr marR="17780" algn="just"/>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a:solidFill>
                  <a:srgbClr val="000000"/>
                </a:solidFill>
                <a:latin typeface="Times New Roman" panose="02020603050405020304" pitchFamily="18" charset="0"/>
                <a:ea typeface="Calibri" panose="020F0502020204030204" pitchFamily="34" charset="0"/>
              </a:rPr>
              <a:t>T</a:t>
            </a:r>
            <a:r>
              <a:rPr lang="en-US" sz="2800" dirty="0">
                <a:solidFill>
                  <a:srgbClr val="000000"/>
                </a:solidFill>
                <a:effectLst/>
                <a:latin typeface="Times New Roman" panose="02020603050405020304" pitchFamily="18" charset="0"/>
                <a:ea typeface="Calibri" panose="020F0502020204030204" pitchFamily="34" charset="0"/>
              </a:rPr>
              <a:t>u </a:t>
            </a:r>
            <a:r>
              <a:rPr lang="en-US" sz="2800" dirty="0" err="1">
                <a:solidFill>
                  <a:srgbClr val="000000"/>
                </a:solidFill>
                <a:effectLst/>
                <a:latin typeface="Times New Roman" panose="02020603050405020304" pitchFamily="18" charset="0"/>
                <a:ea typeface="Calibri" panose="020F0502020204030204" pitchFamily="34" charset="0"/>
              </a:rPr>
              <a:t>dưỡng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rèn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luyện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phẩm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chất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đạo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đức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cần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kiệm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liêm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chính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công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vô</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tư</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lối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trong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sạch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trung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khách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quan</a:t>
            </a:r>
            <a:endParaRPr lang="en-US" sz="2800" dirty="0">
              <a:effectLst/>
              <a:latin typeface="Times New Roman" panose="02020603050405020304" pitchFamily="18" charset="0"/>
              <a:ea typeface="Calibri" panose="020F0502020204030204" pitchFamily="34" charset="0"/>
            </a:endParaRPr>
          </a:p>
        </p:txBody>
      </p:sp>
      <p:pic>
        <p:nvPicPr>
          <p:cNvPr id="9" name="Picture 8">
            <a:extLst>
              <a:ext uri="{FF2B5EF4-FFF2-40B4-BE49-F238E27FC236}">
                <a16:creationId xmlns:a16="http://schemas.microsoft.com/office/drawing/2014/main" id="{4C14B2EA-67B0-4660-6281-C93B244921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5930" y="861184"/>
            <a:ext cx="4974542" cy="5841103"/>
          </a:xfrm>
          <a:prstGeom prst="rect">
            <a:avLst/>
          </a:prstGeom>
        </p:spPr>
      </p:pic>
      <p:sp>
        <p:nvSpPr>
          <p:cNvPr id="11" name="TextBox 10">
            <a:extLst>
              <a:ext uri="{FF2B5EF4-FFF2-40B4-BE49-F238E27FC236}">
                <a16:creationId xmlns:a16="http://schemas.microsoft.com/office/drawing/2014/main" id="{8B776B24-F611-9E20-3743-2BA268779C2F}"/>
              </a:ext>
            </a:extLst>
          </p:cNvPr>
          <p:cNvSpPr txBox="1"/>
          <p:nvPr/>
        </p:nvSpPr>
        <p:spPr>
          <a:xfrm>
            <a:off x="191529" y="2396740"/>
            <a:ext cx="6834400" cy="1384995"/>
          </a:xfrm>
          <a:prstGeom prst="rect">
            <a:avLst/>
          </a:prstGeom>
          <a:noFill/>
        </p:spPr>
        <p:txBody>
          <a:bodyPr wrap="square">
            <a:spAutoFit/>
          </a:bodyPr>
          <a:lstStyle/>
          <a:p>
            <a:pPr marR="17780" algn="just"/>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a:t>
            </a:r>
            <a:r>
              <a:rPr lang="en-US" sz="2800" dirty="0" err="1">
                <a:solidFill>
                  <a:srgbClr val="000000"/>
                </a:solidFill>
                <a:effectLst/>
                <a:latin typeface="Times New Roman" panose="02020603050405020304" pitchFamily="18" charset="0"/>
                <a:ea typeface="Calibri" panose="020F0502020204030204" pitchFamily="34" charset="0"/>
              </a:rPr>
              <a:t>ộc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lập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chủ</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cường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tận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tụy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công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việc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vượt</a:t>
            </a:r>
            <a:r>
              <a:rPr lang="en-US" sz="2800" dirty="0">
                <a:solidFill>
                  <a:srgbClr val="000000"/>
                </a:solidFill>
                <a:effectLst/>
                <a:latin typeface="Times New Roman" panose="02020603050405020304" pitchFamily="18" charset="0"/>
                <a:ea typeface="Calibri" panose="020F0502020204030204" pitchFamily="34" charset="0"/>
              </a:rPr>
              <a:t> qua </a:t>
            </a:r>
            <a:r>
              <a:rPr lang="en-US" sz="2800" dirty="0" err="1">
                <a:solidFill>
                  <a:srgbClr val="000000"/>
                </a:solidFill>
                <a:effectLst/>
                <a:latin typeface="Times New Roman" panose="02020603050405020304" pitchFamily="18" charset="0"/>
                <a:ea typeface="Calibri" panose="020F0502020204030204" pitchFamily="34" charset="0"/>
              </a:rPr>
              <a:t>mọi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thách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hoàn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thành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xuất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sắc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nhiệm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vụ</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được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giao</a:t>
            </a:r>
            <a:endParaRPr lang="en-US" sz="2800" dirty="0">
              <a:effectLst/>
              <a:latin typeface="Times New Roman" panose="02020603050405020304" pitchFamily="18" charset="0"/>
              <a:ea typeface="Calibri" panose="020F0502020204030204" pitchFamily="34" charset="0"/>
            </a:endParaRPr>
          </a:p>
        </p:txBody>
      </p:sp>
      <p:pic>
        <p:nvPicPr>
          <p:cNvPr id="12" name="Picture 11">
            <a:extLst>
              <a:ext uri="{FF2B5EF4-FFF2-40B4-BE49-F238E27FC236}">
                <a16:creationId xmlns:a16="http://schemas.microsoft.com/office/drawing/2014/main" id="{B618A9CC-640F-030C-EAA8-27D14089B2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25928" y="861184"/>
            <a:ext cx="4974541" cy="5841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3616766C-F9C3-61C5-B1B7-018BEBAC1937}"/>
              </a:ext>
            </a:extLst>
          </p:cNvPr>
          <p:cNvSpPr txBox="1"/>
          <p:nvPr/>
        </p:nvSpPr>
        <p:spPr>
          <a:xfrm>
            <a:off x="191527" y="3683660"/>
            <a:ext cx="6834397" cy="1384995"/>
          </a:xfrm>
          <a:prstGeom prst="rect">
            <a:avLst/>
          </a:prstGeom>
          <a:noFill/>
        </p:spPr>
        <p:txBody>
          <a:bodyPr wrap="square">
            <a:spAutoFit/>
          </a:bodyPr>
          <a:lstStyle/>
          <a:p>
            <a:pPr marR="17780" algn="just"/>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Nội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bộ</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đoàn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kết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nhất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chủ</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kỷ</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luật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nghiêm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phối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hợp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hiệp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đồng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chặt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chẽ</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cấp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ngành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lượng</a:t>
            </a:r>
            <a:r>
              <a:rPr lang="en-US" sz="2800" dirty="0">
                <a:solidFill>
                  <a:srgbClr val="000000"/>
                </a:solidFill>
                <a:effectLst/>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pic>
        <p:nvPicPr>
          <p:cNvPr id="15" name="Picture 14">
            <a:extLst>
              <a:ext uri="{FF2B5EF4-FFF2-40B4-BE49-F238E27FC236}">
                <a16:creationId xmlns:a16="http://schemas.microsoft.com/office/drawing/2014/main" id="{65DBD6A6-4354-C06F-E817-E99D2709791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25923" y="861183"/>
            <a:ext cx="4974541" cy="5841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F3DFD210-B807-2985-6609-4883633EC5EE}"/>
              </a:ext>
            </a:extLst>
          </p:cNvPr>
          <p:cNvSpPr txBox="1"/>
          <p:nvPr/>
        </p:nvSpPr>
        <p:spPr>
          <a:xfrm>
            <a:off x="161883" y="4955677"/>
            <a:ext cx="6817008" cy="1384995"/>
          </a:xfrm>
          <a:prstGeom prst="rect">
            <a:avLst/>
          </a:prstGeom>
          <a:noFill/>
        </p:spPr>
        <p:txBody>
          <a:bodyPr wrap="square">
            <a:spAutoFit/>
          </a:bodyPr>
          <a:lstStyle/>
          <a:p>
            <a:pPr marR="17780" algn="just"/>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Nêu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cao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thần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cảnh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mật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mưu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dũng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cảm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cương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quyết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khôn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khéo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tích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phòng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ngừa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chủ</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tiến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công</a:t>
            </a:r>
            <a:endParaRPr lang="en-US" sz="2800" dirty="0">
              <a:effectLst/>
              <a:latin typeface="Times New Roman" panose="02020603050405020304" pitchFamily="18" charset="0"/>
              <a:ea typeface="Calibri" panose="020F0502020204030204" pitchFamily="34" charset="0"/>
            </a:endParaRPr>
          </a:p>
        </p:txBody>
      </p:sp>
      <p:pic>
        <p:nvPicPr>
          <p:cNvPr id="18" name="Picture 17">
            <a:extLst>
              <a:ext uri="{FF2B5EF4-FFF2-40B4-BE49-F238E27FC236}">
                <a16:creationId xmlns:a16="http://schemas.microsoft.com/office/drawing/2014/main" id="{69F0620D-2EBA-5349-0B76-D2E8CB55E76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25914" y="861180"/>
            <a:ext cx="4974541" cy="5841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95576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80">
                                          <p:stCondLst>
                                            <p:cond delay="0"/>
                                          </p:stCondLst>
                                        </p:cTn>
                                        <p:tgtEl>
                                          <p:spTgt spid="11"/>
                                        </p:tgtEl>
                                      </p:cBhvr>
                                    </p:animEffect>
                                    <p:anim calcmode="lin" valueType="num">
                                      <p:cBhvr>
                                        <p:cTn id="1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9" dur="26">
                                          <p:stCondLst>
                                            <p:cond delay="650"/>
                                          </p:stCondLst>
                                        </p:cTn>
                                        <p:tgtEl>
                                          <p:spTgt spid="11"/>
                                        </p:tgtEl>
                                      </p:cBhvr>
                                      <p:to x="100000" y="60000"/>
                                    </p:animScale>
                                    <p:animScale>
                                      <p:cBhvr>
                                        <p:cTn id="20" dur="166" decel="50000">
                                          <p:stCondLst>
                                            <p:cond delay="676"/>
                                          </p:stCondLst>
                                        </p:cTn>
                                        <p:tgtEl>
                                          <p:spTgt spid="11"/>
                                        </p:tgtEl>
                                      </p:cBhvr>
                                      <p:to x="100000" y="100000"/>
                                    </p:animScale>
                                    <p:animScale>
                                      <p:cBhvr>
                                        <p:cTn id="21" dur="26">
                                          <p:stCondLst>
                                            <p:cond delay="1312"/>
                                          </p:stCondLst>
                                        </p:cTn>
                                        <p:tgtEl>
                                          <p:spTgt spid="11"/>
                                        </p:tgtEl>
                                      </p:cBhvr>
                                      <p:to x="100000" y="80000"/>
                                    </p:animScale>
                                    <p:animScale>
                                      <p:cBhvr>
                                        <p:cTn id="22" dur="166" decel="50000">
                                          <p:stCondLst>
                                            <p:cond delay="1338"/>
                                          </p:stCondLst>
                                        </p:cTn>
                                        <p:tgtEl>
                                          <p:spTgt spid="11"/>
                                        </p:tgtEl>
                                      </p:cBhvr>
                                      <p:to x="100000" y="100000"/>
                                    </p:animScale>
                                    <p:animScale>
                                      <p:cBhvr>
                                        <p:cTn id="23" dur="26">
                                          <p:stCondLst>
                                            <p:cond delay="1642"/>
                                          </p:stCondLst>
                                        </p:cTn>
                                        <p:tgtEl>
                                          <p:spTgt spid="11"/>
                                        </p:tgtEl>
                                      </p:cBhvr>
                                      <p:to x="100000" y="90000"/>
                                    </p:animScale>
                                    <p:animScale>
                                      <p:cBhvr>
                                        <p:cTn id="24" dur="166" decel="50000">
                                          <p:stCondLst>
                                            <p:cond delay="1668"/>
                                          </p:stCondLst>
                                        </p:cTn>
                                        <p:tgtEl>
                                          <p:spTgt spid="11"/>
                                        </p:tgtEl>
                                      </p:cBhvr>
                                      <p:to x="100000" y="100000"/>
                                    </p:animScale>
                                    <p:animScale>
                                      <p:cBhvr>
                                        <p:cTn id="25" dur="26">
                                          <p:stCondLst>
                                            <p:cond delay="1808"/>
                                          </p:stCondLst>
                                        </p:cTn>
                                        <p:tgtEl>
                                          <p:spTgt spid="11"/>
                                        </p:tgtEl>
                                      </p:cBhvr>
                                      <p:to x="100000" y="95000"/>
                                    </p:animScale>
                                    <p:animScale>
                                      <p:cBhvr>
                                        <p:cTn id="26" dur="166" decel="50000">
                                          <p:stCondLst>
                                            <p:cond delay="1834"/>
                                          </p:stCondLst>
                                        </p:cTn>
                                        <p:tgtEl>
                                          <p:spTgt spid="11"/>
                                        </p:tgtEl>
                                      </p:cBhvr>
                                      <p:to x="100000" y="100000"/>
                                    </p:animScale>
                                  </p:childTnLst>
                                </p:cTn>
                              </p:par>
                              <p:par>
                                <p:cTn id="27" presetID="26"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80">
                                          <p:stCondLst>
                                            <p:cond delay="0"/>
                                          </p:stCondLst>
                                        </p:cTn>
                                        <p:tgtEl>
                                          <p:spTgt spid="12"/>
                                        </p:tgtEl>
                                      </p:cBhvr>
                                    </p:animEffect>
                                    <p:anim calcmode="lin" valueType="num">
                                      <p:cBhvr>
                                        <p:cTn id="3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5" dur="26">
                                          <p:stCondLst>
                                            <p:cond delay="650"/>
                                          </p:stCondLst>
                                        </p:cTn>
                                        <p:tgtEl>
                                          <p:spTgt spid="12"/>
                                        </p:tgtEl>
                                      </p:cBhvr>
                                      <p:to x="100000" y="60000"/>
                                    </p:animScale>
                                    <p:animScale>
                                      <p:cBhvr>
                                        <p:cTn id="36" dur="166" decel="50000">
                                          <p:stCondLst>
                                            <p:cond delay="676"/>
                                          </p:stCondLst>
                                        </p:cTn>
                                        <p:tgtEl>
                                          <p:spTgt spid="12"/>
                                        </p:tgtEl>
                                      </p:cBhvr>
                                      <p:to x="100000" y="100000"/>
                                    </p:animScale>
                                    <p:animScale>
                                      <p:cBhvr>
                                        <p:cTn id="37" dur="26">
                                          <p:stCondLst>
                                            <p:cond delay="1312"/>
                                          </p:stCondLst>
                                        </p:cTn>
                                        <p:tgtEl>
                                          <p:spTgt spid="12"/>
                                        </p:tgtEl>
                                      </p:cBhvr>
                                      <p:to x="100000" y="80000"/>
                                    </p:animScale>
                                    <p:animScale>
                                      <p:cBhvr>
                                        <p:cTn id="38" dur="166" decel="50000">
                                          <p:stCondLst>
                                            <p:cond delay="1338"/>
                                          </p:stCondLst>
                                        </p:cTn>
                                        <p:tgtEl>
                                          <p:spTgt spid="12"/>
                                        </p:tgtEl>
                                      </p:cBhvr>
                                      <p:to x="100000" y="100000"/>
                                    </p:animScale>
                                    <p:animScale>
                                      <p:cBhvr>
                                        <p:cTn id="39" dur="26">
                                          <p:stCondLst>
                                            <p:cond delay="1642"/>
                                          </p:stCondLst>
                                        </p:cTn>
                                        <p:tgtEl>
                                          <p:spTgt spid="12"/>
                                        </p:tgtEl>
                                      </p:cBhvr>
                                      <p:to x="100000" y="90000"/>
                                    </p:animScale>
                                    <p:animScale>
                                      <p:cBhvr>
                                        <p:cTn id="40" dur="166" decel="50000">
                                          <p:stCondLst>
                                            <p:cond delay="1668"/>
                                          </p:stCondLst>
                                        </p:cTn>
                                        <p:tgtEl>
                                          <p:spTgt spid="12"/>
                                        </p:tgtEl>
                                      </p:cBhvr>
                                      <p:to x="100000" y="100000"/>
                                    </p:animScale>
                                    <p:animScale>
                                      <p:cBhvr>
                                        <p:cTn id="41" dur="26">
                                          <p:stCondLst>
                                            <p:cond delay="1808"/>
                                          </p:stCondLst>
                                        </p:cTn>
                                        <p:tgtEl>
                                          <p:spTgt spid="12"/>
                                        </p:tgtEl>
                                      </p:cBhvr>
                                      <p:to x="100000" y="95000"/>
                                    </p:animScale>
                                    <p:animScale>
                                      <p:cBhvr>
                                        <p:cTn id="42" dur="166" decel="50000">
                                          <p:stCondLst>
                                            <p:cond delay="1834"/>
                                          </p:stCondLst>
                                        </p:cTn>
                                        <p:tgtEl>
                                          <p:spTgt spid="12"/>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45"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2000"/>
                                        <p:tgtEl>
                                          <p:spTgt spid="17"/>
                                        </p:tgtEl>
                                      </p:cBhvr>
                                    </p:animEffect>
                                    <p:anim calcmode="lin" valueType="num">
                                      <p:cBhvr>
                                        <p:cTn id="60" dur="2000" fill="hold"/>
                                        <p:tgtEl>
                                          <p:spTgt spid="17"/>
                                        </p:tgtEl>
                                        <p:attrNameLst>
                                          <p:attrName>ppt_w</p:attrName>
                                        </p:attrNameLst>
                                      </p:cBhvr>
                                      <p:tavLst>
                                        <p:tav tm="0" fmla="#ppt_w*sin(2.5*pi*$)">
                                          <p:val>
                                            <p:fltVal val="0"/>
                                          </p:val>
                                        </p:tav>
                                        <p:tav tm="100000">
                                          <p:val>
                                            <p:fltVal val="1"/>
                                          </p:val>
                                        </p:tav>
                                      </p:tavLst>
                                    </p:anim>
                                    <p:anim calcmode="lin" valueType="num">
                                      <p:cBhvr>
                                        <p:cTn id="61" dur="2000" fill="hold"/>
                                        <p:tgtEl>
                                          <p:spTgt spid="17"/>
                                        </p:tgtEl>
                                        <p:attrNameLst>
                                          <p:attrName>ppt_h</p:attrName>
                                        </p:attrNameLst>
                                      </p:cBhvr>
                                      <p:tavLst>
                                        <p:tav tm="0">
                                          <p:val>
                                            <p:strVal val="#ppt_h"/>
                                          </p:val>
                                        </p:tav>
                                        <p:tav tm="100000">
                                          <p:val>
                                            <p:strVal val="#ppt_h"/>
                                          </p:val>
                                        </p:tav>
                                      </p:tavLst>
                                    </p:anim>
                                  </p:childTnLst>
                                </p:cTn>
                              </p:par>
                              <p:par>
                                <p:cTn id="62" presetID="45" presetClass="entr" presetSubtype="0" fill="hold"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2000"/>
                                        <p:tgtEl>
                                          <p:spTgt spid="18"/>
                                        </p:tgtEl>
                                      </p:cBhvr>
                                    </p:animEffect>
                                    <p:anim calcmode="lin" valueType="num">
                                      <p:cBhvr>
                                        <p:cTn id="65" dur="2000" fill="hold"/>
                                        <p:tgtEl>
                                          <p:spTgt spid="18"/>
                                        </p:tgtEl>
                                        <p:attrNameLst>
                                          <p:attrName>ppt_w</p:attrName>
                                        </p:attrNameLst>
                                      </p:cBhvr>
                                      <p:tavLst>
                                        <p:tav tm="0" fmla="#ppt_w*sin(2.5*pi*$)">
                                          <p:val>
                                            <p:fltVal val="0"/>
                                          </p:val>
                                        </p:tav>
                                        <p:tav tm="100000">
                                          <p:val>
                                            <p:fltVal val="1"/>
                                          </p:val>
                                        </p:tav>
                                      </p:tavLst>
                                    </p:anim>
                                    <p:anim calcmode="lin" valueType="num">
                                      <p:cBhvr>
                                        <p:cTn id="66" dur="20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4"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1EC2192-8EEE-8EAD-3617-F7031567B248}"/>
              </a:ext>
            </a:extLst>
          </p:cNvPr>
          <p:cNvSpPr txBox="1"/>
          <p:nvPr/>
        </p:nvSpPr>
        <p:spPr>
          <a:xfrm>
            <a:off x="191529" y="155713"/>
            <a:ext cx="7826036"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R="17780" algn="just"/>
            <a:r>
              <a:rPr lang="en-US" sz="2800" b="1" dirty="0">
                <a:solidFill>
                  <a:srgbClr val="000000"/>
                </a:solidFill>
                <a:effectLst/>
                <a:latin typeface="Times New Roman" panose="02020603050405020304" pitchFamily="18" charset="0"/>
                <a:ea typeface="Calibri" panose="020F0502020204030204" pitchFamily="34" charset="0"/>
              </a:rPr>
              <a:t>3. </a:t>
            </a:r>
            <a:r>
              <a:rPr lang="en-US" sz="2800" b="1" dirty="0" err="1">
                <a:solidFill>
                  <a:srgbClr val="000000"/>
                </a:solidFill>
                <a:effectLst/>
                <a:latin typeface="Times New Roman" panose="02020603050405020304" pitchFamily="18" charset="0"/>
                <a:ea typeface="Calibri" panose="020F0502020204030204" pitchFamily="34" charset="0"/>
              </a:rPr>
              <a:t>Truyền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thống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của</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Công</a:t>
            </a:r>
            <a:r>
              <a:rPr lang="en-US" sz="2800" b="1" dirty="0">
                <a:solidFill>
                  <a:srgbClr val="000000"/>
                </a:solidFill>
                <a:effectLst/>
                <a:latin typeface="Times New Roman" panose="02020603050405020304" pitchFamily="18" charset="0"/>
                <a:ea typeface="Calibri" panose="020F0502020204030204" pitchFamily="34" charset="0"/>
              </a:rPr>
              <a:t> an </a:t>
            </a:r>
            <a:r>
              <a:rPr lang="en-US" sz="2800" b="1" dirty="0" err="1">
                <a:solidFill>
                  <a:srgbClr val="000000"/>
                </a:solidFill>
                <a:effectLst/>
                <a:latin typeface="Times New Roman" panose="02020603050405020304" pitchFamily="18" charset="0"/>
                <a:ea typeface="Calibri" panose="020F0502020204030204" pitchFamily="34" charset="0"/>
              </a:rPr>
              <a:t>nhân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dân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Việt</a:t>
            </a:r>
            <a:r>
              <a:rPr lang="en-US" sz="2800" b="1" dirty="0">
                <a:solidFill>
                  <a:srgbClr val="000000"/>
                </a:solidFill>
                <a:effectLst/>
                <a:latin typeface="Times New Roman" panose="02020603050405020304" pitchFamily="18" charset="0"/>
                <a:ea typeface="Calibri" panose="020F0502020204030204" pitchFamily="34" charset="0"/>
              </a:rPr>
              <a:t> Nam</a:t>
            </a:r>
            <a:endParaRPr lang="en-US" sz="2800" dirty="0">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CC753461-DA5E-39BD-8F50-A4978609EABC}"/>
              </a:ext>
            </a:extLst>
          </p:cNvPr>
          <p:cNvSpPr txBox="1"/>
          <p:nvPr/>
        </p:nvSpPr>
        <p:spPr>
          <a:xfrm>
            <a:off x="191528" y="982422"/>
            <a:ext cx="6845375" cy="1815882"/>
          </a:xfrm>
          <a:prstGeom prst="rect">
            <a:avLst/>
          </a:prstGeom>
          <a:noFill/>
        </p:spPr>
        <p:txBody>
          <a:bodyPr wrap="square">
            <a:spAutoFit/>
          </a:bodyPr>
          <a:lstStyle/>
          <a:p>
            <a:pPr marR="17780" algn="just"/>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a:t>
            </a:r>
            <a:r>
              <a:rPr lang="en-US" sz="2800" dirty="0" err="1">
                <a:solidFill>
                  <a:srgbClr val="000000"/>
                </a:solidFill>
                <a:effectLst/>
                <a:latin typeface="Times New Roman" panose="02020603050405020304" pitchFamily="18" charset="0"/>
                <a:ea typeface="Calibri" panose="020F0502020204030204" pitchFamily="34" charset="0"/>
              </a:rPr>
              <a:t>âng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cao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trình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chính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trị</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nghiệp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vụ</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năng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công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tiếp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vận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dụng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tạo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hiệu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quả</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thành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tựu</a:t>
            </a:r>
            <a:r>
              <a:rPr lang="en-US" sz="2800" dirty="0">
                <a:solidFill>
                  <a:srgbClr val="000000"/>
                </a:solidFill>
                <a:effectLst/>
                <a:latin typeface="Times New Roman" panose="02020603050405020304" pitchFamily="18" charset="0"/>
                <a:ea typeface="Calibri" panose="020F0502020204030204" pitchFamily="34" charset="0"/>
              </a:rPr>
              <a:t> khoa </a:t>
            </a:r>
            <a:r>
              <a:rPr lang="en-US" sz="2800" dirty="0" err="1">
                <a:solidFill>
                  <a:srgbClr val="000000"/>
                </a:solidFill>
                <a:effectLst/>
                <a:latin typeface="Times New Roman" panose="02020603050405020304" pitchFamily="18" charset="0"/>
                <a:ea typeface="Calibri" panose="020F0502020204030204" pitchFamily="34" charset="0"/>
              </a:rPr>
              <a:t>học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kỹ</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thuật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công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nghệ</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phục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vụ</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công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chiến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đấu</a:t>
            </a:r>
            <a:endParaRPr lang="en-US" sz="2800" dirty="0">
              <a:effectLst/>
              <a:latin typeface="Times New Roman" panose="02020603050405020304" pitchFamily="18" charset="0"/>
              <a:ea typeface="Calibri" panose="020F0502020204030204" pitchFamily="34" charset="0"/>
            </a:endParaRPr>
          </a:p>
        </p:txBody>
      </p:sp>
      <p:pic>
        <p:nvPicPr>
          <p:cNvPr id="8" name="Picture 7">
            <a:extLst>
              <a:ext uri="{FF2B5EF4-FFF2-40B4-BE49-F238E27FC236}">
                <a16:creationId xmlns:a16="http://schemas.microsoft.com/office/drawing/2014/main" id="{47DCED78-D0D4-1F23-5BC2-DB2FB9839E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36903" y="835025"/>
            <a:ext cx="4963569" cy="586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69604582-E855-68D5-38CB-A53E92629E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36903" y="841375"/>
            <a:ext cx="4963569" cy="586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D65BBDAD-7744-5BB2-AED4-3E6C5051B37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36903" y="835025"/>
            <a:ext cx="4963569" cy="586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C25D9586-80E2-C54C-D6B0-626878630FD7}"/>
              </a:ext>
            </a:extLst>
          </p:cNvPr>
          <p:cNvSpPr txBox="1"/>
          <p:nvPr/>
        </p:nvSpPr>
        <p:spPr>
          <a:xfrm>
            <a:off x="215663" y="2814549"/>
            <a:ext cx="6821239" cy="954107"/>
          </a:xfrm>
          <a:prstGeom prst="rect">
            <a:avLst/>
          </a:prstGeom>
          <a:noFill/>
        </p:spPr>
        <p:txBody>
          <a:bodyPr wrap="square">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đoàn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thủy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00874605-57EE-9D69-CF23-A1A8ABE32D0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36902" y="825130"/>
            <a:ext cx="4939435" cy="586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D4D3A8DE-71F4-62FA-F7F3-9B744665E35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36901" y="841375"/>
            <a:ext cx="4963569" cy="584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943664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1000" fill="hold"/>
                                        <p:tgtEl>
                                          <p:spTgt spid="14"/>
                                        </p:tgtEl>
                                        <p:attrNameLst>
                                          <p:attrName>ppt_w</p:attrName>
                                        </p:attrNameLst>
                                      </p:cBhvr>
                                      <p:tavLst>
                                        <p:tav tm="0">
                                          <p:val>
                                            <p:fltVal val="0"/>
                                          </p:val>
                                        </p:tav>
                                        <p:tav tm="100000">
                                          <p:val>
                                            <p:strVal val="#ppt_w"/>
                                          </p:val>
                                        </p:tav>
                                      </p:tavLst>
                                    </p:anim>
                                    <p:anim calcmode="lin" valueType="num">
                                      <p:cBhvr>
                                        <p:cTn id="34" dur="1000" fill="hold"/>
                                        <p:tgtEl>
                                          <p:spTgt spid="14"/>
                                        </p:tgtEl>
                                        <p:attrNameLst>
                                          <p:attrName>ppt_h</p:attrName>
                                        </p:attrNameLst>
                                      </p:cBhvr>
                                      <p:tavLst>
                                        <p:tav tm="0">
                                          <p:val>
                                            <p:fltVal val="0"/>
                                          </p:val>
                                        </p:tav>
                                        <p:tav tm="100000">
                                          <p:val>
                                            <p:strVal val="#ppt_h"/>
                                          </p:val>
                                        </p:tav>
                                      </p:tavLst>
                                    </p:anim>
                                    <p:anim calcmode="lin" valueType="num">
                                      <p:cBhvr>
                                        <p:cTn id="35" dur="1000" fill="hold"/>
                                        <p:tgtEl>
                                          <p:spTgt spid="14"/>
                                        </p:tgtEl>
                                        <p:attrNameLst>
                                          <p:attrName>style.rotation</p:attrName>
                                        </p:attrNameLst>
                                      </p:cBhvr>
                                      <p:tavLst>
                                        <p:tav tm="0">
                                          <p:val>
                                            <p:fltVal val="90"/>
                                          </p:val>
                                        </p:tav>
                                        <p:tav tm="100000">
                                          <p:val>
                                            <p:fltVal val="0"/>
                                          </p:val>
                                        </p:tav>
                                      </p:tavLst>
                                    </p:anim>
                                    <p:animEffect transition="in" filter="fade">
                                      <p:cBhvr>
                                        <p:cTn id="3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9004B4-72FD-C4AB-B57F-4309C9AF03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B5539804-B613-BAD9-5A7A-77BA7D9AEEB7}"/>
              </a:ext>
            </a:extLst>
          </p:cNvPr>
          <p:cNvSpPr txBox="1"/>
          <p:nvPr/>
        </p:nvSpPr>
        <p:spPr>
          <a:xfrm>
            <a:off x="914401" y="381823"/>
            <a:ext cx="5340626" cy="340606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Aft>
                <a:spcPts val="1000"/>
              </a:spcAft>
            </a:pP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dạy</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tịch</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Hồ</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Minh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1000"/>
              </a:spcAft>
            </a:pP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quên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vụ</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1000"/>
              </a:spcAft>
            </a:pP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Kẻ</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thù</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thắng</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1000"/>
              </a:spcAft>
            </a:pP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1000"/>
              </a:spcAft>
            </a:pP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khăn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vượt</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03321BF-7F96-483D-CC17-6A8825A212C9}"/>
              </a:ext>
            </a:extLst>
          </p:cNvPr>
          <p:cNvSpPr txBox="1"/>
          <p:nvPr/>
        </p:nvSpPr>
        <p:spPr>
          <a:xfrm>
            <a:off x="5791200" y="3949989"/>
            <a:ext cx="5936973" cy="55399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Aft>
                <a:spcPts val="1000"/>
              </a:spcAft>
            </a:pP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quên</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vụ</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61136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E1DE60-A009-546E-6240-9773DF4779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5290F9E6-F647-6A4A-7AA1-2EF36AAE46BA}"/>
              </a:ext>
            </a:extLst>
          </p:cNvPr>
          <p:cNvSpPr txBox="1"/>
          <p:nvPr/>
        </p:nvSpPr>
        <p:spPr>
          <a:xfrm>
            <a:off x="755375" y="1087520"/>
            <a:ext cx="5499652" cy="147732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Aft>
                <a:spcPts val="1000"/>
              </a:spcAft>
            </a:pP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bật</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 qua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608BA5D-E1F7-53D9-4D65-87719944A4BC}"/>
              </a:ext>
            </a:extLst>
          </p:cNvPr>
          <p:cNvSpPr txBox="1"/>
          <p:nvPr/>
        </p:nvSpPr>
        <p:spPr>
          <a:xfrm>
            <a:off x="7527235" y="3657744"/>
            <a:ext cx="1881810" cy="73866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spcAft>
                <a:spcPts val="1000"/>
              </a:spcAft>
            </a:pPr>
            <a:r>
              <a:rPr lang="en-US" sz="4200" dirty="0" err="1">
                <a:latin typeface="Times New Roman" panose="02020603050405020304" pitchFamily="18" charset="0"/>
                <a:cs typeface="Times New Roman" panose="02020603050405020304" pitchFamily="18" charset="0"/>
              </a:rPr>
              <a:t>Tự</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luận</a:t>
            </a:r>
            <a:endParaRPr lang="en-US" sz="4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710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C38A17-B5FC-45BA-CD83-5F9CDD815222}"/>
              </a:ext>
            </a:extLst>
          </p:cNvPr>
          <p:cNvSpPr/>
          <p:nvPr/>
        </p:nvSpPr>
        <p:spPr>
          <a:xfrm>
            <a:off x="199048" y="107972"/>
            <a:ext cx="11847177" cy="107147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indent="9525" algn="just"/>
            <a:r>
              <a:rPr lang="en-US" sz="3600" b="1" dirty="0">
                <a:solidFill>
                  <a:srgbClr val="000000"/>
                </a:solidFill>
                <a:effectLst/>
                <a:latin typeface="Times New Roman" panose="02020603050405020304" pitchFamily="18" charset="0"/>
                <a:ea typeface="Calibri" panose="020F0502020204030204" pitchFamily="34" charset="0"/>
              </a:rPr>
              <a:t>III. LỊCH SỬ, TRUYỀN THỐNG CỦA DÂN QUÂN TỰ VỆ</a:t>
            </a:r>
            <a:endParaRPr lang="en-US" sz="3600" dirty="0">
              <a:effectLst/>
              <a:latin typeface="Times New Roman" panose="02020603050405020304" pitchFamily="18" charset="0"/>
              <a:ea typeface="Calibri" panose="020F0502020204030204" pitchFamily="34" charset="0"/>
            </a:endParaRPr>
          </a:p>
        </p:txBody>
      </p:sp>
      <p:sp>
        <p:nvSpPr>
          <p:cNvPr id="6" name="TextBox 5">
            <a:extLst>
              <a:ext uri="{FF2B5EF4-FFF2-40B4-BE49-F238E27FC236}">
                <a16:creationId xmlns:a16="http://schemas.microsoft.com/office/drawing/2014/main" id="{7A8C8A0F-E2C9-BF8A-F094-FD16C0173C1E}"/>
              </a:ext>
            </a:extLst>
          </p:cNvPr>
          <p:cNvSpPr txBox="1"/>
          <p:nvPr/>
        </p:nvSpPr>
        <p:spPr>
          <a:xfrm>
            <a:off x="199048" y="1273073"/>
            <a:ext cx="6115878" cy="55399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9525" algn="just"/>
            <a:r>
              <a:rPr lang="en-US" sz="3000" b="1" dirty="0">
                <a:solidFill>
                  <a:srgbClr val="000000"/>
                </a:solidFill>
                <a:effectLst/>
                <a:latin typeface="Times New Roman" panose="02020603050405020304" pitchFamily="18" charset="0"/>
                <a:ea typeface="Calibri" panose="020F0502020204030204" pitchFamily="34" charset="0"/>
              </a:rPr>
              <a:t>1. </a:t>
            </a:r>
            <a:r>
              <a:rPr lang="en-US" sz="3000" b="1" dirty="0" err="1">
                <a:solidFill>
                  <a:srgbClr val="000000"/>
                </a:solidFill>
                <a:effectLst/>
                <a:latin typeface="Times New Roman" panose="02020603050405020304" pitchFamily="18" charset="0"/>
                <a:ea typeface="Calibri" panose="020F0502020204030204" pitchFamily="34" charset="0"/>
              </a:rPr>
              <a:t>Lịch</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sử</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dân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quân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tự</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vệ</a:t>
            </a:r>
            <a:endParaRPr lang="en-US" sz="3000" dirty="0">
              <a:effectLst/>
              <a:latin typeface="Times New Roman" panose="02020603050405020304" pitchFamily="18" charset="0"/>
              <a:ea typeface="Calibri" panose="020F0502020204030204" pitchFamily="34" charset="0"/>
            </a:endParaRPr>
          </a:p>
        </p:txBody>
      </p:sp>
      <p:sp>
        <p:nvSpPr>
          <p:cNvPr id="8" name="TextBox 7">
            <a:extLst>
              <a:ext uri="{FF2B5EF4-FFF2-40B4-BE49-F238E27FC236}">
                <a16:creationId xmlns:a16="http://schemas.microsoft.com/office/drawing/2014/main" id="{040AA834-4AD6-B2F2-C968-B582C6DA98CD}"/>
              </a:ext>
            </a:extLst>
          </p:cNvPr>
          <p:cNvSpPr txBox="1"/>
          <p:nvPr/>
        </p:nvSpPr>
        <p:spPr>
          <a:xfrm>
            <a:off x="199048" y="1827071"/>
            <a:ext cx="6221896" cy="523220"/>
          </a:xfrm>
          <a:prstGeom prst="rect">
            <a:avLst/>
          </a:prstGeom>
          <a:noFill/>
        </p:spPr>
        <p:txBody>
          <a:bodyPr wrap="square">
            <a:spAutoFit/>
          </a:bodyPr>
          <a:lstStyle/>
          <a:p>
            <a:pPr indent="9525" algn="just"/>
            <a:r>
              <a:rPr lang="en-US" sz="2800" b="1" dirty="0">
                <a:solidFill>
                  <a:srgbClr val="000000"/>
                </a:solidFill>
                <a:effectLst/>
                <a:latin typeface="Times New Roman" panose="02020603050405020304" pitchFamily="18" charset="0"/>
                <a:ea typeface="Calibri" panose="020F0502020204030204" pitchFamily="34" charset="0"/>
              </a:rPr>
              <a:t>a) </a:t>
            </a:r>
            <a:r>
              <a:rPr lang="en-US" sz="2800" b="1" dirty="0" err="1">
                <a:solidFill>
                  <a:srgbClr val="000000"/>
                </a:solidFill>
                <a:effectLst/>
                <a:latin typeface="Times New Roman" panose="02020603050405020304" pitchFamily="18" charset="0"/>
                <a:ea typeface="Calibri" panose="020F0502020204030204" pitchFamily="34" charset="0"/>
              </a:rPr>
              <a:t>Thời</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kì</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hình</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thành</a:t>
            </a:r>
            <a:r>
              <a:rPr lang="en-US" sz="2800" b="1" dirty="0">
                <a:solidFill>
                  <a:srgbClr val="000000"/>
                </a:solidFill>
                <a:effectLst/>
                <a:latin typeface="Times New Roman" panose="02020603050405020304" pitchFamily="18" charset="0"/>
                <a:ea typeface="Calibri" panose="020F0502020204030204" pitchFamily="34" charset="0"/>
              </a:rPr>
              <a:t> (1930 - 1945)</a:t>
            </a:r>
            <a:endParaRPr lang="en-US" sz="2800" dirty="0">
              <a:effectLst/>
              <a:latin typeface="Times New Roman" panose="02020603050405020304" pitchFamily="18" charset="0"/>
              <a:ea typeface="Calibri" panose="020F0502020204030204" pitchFamily="34" charset="0"/>
            </a:endParaRPr>
          </a:p>
        </p:txBody>
      </p:sp>
      <p:sp>
        <p:nvSpPr>
          <p:cNvPr id="10" name="TextBox 9">
            <a:extLst>
              <a:ext uri="{FF2B5EF4-FFF2-40B4-BE49-F238E27FC236}">
                <a16:creationId xmlns:a16="http://schemas.microsoft.com/office/drawing/2014/main" id="{34C5CF41-D7C6-80EC-833D-AFB059C05760}"/>
              </a:ext>
            </a:extLst>
          </p:cNvPr>
          <p:cNvSpPr txBox="1"/>
          <p:nvPr/>
        </p:nvSpPr>
        <p:spPr>
          <a:xfrm>
            <a:off x="199048" y="2196044"/>
            <a:ext cx="11847176" cy="1384995"/>
          </a:xfrm>
          <a:prstGeom prst="rect">
            <a:avLst/>
          </a:prstGeom>
          <a:noFill/>
        </p:spPr>
        <p:txBody>
          <a:bodyPr wrap="square">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(28/3/1935),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nhằm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xây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huấn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luyện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84EB0383-1C21-C562-7CCC-335E6E248A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500" y="3581039"/>
            <a:ext cx="5589726" cy="3276961"/>
          </a:xfrm>
          <a:prstGeom prst="rect">
            <a:avLst/>
          </a:prstGeom>
        </p:spPr>
      </p:pic>
      <p:pic>
        <p:nvPicPr>
          <p:cNvPr id="14" name="Picture 13">
            <a:extLst>
              <a:ext uri="{FF2B5EF4-FFF2-40B4-BE49-F238E27FC236}">
                <a16:creationId xmlns:a16="http://schemas.microsoft.com/office/drawing/2014/main" id="{91AE6355-6670-63CE-2F73-0952A37610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1776" y="3553172"/>
            <a:ext cx="5589724" cy="3304827"/>
          </a:xfrm>
          <a:prstGeom prst="rect">
            <a:avLst/>
          </a:prstGeom>
        </p:spPr>
      </p:pic>
    </p:spTree>
    <p:extLst>
      <p:ext uri="{BB962C8B-B14F-4D97-AF65-F5344CB8AC3E}">
        <p14:creationId xmlns:p14="http://schemas.microsoft.com/office/powerpoint/2010/main" val="44819121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DC47F51-B576-F81F-5119-19A8D118A6A8}"/>
              </a:ext>
            </a:extLst>
          </p:cNvPr>
          <p:cNvSpPr txBox="1"/>
          <p:nvPr/>
        </p:nvSpPr>
        <p:spPr>
          <a:xfrm>
            <a:off x="199048" y="173143"/>
            <a:ext cx="6115878" cy="55399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9525" algn="just"/>
            <a:r>
              <a:rPr lang="en-US" sz="3000" b="1" dirty="0">
                <a:solidFill>
                  <a:srgbClr val="000000"/>
                </a:solidFill>
                <a:effectLst/>
                <a:latin typeface="Times New Roman" panose="02020603050405020304" pitchFamily="18" charset="0"/>
                <a:ea typeface="Calibri" panose="020F0502020204030204" pitchFamily="34" charset="0"/>
              </a:rPr>
              <a:t>1. </a:t>
            </a:r>
            <a:r>
              <a:rPr lang="en-US" sz="3000" b="1" dirty="0" err="1">
                <a:solidFill>
                  <a:srgbClr val="000000"/>
                </a:solidFill>
                <a:effectLst/>
                <a:latin typeface="Times New Roman" panose="02020603050405020304" pitchFamily="18" charset="0"/>
                <a:ea typeface="Calibri" panose="020F0502020204030204" pitchFamily="34" charset="0"/>
              </a:rPr>
              <a:t>Lịch</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sử</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dân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quân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tự</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vệ</a:t>
            </a:r>
            <a:endParaRPr lang="en-US" sz="3000" dirty="0">
              <a:effectLst/>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6EC1389B-17D3-4E89-B27C-7F0DF14E068C}"/>
              </a:ext>
            </a:extLst>
          </p:cNvPr>
          <p:cNvSpPr txBox="1"/>
          <p:nvPr/>
        </p:nvSpPr>
        <p:spPr>
          <a:xfrm>
            <a:off x="199048" y="727141"/>
            <a:ext cx="6221896" cy="523220"/>
          </a:xfrm>
          <a:prstGeom prst="rect">
            <a:avLst/>
          </a:prstGeom>
          <a:noFill/>
        </p:spPr>
        <p:txBody>
          <a:bodyPr wrap="square">
            <a:spAutoFit/>
          </a:bodyPr>
          <a:lstStyle/>
          <a:p>
            <a:pPr indent="9525" algn="just"/>
            <a:r>
              <a:rPr lang="en-US" sz="2800" b="1" dirty="0">
                <a:solidFill>
                  <a:srgbClr val="000000"/>
                </a:solidFill>
                <a:effectLst/>
                <a:latin typeface="Times New Roman" panose="02020603050405020304" pitchFamily="18" charset="0"/>
                <a:ea typeface="Calibri" panose="020F0502020204030204" pitchFamily="34" charset="0"/>
              </a:rPr>
              <a:t>a) </a:t>
            </a:r>
            <a:r>
              <a:rPr lang="en-US" sz="2800" b="1" dirty="0" err="1">
                <a:solidFill>
                  <a:srgbClr val="000000"/>
                </a:solidFill>
                <a:effectLst/>
                <a:latin typeface="Times New Roman" panose="02020603050405020304" pitchFamily="18" charset="0"/>
                <a:ea typeface="Calibri" panose="020F0502020204030204" pitchFamily="34" charset="0"/>
              </a:rPr>
              <a:t>Thời</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kì</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hình</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thành</a:t>
            </a:r>
            <a:r>
              <a:rPr lang="en-US" sz="2800" b="1" dirty="0">
                <a:solidFill>
                  <a:srgbClr val="000000"/>
                </a:solidFill>
                <a:effectLst/>
                <a:latin typeface="Times New Roman" panose="02020603050405020304" pitchFamily="18" charset="0"/>
                <a:ea typeface="Calibri" panose="020F0502020204030204" pitchFamily="34" charset="0"/>
              </a:rPr>
              <a:t> (1930 - 1945)</a:t>
            </a:r>
            <a:endParaRPr lang="en-US" sz="2800" dirty="0">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F413D328-F752-BD88-8744-7E26D195E31D}"/>
              </a:ext>
            </a:extLst>
          </p:cNvPr>
          <p:cNvSpPr txBox="1"/>
          <p:nvPr/>
        </p:nvSpPr>
        <p:spPr>
          <a:xfrm>
            <a:off x="324944" y="1250361"/>
            <a:ext cx="11668008" cy="1384995"/>
          </a:xfrm>
          <a:prstGeom prst="rect">
            <a:avLst/>
          </a:prstGeom>
          <a:noFill/>
        </p:spPr>
        <p:txBody>
          <a:bodyPr wrap="square">
            <a:spAutoFit/>
          </a:bodyPr>
          <a:lstStyle/>
          <a:p>
            <a:pPr indent="9525" algn="just"/>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a:t>
            </a:r>
            <a:r>
              <a:rPr lang="en-US" sz="2800" dirty="0" err="1">
                <a:solidFill>
                  <a:srgbClr val="000000"/>
                </a:solidFill>
                <a:effectLst/>
                <a:latin typeface="Times New Roman" panose="02020603050405020304" pitchFamily="18" charset="0"/>
                <a:ea typeface="Calibri" panose="020F0502020204030204" pitchFamily="34" charset="0"/>
              </a:rPr>
              <a:t>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vệ</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nhỏ</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lẻ</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vừa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chiến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đấu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vừa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trưởng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thành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lớn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mạnh</a:t>
            </a:r>
            <a:r>
              <a:rPr lang="en-US" sz="2800" dirty="0">
                <a:solidFill>
                  <a:srgbClr val="000000"/>
                </a:solidFill>
                <a:latin typeface="Times New Roman" panose="02020603050405020304" pitchFamily="18" charset="0"/>
                <a:ea typeface="Calibri" panose="020F0502020204030204" pitchFamily="34" charset="0"/>
              </a:rPr>
              <a: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a:t>
            </a:r>
            <a:r>
              <a:rPr lang="en-US" sz="2800" dirty="0" err="1">
                <a:solidFill>
                  <a:srgbClr val="000000"/>
                </a:solidFill>
                <a:effectLst/>
                <a:latin typeface="Times New Roman" panose="02020603050405020304" pitchFamily="18" charset="0"/>
                <a:ea typeface="Calibri" panose="020F0502020204030204" pitchFamily="34" charset="0"/>
              </a:rPr>
              <a:t>ến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tháng</a:t>
            </a:r>
            <a:r>
              <a:rPr lang="en-US" sz="2800" dirty="0">
                <a:solidFill>
                  <a:srgbClr val="000000"/>
                </a:solidFill>
                <a:effectLst/>
                <a:latin typeface="Times New Roman" panose="02020603050405020304" pitchFamily="18" charset="0"/>
                <a:ea typeface="Calibri" panose="020F0502020204030204" pitchFamily="34" charset="0"/>
              </a:rPr>
              <a:t> 8/1945 </a:t>
            </a:r>
            <a:r>
              <a:rPr lang="en-US" sz="2800" dirty="0" err="1">
                <a:solidFill>
                  <a:srgbClr val="000000"/>
                </a:solidFill>
                <a:effectLst/>
                <a:latin typeface="Times New Roman" panose="02020603050405020304" pitchFamily="18" charset="0"/>
                <a:ea typeface="Calibri" panose="020F0502020204030204" pitchFamily="34" charset="0"/>
              </a:rPr>
              <a:t>đã</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triển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đến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chục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nghìn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người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cùng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toàn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hiện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thắng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lợi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cuộc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Tổng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khởi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nghĩa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giành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chính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quyền</a:t>
            </a:r>
            <a:r>
              <a:rPr lang="en-US" sz="2800" dirty="0">
                <a:solidFill>
                  <a:srgbClr val="000000"/>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pic>
        <p:nvPicPr>
          <p:cNvPr id="9" name="Picture 8">
            <a:extLst>
              <a:ext uri="{FF2B5EF4-FFF2-40B4-BE49-F238E27FC236}">
                <a16:creationId xmlns:a16="http://schemas.microsoft.com/office/drawing/2014/main" id="{10D57A94-5CDD-3C54-45A2-0383DD732A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971" y="3167270"/>
            <a:ext cx="5668029" cy="3690730"/>
          </a:xfrm>
          <a:prstGeom prst="rect">
            <a:avLst/>
          </a:prstGeom>
        </p:spPr>
      </p:pic>
      <p:pic>
        <p:nvPicPr>
          <p:cNvPr id="11" name="Picture 10">
            <a:extLst>
              <a:ext uri="{FF2B5EF4-FFF2-40B4-BE49-F238E27FC236}">
                <a16:creationId xmlns:a16="http://schemas.microsoft.com/office/drawing/2014/main" id="{0EB5F07C-7F8B-22CF-B42F-4B120271D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0944" y="3167269"/>
            <a:ext cx="5343085" cy="3690729"/>
          </a:xfrm>
          <a:prstGeom prst="rect">
            <a:avLst/>
          </a:prstGeom>
        </p:spPr>
      </p:pic>
    </p:spTree>
    <p:extLst>
      <p:ext uri="{BB962C8B-B14F-4D97-AF65-F5344CB8AC3E}">
        <p14:creationId xmlns:p14="http://schemas.microsoft.com/office/powerpoint/2010/main" val="18612770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89F513-9276-B40A-393E-E071F842A72D}"/>
              </a:ext>
            </a:extLst>
          </p:cNvPr>
          <p:cNvSpPr txBox="1"/>
          <p:nvPr/>
        </p:nvSpPr>
        <p:spPr>
          <a:xfrm>
            <a:off x="199048" y="173143"/>
            <a:ext cx="6115878" cy="55399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9525" algn="just"/>
            <a:r>
              <a:rPr lang="en-US" sz="3000" b="1" dirty="0">
                <a:solidFill>
                  <a:srgbClr val="000000"/>
                </a:solidFill>
                <a:effectLst/>
                <a:latin typeface="Times New Roman" panose="02020603050405020304" pitchFamily="18" charset="0"/>
                <a:ea typeface="Calibri" panose="020F0502020204030204" pitchFamily="34" charset="0"/>
              </a:rPr>
              <a:t>1. </a:t>
            </a:r>
            <a:r>
              <a:rPr lang="en-US" sz="3000" b="1" dirty="0" err="1">
                <a:solidFill>
                  <a:srgbClr val="000000"/>
                </a:solidFill>
                <a:effectLst/>
                <a:latin typeface="Times New Roman" panose="02020603050405020304" pitchFamily="18" charset="0"/>
                <a:ea typeface="Calibri" panose="020F0502020204030204" pitchFamily="34" charset="0"/>
              </a:rPr>
              <a:t>Lịch</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sử</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dân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quân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tự</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vệ</a:t>
            </a:r>
            <a:endParaRPr lang="en-US" sz="3000" dirty="0">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DFE0D668-EBDC-4D23-2FC1-97C218DB4A30}"/>
              </a:ext>
            </a:extLst>
          </p:cNvPr>
          <p:cNvSpPr txBox="1"/>
          <p:nvPr/>
        </p:nvSpPr>
        <p:spPr>
          <a:xfrm>
            <a:off x="199048" y="727141"/>
            <a:ext cx="9183757" cy="523220"/>
          </a:xfrm>
          <a:prstGeom prst="rect">
            <a:avLst/>
          </a:prstGeom>
          <a:noFill/>
        </p:spPr>
        <p:txBody>
          <a:bodyPr wrap="square">
            <a:spAutoFit/>
          </a:bodyPr>
          <a:lstStyle/>
          <a:p>
            <a:pPr indent="9525" algn="just"/>
            <a:r>
              <a:rPr lang="en-US" sz="2800" b="1" dirty="0">
                <a:solidFill>
                  <a:srgbClr val="000000"/>
                </a:solidFill>
                <a:effectLst/>
                <a:latin typeface="Times New Roman" panose="02020603050405020304" pitchFamily="18" charset="0"/>
                <a:ea typeface="Calibri" panose="020F0502020204030204" pitchFamily="34" charset="0"/>
              </a:rPr>
              <a:t>b) </a:t>
            </a:r>
            <a:r>
              <a:rPr lang="en-US" sz="2800" b="1" dirty="0" err="1">
                <a:solidFill>
                  <a:srgbClr val="000000"/>
                </a:solidFill>
                <a:effectLst/>
                <a:latin typeface="Times New Roman" panose="02020603050405020304" pitchFamily="18" charset="0"/>
                <a:ea typeface="Calibri" panose="020F0502020204030204" pitchFamily="34" charset="0"/>
              </a:rPr>
              <a:t>Trong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kháng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chiến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chống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thực</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dân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pháp</a:t>
            </a:r>
            <a:r>
              <a:rPr lang="en-US" sz="2800" b="1" dirty="0">
                <a:solidFill>
                  <a:srgbClr val="000000"/>
                </a:solidFill>
                <a:effectLst/>
                <a:latin typeface="Times New Roman" panose="02020603050405020304" pitchFamily="18" charset="0"/>
                <a:ea typeface="Calibri" panose="020F0502020204030204" pitchFamily="34" charset="0"/>
              </a:rPr>
              <a:t> (9/1945 - 1954)</a:t>
            </a:r>
            <a:endParaRPr lang="en-US" sz="2800" dirty="0">
              <a:effectLst/>
              <a:latin typeface="Times New Roman" panose="02020603050405020304" pitchFamily="18" charset="0"/>
              <a:ea typeface="Calibri" panose="020F0502020204030204" pitchFamily="34" charset="0"/>
            </a:endParaRPr>
          </a:p>
        </p:txBody>
      </p:sp>
      <p:sp>
        <p:nvSpPr>
          <p:cNvPr id="9" name="TextBox 8">
            <a:extLst>
              <a:ext uri="{FF2B5EF4-FFF2-40B4-BE49-F238E27FC236}">
                <a16:creationId xmlns:a16="http://schemas.microsoft.com/office/drawing/2014/main" id="{094EC30C-2D6B-0943-29FB-E925247AC221}"/>
              </a:ext>
            </a:extLst>
          </p:cNvPr>
          <p:cNvSpPr txBox="1"/>
          <p:nvPr/>
        </p:nvSpPr>
        <p:spPr>
          <a:xfrm>
            <a:off x="331304" y="1250361"/>
            <a:ext cx="11661647" cy="1384995"/>
          </a:xfrm>
          <a:prstGeom prst="rect">
            <a:avLst/>
          </a:prstGeom>
          <a:noFill/>
        </p:spPr>
        <p:txBody>
          <a:bodyPr wrap="square">
            <a:spAutoFit/>
          </a:bodyPr>
          <a:lstStyle/>
          <a:p>
            <a:pPr indent="9525" algn="just"/>
            <a:r>
              <a:rPr lang="en-US" sz="2800" dirty="0" err="1">
                <a:solidFill>
                  <a:srgbClr val="000000"/>
                </a:solidFill>
                <a:effectLst/>
                <a:latin typeface="Times New Roman" panose="02020603050405020304" pitchFamily="18" charset="0"/>
                <a:ea typeface="Calibri" panose="020F0502020204030204" pitchFamily="34" charset="0"/>
              </a:rPr>
              <a:t>Ngày</a:t>
            </a:r>
            <a:r>
              <a:rPr lang="en-US" sz="2800" dirty="0">
                <a:solidFill>
                  <a:srgbClr val="000000"/>
                </a:solidFill>
                <a:effectLst/>
                <a:latin typeface="Times New Roman" panose="02020603050405020304" pitchFamily="18" charset="0"/>
                <a:ea typeface="Calibri" panose="020F0502020204030204" pitchFamily="34" charset="0"/>
              </a:rPr>
              <a:t> 19/12/1946 </a:t>
            </a:r>
            <a:r>
              <a:rPr lang="en-US" sz="2800" dirty="0" err="1">
                <a:solidFill>
                  <a:srgbClr val="000000"/>
                </a:solidFill>
                <a:effectLst/>
                <a:latin typeface="Times New Roman" panose="02020603050405020304" pitchFamily="18" charset="0"/>
                <a:ea typeface="Calibri" panose="020F0502020204030204" pitchFamily="34" charset="0"/>
              </a:rPr>
              <a:t>hưởng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ứng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kêu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gọi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toàn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quốc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chiến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chủ</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tịch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Hồ</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Chí</a:t>
            </a:r>
            <a:r>
              <a:rPr lang="en-US" sz="2800" dirty="0">
                <a:solidFill>
                  <a:srgbClr val="000000"/>
                </a:solidFill>
                <a:effectLst/>
                <a:latin typeface="Times New Roman" panose="02020603050405020304" pitchFamily="18" charset="0"/>
                <a:ea typeface="Calibri" panose="020F0502020204030204" pitchFamily="34" charset="0"/>
              </a:rPr>
              <a:t> Minh </a:t>
            </a:r>
            <a:r>
              <a:rPr lang="en-US" sz="2800" dirty="0" err="1">
                <a:solidFill>
                  <a:srgbClr val="000000"/>
                </a:solidFill>
                <a:effectLst/>
                <a:latin typeface="Times New Roman" panose="02020603050405020304" pitchFamily="18" charset="0"/>
                <a:ea typeface="Calibri" panose="020F0502020204030204" pitchFamily="34" charset="0"/>
              </a:rPr>
              <a:t>lực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lượng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vệ</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ngày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càng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triển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nòng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cốt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toàn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giặc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hiện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chiến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tranh</a:t>
            </a:r>
            <a:r>
              <a:rPr lang="en-US" sz="2800" dirty="0">
                <a:solidFill>
                  <a:srgbClr val="000000"/>
                </a:solidFill>
                <a:effectLst/>
                <a:latin typeface="Times New Roman" panose="02020603050405020304" pitchFamily="18" charset="0"/>
                <a:ea typeface="Calibri" panose="020F0502020204030204" pitchFamily="34" charset="0"/>
              </a:rPr>
              <a:t> du </a:t>
            </a:r>
            <a:r>
              <a:rPr lang="en-US" sz="2800" dirty="0" err="1">
                <a:solidFill>
                  <a:srgbClr val="000000"/>
                </a:solidFill>
                <a:effectLst/>
                <a:latin typeface="Times New Roman" panose="02020603050405020304" pitchFamily="18" charset="0"/>
                <a:ea typeface="Calibri" panose="020F0502020204030204" pitchFamily="34" charset="0"/>
              </a:rPr>
              <a:t>kích</a:t>
            </a:r>
            <a:r>
              <a:rPr lang="en-US" sz="2800" dirty="0">
                <a:solidFill>
                  <a:srgbClr val="000000"/>
                </a:solidFill>
                <a:effectLst/>
                <a:latin typeface="Times New Roman" panose="02020603050405020304" pitchFamily="18" charset="0"/>
                <a:ea typeface="Calibri" panose="020F0502020204030204" pitchFamily="34" charset="0"/>
              </a:rPr>
              <a:t> ở </a:t>
            </a:r>
            <a:r>
              <a:rPr lang="en-US" sz="2800" dirty="0" err="1">
                <a:solidFill>
                  <a:srgbClr val="000000"/>
                </a:solidFill>
                <a:effectLst/>
                <a:latin typeface="Times New Roman" panose="02020603050405020304" pitchFamily="18" charset="0"/>
                <a:ea typeface="Calibri" panose="020F0502020204030204" pitchFamily="34" charset="0"/>
              </a:rPr>
              <a:t>địa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phương</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pic>
        <p:nvPicPr>
          <p:cNvPr id="11" name="Picture 10">
            <a:extLst>
              <a:ext uri="{FF2B5EF4-FFF2-40B4-BE49-F238E27FC236}">
                <a16:creationId xmlns:a16="http://schemas.microsoft.com/office/drawing/2014/main" id="{8DA73339-522A-485F-CC2B-AD863A6281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303" y="2628899"/>
            <a:ext cx="5764697" cy="4229101"/>
          </a:xfrm>
          <a:prstGeom prst="rect">
            <a:avLst/>
          </a:prstGeom>
        </p:spPr>
      </p:pic>
      <p:pic>
        <p:nvPicPr>
          <p:cNvPr id="13" name="Picture 12">
            <a:extLst>
              <a:ext uri="{FF2B5EF4-FFF2-40B4-BE49-F238E27FC236}">
                <a16:creationId xmlns:a16="http://schemas.microsoft.com/office/drawing/2014/main" id="{C379FFD3-24EA-3279-9051-8C2085F7C7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4926" y="2628898"/>
            <a:ext cx="5678025" cy="4229101"/>
          </a:xfrm>
          <a:prstGeom prst="rect">
            <a:avLst/>
          </a:prstGeom>
        </p:spPr>
      </p:pic>
    </p:spTree>
    <p:extLst>
      <p:ext uri="{BB962C8B-B14F-4D97-AF65-F5344CB8AC3E}">
        <p14:creationId xmlns:p14="http://schemas.microsoft.com/office/powerpoint/2010/main" val="6891768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5"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vertical)">
                                      <p:cBhvr>
                                        <p:cTn id="14" dur="500"/>
                                        <p:tgtEl>
                                          <p:spTgt spid="11"/>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D8A390-6EF5-B0BB-0F52-D106E0C45907}"/>
              </a:ext>
            </a:extLst>
          </p:cNvPr>
          <p:cNvSpPr txBox="1"/>
          <p:nvPr/>
        </p:nvSpPr>
        <p:spPr>
          <a:xfrm>
            <a:off x="199048" y="173143"/>
            <a:ext cx="6115878" cy="55399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9525" algn="just"/>
            <a:r>
              <a:rPr lang="en-US" sz="3000" b="1" dirty="0">
                <a:solidFill>
                  <a:srgbClr val="000000"/>
                </a:solidFill>
                <a:effectLst/>
                <a:latin typeface="Times New Roman" panose="02020603050405020304" pitchFamily="18" charset="0"/>
                <a:ea typeface="Calibri" panose="020F0502020204030204" pitchFamily="34" charset="0"/>
              </a:rPr>
              <a:t>1. </a:t>
            </a:r>
            <a:r>
              <a:rPr lang="en-US" sz="3000" b="1" dirty="0" err="1">
                <a:solidFill>
                  <a:srgbClr val="000000"/>
                </a:solidFill>
                <a:effectLst/>
                <a:latin typeface="Times New Roman" panose="02020603050405020304" pitchFamily="18" charset="0"/>
                <a:ea typeface="Calibri" panose="020F0502020204030204" pitchFamily="34" charset="0"/>
              </a:rPr>
              <a:t>Lịch</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sử</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dân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quân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tự</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vệ</a:t>
            </a:r>
            <a:endParaRPr lang="en-US" sz="3000" dirty="0">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0D0AE9DB-DAA0-CB05-CDCA-891D80380E5C}"/>
              </a:ext>
            </a:extLst>
          </p:cNvPr>
          <p:cNvSpPr txBox="1"/>
          <p:nvPr/>
        </p:nvSpPr>
        <p:spPr>
          <a:xfrm>
            <a:off x="199048" y="727141"/>
            <a:ext cx="8613913" cy="523220"/>
          </a:xfrm>
          <a:prstGeom prst="rect">
            <a:avLst/>
          </a:prstGeom>
          <a:noFill/>
        </p:spPr>
        <p:txBody>
          <a:bodyPr wrap="square">
            <a:spAutoFit/>
          </a:bodyPr>
          <a:lstStyle/>
          <a:p>
            <a:pPr indent="9525" algn="just"/>
            <a:r>
              <a:rPr lang="en-US" sz="2800" b="1" dirty="0">
                <a:solidFill>
                  <a:srgbClr val="000000"/>
                </a:solidFill>
                <a:effectLst/>
                <a:latin typeface="Times New Roman" panose="02020603050405020304" pitchFamily="18" charset="0"/>
                <a:ea typeface="Calibri" panose="020F0502020204030204" pitchFamily="34" charset="0"/>
              </a:rPr>
              <a:t>c) </a:t>
            </a:r>
            <a:r>
              <a:rPr lang="en-US" sz="2800" b="1" dirty="0" err="1">
                <a:solidFill>
                  <a:srgbClr val="000000"/>
                </a:solidFill>
                <a:effectLst/>
                <a:latin typeface="Times New Roman" panose="02020603050405020304" pitchFamily="18" charset="0"/>
                <a:ea typeface="Calibri" panose="020F0502020204030204" pitchFamily="34" charset="0"/>
              </a:rPr>
              <a:t>Trong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kháng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chiến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chống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Mỹ</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cứu</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nước</a:t>
            </a:r>
            <a:r>
              <a:rPr lang="en-US" sz="2800" b="1" dirty="0">
                <a:solidFill>
                  <a:srgbClr val="000000"/>
                </a:solidFill>
                <a:effectLst/>
                <a:latin typeface="Times New Roman" panose="02020603050405020304" pitchFamily="18" charset="0"/>
                <a:ea typeface="Calibri" panose="020F0502020204030204" pitchFamily="34" charset="0"/>
              </a:rPr>
              <a:t> (1954 - 1975)</a:t>
            </a:r>
            <a:r>
              <a:rPr lang="en-US" sz="2800" dirty="0">
                <a:solidFill>
                  <a:srgbClr val="000000"/>
                </a:solidFill>
                <a:effectLst/>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
        <p:nvSpPr>
          <p:cNvPr id="9" name="TextBox 8">
            <a:extLst>
              <a:ext uri="{FF2B5EF4-FFF2-40B4-BE49-F238E27FC236}">
                <a16:creationId xmlns:a16="http://schemas.microsoft.com/office/drawing/2014/main" id="{E376525A-5DCA-BCC4-0E54-0439002B003F}"/>
              </a:ext>
            </a:extLst>
          </p:cNvPr>
          <p:cNvSpPr txBox="1"/>
          <p:nvPr/>
        </p:nvSpPr>
        <p:spPr>
          <a:xfrm>
            <a:off x="344556" y="1090136"/>
            <a:ext cx="11516140" cy="1815882"/>
          </a:xfrm>
          <a:prstGeom prst="rect">
            <a:avLst/>
          </a:prstGeom>
          <a:noFill/>
        </p:spPr>
        <p:txBody>
          <a:bodyPr wrap="square">
            <a:spAutoFit/>
          </a:bodyPr>
          <a:lstStyle/>
          <a:p>
            <a:pPr indent="9525" algn="just"/>
            <a:r>
              <a:rPr lang="en-US" sz="2800" dirty="0" err="1">
                <a:solidFill>
                  <a:srgbClr val="000000"/>
                </a:solidFill>
                <a:effectLst/>
                <a:latin typeface="Times New Roman" panose="02020603050405020304" pitchFamily="18" charset="0"/>
                <a:ea typeface="Calibri" panose="020F0502020204030204" pitchFamily="34" charset="0"/>
              </a:rPr>
              <a:t>Dân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vệ</a:t>
            </a:r>
            <a:r>
              <a:rPr lang="en-US" sz="2800" dirty="0">
                <a:solidFill>
                  <a:srgbClr val="000000"/>
                </a:solidFill>
                <a:effectLst/>
                <a:latin typeface="Times New Roman" panose="02020603050405020304" pitchFamily="18" charset="0"/>
                <a:ea typeface="Calibri" panose="020F0502020204030204" pitchFamily="34" charset="0"/>
              </a:rPr>
              <a:t> ở </a:t>
            </a:r>
            <a:r>
              <a:rPr lang="en-US" sz="2800" dirty="0" err="1">
                <a:solidFill>
                  <a:srgbClr val="000000"/>
                </a:solidFill>
                <a:effectLst/>
                <a:latin typeface="Times New Roman" panose="02020603050405020304" pitchFamily="18" charset="0"/>
                <a:ea typeface="Calibri" panose="020F0502020204030204" pitchFamily="34" charset="0"/>
              </a:rPr>
              <a:t>miền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Bắc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tích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tăng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xuất</a:t>
            </a:r>
            <a:r>
              <a:rPr lang="en-US" sz="2800" dirty="0">
                <a:solidFill>
                  <a:srgbClr val="000000"/>
                </a:solidFill>
                <a:effectLst/>
                <a:latin typeface="Times New Roman" panose="02020603050405020304" pitchFamily="18" charset="0"/>
                <a:ea typeface="Calibri" panose="020F0502020204030204" pitchFamily="34" charset="0"/>
              </a:rPr>
              <a:t> chi </a:t>
            </a:r>
            <a:r>
              <a:rPr lang="en-US" sz="2800" dirty="0" err="1">
                <a:solidFill>
                  <a:srgbClr val="000000"/>
                </a:solidFill>
                <a:effectLst/>
                <a:latin typeface="Times New Roman" panose="02020603050405020304" pitchFamily="18" charset="0"/>
                <a:ea typeface="Calibri" panose="020F0502020204030204" pitchFamily="34" charset="0"/>
              </a:rPr>
              <a:t>viện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miền</a:t>
            </a:r>
            <a:r>
              <a:rPr lang="en-US" sz="2800" dirty="0">
                <a:solidFill>
                  <a:srgbClr val="000000"/>
                </a:solidFill>
                <a:effectLst/>
                <a:latin typeface="Times New Roman" panose="02020603050405020304" pitchFamily="18" charset="0"/>
                <a:ea typeface="Calibri" panose="020F0502020204030204" pitchFamily="34" charset="0"/>
              </a:rPr>
              <a:t> Nam. </a:t>
            </a:r>
            <a:r>
              <a:rPr lang="en-US" sz="2800" dirty="0" err="1">
                <a:solidFill>
                  <a:srgbClr val="000000"/>
                </a:solidFill>
                <a:effectLst/>
                <a:latin typeface="Times New Roman" panose="02020603050405020304" pitchFamily="18" charset="0"/>
                <a:ea typeface="Calibri" panose="020F0502020204030204" pitchFamily="34" charset="0"/>
              </a:rPr>
              <a:t>Dân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quân</a:t>
            </a:r>
            <a:r>
              <a:rPr lang="en-US" sz="2800" dirty="0">
                <a:solidFill>
                  <a:srgbClr val="000000"/>
                </a:solidFill>
                <a:effectLst/>
                <a:latin typeface="Times New Roman" panose="02020603050405020304" pitchFamily="18" charset="0"/>
                <a:ea typeface="Calibri" panose="020F0502020204030204" pitchFamily="34" charset="0"/>
              </a:rPr>
              <a:t> du </a:t>
            </a:r>
            <a:r>
              <a:rPr lang="en-US" sz="2800" dirty="0" err="1">
                <a:solidFill>
                  <a:srgbClr val="000000"/>
                </a:solidFill>
                <a:effectLst/>
                <a:latin typeface="Times New Roman" panose="02020603050405020304" pitchFamily="18" charset="0"/>
                <a:ea typeface="Calibri" panose="020F0502020204030204" pitchFamily="34" charset="0"/>
              </a:rPr>
              <a:t>kích</a:t>
            </a:r>
            <a:r>
              <a:rPr lang="en-US" sz="2800" dirty="0">
                <a:solidFill>
                  <a:srgbClr val="000000"/>
                </a:solidFill>
                <a:effectLst/>
                <a:latin typeface="Times New Roman" panose="02020603050405020304" pitchFamily="18" charset="0"/>
                <a:ea typeface="Calibri" panose="020F0502020204030204" pitchFamily="34" charset="0"/>
              </a:rPr>
              <a:t> ở </a:t>
            </a:r>
            <a:r>
              <a:rPr lang="en-US" sz="2800" dirty="0" err="1">
                <a:solidFill>
                  <a:srgbClr val="000000"/>
                </a:solidFill>
                <a:effectLst/>
                <a:latin typeface="Times New Roman" panose="02020603050405020304" pitchFamily="18" charset="0"/>
                <a:ea typeface="Calibri" panose="020F0502020204030204" pitchFamily="34" charset="0"/>
              </a:rPr>
              <a:t>miền</a:t>
            </a:r>
            <a:r>
              <a:rPr lang="en-US" sz="2800" dirty="0">
                <a:solidFill>
                  <a:srgbClr val="000000"/>
                </a:solidFill>
                <a:effectLst/>
                <a:latin typeface="Times New Roman" panose="02020603050405020304" pitchFamily="18" charset="0"/>
                <a:ea typeface="Calibri" panose="020F0502020204030204" pitchFamily="34" charset="0"/>
              </a:rPr>
              <a:t> Nam </a:t>
            </a:r>
            <a:r>
              <a:rPr lang="en-US" sz="2800" dirty="0" err="1">
                <a:solidFill>
                  <a:srgbClr val="000000"/>
                </a:solidFill>
                <a:effectLst/>
                <a:latin typeface="Times New Roman" panose="02020603050405020304" pitchFamily="18" charset="0"/>
                <a:ea typeface="Calibri" panose="020F0502020204030204" pitchFamily="34" charset="0"/>
              </a:rPr>
              <a:t>đánh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địch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bằng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mọi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thứ</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vũ</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vận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dụng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hình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thức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chiến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thuật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hết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sức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phong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phú</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tạo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cùng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cả</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nước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lần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lượt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bại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chiến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lược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Mỹ</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pic>
        <p:nvPicPr>
          <p:cNvPr id="11" name="Picture 10">
            <a:extLst>
              <a:ext uri="{FF2B5EF4-FFF2-40B4-BE49-F238E27FC236}">
                <a16:creationId xmlns:a16="http://schemas.microsoft.com/office/drawing/2014/main" id="{CE366BB7-F9C1-BE71-A444-B304BE5968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561" y="2906018"/>
            <a:ext cx="5632439" cy="3951982"/>
          </a:xfrm>
          <a:prstGeom prst="rect">
            <a:avLst/>
          </a:prstGeom>
        </p:spPr>
      </p:pic>
      <p:pic>
        <p:nvPicPr>
          <p:cNvPr id="13" name="Picture 12">
            <a:extLst>
              <a:ext uri="{FF2B5EF4-FFF2-40B4-BE49-F238E27FC236}">
                <a16:creationId xmlns:a16="http://schemas.microsoft.com/office/drawing/2014/main" id="{1FDB938C-7B5A-5A2B-6E37-1B39F3E3E9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5005" y="2906016"/>
            <a:ext cx="5791199" cy="3951983"/>
          </a:xfrm>
          <a:prstGeom prst="rect">
            <a:avLst/>
          </a:prstGeom>
        </p:spPr>
      </p:pic>
    </p:spTree>
    <p:extLst>
      <p:ext uri="{BB962C8B-B14F-4D97-AF65-F5344CB8AC3E}">
        <p14:creationId xmlns:p14="http://schemas.microsoft.com/office/powerpoint/2010/main" val="349769027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8)">
                                      <p:cBhvr>
                                        <p:cTn id="12" dur="2000"/>
                                        <p:tgtEl>
                                          <p:spTgt spid="11"/>
                                        </p:tgtEl>
                                      </p:cBhvr>
                                    </p:animEffect>
                                  </p:childTnLst>
                                </p:cTn>
                              </p:par>
                              <p:par>
                                <p:cTn id="13" presetID="21"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heel(4)">
                                      <p:cBhvr>
                                        <p:cTn id="1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8E8AF3-B3E4-2864-9D0E-01FCE0CA38A0}"/>
              </a:ext>
            </a:extLst>
          </p:cNvPr>
          <p:cNvSpPr txBox="1"/>
          <p:nvPr/>
        </p:nvSpPr>
        <p:spPr>
          <a:xfrm>
            <a:off x="199048" y="173143"/>
            <a:ext cx="6115878" cy="55399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9525" algn="just"/>
            <a:r>
              <a:rPr lang="en-US" sz="3000" b="1" dirty="0">
                <a:solidFill>
                  <a:srgbClr val="000000"/>
                </a:solidFill>
                <a:effectLst/>
                <a:latin typeface="Times New Roman" panose="02020603050405020304" pitchFamily="18" charset="0"/>
                <a:ea typeface="Calibri" panose="020F0502020204030204" pitchFamily="34" charset="0"/>
              </a:rPr>
              <a:t>1. </a:t>
            </a:r>
            <a:r>
              <a:rPr lang="en-US" sz="3000" b="1" dirty="0" err="1">
                <a:solidFill>
                  <a:srgbClr val="000000"/>
                </a:solidFill>
                <a:effectLst/>
                <a:latin typeface="Times New Roman" panose="02020603050405020304" pitchFamily="18" charset="0"/>
                <a:ea typeface="Calibri" panose="020F0502020204030204" pitchFamily="34" charset="0"/>
              </a:rPr>
              <a:t>Lịch</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sử</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dân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quân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tự</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vệ</a:t>
            </a:r>
            <a:endParaRPr lang="en-US" sz="3000" dirty="0">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48B1DEDB-2D8A-F470-D9EC-5523D46889FD}"/>
              </a:ext>
            </a:extLst>
          </p:cNvPr>
          <p:cNvSpPr txBox="1"/>
          <p:nvPr/>
        </p:nvSpPr>
        <p:spPr>
          <a:xfrm>
            <a:off x="199048" y="763584"/>
            <a:ext cx="6096000" cy="523220"/>
          </a:xfrm>
          <a:prstGeom prst="rect">
            <a:avLst/>
          </a:prstGeom>
          <a:noFill/>
        </p:spPr>
        <p:txBody>
          <a:bodyPr wrap="square">
            <a:spAutoFit/>
          </a:bodyPr>
          <a:lstStyle/>
          <a:p>
            <a:pPr indent="9525" algn="just"/>
            <a:r>
              <a:rPr lang="en-US" sz="2800" b="1" dirty="0">
                <a:solidFill>
                  <a:srgbClr val="000000"/>
                </a:solidFill>
                <a:effectLst/>
                <a:latin typeface="Times New Roman" panose="02020603050405020304" pitchFamily="18" charset="0"/>
                <a:ea typeface="Calibri" panose="020F0502020204030204" pitchFamily="34" charset="0"/>
              </a:rPr>
              <a:t>d) </a:t>
            </a:r>
            <a:r>
              <a:rPr lang="en-US" sz="2800" b="1" dirty="0" err="1">
                <a:solidFill>
                  <a:srgbClr val="000000"/>
                </a:solidFill>
                <a:effectLst/>
                <a:latin typeface="Times New Roman" panose="02020603050405020304" pitchFamily="18" charset="0"/>
                <a:ea typeface="Calibri" panose="020F0502020204030204" pitchFamily="34" charset="0"/>
              </a:rPr>
              <a:t>Từ</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năm</a:t>
            </a:r>
            <a:r>
              <a:rPr lang="en-US" sz="2800" b="1" dirty="0">
                <a:solidFill>
                  <a:srgbClr val="000000"/>
                </a:solidFill>
                <a:effectLst/>
                <a:latin typeface="Times New Roman" panose="02020603050405020304" pitchFamily="18" charset="0"/>
                <a:ea typeface="Calibri" panose="020F0502020204030204" pitchFamily="34" charset="0"/>
              </a:rPr>
              <a:t> 1975 </a:t>
            </a:r>
            <a:r>
              <a:rPr lang="en-US" sz="2800" b="1" dirty="0" err="1">
                <a:solidFill>
                  <a:srgbClr val="000000"/>
                </a:solidFill>
                <a:effectLst/>
                <a:latin typeface="Times New Roman" panose="02020603050405020304" pitchFamily="18" charset="0"/>
                <a:ea typeface="Calibri" panose="020F0502020204030204" pitchFamily="34" charset="0"/>
              </a:rPr>
              <a:t>đến</a:t>
            </a:r>
            <a:r>
              <a:rPr lang="en-US" sz="2800" b="1" dirty="0">
                <a:solidFill>
                  <a:srgbClr val="000000"/>
                </a:solidFill>
                <a:effectLst/>
                <a:latin typeface="Times New Roman" panose="02020603050405020304" pitchFamily="18" charset="0"/>
                <a:ea typeface="Calibri" panose="020F0502020204030204" pitchFamily="34" charset="0"/>
              </a:rPr>
              <a:t> nay</a:t>
            </a:r>
            <a:r>
              <a:rPr lang="en-US" sz="2800" dirty="0">
                <a:solidFill>
                  <a:srgbClr val="000000"/>
                </a:solidFill>
                <a:effectLst/>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
        <p:nvSpPr>
          <p:cNvPr id="9" name="TextBox 8">
            <a:extLst>
              <a:ext uri="{FF2B5EF4-FFF2-40B4-BE49-F238E27FC236}">
                <a16:creationId xmlns:a16="http://schemas.microsoft.com/office/drawing/2014/main" id="{ED33A768-DBFB-E1F4-2061-1C816E67DC73}"/>
              </a:ext>
            </a:extLst>
          </p:cNvPr>
          <p:cNvSpPr txBox="1"/>
          <p:nvPr/>
        </p:nvSpPr>
        <p:spPr>
          <a:xfrm>
            <a:off x="331304" y="1323247"/>
            <a:ext cx="6440557" cy="2677656"/>
          </a:xfrm>
          <a:prstGeom prst="rect">
            <a:avLst/>
          </a:prstGeom>
          <a:noFill/>
        </p:spPr>
        <p:txBody>
          <a:bodyPr wrap="square">
            <a:spAutoFit/>
          </a:bodyPr>
          <a:lstStyle/>
          <a:p>
            <a:pPr indent="9525" algn="just"/>
            <a:r>
              <a:rPr lang="en-US" sz="2800" dirty="0" err="1">
                <a:solidFill>
                  <a:srgbClr val="000000"/>
                </a:solidFill>
                <a:effectLst/>
                <a:latin typeface="Times New Roman" panose="02020603050405020304" pitchFamily="18" charset="0"/>
                <a:ea typeface="Calibri" panose="020F0502020204030204" pitchFamily="34" charset="0"/>
              </a:rPr>
              <a:t>Dân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vệ</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trong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cả</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nước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từng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bước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triển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cả</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về</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lượng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chất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lượng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biên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chế</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trang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bị</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hoạt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gắn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chặt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xây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dựng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cơ</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sở</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vững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toàn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diện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xây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dựng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phòng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thủ</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tăng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cường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quốc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phòng</a:t>
            </a:r>
            <a:r>
              <a:rPr lang="en-US" sz="2800" dirty="0">
                <a:solidFill>
                  <a:srgbClr val="000000"/>
                </a:solidFill>
                <a:effectLst/>
                <a:latin typeface="Times New Roman" panose="02020603050405020304" pitchFamily="18" charset="0"/>
                <a:ea typeface="Calibri" panose="020F0502020204030204" pitchFamily="34" charset="0"/>
              </a:rPr>
              <a:t>, an </a:t>
            </a:r>
            <a:r>
              <a:rPr lang="en-US" sz="2800" dirty="0" err="1">
                <a:solidFill>
                  <a:srgbClr val="000000"/>
                </a:solidFill>
                <a:effectLst/>
                <a:latin typeface="Times New Roman" panose="02020603050405020304" pitchFamily="18" charset="0"/>
                <a:ea typeface="Calibri" panose="020F0502020204030204" pitchFamily="34" charset="0"/>
              </a:rPr>
              <a:t>ninh</a:t>
            </a:r>
            <a:r>
              <a:rPr lang="en-US" sz="2800" dirty="0">
                <a:solidFill>
                  <a:srgbClr val="000000"/>
                </a:solidFill>
                <a:effectLst/>
                <a:latin typeface="Times New Roman" panose="02020603050405020304" pitchFamily="18" charset="0"/>
                <a:ea typeface="Calibri" panose="020F0502020204030204" pitchFamily="34" charset="0"/>
              </a:rPr>
              <a:t> ở </a:t>
            </a:r>
            <a:r>
              <a:rPr lang="en-US" sz="2800" dirty="0" err="1">
                <a:solidFill>
                  <a:srgbClr val="000000"/>
                </a:solidFill>
                <a:effectLst/>
                <a:latin typeface="Times New Roman" panose="02020603050405020304" pitchFamily="18" charset="0"/>
                <a:ea typeface="Calibri" panose="020F0502020204030204" pitchFamily="34" charset="0"/>
              </a:rPr>
              <a:t>địa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phương</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pic>
        <p:nvPicPr>
          <p:cNvPr id="11" name="Picture 10">
            <a:extLst>
              <a:ext uri="{FF2B5EF4-FFF2-40B4-BE49-F238E27FC236}">
                <a16:creationId xmlns:a16="http://schemas.microsoft.com/office/drawing/2014/main" id="{F56B5FE0-BCC2-3AE1-231A-FF586C2B70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1861" y="719798"/>
            <a:ext cx="5221090" cy="3017315"/>
          </a:xfrm>
          <a:prstGeom prst="rect">
            <a:avLst/>
          </a:prstGeom>
        </p:spPr>
      </p:pic>
      <p:pic>
        <p:nvPicPr>
          <p:cNvPr id="13" name="Picture 12">
            <a:extLst>
              <a:ext uri="{FF2B5EF4-FFF2-40B4-BE49-F238E27FC236}">
                <a16:creationId xmlns:a16="http://schemas.microsoft.com/office/drawing/2014/main" id="{32018200-C6DD-2250-6850-C7E5EBDE4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304" y="4000903"/>
            <a:ext cx="5764696" cy="2857097"/>
          </a:xfrm>
          <a:prstGeom prst="rect">
            <a:avLst/>
          </a:prstGeom>
        </p:spPr>
      </p:pic>
      <p:pic>
        <p:nvPicPr>
          <p:cNvPr id="15" name="Picture 14">
            <a:extLst>
              <a:ext uri="{FF2B5EF4-FFF2-40B4-BE49-F238E27FC236}">
                <a16:creationId xmlns:a16="http://schemas.microsoft.com/office/drawing/2014/main" id="{EB31FFAD-6432-50EB-BC35-C31F09280F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3809" y="4037346"/>
            <a:ext cx="5539142" cy="2820653"/>
          </a:xfrm>
          <a:prstGeom prst="rect">
            <a:avLst/>
          </a:prstGeom>
        </p:spPr>
      </p:pic>
    </p:spTree>
    <p:extLst>
      <p:ext uri="{BB962C8B-B14F-4D97-AF65-F5344CB8AC3E}">
        <p14:creationId xmlns:p14="http://schemas.microsoft.com/office/powerpoint/2010/main" val="140699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98B894-A3A8-B581-4688-1D5BB9239A1C}"/>
              </a:ext>
            </a:extLst>
          </p:cNvPr>
          <p:cNvSpPr/>
          <p:nvPr/>
        </p:nvSpPr>
        <p:spPr>
          <a:xfrm>
            <a:off x="199048" y="107972"/>
            <a:ext cx="11847177" cy="107147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indent="9525" algn="just"/>
            <a:r>
              <a:rPr lang="en-US" sz="3600" b="1" dirty="0">
                <a:solidFill>
                  <a:srgbClr val="000000"/>
                </a:solidFill>
                <a:effectLst/>
                <a:latin typeface="Times New Roman" panose="02020603050405020304" pitchFamily="18" charset="0"/>
                <a:ea typeface="Calibri" panose="020F0502020204030204" pitchFamily="34" charset="0"/>
              </a:rPr>
              <a:t>III. LỊCH SỬ, TRUYỀN THỐNG CỦA DÂN QUÂN TỰ VỆ</a:t>
            </a:r>
            <a:endParaRPr lang="en-US" sz="3600" dirty="0">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A7AF5251-5280-18EC-981B-ADD5F5629A76}"/>
              </a:ext>
            </a:extLst>
          </p:cNvPr>
          <p:cNvSpPr txBox="1"/>
          <p:nvPr/>
        </p:nvSpPr>
        <p:spPr>
          <a:xfrm>
            <a:off x="199048" y="1242391"/>
            <a:ext cx="7398026" cy="523220"/>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indent="9525" algn="just"/>
            <a:r>
              <a:rPr lang="en-US" sz="2800" b="1" dirty="0">
                <a:solidFill>
                  <a:srgbClr val="000000"/>
                </a:solidFill>
                <a:effectLst/>
                <a:latin typeface="Times New Roman" panose="02020603050405020304" pitchFamily="18" charset="0"/>
                <a:ea typeface="Calibri" panose="020F0502020204030204" pitchFamily="34" charset="0"/>
              </a:rPr>
              <a:t>2. </a:t>
            </a:r>
            <a:r>
              <a:rPr lang="en-US" sz="2800" b="1" dirty="0" err="1">
                <a:solidFill>
                  <a:srgbClr val="000000"/>
                </a:solidFill>
                <a:effectLst/>
                <a:latin typeface="Times New Roman" panose="02020603050405020304" pitchFamily="18" charset="0"/>
                <a:ea typeface="Calibri" panose="020F0502020204030204" pitchFamily="34" charset="0"/>
              </a:rPr>
              <a:t>Truyền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thống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của</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lực</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lượng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Dân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quân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tự</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vệ</a:t>
            </a:r>
            <a:endParaRPr lang="en-US" sz="2800" dirty="0">
              <a:effectLst/>
              <a:latin typeface="Times New Roman" panose="02020603050405020304" pitchFamily="18" charset="0"/>
              <a:ea typeface="Calibri" panose="020F0502020204030204" pitchFamily="34" charset="0"/>
            </a:endParaRPr>
          </a:p>
        </p:txBody>
      </p:sp>
      <p:sp>
        <p:nvSpPr>
          <p:cNvPr id="9" name="TextBox 8">
            <a:extLst>
              <a:ext uri="{FF2B5EF4-FFF2-40B4-BE49-F238E27FC236}">
                <a16:creationId xmlns:a16="http://schemas.microsoft.com/office/drawing/2014/main" id="{71FD640E-0219-8AC4-325C-282616A4D887}"/>
              </a:ext>
            </a:extLst>
          </p:cNvPr>
          <p:cNvSpPr txBox="1"/>
          <p:nvPr/>
        </p:nvSpPr>
        <p:spPr>
          <a:xfrm>
            <a:off x="304800" y="1828559"/>
            <a:ext cx="11582399" cy="1384995"/>
          </a:xfrm>
          <a:prstGeom prst="rect">
            <a:avLst/>
          </a:prstGeom>
          <a:noFill/>
        </p:spPr>
        <p:txBody>
          <a:bodyPr wrap="square">
            <a:spAutoFit/>
          </a:bodyPr>
          <a:lstStyle/>
          <a:p>
            <a:pPr algn="just"/>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ổ</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Đảng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phóng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du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kích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di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vô</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tàng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Nam.</a:t>
            </a:r>
            <a:endParaRPr lang="en-US" sz="2800"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2235510A-7582-9DCF-7131-FA373780C3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468" y="3538330"/>
            <a:ext cx="5616532" cy="3319670"/>
          </a:xfrm>
          <a:prstGeom prst="rect">
            <a:avLst/>
          </a:prstGeom>
        </p:spPr>
      </p:pic>
      <p:pic>
        <p:nvPicPr>
          <p:cNvPr id="13" name="Picture 12">
            <a:extLst>
              <a:ext uri="{FF2B5EF4-FFF2-40B4-BE49-F238E27FC236}">
                <a16:creationId xmlns:a16="http://schemas.microsoft.com/office/drawing/2014/main" id="{ECB576EA-8F97-D3E8-27A4-1D5DF82FC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0668" y="3538330"/>
            <a:ext cx="5441864" cy="3319670"/>
          </a:xfrm>
          <a:prstGeom prst="rect">
            <a:avLst/>
          </a:prstGeom>
        </p:spPr>
      </p:pic>
      <p:pic>
        <p:nvPicPr>
          <p:cNvPr id="17" name="Picture 16">
            <a:extLst>
              <a:ext uri="{FF2B5EF4-FFF2-40B4-BE49-F238E27FC236}">
                <a16:creationId xmlns:a16="http://schemas.microsoft.com/office/drawing/2014/main" id="{43CA81F6-CF24-3AC9-7AE9-6BC969525E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468" y="3538330"/>
            <a:ext cx="5616532" cy="3319670"/>
          </a:xfrm>
          <a:prstGeom prst="rect">
            <a:avLst/>
          </a:prstGeom>
        </p:spPr>
      </p:pic>
      <p:pic>
        <p:nvPicPr>
          <p:cNvPr id="19" name="Picture 18">
            <a:extLst>
              <a:ext uri="{FF2B5EF4-FFF2-40B4-BE49-F238E27FC236}">
                <a16:creationId xmlns:a16="http://schemas.microsoft.com/office/drawing/2014/main" id="{273E7614-D937-5F4E-2CD1-338E87DF0F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0668" y="3538330"/>
            <a:ext cx="5441864" cy="3319670"/>
          </a:xfrm>
          <a:prstGeom prst="rect">
            <a:avLst/>
          </a:prstGeom>
        </p:spPr>
      </p:pic>
    </p:spTree>
    <p:extLst>
      <p:ext uri="{BB962C8B-B14F-4D97-AF65-F5344CB8AC3E}">
        <p14:creationId xmlns:p14="http://schemas.microsoft.com/office/powerpoint/2010/main" val="31949864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heel(1)">
                                      <p:cBhvr>
                                        <p:cTn id="25" dur="2000"/>
                                        <p:tgtEl>
                                          <p:spTgt spid="9"/>
                                        </p:tgtEl>
                                      </p:cBhvr>
                                    </p:animEffect>
                                  </p:childTnLst>
                                </p:cTn>
                              </p:par>
                              <p:par>
                                <p:cTn id="26" presetID="21" presetClass="entr" presetSubtype="3"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heel(3)">
                                      <p:cBhvr>
                                        <p:cTn id="28" dur="2000"/>
                                        <p:tgtEl>
                                          <p:spTgt spid="11"/>
                                        </p:tgtEl>
                                      </p:cBhvr>
                                    </p:animEffect>
                                  </p:childTnLst>
                                </p:cTn>
                              </p:par>
                              <p:par>
                                <p:cTn id="29" presetID="21"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heel(4)">
                                      <p:cBhvr>
                                        <p:cTn id="31" dur="20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45"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2000"/>
                                        <p:tgtEl>
                                          <p:spTgt spid="17"/>
                                        </p:tgtEl>
                                      </p:cBhvr>
                                    </p:animEffect>
                                    <p:anim calcmode="lin" valueType="num">
                                      <p:cBhvr>
                                        <p:cTn id="37" dur="2000" fill="hold"/>
                                        <p:tgtEl>
                                          <p:spTgt spid="17"/>
                                        </p:tgtEl>
                                        <p:attrNameLst>
                                          <p:attrName>ppt_w</p:attrName>
                                        </p:attrNameLst>
                                      </p:cBhvr>
                                      <p:tavLst>
                                        <p:tav tm="0" fmla="#ppt_w*sin(2.5*pi*$)">
                                          <p:val>
                                            <p:fltVal val="0"/>
                                          </p:val>
                                        </p:tav>
                                        <p:tav tm="100000">
                                          <p:val>
                                            <p:fltVal val="1"/>
                                          </p:val>
                                        </p:tav>
                                      </p:tavLst>
                                    </p:anim>
                                    <p:anim calcmode="lin" valueType="num">
                                      <p:cBhvr>
                                        <p:cTn id="38" dur="2000" fill="hold"/>
                                        <p:tgtEl>
                                          <p:spTgt spid="17"/>
                                        </p:tgtEl>
                                        <p:attrNameLst>
                                          <p:attrName>ppt_h</p:attrName>
                                        </p:attrNameLst>
                                      </p:cBhvr>
                                      <p:tavLst>
                                        <p:tav tm="0">
                                          <p:val>
                                            <p:strVal val="#ppt_h"/>
                                          </p:val>
                                        </p:tav>
                                        <p:tav tm="100000">
                                          <p:val>
                                            <p:strVal val="#ppt_h"/>
                                          </p:val>
                                        </p:tav>
                                      </p:tavLst>
                                    </p:anim>
                                  </p:childTnLst>
                                </p:cTn>
                              </p:par>
                              <p:par>
                                <p:cTn id="39" presetID="45"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2000"/>
                                        <p:tgtEl>
                                          <p:spTgt spid="19"/>
                                        </p:tgtEl>
                                      </p:cBhvr>
                                    </p:animEffect>
                                    <p:anim calcmode="lin" valueType="num">
                                      <p:cBhvr>
                                        <p:cTn id="42" dur="2000" fill="hold"/>
                                        <p:tgtEl>
                                          <p:spTgt spid="19"/>
                                        </p:tgtEl>
                                        <p:attrNameLst>
                                          <p:attrName>ppt_w</p:attrName>
                                        </p:attrNameLst>
                                      </p:cBhvr>
                                      <p:tavLst>
                                        <p:tav tm="0" fmla="#ppt_w*sin(2.5*pi*$)">
                                          <p:val>
                                            <p:fltVal val="0"/>
                                          </p:val>
                                        </p:tav>
                                        <p:tav tm="100000">
                                          <p:val>
                                            <p:fltVal val="1"/>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80DD44-3586-3A40-690F-9DA8152381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28012"/>
            <a:ext cx="11984636" cy="3646359"/>
          </a:xfrm>
          <a:prstGeom prst="rect">
            <a:avLst/>
          </a:prstGeom>
        </p:spPr>
      </p:pic>
      <p:pic>
        <p:nvPicPr>
          <p:cNvPr id="7" name="Picture 6">
            <a:extLst>
              <a:ext uri="{FF2B5EF4-FFF2-40B4-BE49-F238E27FC236}">
                <a16:creationId xmlns:a16="http://schemas.microsoft.com/office/drawing/2014/main" id="{6D6E24E1-7CE5-6340-E116-7A5B1E6251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364" y="183629"/>
            <a:ext cx="3630118" cy="2724463"/>
          </a:xfrm>
          <a:prstGeom prst="rect">
            <a:avLst/>
          </a:prstGeom>
        </p:spPr>
      </p:pic>
      <p:pic>
        <p:nvPicPr>
          <p:cNvPr id="9" name="Picture 8">
            <a:extLst>
              <a:ext uri="{FF2B5EF4-FFF2-40B4-BE49-F238E27FC236}">
                <a16:creationId xmlns:a16="http://schemas.microsoft.com/office/drawing/2014/main" id="{66C460AB-CE53-C68B-5052-394A9D426F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7286" y="183628"/>
            <a:ext cx="3792511" cy="2724463"/>
          </a:xfrm>
          <a:prstGeom prst="rect">
            <a:avLst/>
          </a:prstGeom>
        </p:spPr>
      </p:pic>
      <p:pic>
        <p:nvPicPr>
          <p:cNvPr id="11" name="Picture 10">
            <a:extLst>
              <a:ext uri="{FF2B5EF4-FFF2-40B4-BE49-F238E27FC236}">
                <a16:creationId xmlns:a16="http://schemas.microsoft.com/office/drawing/2014/main" id="{80B9D2AE-2210-F453-47BF-40B504171B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2125" y="183628"/>
            <a:ext cx="3792511" cy="2724463"/>
          </a:xfrm>
          <a:prstGeom prst="rect">
            <a:avLst/>
          </a:prstGeom>
        </p:spPr>
      </p:pic>
    </p:spTree>
    <p:extLst>
      <p:ext uri="{BB962C8B-B14F-4D97-AF65-F5344CB8AC3E}">
        <p14:creationId xmlns:p14="http://schemas.microsoft.com/office/powerpoint/2010/main" val="420940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E376C5-A70A-F470-33C2-7FABDF504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3472070" cy="2597426"/>
          </a:xfrm>
          <a:prstGeom prst="rect">
            <a:avLst/>
          </a:prstGeom>
          <a:ln>
            <a:noFill/>
          </a:ln>
          <a:effectLst>
            <a:softEdge rad="112500"/>
          </a:effectLst>
        </p:spPr>
      </p:pic>
      <p:sp>
        <p:nvSpPr>
          <p:cNvPr id="7" name="TextBox 6">
            <a:extLst>
              <a:ext uri="{FF2B5EF4-FFF2-40B4-BE49-F238E27FC236}">
                <a16:creationId xmlns:a16="http://schemas.microsoft.com/office/drawing/2014/main" id="{52837E8F-6C45-AFD8-7BE4-57BE00F2A4F6}"/>
              </a:ext>
            </a:extLst>
          </p:cNvPr>
          <p:cNvSpPr txBox="1"/>
          <p:nvPr/>
        </p:nvSpPr>
        <p:spPr>
          <a:xfrm>
            <a:off x="3697358" y="1298714"/>
            <a:ext cx="4200939" cy="553998"/>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indent="9525" algn="just"/>
            <a:r>
              <a:rPr lang="en-US" sz="1800" b="1" dirty="0">
                <a:solidFill>
                  <a:srgbClr val="000000"/>
                </a:solidFill>
                <a:effectLst/>
                <a:latin typeface="Times New Roman" panose="02020603050405020304" pitchFamily="18" charset="0"/>
                <a:ea typeface="Calibri" panose="020F0502020204030204" pitchFamily="34" charset="0"/>
              </a:rPr>
              <a:t> </a:t>
            </a:r>
            <a:r>
              <a:rPr lang="en-US" sz="3000" b="1" i="1" dirty="0">
                <a:solidFill>
                  <a:srgbClr val="000000"/>
                </a:solidFill>
                <a:effectLst/>
                <a:latin typeface="Times New Roman" panose="02020603050405020304" pitchFamily="18" charset="0"/>
                <a:ea typeface="Calibri" panose="020F0502020204030204" pitchFamily="34" charset="0"/>
              </a:rPr>
              <a:t>KIẾN THỨC GHI NHỚ</a:t>
            </a:r>
            <a:endParaRPr lang="en-US" sz="3000" dirty="0">
              <a:effectLst/>
              <a:latin typeface="Times New Roman" panose="02020603050405020304" pitchFamily="18" charset="0"/>
              <a:ea typeface="Calibri" panose="020F0502020204030204" pitchFamily="34" charset="0"/>
            </a:endParaRPr>
          </a:p>
        </p:txBody>
      </p:sp>
      <p:sp>
        <p:nvSpPr>
          <p:cNvPr id="9" name="TextBox 8">
            <a:extLst>
              <a:ext uri="{FF2B5EF4-FFF2-40B4-BE49-F238E27FC236}">
                <a16:creationId xmlns:a16="http://schemas.microsoft.com/office/drawing/2014/main" id="{3EB20709-DE6E-E972-EFEC-15580A4C719A}"/>
              </a:ext>
            </a:extLst>
          </p:cNvPr>
          <p:cNvSpPr txBox="1"/>
          <p:nvPr/>
        </p:nvSpPr>
        <p:spPr>
          <a:xfrm>
            <a:off x="311426" y="2500030"/>
            <a:ext cx="11569148" cy="3970318"/>
          </a:xfrm>
          <a:prstGeom prst="rect">
            <a:avLst/>
          </a:prstGeom>
          <a:noFill/>
        </p:spPr>
        <p:txBody>
          <a:bodyPr wrap="square">
            <a:spAutoFit/>
          </a:bodyPr>
          <a:lstStyle/>
          <a:p>
            <a:pPr indent="9525" algn="just"/>
            <a:r>
              <a:rPr lang="en-US" sz="2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Lực</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vũ</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Nam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gồm</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quân</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đội</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an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quân</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vệ</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9525" algn="just"/>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Quân</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đội</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an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mang</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mạng</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giai</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cấp</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lãnh</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đạo</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trực</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mọi</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mặt</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Đảng</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cộng</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Nam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gắn</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bó</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máu</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thịt</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phục</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vụ</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hào</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vũ</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luôn</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ơn</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trách</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đoàn</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vang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8795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randombar(horizontal)">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706792-0979-9DFB-6BDA-853198F520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60164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6CA93AD-0471-825D-3C36-7BB4DEDBE879}"/>
              </a:ext>
            </a:extLst>
          </p:cNvPr>
          <p:cNvSpPr txBox="1">
            <a:spLocks/>
          </p:cNvSpPr>
          <p:nvPr/>
        </p:nvSpPr>
        <p:spPr>
          <a:xfrm>
            <a:off x="218605" y="0"/>
            <a:ext cx="343024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1" dirty="0">
                <a:solidFill>
                  <a:srgbClr val="FF0000"/>
                </a:solidFill>
                <a:latin typeface="Times New Roman" pitchFamily="18" charset="0"/>
                <a:cs typeface="Times New Roman" pitchFamily="18" charset="0"/>
              </a:rPr>
              <a:t>NỘI DUNG</a:t>
            </a:r>
          </a:p>
        </p:txBody>
      </p:sp>
      <p:sp>
        <p:nvSpPr>
          <p:cNvPr id="6" name="Rectangle 5">
            <a:extLst>
              <a:ext uri="{FF2B5EF4-FFF2-40B4-BE49-F238E27FC236}">
                <a16:creationId xmlns:a16="http://schemas.microsoft.com/office/drawing/2014/main" id="{D988AB92-12CC-B83B-585E-B6900DB05224}"/>
              </a:ext>
            </a:extLst>
          </p:cNvPr>
          <p:cNvSpPr/>
          <p:nvPr/>
        </p:nvSpPr>
        <p:spPr>
          <a:xfrm>
            <a:off x="939384" y="1274163"/>
            <a:ext cx="2744453" cy="503669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lnSpc>
                <a:spcPct val="115000"/>
              </a:lnSpc>
              <a:spcAft>
                <a:spcPts val="1000"/>
              </a:spcAft>
            </a:pPr>
            <a:r>
              <a:rPr lang="it-IT" sz="3600" b="1" dirty="0">
                <a:effectLst/>
                <a:latin typeface="Times New Roman" panose="02020603050405020304" pitchFamily="18" charset="0"/>
                <a:ea typeface="Times New Roman" panose="02020603050405020304" pitchFamily="18" charset="0"/>
              </a:rPr>
              <a:t>I. LỊCH SỬ, BẢN CHẤT, TRUYỀN THỐNG CỦA QUÂN ĐỘI NHÂN DÂN VIỆT NAM</a:t>
            </a:r>
            <a:endParaRPr lang="en-US" sz="3600" dirty="0">
              <a:effectLst/>
              <a:latin typeface="Calibri" panose="020F0502020204030204" pitchFamily="34" charset="0"/>
              <a:ea typeface="Times New Roman" panose="02020603050405020304" pitchFamily="18" charset="0"/>
            </a:endParaRPr>
          </a:p>
        </p:txBody>
      </p:sp>
      <p:sp>
        <p:nvSpPr>
          <p:cNvPr id="8" name="Rectangle 7">
            <a:extLst>
              <a:ext uri="{FF2B5EF4-FFF2-40B4-BE49-F238E27FC236}">
                <a16:creationId xmlns:a16="http://schemas.microsoft.com/office/drawing/2014/main" id="{9A026ECC-61BD-A28E-12B2-DC3F4EE13E6D}"/>
              </a:ext>
            </a:extLst>
          </p:cNvPr>
          <p:cNvSpPr/>
          <p:nvPr/>
        </p:nvSpPr>
        <p:spPr>
          <a:xfrm>
            <a:off x="4723772" y="1274163"/>
            <a:ext cx="2843220" cy="503669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R="17780" algn="just"/>
            <a:r>
              <a:rPr lang="en-US" sz="3600" b="1" dirty="0">
                <a:solidFill>
                  <a:srgbClr val="000000"/>
                </a:solidFill>
                <a:effectLst/>
                <a:latin typeface="Times New Roman" panose="02020603050405020304" pitchFamily="18" charset="0"/>
                <a:ea typeface="Calibri" panose="020F0502020204030204" pitchFamily="34" charset="0"/>
              </a:rPr>
              <a:t>II. LỊCH SỬ, BẢN CHẤT, TRUYỀN THỐNG CỦA CÔNG AN NHÂN DÂN VIỆT NAM</a:t>
            </a:r>
            <a:endParaRPr lang="en-US" sz="3600" dirty="0">
              <a:effectLst/>
              <a:latin typeface="Times New Roman" panose="02020603050405020304" pitchFamily="18" charset="0"/>
              <a:ea typeface="Calibri" panose="020F0502020204030204" pitchFamily="34" charset="0"/>
            </a:endParaRPr>
          </a:p>
        </p:txBody>
      </p:sp>
      <p:sp>
        <p:nvSpPr>
          <p:cNvPr id="10" name="Rectangle 9">
            <a:extLst>
              <a:ext uri="{FF2B5EF4-FFF2-40B4-BE49-F238E27FC236}">
                <a16:creationId xmlns:a16="http://schemas.microsoft.com/office/drawing/2014/main" id="{91A3CD9D-1B95-263B-846F-532895EDE170}"/>
              </a:ext>
            </a:extLst>
          </p:cNvPr>
          <p:cNvSpPr/>
          <p:nvPr/>
        </p:nvSpPr>
        <p:spPr>
          <a:xfrm>
            <a:off x="8508162" y="1274163"/>
            <a:ext cx="2284756" cy="503669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indent="9525" algn="just"/>
            <a:r>
              <a:rPr lang="en-US" sz="3600" b="1" dirty="0">
                <a:solidFill>
                  <a:srgbClr val="000000"/>
                </a:solidFill>
                <a:effectLst/>
                <a:latin typeface="Times New Roman" panose="02020603050405020304" pitchFamily="18" charset="0"/>
                <a:ea typeface="Calibri" panose="020F0502020204030204" pitchFamily="34" charset="0"/>
              </a:rPr>
              <a:t>III. LỊCH SỬ, TRUYỀN THỐNG CỦA DÂN QUÂN TỰ VỆ</a:t>
            </a:r>
            <a:endParaRPr lang="en-US" sz="36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7556639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64D9F1-4B64-C509-372F-51C26157F2E2}"/>
              </a:ext>
            </a:extLst>
          </p:cNvPr>
          <p:cNvSpPr/>
          <p:nvPr/>
        </p:nvSpPr>
        <p:spPr>
          <a:xfrm>
            <a:off x="232347" y="149901"/>
            <a:ext cx="11819745" cy="110927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lnSpc>
                <a:spcPct val="115000"/>
              </a:lnSpc>
              <a:spcAft>
                <a:spcPts val="1000"/>
              </a:spcAft>
            </a:pPr>
            <a:r>
              <a:rPr lang="it-IT" sz="3400" b="1" dirty="0">
                <a:effectLst/>
                <a:latin typeface="Times New Roman" panose="02020603050405020304" pitchFamily="18" charset="0"/>
                <a:ea typeface="Times New Roman" panose="02020603050405020304" pitchFamily="18" charset="0"/>
              </a:rPr>
              <a:t>I. LỊCH SỬ, BẢN CHẤT, TRUYỀN THỐNG CỦA QUÂN ĐỘI NHÂN DÂN VIỆT NAM</a:t>
            </a:r>
            <a:endParaRPr lang="en-US" sz="3400" dirty="0">
              <a:effectLst/>
              <a:latin typeface="Calibri" panose="020F0502020204030204" pitchFamily="34" charset="0"/>
              <a:ea typeface="Times New Roman" panose="02020603050405020304" pitchFamily="18" charset="0"/>
            </a:endParaRPr>
          </a:p>
        </p:txBody>
      </p:sp>
      <p:sp>
        <p:nvSpPr>
          <p:cNvPr id="6" name="TextBox 5">
            <a:extLst>
              <a:ext uri="{FF2B5EF4-FFF2-40B4-BE49-F238E27FC236}">
                <a16:creationId xmlns:a16="http://schemas.microsoft.com/office/drawing/2014/main" id="{2E621D6E-3159-E3BF-6CD9-C02769E294FD}"/>
              </a:ext>
            </a:extLst>
          </p:cNvPr>
          <p:cNvSpPr txBox="1"/>
          <p:nvPr/>
        </p:nvSpPr>
        <p:spPr>
          <a:xfrm>
            <a:off x="232347" y="1441766"/>
            <a:ext cx="6603168" cy="553998"/>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3000" b="1" dirty="0">
                <a:solidFill>
                  <a:srgbClr val="000000"/>
                </a:solidFill>
                <a:effectLst/>
                <a:latin typeface="Times New Roman" panose="02020603050405020304" pitchFamily="18" charset="0"/>
                <a:ea typeface="Calibri" panose="020F0502020204030204" pitchFamily="34" charset="0"/>
              </a:rPr>
              <a:t>1.Lịch </a:t>
            </a:r>
            <a:r>
              <a:rPr lang="en-US" sz="3000" b="1" dirty="0" err="1">
                <a:solidFill>
                  <a:srgbClr val="000000"/>
                </a:solidFill>
                <a:effectLst/>
                <a:latin typeface="Times New Roman" panose="02020603050405020304" pitchFamily="18" charset="0"/>
                <a:ea typeface="Calibri" panose="020F0502020204030204" pitchFamily="34" charset="0"/>
              </a:rPr>
              <a:t>sử</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Quân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đội</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nhân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dân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Việt</a:t>
            </a:r>
            <a:r>
              <a:rPr lang="en-US" sz="3000" b="1" dirty="0">
                <a:solidFill>
                  <a:srgbClr val="000000"/>
                </a:solidFill>
                <a:effectLst/>
                <a:latin typeface="Times New Roman" panose="02020603050405020304" pitchFamily="18" charset="0"/>
                <a:ea typeface="Calibri" panose="020F0502020204030204" pitchFamily="34" charset="0"/>
              </a:rPr>
              <a:t> Nam</a:t>
            </a:r>
            <a:endParaRPr lang="en-US" sz="3000" dirty="0">
              <a:effectLst/>
              <a:latin typeface="Times New Roman" panose="02020603050405020304" pitchFamily="18" charset="0"/>
              <a:ea typeface="Calibri" panose="020F0502020204030204" pitchFamily="34" charset="0"/>
            </a:endParaRPr>
          </a:p>
        </p:txBody>
      </p:sp>
      <p:sp>
        <p:nvSpPr>
          <p:cNvPr id="8" name="TextBox 7">
            <a:extLst>
              <a:ext uri="{FF2B5EF4-FFF2-40B4-BE49-F238E27FC236}">
                <a16:creationId xmlns:a16="http://schemas.microsoft.com/office/drawing/2014/main" id="{9EF3C65E-F802-3756-5EF4-AA8AC9F99D02}"/>
              </a:ext>
            </a:extLst>
          </p:cNvPr>
          <p:cNvSpPr txBox="1"/>
          <p:nvPr/>
        </p:nvSpPr>
        <p:spPr>
          <a:xfrm>
            <a:off x="356016" y="2094311"/>
            <a:ext cx="6719342" cy="523220"/>
          </a:xfrm>
          <a:prstGeom prst="rect">
            <a:avLst/>
          </a:prstGeom>
          <a:noFill/>
        </p:spPr>
        <p:txBody>
          <a:bodyPr wrap="square">
            <a:spAutoFit/>
          </a:bodyPr>
          <a:lstStyle/>
          <a:p>
            <a:pPr algn="just"/>
            <a:r>
              <a:rPr lang="en-US" sz="2800" b="1" dirty="0">
                <a:solidFill>
                  <a:srgbClr val="000000"/>
                </a:solidFill>
                <a:effectLst/>
                <a:latin typeface="Times New Roman" panose="02020603050405020304" pitchFamily="18" charset="0"/>
                <a:ea typeface="Calibri" panose="020F0502020204030204" pitchFamily="34" charset="0"/>
              </a:rPr>
              <a:t>a) </a:t>
            </a:r>
            <a:r>
              <a:rPr lang="en-US" sz="2800" b="1" dirty="0" err="1">
                <a:solidFill>
                  <a:srgbClr val="000000"/>
                </a:solidFill>
                <a:effectLst/>
                <a:latin typeface="Times New Roman" panose="02020603050405020304" pitchFamily="18" charset="0"/>
                <a:ea typeface="Calibri" panose="020F0502020204030204" pitchFamily="34" charset="0"/>
              </a:rPr>
              <a:t>Những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năm</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đầu</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cách</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mạng</a:t>
            </a:r>
            <a:r>
              <a:rPr lang="en-US" sz="2800" b="1" dirty="0">
                <a:solidFill>
                  <a:srgbClr val="000000"/>
                </a:solidFill>
                <a:effectLst/>
                <a:latin typeface="Times New Roman" panose="02020603050405020304" pitchFamily="18" charset="0"/>
                <a:ea typeface="Calibri" panose="020F0502020204030204" pitchFamily="34" charset="0"/>
              </a:rPr>
              <a:t> (1930-1945)</a:t>
            </a:r>
            <a:endParaRPr lang="en-US" sz="2800" dirty="0">
              <a:effectLst/>
              <a:latin typeface="Times New Roman" panose="02020603050405020304" pitchFamily="18" charset="0"/>
              <a:ea typeface="Calibri" panose="020F0502020204030204" pitchFamily="34" charset="0"/>
            </a:endParaRPr>
          </a:p>
        </p:txBody>
      </p:sp>
      <p:sp>
        <p:nvSpPr>
          <p:cNvPr id="10" name="TextBox 9">
            <a:extLst>
              <a:ext uri="{FF2B5EF4-FFF2-40B4-BE49-F238E27FC236}">
                <a16:creationId xmlns:a16="http://schemas.microsoft.com/office/drawing/2014/main" id="{B03AFFE7-1404-B505-A826-7DE4211BC7BB}"/>
              </a:ext>
            </a:extLst>
          </p:cNvPr>
          <p:cNvSpPr txBox="1"/>
          <p:nvPr/>
        </p:nvSpPr>
        <p:spPr>
          <a:xfrm>
            <a:off x="475938" y="2617531"/>
            <a:ext cx="6359577" cy="1815882"/>
          </a:xfrm>
          <a:prstGeom prst="rect">
            <a:avLst/>
          </a:prstGeom>
          <a:noFill/>
        </p:spPr>
        <p:txBody>
          <a:bodyPr wrap="square">
            <a:spAutoFit/>
          </a:bodyPr>
          <a:lstStyle/>
          <a:p>
            <a:pPr algn="just"/>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Trong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quá</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trình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triển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phong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trào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một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vũ</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trang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đã</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ra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như</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vệ</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đỏ</a:t>
            </a:r>
            <a:r>
              <a:rPr lang="en-US" sz="2800" dirty="0">
                <a:solidFill>
                  <a:srgbClr val="000000"/>
                </a:solidFill>
                <a:effectLst/>
                <a:latin typeface="Times New Roman" panose="02020603050405020304" pitchFamily="18" charset="0"/>
                <a:ea typeface="Calibri" panose="020F0502020204030204" pitchFamily="34" charset="0"/>
              </a:rPr>
              <a:t>, Du </a:t>
            </a:r>
            <a:r>
              <a:rPr lang="en-US" sz="2800" dirty="0" err="1">
                <a:solidFill>
                  <a:srgbClr val="000000"/>
                </a:solidFill>
                <a:effectLst/>
                <a:latin typeface="Times New Roman" panose="02020603050405020304" pitchFamily="18" charset="0"/>
                <a:ea typeface="Calibri" panose="020F0502020204030204" pitchFamily="34" charset="0"/>
              </a:rPr>
              <a:t>kích</a:t>
            </a:r>
            <a:r>
              <a:rPr lang="en-US" sz="2800" dirty="0">
                <a:solidFill>
                  <a:srgbClr val="000000"/>
                </a:solidFill>
                <a:effectLst/>
                <a:latin typeface="Times New Roman" panose="02020603050405020304" pitchFamily="18" charset="0"/>
                <a:ea typeface="Calibri" panose="020F0502020204030204" pitchFamily="34" charset="0"/>
              </a:rPr>
              <a:t> Nam </a:t>
            </a:r>
            <a:r>
              <a:rPr lang="en-US" sz="2800" dirty="0" err="1">
                <a:solidFill>
                  <a:srgbClr val="000000"/>
                </a:solidFill>
                <a:effectLst/>
                <a:latin typeface="Times New Roman" panose="02020603050405020304" pitchFamily="18" charset="0"/>
                <a:ea typeface="Calibri" panose="020F0502020204030204" pitchFamily="34" charset="0"/>
              </a:rPr>
              <a:t>Kì</a:t>
            </a:r>
            <a:r>
              <a:rPr lang="en-US" sz="2800" dirty="0">
                <a:solidFill>
                  <a:srgbClr val="000000"/>
                </a:solidFill>
                <a:effectLst/>
                <a:latin typeface="Times New Roman" panose="02020603050405020304" pitchFamily="18" charset="0"/>
                <a:ea typeface="Calibri" panose="020F0502020204030204" pitchFamily="34" charset="0"/>
              </a:rPr>
              <a:t>, Du </a:t>
            </a:r>
            <a:r>
              <a:rPr lang="en-US" sz="2800" dirty="0" err="1">
                <a:solidFill>
                  <a:srgbClr val="000000"/>
                </a:solidFill>
                <a:effectLst/>
                <a:latin typeface="Times New Roman" panose="02020603050405020304" pitchFamily="18" charset="0"/>
                <a:ea typeface="Calibri" panose="020F0502020204030204" pitchFamily="34" charset="0"/>
              </a:rPr>
              <a:t>kích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Bắc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Sơn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cứu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quốc</a:t>
            </a:r>
            <a:r>
              <a:rPr lang="en-US" sz="2800" dirty="0">
                <a:solidFill>
                  <a:srgbClr val="000000"/>
                </a:solidFill>
                <a:effectLst/>
                <a:latin typeface="Times New Roman" panose="02020603050405020304" pitchFamily="18" charset="0"/>
                <a:ea typeface="Calibri" panose="020F0502020204030204" pitchFamily="34" charset="0"/>
              </a:rPr>
              <a:t> quân1,2,3 ,....</a:t>
            </a:r>
            <a:endParaRPr lang="en-US" sz="2800" dirty="0">
              <a:effectLst/>
              <a:latin typeface="Times New Roman" panose="02020603050405020304" pitchFamily="18" charset="0"/>
              <a:ea typeface="Calibri" panose="020F0502020204030204" pitchFamily="34" charset="0"/>
            </a:endParaRPr>
          </a:p>
        </p:txBody>
      </p:sp>
      <p:pic>
        <p:nvPicPr>
          <p:cNvPr id="11" name="Picture 10" descr="77391251770857">
            <a:extLst>
              <a:ext uri="{FF2B5EF4-FFF2-40B4-BE49-F238E27FC236}">
                <a16:creationId xmlns:a16="http://schemas.microsoft.com/office/drawing/2014/main" id="{BE154C3A-500B-E015-9997-97D11159C7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567" y="4460611"/>
            <a:ext cx="5846163" cy="23973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Copy of VeQuocDoanGiaDinh">
            <a:extLst>
              <a:ext uri="{FF2B5EF4-FFF2-40B4-BE49-F238E27FC236}">
                <a16:creationId xmlns:a16="http://schemas.microsoft.com/office/drawing/2014/main" id="{B2F688D2-AAA3-7420-6CC1-7ABA4ED07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3543" y="2154746"/>
            <a:ext cx="5068549" cy="5190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999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par>
                                <p:cTn id="18" presetID="14" presetClass="entr" presetSubtype="1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C5BEE6-8E26-FD61-28F6-8DB40B397027}"/>
              </a:ext>
            </a:extLst>
          </p:cNvPr>
          <p:cNvSpPr txBox="1"/>
          <p:nvPr/>
        </p:nvSpPr>
        <p:spPr>
          <a:xfrm>
            <a:off x="202366" y="167602"/>
            <a:ext cx="6603168" cy="553998"/>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3000" b="1" dirty="0">
                <a:solidFill>
                  <a:srgbClr val="000000"/>
                </a:solidFill>
                <a:effectLst/>
                <a:latin typeface="Times New Roman" panose="02020603050405020304" pitchFamily="18" charset="0"/>
                <a:ea typeface="Calibri" panose="020F0502020204030204" pitchFamily="34" charset="0"/>
              </a:rPr>
              <a:t>1.Lịch </a:t>
            </a:r>
            <a:r>
              <a:rPr lang="en-US" sz="3000" b="1" dirty="0" err="1">
                <a:solidFill>
                  <a:srgbClr val="000000"/>
                </a:solidFill>
                <a:effectLst/>
                <a:latin typeface="Times New Roman" panose="02020603050405020304" pitchFamily="18" charset="0"/>
                <a:ea typeface="Calibri" panose="020F0502020204030204" pitchFamily="34" charset="0"/>
              </a:rPr>
              <a:t>sử</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Quân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đội</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nhân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dân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Việt</a:t>
            </a:r>
            <a:r>
              <a:rPr lang="en-US" sz="3000" b="1" dirty="0">
                <a:solidFill>
                  <a:srgbClr val="000000"/>
                </a:solidFill>
                <a:effectLst/>
                <a:latin typeface="Times New Roman" panose="02020603050405020304" pitchFamily="18" charset="0"/>
                <a:ea typeface="Calibri" panose="020F0502020204030204" pitchFamily="34" charset="0"/>
              </a:rPr>
              <a:t> Nam</a:t>
            </a:r>
            <a:endParaRPr lang="en-US" sz="3000" dirty="0">
              <a:effectLst/>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49630070-1452-6CB6-80E2-B65E49ECBBEF}"/>
              </a:ext>
            </a:extLst>
          </p:cNvPr>
          <p:cNvSpPr txBox="1"/>
          <p:nvPr/>
        </p:nvSpPr>
        <p:spPr>
          <a:xfrm>
            <a:off x="326036" y="721600"/>
            <a:ext cx="6719342" cy="523220"/>
          </a:xfrm>
          <a:prstGeom prst="rect">
            <a:avLst/>
          </a:prstGeom>
          <a:noFill/>
        </p:spPr>
        <p:txBody>
          <a:bodyPr wrap="square">
            <a:spAutoFit/>
          </a:bodyPr>
          <a:lstStyle/>
          <a:p>
            <a:pPr algn="just"/>
            <a:r>
              <a:rPr lang="en-US" sz="2800" b="1" dirty="0">
                <a:solidFill>
                  <a:srgbClr val="000000"/>
                </a:solidFill>
                <a:effectLst/>
                <a:latin typeface="Times New Roman" panose="02020603050405020304" pitchFamily="18" charset="0"/>
                <a:ea typeface="Calibri" panose="020F0502020204030204" pitchFamily="34" charset="0"/>
              </a:rPr>
              <a:t>a) </a:t>
            </a:r>
            <a:r>
              <a:rPr lang="en-US" sz="2800" b="1" dirty="0" err="1">
                <a:solidFill>
                  <a:srgbClr val="000000"/>
                </a:solidFill>
                <a:effectLst/>
                <a:latin typeface="Times New Roman" panose="02020603050405020304" pitchFamily="18" charset="0"/>
                <a:ea typeface="Calibri" panose="020F0502020204030204" pitchFamily="34" charset="0"/>
              </a:rPr>
              <a:t>Những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năm</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đầu</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cách</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mạng</a:t>
            </a:r>
            <a:r>
              <a:rPr lang="en-US" sz="2800" b="1" dirty="0">
                <a:solidFill>
                  <a:srgbClr val="000000"/>
                </a:solidFill>
                <a:effectLst/>
                <a:latin typeface="Times New Roman" panose="02020603050405020304" pitchFamily="18" charset="0"/>
                <a:ea typeface="Calibri" panose="020F0502020204030204" pitchFamily="34" charset="0"/>
              </a:rPr>
              <a:t> (1930-1945)</a:t>
            </a:r>
            <a:endParaRPr lang="en-US" sz="2800" dirty="0">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7CCBE448-8922-F39E-B70A-0AA4E6C9C173}"/>
              </a:ext>
            </a:extLst>
          </p:cNvPr>
          <p:cNvSpPr txBox="1"/>
          <p:nvPr/>
        </p:nvSpPr>
        <p:spPr>
          <a:xfrm>
            <a:off x="202365" y="1244820"/>
            <a:ext cx="6843012" cy="2246769"/>
          </a:xfrm>
          <a:prstGeom prst="rect">
            <a:avLst/>
          </a:prstGeom>
          <a:noFill/>
        </p:spPr>
        <p:txBody>
          <a:bodyPr wrap="square">
            <a:spAutoFit/>
          </a:bodyPr>
          <a:lstStyle/>
          <a:p>
            <a:pPr algn="just"/>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Ngày</a:t>
            </a:r>
            <a:r>
              <a:rPr lang="en-US" sz="2800" dirty="0">
                <a:solidFill>
                  <a:srgbClr val="000000"/>
                </a:solidFill>
                <a:effectLst/>
                <a:latin typeface="Times New Roman" panose="02020603050405020304" pitchFamily="18" charset="0"/>
                <a:ea typeface="Calibri" panose="020F0502020204030204" pitchFamily="34" charset="0"/>
              </a:rPr>
              <a:t> 22/12/1944 </a:t>
            </a:r>
            <a:r>
              <a:rPr lang="en-US" sz="2800" dirty="0" err="1">
                <a:solidFill>
                  <a:srgbClr val="000000"/>
                </a:solidFill>
                <a:effectLst/>
                <a:latin typeface="Times New Roman" panose="02020603050405020304" pitchFamily="18" charset="0"/>
                <a:ea typeface="Calibri" panose="020F0502020204030204" pitchFamily="34" charset="0"/>
              </a:rPr>
              <a:t>Đội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Việt</a:t>
            </a:r>
            <a:r>
              <a:rPr lang="en-US" sz="2800" dirty="0">
                <a:solidFill>
                  <a:srgbClr val="000000"/>
                </a:solidFill>
                <a:effectLst/>
                <a:latin typeface="Times New Roman" panose="02020603050405020304" pitchFamily="18" charset="0"/>
                <a:ea typeface="Calibri" panose="020F0502020204030204" pitchFamily="34" charset="0"/>
              </a:rPr>
              <a:t> Nam </a:t>
            </a:r>
            <a:r>
              <a:rPr lang="en-US" sz="2800" dirty="0" err="1">
                <a:solidFill>
                  <a:srgbClr val="000000"/>
                </a:solidFill>
                <a:effectLst/>
                <a:latin typeface="Times New Roman" panose="02020603050405020304" pitchFamily="18" charset="0"/>
                <a:ea typeface="Calibri" panose="020F0502020204030204" pitchFamily="34" charset="0"/>
              </a:rPr>
              <a:t>Tuyên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truyền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Giải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phóng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được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thành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lập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gồm</a:t>
            </a:r>
            <a:r>
              <a:rPr lang="en-US" sz="2800" dirty="0">
                <a:solidFill>
                  <a:srgbClr val="000000"/>
                </a:solidFill>
                <a:effectLst/>
                <a:latin typeface="Times New Roman" panose="02020603050405020304" pitchFamily="18" charset="0"/>
                <a:ea typeface="Calibri" panose="020F0502020204030204" pitchFamily="34" charset="0"/>
              </a:rPr>
              <a:t> 34 </a:t>
            </a:r>
            <a:r>
              <a:rPr lang="en-US" sz="2800" dirty="0" err="1">
                <a:solidFill>
                  <a:srgbClr val="000000"/>
                </a:solidFill>
                <a:effectLst/>
                <a:latin typeface="Times New Roman" panose="02020603050405020304" pitchFamily="18" charset="0"/>
                <a:ea typeface="Calibri" panose="020F0502020204030204" pitchFamily="34" charset="0"/>
              </a:rPr>
              <a:t>chiến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sĩ</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trong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đó</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có</a:t>
            </a:r>
            <a:r>
              <a:rPr lang="en-US" sz="2800" dirty="0">
                <a:effectLst/>
                <a:latin typeface="Times New Roman" panose="02020603050405020304" pitchFamily="18" charset="0"/>
                <a:ea typeface="Calibri" panose="020F0502020204030204" pitchFamily="34" charset="0"/>
              </a:rPr>
              <a:t> 3 </a:t>
            </a:r>
            <a:r>
              <a:rPr lang="en-US" sz="2800" dirty="0" err="1">
                <a:effectLst/>
                <a:latin typeface="Times New Roman" panose="02020603050405020304" pitchFamily="18" charset="0"/>
                <a:ea typeface="Calibri" panose="020F0502020204030204" pitchFamily="34" charset="0"/>
              </a:rPr>
              <a:t>nữ</a:t>
            </a:r>
            <a:r>
              <a:rPr lang="en-US" sz="2800" dirty="0">
                <a:effectLst/>
                <a:latin typeface="Times New Roman" panose="02020603050405020304" pitchFamily="18" charset="0"/>
                <a:ea typeface="Calibri" panose="020F0502020204030204" pitchFamily="34" charset="0"/>
              </a:rPr>
              <a: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biên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chế</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thành</a:t>
            </a:r>
            <a:r>
              <a:rPr lang="en-US" sz="2800" dirty="0">
                <a:solidFill>
                  <a:srgbClr val="000000"/>
                </a:solidFill>
                <a:effectLst/>
                <a:latin typeface="Times New Roman" panose="02020603050405020304" pitchFamily="18" charset="0"/>
                <a:ea typeface="Calibri" panose="020F0502020204030204" pitchFamily="34" charset="0"/>
              </a:rPr>
              <a:t> 3 </a:t>
            </a:r>
            <a:r>
              <a:rPr lang="en-US" sz="2800" dirty="0" err="1">
                <a:solidFill>
                  <a:srgbClr val="000000"/>
                </a:solidFill>
                <a:effectLst/>
                <a:latin typeface="Times New Roman" panose="02020603050405020304" pitchFamily="18" charset="0"/>
                <a:ea typeface="Calibri" panose="020F0502020204030204" pitchFamily="34" charset="0"/>
              </a:rPr>
              <a:t>tiểu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đội</a:t>
            </a:r>
            <a:r>
              <a:rPr lang="en-US" sz="2800" dirty="0">
                <a:solidFill>
                  <a:srgbClr val="000000"/>
                </a:solidFill>
                <a:effectLst/>
                <a:latin typeface="Times New Roman" panose="02020603050405020304" pitchFamily="18" charset="0"/>
                <a:ea typeface="Calibri" panose="020F0502020204030204" pitchFamily="34" charset="0"/>
              </a:rPr>
              <a:t>, do </a:t>
            </a:r>
            <a:r>
              <a:rPr lang="en-US" sz="2800" dirty="0" err="1">
                <a:solidFill>
                  <a:srgbClr val="000000"/>
                </a:solidFill>
                <a:effectLst/>
                <a:latin typeface="Times New Roman" panose="02020603050405020304" pitchFamily="18" charset="0"/>
                <a:ea typeface="Calibri" panose="020F0502020204030204" pitchFamily="34" charset="0"/>
              </a:rPr>
              <a:t>đồng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Võ</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Nguyên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Giáp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tiếp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chỉ</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huy</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pic>
        <p:nvPicPr>
          <p:cNvPr id="8" name="Picture 5" descr="VNtuyentruyenGPQ">
            <a:extLst>
              <a:ext uri="{FF2B5EF4-FFF2-40B4-BE49-F238E27FC236}">
                <a16:creationId xmlns:a16="http://schemas.microsoft.com/office/drawing/2014/main" id="{55C75F16-7DB2-2E40-FD72-40F7DAC8C2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364" y="3429000"/>
            <a:ext cx="6843013" cy="3429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08E3A46-EC0E-9968-1205-35B33629821A}"/>
              </a:ext>
            </a:extLst>
          </p:cNvPr>
          <p:cNvSpPr/>
          <p:nvPr/>
        </p:nvSpPr>
        <p:spPr>
          <a:xfrm>
            <a:off x="2563318" y="6198989"/>
            <a:ext cx="4482059" cy="65901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b="1" dirty="0" err="1">
                <a:solidFill>
                  <a:schemeClr val="tx1"/>
                </a:solidFill>
                <a:latin typeface="Times New Roman" panose="02020603050405020304" pitchFamily="18" charset="0"/>
                <a:cs typeface="Times New Roman" panose="02020603050405020304" pitchFamily="18" charset="0"/>
              </a:rPr>
              <a:t>Đồng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chí</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Hoàng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Sâm</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làm</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đội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trưởng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Đồng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chí</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Xích</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Thắng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làm</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chính</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trị</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viên</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58805F01-A475-99BB-BB52-5E40AAB6AF89}"/>
              </a:ext>
            </a:extLst>
          </p:cNvPr>
          <p:cNvSpPr>
            <a:spLocks noGrp="1"/>
          </p:cNvSpPr>
          <p:nvPr>
            <p:ph type="title"/>
          </p:nvPr>
        </p:nvSpPr>
        <p:spPr>
          <a:xfrm>
            <a:off x="7493831" y="253636"/>
            <a:ext cx="4254709" cy="914400"/>
          </a:xfrm>
        </p:spPr>
        <p:txBody>
          <a:bodyPr>
            <a:normAutofit/>
          </a:bodyPr>
          <a:lstStyle/>
          <a:p>
            <a:r>
              <a:rPr lang="en-US" sz="2700" b="1" dirty="0" err="1">
                <a:solidFill>
                  <a:srgbClr val="FF0000"/>
                </a:solidFill>
                <a:latin typeface="Times New Roman" pitchFamily="18" charset="0"/>
                <a:cs typeface="Times New Roman" pitchFamily="18" charset="0"/>
              </a:rPr>
              <a:t>Những</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chiến</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công</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đầu</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tiên</a:t>
            </a:r>
            <a:endParaRPr lang="en-US" sz="2700" b="1" dirty="0">
              <a:solidFill>
                <a:srgbClr val="FF0000"/>
              </a:solidFill>
              <a:latin typeface="Times New Roman" pitchFamily="18" charset="0"/>
              <a:cs typeface="Times New Roman" pitchFamily="18" charset="0"/>
            </a:endParaRPr>
          </a:p>
        </p:txBody>
      </p:sp>
      <p:pic>
        <p:nvPicPr>
          <p:cNvPr id="11" name="Picture 10">
            <a:extLst>
              <a:ext uri="{FF2B5EF4-FFF2-40B4-BE49-F238E27FC236}">
                <a16:creationId xmlns:a16="http://schemas.microsoft.com/office/drawing/2014/main" id="{0E05851B-5857-E502-0581-8C65B0A873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3962" y="983209"/>
            <a:ext cx="4654445" cy="3350091"/>
          </a:xfrm>
          <a:prstGeom prst="rect">
            <a:avLst/>
          </a:prstGeom>
        </p:spPr>
      </p:pic>
      <p:sp>
        <p:nvSpPr>
          <p:cNvPr id="12" name="Content Placeholder 2">
            <a:extLst>
              <a:ext uri="{FF2B5EF4-FFF2-40B4-BE49-F238E27FC236}">
                <a16:creationId xmlns:a16="http://schemas.microsoft.com/office/drawing/2014/main" id="{4E23532B-4A99-DF30-7D18-6A2FD1A32935}"/>
              </a:ext>
            </a:extLst>
          </p:cNvPr>
          <p:cNvSpPr>
            <a:spLocks noGrp="1"/>
          </p:cNvSpPr>
          <p:nvPr>
            <p:ph idx="1"/>
          </p:nvPr>
        </p:nvSpPr>
        <p:spPr>
          <a:xfrm>
            <a:off x="7176540" y="4333301"/>
            <a:ext cx="4813096" cy="2524699"/>
          </a:xfrm>
        </p:spPr>
        <p:txBody>
          <a:bodyPr>
            <a:noAutofit/>
          </a:bodyPr>
          <a:lstStyle/>
          <a:p>
            <a:pPr algn="just">
              <a:lnSpc>
                <a:spcPct val="100000"/>
              </a:lnSpc>
              <a:buFontTx/>
              <a:buChar char="-"/>
            </a:pPr>
            <a:r>
              <a:rPr lang="en-US" sz="2200" dirty="0" err="1">
                <a:solidFill>
                  <a:srgbClr val="FF0000"/>
                </a:solidFill>
                <a:latin typeface="Times New Roman" pitchFamily="18" charset="0"/>
                <a:cs typeface="Times New Roman" pitchFamily="18" charset="0"/>
              </a:rPr>
              <a:t>Trận</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Phay</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Khắt</a:t>
            </a:r>
            <a:r>
              <a:rPr lang="en-US" sz="2200" dirty="0">
                <a:solidFill>
                  <a:srgbClr val="FF0000"/>
                </a:solidFill>
                <a:latin typeface="Times New Roman" pitchFamily="18" charset="0"/>
                <a:cs typeface="Times New Roman" pitchFamily="18" charset="0"/>
              </a:rPr>
              <a:t> ( 25/12/1944 )</a:t>
            </a:r>
          </a:p>
          <a:p>
            <a:pPr marL="0" indent="0" algn="just">
              <a:lnSpc>
                <a:spcPct val="100000"/>
              </a:lnSpc>
              <a:buNone/>
            </a:pP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Diệt</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đồn</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Phay</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Khắt</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tiêu</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diệt</a:t>
            </a:r>
            <a:r>
              <a:rPr lang="en-US" sz="2200" dirty="0">
                <a:solidFill>
                  <a:srgbClr val="FF0000"/>
                </a:solidFill>
                <a:latin typeface="Times New Roman" pitchFamily="18" charset="0"/>
                <a:cs typeface="Times New Roman" pitchFamily="18" charset="0"/>
              </a:rPr>
              <a:t> 3 </a:t>
            </a:r>
            <a:r>
              <a:rPr lang="en-US" sz="2200" dirty="0" err="1">
                <a:solidFill>
                  <a:srgbClr val="FF0000"/>
                </a:solidFill>
                <a:latin typeface="Times New Roman" pitchFamily="18" charset="0"/>
                <a:cs typeface="Times New Roman" pitchFamily="18" charset="0"/>
              </a:rPr>
              <a:t>tên</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địch</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bắt</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sống</a:t>
            </a:r>
            <a:r>
              <a:rPr lang="en-US" sz="2200" dirty="0">
                <a:solidFill>
                  <a:srgbClr val="FF0000"/>
                </a:solidFill>
                <a:latin typeface="Times New Roman" pitchFamily="18" charset="0"/>
                <a:cs typeface="Times New Roman" pitchFamily="18" charset="0"/>
              </a:rPr>
              <a:t> 17 </a:t>
            </a:r>
            <a:r>
              <a:rPr lang="en-US" sz="2200" dirty="0" err="1">
                <a:solidFill>
                  <a:srgbClr val="FF0000"/>
                </a:solidFill>
                <a:latin typeface="Times New Roman" pitchFamily="18" charset="0"/>
                <a:cs typeface="Times New Roman" pitchFamily="18" charset="0"/>
              </a:rPr>
              <a:t>tên</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hạ</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sát</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đồn</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trưởng</a:t>
            </a:r>
            <a:r>
              <a:rPr lang="en-US" sz="2200" dirty="0">
                <a:solidFill>
                  <a:srgbClr val="FF0000"/>
                </a:solidFill>
                <a:latin typeface="Times New Roman" pitchFamily="18" charset="0"/>
                <a:cs typeface="Times New Roman" pitchFamily="18" charset="0"/>
              </a:rPr>
              <a:t>.</a:t>
            </a:r>
          </a:p>
          <a:p>
            <a:pPr algn="just">
              <a:lnSpc>
                <a:spcPct val="100000"/>
              </a:lnSpc>
              <a:buFontTx/>
              <a:buChar char="-"/>
            </a:pPr>
            <a:r>
              <a:rPr lang="en-US" sz="2200" dirty="0" err="1">
                <a:solidFill>
                  <a:srgbClr val="FF0000"/>
                </a:solidFill>
                <a:latin typeface="Times New Roman" pitchFamily="18" charset="0"/>
                <a:cs typeface="Times New Roman" pitchFamily="18" charset="0"/>
              </a:rPr>
              <a:t>Trận</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Nà</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Ngần</a:t>
            </a:r>
            <a:r>
              <a:rPr lang="en-US" sz="2200" dirty="0">
                <a:solidFill>
                  <a:srgbClr val="FF0000"/>
                </a:solidFill>
                <a:latin typeface="Times New Roman" pitchFamily="18" charset="0"/>
                <a:cs typeface="Times New Roman" pitchFamily="18" charset="0"/>
              </a:rPr>
              <a:t> ( 26/12/1944 )</a:t>
            </a:r>
          </a:p>
          <a:p>
            <a:pPr marL="0" indent="0" algn="just">
              <a:lnSpc>
                <a:spcPct val="100000"/>
              </a:lnSpc>
              <a:buNone/>
            </a:pP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Hạ</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đồn</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Nà</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Ngần</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tiêu</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diệt</a:t>
            </a:r>
            <a:r>
              <a:rPr lang="en-US" sz="2200" dirty="0">
                <a:solidFill>
                  <a:srgbClr val="FF0000"/>
                </a:solidFill>
                <a:latin typeface="Times New Roman" pitchFamily="18" charset="0"/>
                <a:cs typeface="Times New Roman" pitchFamily="18" charset="0"/>
              </a:rPr>
              <a:t> 4 </a:t>
            </a:r>
            <a:r>
              <a:rPr lang="en-US" sz="2200" dirty="0" err="1">
                <a:solidFill>
                  <a:srgbClr val="FF0000"/>
                </a:solidFill>
                <a:latin typeface="Times New Roman" pitchFamily="18" charset="0"/>
                <a:cs typeface="Times New Roman" pitchFamily="18" charset="0"/>
              </a:rPr>
              <a:t>tên</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địch</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và</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bắt</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sống</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toàn</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bộ</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địch</a:t>
            </a:r>
            <a:r>
              <a:rPr lang="en-US" sz="22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4167331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par>
                                <p:cTn id="21" presetID="6" presetClass="entr" presetSubtype="16"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2000"/>
                                        <p:tgtEl>
                                          <p:spTgt spid="12"/>
                                        </p:tgtEl>
                                      </p:cBhvr>
                                    </p:animEffect>
                                    <p:anim calcmode="lin" valueType="num">
                                      <p:cBhvr>
                                        <p:cTn id="29" dur="2000" fill="hold"/>
                                        <p:tgtEl>
                                          <p:spTgt spid="12"/>
                                        </p:tgtEl>
                                        <p:attrNameLst>
                                          <p:attrName>ppt_w</p:attrName>
                                        </p:attrNameLst>
                                      </p:cBhvr>
                                      <p:tavLst>
                                        <p:tav tm="0" fmla="#ppt_w*sin(2.5*pi*$)">
                                          <p:val>
                                            <p:fltVal val="0"/>
                                          </p:val>
                                        </p:tav>
                                        <p:tav tm="100000">
                                          <p:val>
                                            <p:fltVal val="1"/>
                                          </p:val>
                                        </p:tav>
                                      </p:tavLst>
                                    </p:anim>
                                    <p:anim calcmode="lin" valueType="num">
                                      <p:cBhvr>
                                        <p:cTn id="30"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D4C670-B8F1-152A-2FEC-69C34DCF93E6}"/>
              </a:ext>
            </a:extLst>
          </p:cNvPr>
          <p:cNvSpPr txBox="1"/>
          <p:nvPr/>
        </p:nvSpPr>
        <p:spPr>
          <a:xfrm>
            <a:off x="202366" y="167602"/>
            <a:ext cx="6603168" cy="553998"/>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3000" b="1" dirty="0">
                <a:solidFill>
                  <a:srgbClr val="000000"/>
                </a:solidFill>
                <a:effectLst/>
                <a:latin typeface="Times New Roman" panose="02020603050405020304" pitchFamily="18" charset="0"/>
                <a:ea typeface="Calibri" panose="020F0502020204030204" pitchFamily="34" charset="0"/>
              </a:rPr>
              <a:t>1.Lịch </a:t>
            </a:r>
            <a:r>
              <a:rPr lang="en-US" sz="3000" b="1" dirty="0" err="1">
                <a:solidFill>
                  <a:srgbClr val="000000"/>
                </a:solidFill>
                <a:effectLst/>
                <a:latin typeface="Times New Roman" panose="02020603050405020304" pitchFamily="18" charset="0"/>
                <a:ea typeface="Calibri" panose="020F0502020204030204" pitchFamily="34" charset="0"/>
              </a:rPr>
              <a:t>sử</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Quân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đội</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nhân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dân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Việt</a:t>
            </a:r>
            <a:r>
              <a:rPr lang="en-US" sz="3000" b="1" dirty="0">
                <a:solidFill>
                  <a:srgbClr val="000000"/>
                </a:solidFill>
                <a:effectLst/>
                <a:latin typeface="Times New Roman" panose="02020603050405020304" pitchFamily="18" charset="0"/>
                <a:ea typeface="Calibri" panose="020F0502020204030204" pitchFamily="34" charset="0"/>
              </a:rPr>
              <a:t> Nam</a:t>
            </a:r>
            <a:endParaRPr lang="en-US" sz="3000" dirty="0">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10A714BA-5C77-78EA-20D3-623C3A913D2D}"/>
              </a:ext>
            </a:extLst>
          </p:cNvPr>
          <p:cNvSpPr txBox="1"/>
          <p:nvPr/>
        </p:nvSpPr>
        <p:spPr>
          <a:xfrm>
            <a:off x="326036" y="721600"/>
            <a:ext cx="6719342" cy="523220"/>
          </a:xfrm>
          <a:prstGeom prst="rect">
            <a:avLst/>
          </a:prstGeom>
          <a:noFill/>
        </p:spPr>
        <p:txBody>
          <a:bodyPr wrap="square">
            <a:spAutoFit/>
          </a:bodyPr>
          <a:lstStyle/>
          <a:p>
            <a:pPr algn="just"/>
            <a:r>
              <a:rPr lang="en-US" sz="2800" b="1" dirty="0">
                <a:solidFill>
                  <a:srgbClr val="000000"/>
                </a:solidFill>
                <a:effectLst/>
                <a:latin typeface="Times New Roman" panose="02020603050405020304" pitchFamily="18" charset="0"/>
                <a:ea typeface="Calibri" panose="020F0502020204030204" pitchFamily="34" charset="0"/>
              </a:rPr>
              <a:t>a) </a:t>
            </a:r>
            <a:r>
              <a:rPr lang="en-US" sz="2800" b="1" dirty="0" err="1">
                <a:solidFill>
                  <a:srgbClr val="000000"/>
                </a:solidFill>
                <a:effectLst/>
                <a:latin typeface="Times New Roman" panose="02020603050405020304" pitchFamily="18" charset="0"/>
                <a:ea typeface="Calibri" panose="020F0502020204030204" pitchFamily="34" charset="0"/>
              </a:rPr>
              <a:t>Những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năm</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đầu</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cách</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mạng</a:t>
            </a:r>
            <a:r>
              <a:rPr lang="en-US" sz="2800" b="1" dirty="0">
                <a:solidFill>
                  <a:srgbClr val="000000"/>
                </a:solidFill>
                <a:effectLst/>
                <a:latin typeface="Times New Roman" panose="02020603050405020304" pitchFamily="18" charset="0"/>
                <a:ea typeface="Calibri" panose="020F0502020204030204" pitchFamily="34" charset="0"/>
              </a:rPr>
              <a:t> (1930-1945)</a:t>
            </a:r>
            <a:endParaRPr lang="en-US" sz="2800" dirty="0">
              <a:effectLst/>
              <a:latin typeface="Times New Roman" panose="02020603050405020304" pitchFamily="18" charset="0"/>
              <a:ea typeface="Calibri" panose="020F0502020204030204" pitchFamily="34" charset="0"/>
            </a:endParaRPr>
          </a:p>
        </p:txBody>
      </p:sp>
      <p:sp>
        <p:nvSpPr>
          <p:cNvPr id="9" name="TextBox 8">
            <a:extLst>
              <a:ext uri="{FF2B5EF4-FFF2-40B4-BE49-F238E27FC236}">
                <a16:creationId xmlns:a16="http://schemas.microsoft.com/office/drawing/2014/main" id="{AF1423EA-8EDE-97DD-B8E4-406C33FCDC1A}"/>
              </a:ext>
            </a:extLst>
          </p:cNvPr>
          <p:cNvSpPr txBox="1"/>
          <p:nvPr/>
        </p:nvSpPr>
        <p:spPr>
          <a:xfrm>
            <a:off x="457199" y="1152487"/>
            <a:ext cx="11534931" cy="954107"/>
          </a:xfrm>
          <a:prstGeom prst="rect">
            <a:avLst/>
          </a:prstGeom>
          <a:noFill/>
        </p:spPr>
        <p:txBody>
          <a:bodyPr wrap="square">
            <a:spAutoFit/>
          </a:bodyPr>
          <a:lstStyle/>
          <a:p>
            <a:pPr algn="just"/>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Nghệ</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thuật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ta </a:t>
            </a:r>
            <a:r>
              <a:rPr lang="en-US" sz="2800" dirty="0" err="1">
                <a:solidFill>
                  <a:srgbClr val="000000"/>
                </a:solidFill>
                <a:effectLst/>
                <a:latin typeface="Times New Roman" panose="02020603050405020304" pitchFamily="18" charset="0"/>
                <a:ea typeface="Calibri" panose="020F0502020204030204" pitchFamily="34" charset="0"/>
              </a:rPr>
              <a:t>trong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giai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đoạn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này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chủ</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yếu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vận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dụng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lối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đánh</a:t>
            </a:r>
            <a:r>
              <a:rPr lang="en-US" sz="2800" dirty="0">
                <a:solidFill>
                  <a:srgbClr val="000000"/>
                </a:solidFill>
                <a:effectLst/>
                <a:latin typeface="Times New Roman" panose="02020603050405020304" pitchFamily="18" charset="0"/>
                <a:ea typeface="Calibri" panose="020F0502020204030204" pitchFamily="34" charset="0"/>
              </a:rPr>
              <a:t> du </a:t>
            </a:r>
            <a:r>
              <a:rPr lang="en-US" sz="2800" dirty="0" err="1">
                <a:solidFill>
                  <a:srgbClr val="000000"/>
                </a:solidFill>
                <a:effectLst/>
                <a:latin typeface="Times New Roman" panose="02020603050405020304" pitchFamily="18" charset="0"/>
                <a:ea typeface="Calibri" panose="020F0502020204030204" pitchFamily="34" charset="0"/>
              </a:rPr>
              <a:t>kích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mật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nhanh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chóng</a:t>
            </a:r>
            <a:r>
              <a:rPr lang="en-US" sz="2800" dirty="0">
                <a:solidFill>
                  <a:srgbClr val="000000"/>
                </a:solidFill>
                <a:effectLst/>
                <a:latin typeface="Times New Roman" panose="02020603050405020304" pitchFamily="18" charset="0"/>
                <a:ea typeface="Calibri" panose="020F0502020204030204" pitchFamily="34" charset="0"/>
              </a:rPr>
              <a:t>, di </a:t>
            </a:r>
            <a:r>
              <a:rPr lang="en-US" sz="2800" dirty="0" err="1">
                <a:solidFill>
                  <a:srgbClr val="000000"/>
                </a:solidFill>
                <a:effectLst/>
                <a:latin typeface="Times New Roman" panose="02020603050405020304" pitchFamily="18" charset="0"/>
                <a:ea typeface="Calibri" panose="020F0502020204030204" pitchFamily="34" charset="0"/>
              </a:rPr>
              <a:t>chuyển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hoạt</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11" name="TextBox 10">
            <a:extLst>
              <a:ext uri="{FF2B5EF4-FFF2-40B4-BE49-F238E27FC236}">
                <a16:creationId xmlns:a16="http://schemas.microsoft.com/office/drawing/2014/main" id="{3D2B3857-FC31-1591-704F-054171430B20}"/>
              </a:ext>
            </a:extLst>
          </p:cNvPr>
          <p:cNvSpPr txBox="1"/>
          <p:nvPr/>
        </p:nvSpPr>
        <p:spPr>
          <a:xfrm>
            <a:off x="457198" y="2106594"/>
            <a:ext cx="11534931" cy="954107"/>
          </a:xfrm>
          <a:prstGeom prst="rect">
            <a:avLst/>
          </a:prstGeom>
          <a:noFill/>
        </p:spPr>
        <p:txBody>
          <a:bodyPr wrap="square">
            <a:spAutoFit/>
          </a:bodyPr>
          <a:lstStyle/>
          <a:p>
            <a:pPr algn="just"/>
            <a:r>
              <a:rPr lang="en-US" sz="2800" dirty="0">
                <a:solidFill>
                  <a:srgbClr val="000000"/>
                </a:solidFill>
                <a:effectLst/>
                <a:latin typeface="Times New Roman" panose="02020603050405020304" pitchFamily="18" charset="0"/>
                <a:ea typeface="Calibri" panose="020F0502020204030204" pitchFamily="34" charset="0"/>
              </a:rPr>
              <a:t>- Tháng15/4/1945, </a:t>
            </a:r>
            <a:r>
              <a:rPr lang="en-US" sz="2800" dirty="0" err="1">
                <a:solidFill>
                  <a:srgbClr val="000000"/>
                </a:solidFill>
                <a:effectLst/>
                <a:latin typeface="Times New Roman" panose="02020603050405020304" pitchFamily="18" charset="0"/>
                <a:ea typeface="Calibri" panose="020F0502020204030204" pitchFamily="34" charset="0"/>
              </a:rPr>
              <a:t>Hội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nghị</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Bắc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Kì</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Đảng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quyết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định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hợp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nhất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tổ</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chức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vũ</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trang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trong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nước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thành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Việt</a:t>
            </a:r>
            <a:r>
              <a:rPr lang="en-US" sz="2800" dirty="0">
                <a:solidFill>
                  <a:srgbClr val="000000"/>
                </a:solidFill>
                <a:effectLst/>
                <a:latin typeface="Times New Roman" panose="02020603050405020304" pitchFamily="18" charset="0"/>
                <a:ea typeface="Calibri" panose="020F0502020204030204" pitchFamily="34" charset="0"/>
              </a:rPr>
              <a:t> Nam </a:t>
            </a:r>
            <a:r>
              <a:rPr lang="en-US" sz="2800" dirty="0" err="1">
                <a:solidFill>
                  <a:srgbClr val="000000"/>
                </a:solidFill>
                <a:effectLst/>
                <a:latin typeface="Times New Roman" panose="02020603050405020304" pitchFamily="18" charset="0"/>
                <a:ea typeface="Calibri" panose="020F0502020204030204" pitchFamily="34" charset="0"/>
              </a:rPr>
              <a:t>Giải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phóng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quân</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13" name="TextBox 12">
            <a:extLst>
              <a:ext uri="{FF2B5EF4-FFF2-40B4-BE49-F238E27FC236}">
                <a16:creationId xmlns:a16="http://schemas.microsoft.com/office/drawing/2014/main" id="{5CA62DF7-017F-222E-C269-FCA3EB7E372A}"/>
              </a:ext>
            </a:extLst>
          </p:cNvPr>
          <p:cNvSpPr txBox="1"/>
          <p:nvPr/>
        </p:nvSpPr>
        <p:spPr>
          <a:xfrm>
            <a:off x="457197" y="3060701"/>
            <a:ext cx="11534929" cy="1384995"/>
          </a:xfrm>
          <a:prstGeom prst="rect">
            <a:avLst/>
          </a:prstGeom>
          <a:noFill/>
        </p:spPr>
        <p:txBody>
          <a:bodyPr wrap="square">
            <a:spAutoFit/>
          </a:bodyPr>
          <a:lstStyle/>
          <a:p>
            <a:pPr algn="just"/>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Trong</a:t>
            </a:r>
            <a:r>
              <a:rPr lang="en-US" sz="2800" dirty="0">
                <a:effectLst/>
                <a:latin typeface="Times New Roman" panose="02020603050405020304" pitchFamily="18" charset="0"/>
                <a:ea typeface="Calibri" panose="020F0502020204030204" pitchFamily="34" charset="0"/>
              </a:rPr>
              <a:t> CM </a:t>
            </a:r>
            <a:r>
              <a:rPr lang="en-US" sz="2800" dirty="0" err="1">
                <a:effectLst/>
                <a:latin typeface="Times New Roman" panose="02020603050405020304" pitchFamily="18" charset="0"/>
                <a:ea typeface="Calibri" panose="020F0502020204030204" pitchFamily="34" charset="0"/>
              </a:rPr>
              <a:t>tháng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Tám</a:t>
            </a:r>
            <a:r>
              <a:rPr lang="en-US" sz="2800" dirty="0">
                <a:effectLst/>
                <a:latin typeface="Times New Roman" panose="02020603050405020304" pitchFamily="18" charset="0"/>
                <a:ea typeface="Calibri" panose="020F0502020204030204" pitchFamily="34" charset="0"/>
              </a:rPr>
              <a:t> 1945, LLVT ta </a:t>
            </a:r>
            <a:r>
              <a:rPr lang="en-US" sz="2800" dirty="0" err="1">
                <a:effectLst/>
                <a:latin typeface="Times New Roman" panose="02020603050405020304" pitchFamily="18" charset="0"/>
                <a:ea typeface="Calibri" panose="020F0502020204030204" pitchFamily="34" charset="0"/>
              </a:rPr>
              <a:t>chỉ</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có</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khoảng</a:t>
            </a:r>
            <a:r>
              <a:rPr lang="en-US" sz="2800" dirty="0">
                <a:effectLst/>
                <a:latin typeface="Times New Roman" panose="02020603050405020304" pitchFamily="18" charset="0"/>
                <a:ea typeface="Calibri" panose="020F0502020204030204" pitchFamily="34" charset="0"/>
              </a:rPr>
              <a:t> 5000 </a:t>
            </a:r>
            <a:r>
              <a:rPr lang="en-US" sz="2800" dirty="0" err="1">
                <a:effectLst/>
                <a:latin typeface="Times New Roman" panose="02020603050405020304" pitchFamily="18" charset="0"/>
                <a:ea typeface="Calibri" panose="020F0502020204030204" pitchFamily="34" charset="0"/>
              </a:rPr>
              <a:t>người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với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vũ</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khí</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thô</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sơ</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đã</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cùng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toàn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dân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đứng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lên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khởi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nghĩa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giành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chính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quyền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về</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tay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nhân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dân</a:t>
            </a:r>
            <a:r>
              <a:rPr lang="en-US" sz="2800" dirty="0">
                <a:effectLst/>
                <a:latin typeface="Times New Roman" panose="02020603050405020304" pitchFamily="18" charset="0"/>
                <a:ea typeface="Calibri" panose="020F0502020204030204" pitchFamily="34" charset="0"/>
              </a:rPr>
              <a:t>.</a:t>
            </a:r>
          </a:p>
        </p:txBody>
      </p:sp>
      <p:pic>
        <p:nvPicPr>
          <p:cNvPr id="15" name="Picture 14">
            <a:extLst>
              <a:ext uri="{FF2B5EF4-FFF2-40B4-BE49-F238E27FC236}">
                <a16:creationId xmlns:a16="http://schemas.microsoft.com/office/drawing/2014/main" id="{475C4BD7-92BB-2571-AF42-3C849F2A13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4" y="4445696"/>
            <a:ext cx="5162551" cy="2411432"/>
          </a:xfrm>
          <a:prstGeom prst="rect">
            <a:avLst/>
          </a:prstGeom>
        </p:spPr>
      </p:pic>
      <p:pic>
        <p:nvPicPr>
          <p:cNvPr id="17" name="Picture 16">
            <a:extLst>
              <a:ext uri="{FF2B5EF4-FFF2-40B4-BE49-F238E27FC236}">
                <a16:creationId xmlns:a16="http://schemas.microsoft.com/office/drawing/2014/main" id="{DE11244E-E43A-7144-39B6-D3FF852139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0918" y="4445696"/>
            <a:ext cx="5513885" cy="2412304"/>
          </a:xfrm>
          <a:prstGeom prst="rect">
            <a:avLst/>
          </a:prstGeom>
        </p:spPr>
      </p:pic>
    </p:spTree>
    <p:extLst>
      <p:ext uri="{BB962C8B-B14F-4D97-AF65-F5344CB8AC3E}">
        <p14:creationId xmlns:p14="http://schemas.microsoft.com/office/powerpoint/2010/main" val="41192212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528"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anim calcmode="lin" valueType="num">
                                      <p:cBhvr>
                                        <p:cTn id="30" dur="500" fill="hold"/>
                                        <p:tgtEl>
                                          <p:spTgt spid="17"/>
                                        </p:tgtEl>
                                        <p:attrNameLst>
                                          <p:attrName>ppt_x</p:attrName>
                                        </p:attrNameLst>
                                      </p:cBhvr>
                                      <p:tavLst>
                                        <p:tav tm="0">
                                          <p:val>
                                            <p:fltVal val="0.5"/>
                                          </p:val>
                                        </p:tav>
                                        <p:tav tm="100000">
                                          <p:val>
                                            <p:strVal val="#ppt_x"/>
                                          </p:val>
                                        </p:tav>
                                      </p:tavLst>
                                    </p:anim>
                                    <p:anim calcmode="lin" valueType="num">
                                      <p:cBhvr>
                                        <p:cTn id="31"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96FEA6D-502B-9ADB-9A70-FEF7F9E6E397}"/>
              </a:ext>
            </a:extLst>
          </p:cNvPr>
          <p:cNvSpPr txBox="1"/>
          <p:nvPr/>
        </p:nvSpPr>
        <p:spPr>
          <a:xfrm>
            <a:off x="202366" y="167602"/>
            <a:ext cx="6603168" cy="553998"/>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3000" b="1" dirty="0">
                <a:solidFill>
                  <a:srgbClr val="000000"/>
                </a:solidFill>
                <a:effectLst/>
                <a:latin typeface="Times New Roman" panose="02020603050405020304" pitchFamily="18" charset="0"/>
                <a:ea typeface="Calibri" panose="020F0502020204030204" pitchFamily="34" charset="0"/>
              </a:rPr>
              <a:t>1.Lịch </a:t>
            </a:r>
            <a:r>
              <a:rPr lang="en-US" sz="3000" b="1" dirty="0" err="1">
                <a:solidFill>
                  <a:srgbClr val="000000"/>
                </a:solidFill>
                <a:effectLst/>
                <a:latin typeface="Times New Roman" panose="02020603050405020304" pitchFamily="18" charset="0"/>
                <a:ea typeface="Calibri" panose="020F0502020204030204" pitchFamily="34" charset="0"/>
              </a:rPr>
              <a:t>sử</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Quân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đội</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nhân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dân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Việt</a:t>
            </a:r>
            <a:r>
              <a:rPr lang="en-US" sz="3000" b="1" dirty="0">
                <a:solidFill>
                  <a:srgbClr val="000000"/>
                </a:solidFill>
                <a:effectLst/>
                <a:latin typeface="Times New Roman" panose="02020603050405020304" pitchFamily="18" charset="0"/>
                <a:ea typeface="Calibri" panose="020F0502020204030204" pitchFamily="34" charset="0"/>
              </a:rPr>
              <a:t> Nam</a:t>
            </a:r>
            <a:endParaRPr lang="en-US" sz="3000" dirty="0">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2019537B-AD18-5EF9-8DC0-96A2309698A5}"/>
              </a:ext>
            </a:extLst>
          </p:cNvPr>
          <p:cNvSpPr txBox="1"/>
          <p:nvPr/>
        </p:nvSpPr>
        <p:spPr>
          <a:xfrm>
            <a:off x="202366" y="721600"/>
            <a:ext cx="9145249" cy="523220"/>
          </a:xfrm>
          <a:prstGeom prst="rect">
            <a:avLst/>
          </a:prstGeom>
          <a:noFill/>
        </p:spPr>
        <p:txBody>
          <a:bodyPr wrap="square">
            <a:spAutoFit/>
          </a:bodyPr>
          <a:lstStyle/>
          <a:p>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kháng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(9/1945 - 1954)</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63BD8BE-6BF7-51FF-448D-FCFBEA583DB1}"/>
              </a:ext>
            </a:extLst>
          </p:cNvPr>
          <p:cNvSpPr txBox="1"/>
          <p:nvPr/>
        </p:nvSpPr>
        <p:spPr>
          <a:xfrm>
            <a:off x="202366" y="1244820"/>
            <a:ext cx="11787268" cy="1384995"/>
          </a:xfrm>
          <a:prstGeom prst="rect">
            <a:avLst/>
          </a:prstGeom>
          <a:noFill/>
        </p:spPr>
        <p:txBody>
          <a:bodyPr wrap="square">
            <a:spAutoFit/>
          </a:bodyPr>
          <a:lstStyle/>
          <a:p>
            <a:pPr algn="just"/>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lượt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đoàn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(11/1945 - 5/1946);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Nam (5/1946 - 1950)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1950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nay.</a:t>
            </a:r>
            <a:endParaRPr lang="en-US" sz="28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2A277D74-63F7-A8E0-39D9-3EB192A52A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418" y="3429000"/>
            <a:ext cx="5664410" cy="3031761"/>
          </a:xfrm>
          <a:prstGeom prst="rect">
            <a:avLst/>
          </a:prstGeom>
        </p:spPr>
      </p:pic>
      <p:sp>
        <p:nvSpPr>
          <p:cNvPr id="11" name="Title 1">
            <a:extLst>
              <a:ext uri="{FF2B5EF4-FFF2-40B4-BE49-F238E27FC236}">
                <a16:creationId xmlns:a16="http://schemas.microsoft.com/office/drawing/2014/main" id="{521A6E6D-6E4F-98BA-A021-EB01A8387CCD}"/>
              </a:ext>
            </a:extLst>
          </p:cNvPr>
          <p:cNvSpPr txBox="1">
            <a:spLocks/>
          </p:cNvSpPr>
          <p:nvPr/>
        </p:nvSpPr>
        <p:spPr>
          <a:xfrm>
            <a:off x="1694096" y="6385598"/>
            <a:ext cx="2349500" cy="609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dirty="0" err="1">
                <a:solidFill>
                  <a:srgbClr val="FF0000"/>
                </a:solidFill>
                <a:latin typeface="+mn-lt"/>
              </a:rPr>
              <a:t>Sư</a:t>
            </a:r>
            <a:r>
              <a:rPr lang="en-US" sz="2600" dirty="0">
                <a:solidFill>
                  <a:srgbClr val="FF0000"/>
                </a:solidFill>
                <a:latin typeface="+mn-lt"/>
              </a:rPr>
              <a:t> </a:t>
            </a:r>
            <a:r>
              <a:rPr lang="en-US" sz="2600" dirty="0" err="1">
                <a:solidFill>
                  <a:srgbClr val="FF0000"/>
                </a:solidFill>
                <a:latin typeface="+mn-lt"/>
              </a:rPr>
              <a:t>đoàn</a:t>
            </a:r>
            <a:r>
              <a:rPr lang="en-US" sz="2600" dirty="0">
                <a:solidFill>
                  <a:srgbClr val="FF0000"/>
                </a:solidFill>
                <a:latin typeface="+mn-lt"/>
              </a:rPr>
              <a:t> 312 </a:t>
            </a:r>
          </a:p>
        </p:txBody>
      </p:sp>
      <p:sp>
        <p:nvSpPr>
          <p:cNvPr id="13" name="TextBox 12">
            <a:extLst>
              <a:ext uri="{FF2B5EF4-FFF2-40B4-BE49-F238E27FC236}">
                <a16:creationId xmlns:a16="http://schemas.microsoft.com/office/drawing/2014/main" id="{F9736D5C-0E3C-47CD-03DD-9BC45505C787}"/>
              </a:ext>
            </a:extLst>
          </p:cNvPr>
          <p:cNvSpPr txBox="1"/>
          <p:nvPr/>
        </p:nvSpPr>
        <p:spPr>
          <a:xfrm>
            <a:off x="216418" y="2518509"/>
            <a:ext cx="11780710" cy="954107"/>
          </a:xfrm>
          <a:prstGeom prst="rect">
            <a:avLst/>
          </a:prstGeom>
          <a:noFill/>
        </p:spPr>
        <p:txBody>
          <a:bodyPr wrap="square">
            <a:spAutoFit/>
          </a:bodyPr>
          <a:lstStyle/>
          <a:p>
            <a:pPr algn="just"/>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Quân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đội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phát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triển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nhanh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từ</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đơn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vị</a:t>
            </a:r>
            <a:r>
              <a:rPr lang="en-US" sz="2800" dirty="0">
                <a:effectLst/>
                <a:latin typeface="Times New Roman" panose="02020603050405020304" pitchFamily="18" charset="0"/>
                <a:ea typeface="Calibri" panose="020F0502020204030204" pitchFamily="34" charset="0"/>
              </a:rPr>
              <a:t> du </a:t>
            </a:r>
            <a:r>
              <a:rPr lang="en-US" sz="2800" dirty="0" err="1">
                <a:effectLst/>
                <a:latin typeface="Times New Roman" panose="02020603050405020304" pitchFamily="18" charset="0"/>
                <a:ea typeface="Calibri" panose="020F0502020204030204" pitchFamily="34" charset="0"/>
              </a:rPr>
              <a:t>kích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đơn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vị</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nhỏ</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phát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triển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thành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đơn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vị</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chính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quy</a:t>
            </a:r>
            <a:endParaRPr lang="en-US" sz="2800" dirty="0">
              <a:effectLst/>
              <a:latin typeface="Times New Roman" panose="02020603050405020304" pitchFamily="18" charset="0"/>
              <a:ea typeface="Calibri" panose="020F0502020204030204" pitchFamily="34" charset="0"/>
            </a:endParaRPr>
          </a:p>
        </p:txBody>
      </p:sp>
      <p:pic>
        <p:nvPicPr>
          <p:cNvPr id="14" name="Picture 13">
            <a:extLst>
              <a:ext uri="{FF2B5EF4-FFF2-40B4-BE49-F238E27FC236}">
                <a16:creationId xmlns:a16="http://schemas.microsoft.com/office/drawing/2014/main" id="{E891CEFD-F0DC-B412-3CAC-C0BAE6DB1B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1706" y="3429000"/>
            <a:ext cx="5664409" cy="3031761"/>
          </a:xfrm>
          <a:prstGeom prst="rect">
            <a:avLst/>
          </a:prstGeom>
        </p:spPr>
      </p:pic>
      <p:sp>
        <p:nvSpPr>
          <p:cNvPr id="15" name="Title 1">
            <a:extLst>
              <a:ext uri="{FF2B5EF4-FFF2-40B4-BE49-F238E27FC236}">
                <a16:creationId xmlns:a16="http://schemas.microsoft.com/office/drawing/2014/main" id="{5515D8DE-68E3-BE5B-C705-16F78895F102}"/>
              </a:ext>
            </a:extLst>
          </p:cNvPr>
          <p:cNvSpPr txBox="1">
            <a:spLocks/>
          </p:cNvSpPr>
          <p:nvPr/>
        </p:nvSpPr>
        <p:spPr>
          <a:xfrm>
            <a:off x="7570044" y="6385598"/>
            <a:ext cx="2349500" cy="609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dirty="0" err="1">
                <a:solidFill>
                  <a:srgbClr val="FF0000"/>
                </a:solidFill>
                <a:latin typeface="Times New Roman" panose="02020603050405020304" pitchFamily="18" charset="0"/>
                <a:cs typeface="Times New Roman" panose="02020603050405020304" pitchFamily="18" charset="0"/>
              </a:rPr>
              <a:t>Đại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đoàn</a:t>
            </a:r>
            <a:r>
              <a:rPr lang="en-US" sz="2600" dirty="0">
                <a:solidFill>
                  <a:srgbClr val="FF0000"/>
                </a:solidFill>
                <a:latin typeface="Times New Roman" panose="02020603050405020304" pitchFamily="18" charset="0"/>
                <a:cs typeface="Times New Roman" panose="02020603050405020304" pitchFamily="18" charset="0"/>
              </a:rPr>
              <a:t> 308</a:t>
            </a:r>
            <a:r>
              <a:rPr lang="en-US" sz="2600" dirty="0">
                <a:solidFill>
                  <a:srgbClr val="FF0000"/>
                </a:solidFill>
                <a:latin typeface="+mn-lt"/>
              </a:rPr>
              <a:t> </a:t>
            </a:r>
          </a:p>
        </p:txBody>
      </p:sp>
    </p:spTree>
    <p:extLst>
      <p:ext uri="{BB962C8B-B14F-4D97-AF65-F5344CB8AC3E}">
        <p14:creationId xmlns:p14="http://schemas.microsoft.com/office/powerpoint/2010/main" val="24668977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335</TotalTime>
  <Words>3334</Words>
  <Application>Microsoft Office PowerPoint</Application>
  <PresentationFormat>Widescreen</PresentationFormat>
  <Paragraphs>170</Paragraphs>
  <Slides>41</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Calibri Light</vt:lpstr>
      <vt:lpstr>Times New Roman</vt:lpstr>
      <vt:lpstr>Verdana</vt:lpstr>
      <vt:lpstr>Office Theme</vt:lpstr>
      <vt:lpstr>PowerPoint Presentation</vt:lpstr>
      <vt:lpstr>1. Kiến thức - Nêu được những nét chính về lịch sử, bản chất, truyền thống anh hùng của Quân đội nhân dân Việt Nam, Công an nhân dân Việt Nam và Dân quân tự vệ; - Từ những truyền thống anh hùng của lực lượng vũ trang rút ra được nét cơ bản của nghệ thuật quân sự Việt Nam qua mỗi giai đoạn. 2. Năng lực Năng lực chung: Năng lực tự học; Năng lực hợp tác; Năng lực thẩm mỹ; Năng lực giao tiếp Năng lực chuyên biệt: - Hình thành ý thức trân trọng với truyền thống dân tộc Việt Nam - Xác định trách nhiệm trong việc giữ gìn và phát huy truyền thống vẻ vang dân tộc. 3. Phẩm chất - Yêu thích môn học, có thái độ học tập và rèn luyện tốt. Luôn yêu quê hương, yêu đất nước, sẵn sàng tham gia vào sự nghiệp xây dựng và bảo vệ Tổ Quốc.</vt:lpstr>
      <vt:lpstr>PowerPoint Presentation</vt:lpstr>
      <vt:lpstr>PowerPoint Presentation</vt:lpstr>
      <vt:lpstr>PowerPoint Presentation</vt:lpstr>
      <vt:lpstr>PowerPoint Presentation</vt:lpstr>
      <vt:lpstr>Những chiến công đầu tiên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23</cp:revision>
  <dcterms:created xsi:type="dcterms:W3CDTF">2022-09-06T16:55:57Z</dcterms:created>
  <dcterms:modified xsi:type="dcterms:W3CDTF">2022-12-26T08:43:31Z</dcterms:modified>
</cp:coreProperties>
</file>