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87" r:id="rId2"/>
    <p:sldMasterId id="2147483711" r:id="rId3"/>
    <p:sldMasterId id="2147483715" r:id="rId4"/>
    <p:sldMasterId id="2147483741" r:id="rId5"/>
    <p:sldMasterId id="2147483750" r:id="rId6"/>
    <p:sldMasterId id="2147483769" r:id="rId7"/>
    <p:sldMasterId id="2147483784" r:id="rId8"/>
  </p:sldMasterIdLst>
  <p:notesMasterIdLst>
    <p:notesMasterId r:id="rId67"/>
  </p:notesMasterIdLst>
  <p:sldIdLst>
    <p:sldId id="2007577477" r:id="rId9"/>
    <p:sldId id="598" r:id="rId10"/>
    <p:sldId id="2007577427" r:id="rId11"/>
    <p:sldId id="2007577471" r:id="rId12"/>
    <p:sldId id="2007577429" r:id="rId13"/>
    <p:sldId id="2007577431" r:id="rId14"/>
    <p:sldId id="2007577482" r:id="rId15"/>
    <p:sldId id="2007577432" r:id="rId16"/>
    <p:sldId id="2007577398" r:id="rId17"/>
    <p:sldId id="2007577483" r:id="rId18"/>
    <p:sldId id="2007577478" r:id="rId19"/>
    <p:sldId id="2007577479" r:id="rId20"/>
    <p:sldId id="2007577476" r:id="rId21"/>
    <p:sldId id="2007577434" r:id="rId22"/>
    <p:sldId id="2007577435" r:id="rId23"/>
    <p:sldId id="2007577436" r:id="rId24"/>
    <p:sldId id="2007577437" r:id="rId25"/>
    <p:sldId id="2007577438" r:id="rId26"/>
    <p:sldId id="2007577441" r:id="rId27"/>
    <p:sldId id="2007577442" r:id="rId28"/>
    <p:sldId id="2007577443" r:id="rId29"/>
    <p:sldId id="261" r:id="rId30"/>
    <p:sldId id="2007577397" r:id="rId31"/>
    <p:sldId id="2007577462" r:id="rId32"/>
    <p:sldId id="2007577463" r:id="rId33"/>
    <p:sldId id="2007577445" r:id="rId34"/>
    <p:sldId id="2007577444" r:id="rId35"/>
    <p:sldId id="11088525" r:id="rId36"/>
    <p:sldId id="2007577464" r:id="rId37"/>
    <p:sldId id="11088527" r:id="rId38"/>
    <p:sldId id="2007577465" r:id="rId39"/>
    <p:sldId id="2007577446" r:id="rId40"/>
    <p:sldId id="2007577447" r:id="rId41"/>
    <p:sldId id="2007577448" r:id="rId42"/>
    <p:sldId id="2007577466" r:id="rId43"/>
    <p:sldId id="334" r:id="rId44"/>
    <p:sldId id="2007577467" r:id="rId45"/>
    <p:sldId id="2007577421" r:id="rId46"/>
    <p:sldId id="298" r:id="rId47"/>
    <p:sldId id="2007577474" r:id="rId48"/>
    <p:sldId id="433" r:id="rId49"/>
    <p:sldId id="2007577449" r:id="rId50"/>
    <p:sldId id="11088540" r:id="rId51"/>
    <p:sldId id="2007577469" r:id="rId52"/>
    <p:sldId id="11088543" r:id="rId53"/>
    <p:sldId id="11088542" r:id="rId54"/>
    <p:sldId id="2007577425" r:id="rId55"/>
    <p:sldId id="2007577451" r:id="rId56"/>
    <p:sldId id="11088516" r:id="rId57"/>
    <p:sldId id="2007577457" r:id="rId58"/>
    <p:sldId id="2007577452" r:id="rId59"/>
    <p:sldId id="2007577458" r:id="rId60"/>
    <p:sldId id="2007577459" r:id="rId61"/>
    <p:sldId id="2007577460" r:id="rId62"/>
    <p:sldId id="2007577455" r:id="rId63"/>
    <p:sldId id="2007577380" r:id="rId64"/>
    <p:sldId id="2007577412" r:id="rId65"/>
    <p:sldId id="200757748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E5F5FA"/>
    <a:srgbClr val="AABBBB"/>
    <a:srgbClr val="9D827E"/>
    <a:srgbClr val="CFCFC2"/>
    <a:srgbClr val="A7BA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9" autoAdjust="0"/>
    <p:restoredTop sz="94660"/>
  </p:normalViewPr>
  <p:slideViewPr>
    <p:cSldViewPr snapToGrid="0" showGuides="1">
      <p:cViewPr varScale="1">
        <p:scale>
          <a:sx n="110" d="100"/>
          <a:sy n="110" d="100"/>
        </p:scale>
        <p:origin x="630" y="-210"/>
      </p:cViewPr>
      <p:guideLst>
        <p:guide orient="horz" pos="2184"/>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959DBE-F219-1043-9F34-FEAA8DDEEEED}" type="datetimeFigureOut">
              <a:rPr lang="en-VN" smtClean="0"/>
              <a:t>03/07/2025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F15CB-A72D-E44C-9941-A423588D833B}" type="slidenum">
              <a:rPr lang="en-VN" smtClean="0"/>
              <a:t>‹#›</a:t>
            </a:fld>
            <a:endParaRPr lang="en-VN"/>
          </a:p>
        </p:txBody>
      </p:sp>
    </p:spTree>
    <p:extLst>
      <p:ext uri="{BB962C8B-B14F-4D97-AF65-F5344CB8AC3E}">
        <p14:creationId xmlns:p14="http://schemas.microsoft.com/office/powerpoint/2010/main" val="2810576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r" eaLnBrk="1" hangingPunct="1"/>
            <a:fld id="{E1FB909C-A390-4943-9283-300ACDD94168}" type="slidenum">
              <a:rPr lang="en-US" sz="1200" b="0">
                <a:cs typeface="Arial" charset="0"/>
              </a:rPr>
              <a:pPr algn="r" eaLnBrk="1" hangingPunct="1"/>
              <a:t>1</a:t>
            </a:fld>
            <a:endParaRPr lang="en-US" sz="1200" b="0">
              <a:cs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endParaRPr lang="vi-VN"/>
          </a:p>
        </p:txBody>
      </p:sp>
    </p:spTree>
    <p:extLst>
      <p:ext uri="{BB962C8B-B14F-4D97-AF65-F5344CB8AC3E}">
        <p14:creationId xmlns:p14="http://schemas.microsoft.com/office/powerpoint/2010/main" val="177704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BE1AD99-31B7-4F21-AEE8-5B99F8E0057D}" type="slidenum">
              <a:rPr lang="vi-VN" smtClean="0"/>
              <a:t>16</a:t>
            </a:fld>
            <a:endParaRPr lang="vi-VN"/>
          </a:p>
        </p:txBody>
      </p:sp>
    </p:spTree>
    <p:extLst>
      <p:ext uri="{BB962C8B-B14F-4D97-AF65-F5344CB8AC3E}">
        <p14:creationId xmlns:p14="http://schemas.microsoft.com/office/powerpoint/2010/main" val="608730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55D3F73B-C4DD-7A4A-B4D2-AAA40A472FC2}"/>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7D8B88-421B-8648-BAFA-0C2E6051C96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227" name="Slide Image Placeholder 1">
            <a:extLst>
              <a:ext uri="{FF2B5EF4-FFF2-40B4-BE49-F238E27FC236}">
                <a16:creationId xmlns:a16="http://schemas.microsoft.com/office/drawing/2014/main" id="{859A5887-3CE7-9846-ACBD-A457848533D4}"/>
              </a:ext>
            </a:extLst>
          </p:cNvPr>
          <p:cNvSpPr>
            <a:spLocks noGrp="1" noRot="1" noChangeAspect="1" noTextEdit="1"/>
          </p:cNvSpPr>
          <p:nvPr>
            <p:ph type="sldImg"/>
          </p:nvPr>
        </p:nvSpPr>
        <p:spPr>
          <a:xfrm>
            <a:off x="381000" y="685800"/>
            <a:ext cx="6096000" cy="3429000"/>
          </a:xfrm>
          <a:ln/>
        </p:spPr>
      </p:sp>
      <p:sp>
        <p:nvSpPr>
          <p:cNvPr id="52228" name="Notes Placeholder 2">
            <a:extLst>
              <a:ext uri="{FF2B5EF4-FFF2-40B4-BE49-F238E27FC236}">
                <a16:creationId xmlns:a16="http://schemas.microsoft.com/office/drawing/2014/main" id="{76A2D018-DAC7-C74D-9A64-DEBEEB28F2C9}"/>
              </a:ext>
            </a:extLst>
          </p:cNvPr>
          <p:cNvSpPr>
            <a:spLocks noGrp="1"/>
          </p:cNvSpPr>
          <p:nvPr>
            <p:ph type="body" idx="1"/>
          </p:nvPr>
        </p:nvSpPr>
        <p:spPr>
          <a:noFill/>
        </p:spPr>
        <p:txBody>
          <a:bodyPr/>
          <a:lstStyle/>
          <a:p>
            <a:pPr eaLnBrk="1" hangingPunct="1"/>
            <a:endParaRPr lang="en-US" altLang="en-US"/>
          </a:p>
        </p:txBody>
      </p:sp>
      <p:sp>
        <p:nvSpPr>
          <p:cNvPr id="52229" name="Slide Number Placeholder 3">
            <a:extLst>
              <a:ext uri="{FF2B5EF4-FFF2-40B4-BE49-F238E27FC236}">
                <a16:creationId xmlns:a16="http://schemas.microsoft.com/office/drawing/2014/main" id="{0A2FCC2C-E731-4642-9728-2C3B4B5F9B1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8414A9-E1B1-5846-9E77-88FF554130E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Times New Roman" panose="02020603050405020304" pitchFamily="18"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3/7/2025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88082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3/7/2025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7454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3/7/2025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911694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5595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13814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29860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5789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2025/3/7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31056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39964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44348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1384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3/7/2025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267139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3138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458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5016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98123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8648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13472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8556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6364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3470893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762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3/7/2025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570781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301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179397105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0"/>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4437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3/7/2025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88133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2707148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59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4958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1519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2946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8776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3/7/2025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410851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662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3/7/2025</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en-VN"/>
              <a:pPr/>
              <a:t>‹#›</a:t>
            </a:fld>
            <a:endParaRPr lang="en-US" altLang="en-VN"/>
          </a:p>
        </p:txBody>
      </p:sp>
    </p:spTree>
    <p:extLst>
      <p:ext uri="{BB962C8B-B14F-4D97-AF65-F5344CB8AC3E}">
        <p14:creationId xmlns:p14="http://schemas.microsoft.com/office/powerpoint/2010/main" val="15683847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3/7/2025</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236687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477696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HD-Title-R1d.png">
            <a:extLst>
              <a:ext uri="{FF2B5EF4-FFF2-40B4-BE49-F238E27FC236}">
                <a16:creationId xmlns:a16="http://schemas.microsoft.com/office/drawing/2014/main" id="{E674338F-324F-2741-AD88-0005B99021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51012" y="1300785"/>
            <a:ext cx="8689976" cy="250921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6411C167-DDF4-9A46-8C4D-A4099435E505}"/>
              </a:ext>
            </a:extLst>
          </p:cNvPr>
          <p:cNvSpPr>
            <a:spLocks noGrp="1"/>
          </p:cNvSpPr>
          <p:nvPr>
            <p:ph type="dt" sz="half" idx="10"/>
          </p:nvPr>
        </p:nvSpPr>
        <p:spPr/>
        <p:txBody>
          <a:bodyPr/>
          <a:lstStyle>
            <a:lvl1pPr>
              <a:defRPr/>
            </a:lvl1pPr>
          </a:lstStyle>
          <a:p>
            <a:pPr>
              <a:defRPr/>
            </a:pPr>
            <a:fld id="{D28981BC-02A4-FA47-8EDE-D989F3835478}" type="datetimeFigureOut">
              <a:rPr lang="en-US"/>
              <a:pPr>
                <a:defRPr/>
              </a:pPr>
              <a:t>3/7/2025</a:t>
            </a:fld>
            <a:endParaRPr lang="en-US"/>
          </a:p>
        </p:txBody>
      </p:sp>
      <p:sp>
        <p:nvSpPr>
          <p:cNvPr id="6" name="Footer Placeholder 4">
            <a:extLst>
              <a:ext uri="{FF2B5EF4-FFF2-40B4-BE49-F238E27FC236}">
                <a16:creationId xmlns:a16="http://schemas.microsoft.com/office/drawing/2014/main" id="{B4453B00-A812-6D44-AA29-D38E7CE2FD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F64931-7314-3D45-B198-9B9B2876C0D8}"/>
              </a:ext>
            </a:extLst>
          </p:cNvPr>
          <p:cNvSpPr>
            <a:spLocks noGrp="1"/>
          </p:cNvSpPr>
          <p:nvPr>
            <p:ph type="sldNum" sz="quarter" idx="12"/>
          </p:nvPr>
        </p:nvSpPr>
        <p:spPr/>
        <p:txBody>
          <a:bodyPr/>
          <a:lstStyle>
            <a:lvl1pPr>
              <a:defRPr smtClean="0"/>
            </a:lvl1pPr>
          </a:lstStyle>
          <a:p>
            <a:pPr>
              <a:defRPr/>
            </a:pPr>
            <a:fld id="{526052DA-8BEE-EE4A-B189-82ABA102332C}" type="slidenum">
              <a:rPr lang="en-US" altLang="en-US"/>
              <a:pPr>
                <a:defRPr/>
              </a:pPr>
              <a:t>‹#›</a:t>
            </a:fld>
            <a:endParaRPr lang="en-US" altLang="en-US"/>
          </a:p>
        </p:txBody>
      </p:sp>
    </p:spTree>
    <p:extLst>
      <p:ext uri="{BB962C8B-B14F-4D97-AF65-F5344CB8AC3E}">
        <p14:creationId xmlns:p14="http://schemas.microsoft.com/office/powerpoint/2010/main" val="31776615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C3F6FBAF-589B-B34E-9FE2-959B1DE1C5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79469971-9F44-654E-BA55-69AAD34B0D4D}"/>
              </a:ext>
            </a:extLst>
          </p:cNvPr>
          <p:cNvSpPr>
            <a:spLocks noGrp="1"/>
          </p:cNvSpPr>
          <p:nvPr>
            <p:ph type="dt" sz="half" idx="14"/>
          </p:nvPr>
        </p:nvSpPr>
        <p:spPr/>
        <p:txBody>
          <a:bodyPr/>
          <a:lstStyle>
            <a:lvl1pPr>
              <a:defRPr/>
            </a:lvl1pPr>
          </a:lstStyle>
          <a:p>
            <a:pPr>
              <a:defRPr/>
            </a:pPr>
            <a:fld id="{ACF885C6-31A7-634F-9BC8-F4D4E702BDC5}" type="datetimeFigureOut">
              <a:rPr lang="en-US"/>
              <a:pPr>
                <a:defRPr/>
              </a:pPr>
              <a:t>3/7/2025</a:t>
            </a:fld>
            <a:endParaRPr lang="en-US"/>
          </a:p>
        </p:txBody>
      </p:sp>
      <p:sp>
        <p:nvSpPr>
          <p:cNvPr id="6" name="Footer Placeholder 4">
            <a:extLst>
              <a:ext uri="{FF2B5EF4-FFF2-40B4-BE49-F238E27FC236}">
                <a16:creationId xmlns:a16="http://schemas.microsoft.com/office/drawing/2014/main" id="{6682F5F5-8376-FA4B-AA4F-23DDDD187DC6}"/>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697B89-558F-E345-AD7C-7D36BC076EF9}"/>
              </a:ext>
            </a:extLst>
          </p:cNvPr>
          <p:cNvSpPr>
            <a:spLocks noGrp="1"/>
          </p:cNvSpPr>
          <p:nvPr>
            <p:ph type="sldNum" sz="quarter" idx="16"/>
          </p:nvPr>
        </p:nvSpPr>
        <p:spPr/>
        <p:txBody>
          <a:bodyPr/>
          <a:lstStyle>
            <a:lvl1pPr>
              <a:defRPr smtClean="0"/>
            </a:lvl1pPr>
          </a:lstStyle>
          <a:p>
            <a:pPr>
              <a:defRPr/>
            </a:pPr>
            <a:fld id="{790F52AA-96AE-4D46-8C5C-9EB443E788DE}" type="slidenum">
              <a:rPr lang="en-US" altLang="en-US"/>
              <a:pPr>
                <a:defRPr/>
              </a:pPr>
              <a:t>‹#›</a:t>
            </a:fld>
            <a:endParaRPr lang="en-US" altLang="en-US"/>
          </a:p>
        </p:txBody>
      </p:sp>
    </p:spTree>
    <p:extLst>
      <p:ext uri="{BB962C8B-B14F-4D97-AF65-F5344CB8AC3E}">
        <p14:creationId xmlns:p14="http://schemas.microsoft.com/office/powerpoint/2010/main" val="23932610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3E0552DE-616C-B34C-8B18-324DCCDFBE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828563"/>
            <a:ext cx="10351752" cy="2736819"/>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0CBB67E5-A9CF-BD4F-B372-8D70C6700BF1}"/>
              </a:ext>
            </a:extLst>
          </p:cNvPr>
          <p:cNvSpPr>
            <a:spLocks noGrp="1"/>
          </p:cNvSpPr>
          <p:nvPr>
            <p:ph type="dt" sz="half" idx="10"/>
          </p:nvPr>
        </p:nvSpPr>
        <p:spPr/>
        <p:txBody>
          <a:bodyPr/>
          <a:lstStyle>
            <a:lvl1pPr>
              <a:defRPr/>
            </a:lvl1pPr>
          </a:lstStyle>
          <a:p>
            <a:pPr>
              <a:defRPr/>
            </a:pPr>
            <a:fld id="{6826F8CE-C0A8-6148-BE3F-999068EC8253}" type="datetimeFigureOut">
              <a:rPr lang="en-US"/>
              <a:pPr>
                <a:defRPr/>
              </a:pPr>
              <a:t>3/7/2025</a:t>
            </a:fld>
            <a:endParaRPr lang="en-US"/>
          </a:p>
        </p:txBody>
      </p:sp>
      <p:sp>
        <p:nvSpPr>
          <p:cNvPr id="6" name="Footer Placeholder 4">
            <a:extLst>
              <a:ext uri="{FF2B5EF4-FFF2-40B4-BE49-F238E27FC236}">
                <a16:creationId xmlns:a16="http://schemas.microsoft.com/office/drawing/2014/main" id="{7761480D-2A49-3041-B27D-A899617BD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E71BD3-2FBC-504D-ADF6-1F2C68A0E661}"/>
              </a:ext>
            </a:extLst>
          </p:cNvPr>
          <p:cNvSpPr>
            <a:spLocks noGrp="1"/>
          </p:cNvSpPr>
          <p:nvPr>
            <p:ph type="sldNum" sz="quarter" idx="12"/>
          </p:nvPr>
        </p:nvSpPr>
        <p:spPr/>
        <p:txBody>
          <a:bodyPr/>
          <a:lstStyle>
            <a:lvl1pPr>
              <a:defRPr smtClean="0"/>
            </a:lvl1pPr>
          </a:lstStyle>
          <a:p>
            <a:pPr>
              <a:defRPr/>
            </a:pPr>
            <a:fld id="{59257D81-0509-3B4D-A96B-602B27488B4E}" type="slidenum">
              <a:rPr lang="en-US" altLang="en-US"/>
              <a:pPr>
                <a:defRPr/>
              </a:pPr>
              <a:t>‹#›</a:t>
            </a:fld>
            <a:endParaRPr lang="en-US" altLang="en-US"/>
          </a:p>
        </p:txBody>
      </p:sp>
    </p:spTree>
    <p:extLst>
      <p:ext uri="{BB962C8B-B14F-4D97-AF65-F5344CB8AC3E}">
        <p14:creationId xmlns:p14="http://schemas.microsoft.com/office/powerpoint/2010/main" val="3132608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1A223C6C-AA5D-B242-8D8E-88ED5B3EC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BFDCB95-2ADC-624D-817B-54609683FC8B}"/>
              </a:ext>
            </a:extLst>
          </p:cNvPr>
          <p:cNvSpPr>
            <a:spLocks noGrp="1"/>
          </p:cNvSpPr>
          <p:nvPr>
            <p:ph type="dt" sz="half" idx="15"/>
          </p:nvPr>
        </p:nvSpPr>
        <p:spPr/>
        <p:txBody>
          <a:bodyPr/>
          <a:lstStyle>
            <a:lvl1pPr>
              <a:defRPr/>
            </a:lvl1pPr>
          </a:lstStyle>
          <a:p>
            <a:pPr>
              <a:defRPr/>
            </a:pPr>
            <a:fld id="{CD622A44-3B07-B34E-8683-E33AB82732B1}" type="datetimeFigureOut">
              <a:rPr lang="en-US"/>
              <a:pPr>
                <a:defRPr/>
              </a:pPr>
              <a:t>3/7/2025</a:t>
            </a:fld>
            <a:endParaRPr lang="en-US"/>
          </a:p>
        </p:txBody>
      </p:sp>
      <p:sp>
        <p:nvSpPr>
          <p:cNvPr id="7" name="Footer Placeholder 5">
            <a:extLst>
              <a:ext uri="{FF2B5EF4-FFF2-40B4-BE49-F238E27FC236}">
                <a16:creationId xmlns:a16="http://schemas.microsoft.com/office/drawing/2014/main" id="{4B72673C-D00E-654B-A363-6D567FA16145}"/>
              </a:ext>
            </a:extLst>
          </p:cNvPr>
          <p:cNvSpPr>
            <a:spLocks noGrp="1"/>
          </p:cNvSpPr>
          <p:nvPr>
            <p:ph type="ftr" sz="quarter" idx="16"/>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7240B03F-27E4-774E-A6D5-3CE67486C405}"/>
              </a:ext>
            </a:extLst>
          </p:cNvPr>
          <p:cNvSpPr>
            <a:spLocks noGrp="1"/>
          </p:cNvSpPr>
          <p:nvPr>
            <p:ph type="sldNum" sz="quarter" idx="17"/>
          </p:nvPr>
        </p:nvSpPr>
        <p:spPr/>
        <p:txBody>
          <a:bodyPr/>
          <a:lstStyle>
            <a:lvl1pPr>
              <a:defRPr smtClean="0"/>
            </a:lvl1pPr>
          </a:lstStyle>
          <a:p>
            <a:pPr>
              <a:defRPr/>
            </a:pPr>
            <a:fld id="{F061906D-33C3-BC44-BE03-E96B80277929}" type="slidenum">
              <a:rPr lang="en-US" altLang="en-US"/>
              <a:pPr>
                <a:defRPr/>
              </a:pPr>
              <a:t>‹#›</a:t>
            </a:fld>
            <a:endParaRPr lang="en-US" altLang="en-US"/>
          </a:p>
        </p:txBody>
      </p:sp>
    </p:spTree>
    <p:extLst>
      <p:ext uri="{BB962C8B-B14F-4D97-AF65-F5344CB8AC3E}">
        <p14:creationId xmlns:p14="http://schemas.microsoft.com/office/powerpoint/2010/main" val="4891492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HD-Content-R1d.png">
            <a:extLst>
              <a:ext uri="{FF2B5EF4-FFF2-40B4-BE49-F238E27FC236}">
                <a16:creationId xmlns:a16="http://schemas.microsoft.com/office/drawing/2014/main" id="{5781FF1D-3ECA-9043-8189-6B8F2FF8E6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68E2EE4D-7BD6-0341-9D82-4D3D520AF6C9}"/>
              </a:ext>
            </a:extLst>
          </p:cNvPr>
          <p:cNvSpPr>
            <a:spLocks noGrp="1"/>
          </p:cNvSpPr>
          <p:nvPr>
            <p:ph type="dt" sz="half" idx="15"/>
          </p:nvPr>
        </p:nvSpPr>
        <p:spPr/>
        <p:txBody>
          <a:bodyPr/>
          <a:lstStyle>
            <a:lvl1pPr>
              <a:defRPr/>
            </a:lvl1pPr>
          </a:lstStyle>
          <a:p>
            <a:pPr>
              <a:defRPr/>
            </a:pPr>
            <a:fld id="{857F8B6E-E085-CB44-BA4E-C2069D9412AA}" type="datetimeFigureOut">
              <a:rPr lang="en-US"/>
              <a:pPr>
                <a:defRPr/>
              </a:pPr>
              <a:t>3/7/2025</a:t>
            </a:fld>
            <a:endParaRPr lang="en-US"/>
          </a:p>
        </p:txBody>
      </p:sp>
      <p:sp>
        <p:nvSpPr>
          <p:cNvPr id="9" name="Footer Placeholder 7">
            <a:extLst>
              <a:ext uri="{FF2B5EF4-FFF2-40B4-BE49-F238E27FC236}">
                <a16:creationId xmlns:a16="http://schemas.microsoft.com/office/drawing/2014/main" id="{3C33425A-F8B9-7740-93E7-B3B7CE011232}"/>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2538A80B-68E9-F148-91EB-F6910B32F612}"/>
              </a:ext>
            </a:extLst>
          </p:cNvPr>
          <p:cNvSpPr>
            <a:spLocks noGrp="1"/>
          </p:cNvSpPr>
          <p:nvPr>
            <p:ph type="sldNum" sz="quarter" idx="17"/>
          </p:nvPr>
        </p:nvSpPr>
        <p:spPr/>
        <p:txBody>
          <a:bodyPr/>
          <a:lstStyle>
            <a:lvl1pPr>
              <a:defRPr smtClean="0"/>
            </a:lvl1pPr>
          </a:lstStyle>
          <a:p>
            <a:pPr>
              <a:defRPr/>
            </a:pPr>
            <a:fld id="{D4791975-B900-F142-8B79-CF7EA4271024}" type="slidenum">
              <a:rPr lang="en-US" altLang="en-US"/>
              <a:pPr>
                <a:defRPr/>
              </a:pPr>
              <a:t>‹#›</a:t>
            </a:fld>
            <a:endParaRPr lang="en-US" altLang="en-US"/>
          </a:p>
        </p:txBody>
      </p:sp>
    </p:spTree>
    <p:extLst>
      <p:ext uri="{BB962C8B-B14F-4D97-AF65-F5344CB8AC3E}">
        <p14:creationId xmlns:p14="http://schemas.microsoft.com/office/powerpoint/2010/main" val="3386769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HD-Content-R1d.png">
            <a:extLst>
              <a:ext uri="{FF2B5EF4-FFF2-40B4-BE49-F238E27FC236}">
                <a16:creationId xmlns:a16="http://schemas.microsoft.com/office/drawing/2014/main" id="{533B30A3-944D-AA47-AE9B-1587C6E93D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B2875710-3CA4-D749-9398-AC1482ADDC6D}"/>
              </a:ext>
            </a:extLst>
          </p:cNvPr>
          <p:cNvSpPr>
            <a:spLocks noGrp="1"/>
          </p:cNvSpPr>
          <p:nvPr>
            <p:ph type="dt" sz="half" idx="10"/>
          </p:nvPr>
        </p:nvSpPr>
        <p:spPr/>
        <p:txBody>
          <a:bodyPr/>
          <a:lstStyle>
            <a:lvl1pPr>
              <a:defRPr/>
            </a:lvl1pPr>
          </a:lstStyle>
          <a:p>
            <a:pPr>
              <a:defRPr/>
            </a:pPr>
            <a:fld id="{6DAED28B-D88A-8243-9181-3C97D5B67D53}" type="datetimeFigureOut">
              <a:rPr lang="en-US"/>
              <a:pPr>
                <a:defRPr/>
              </a:pPr>
              <a:t>3/7/2025</a:t>
            </a:fld>
            <a:endParaRPr lang="en-US"/>
          </a:p>
        </p:txBody>
      </p:sp>
      <p:sp>
        <p:nvSpPr>
          <p:cNvPr id="5" name="Footer Placeholder 3">
            <a:extLst>
              <a:ext uri="{FF2B5EF4-FFF2-40B4-BE49-F238E27FC236}">
                <a16:creationId xmlns:a16="http://schemas.microsoft.com/office/drawing/2014/main" id="{731D7F65-3154-AC4E-911B-BD815C6F70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1B1E9FFA-3ED5-7248-A81F-9A632E7569D8}"/>
              </a:ext>
            </a:extLst>
          </p:cNvPr>
          <p:cNvSpPr>
            <a:spLocks noGrp="1"/>
          </p:cNvSpPr>
          <p:nvPr>
            <p:ph type="sldNum" sz="quarter" idx="12"/>
          </p:nvPr>
        </p:nvSpPr>
        <p:spPr/>
        <p:txBody>
          <a:bodyPr/>
          <a:lstStyle>
            <a:lvl1pPr>
              <a:defRPr smtClean="0"/>
            </a:lvl1pPr>
          </a:lstStyle>
          <a:p>
            <a:pPr>
              <a:defRPr/>
            </a:pPr>
            <a:fld id="{61B49BB5-A1F8-8E4F-A821-05293013E6F6}" type="slidenum">
              <a:rPr lang="en-US" altLang="en-US"/>
              <a:pPr>
                <a:defRPr/>
              </a:pPr>
              <a:t>‹#›</a:t>
            </a:fld>
            <a:endParaRPr lang="en-US" altLang="en-US"/>
          </a:p>
        </p:txBody>
      </p:sp>
    </p:spTree>
    <p:extLst>
      <p:ext uri="{BB962C8B-B14F-4D97-AF65-F5344CB8AC3E}">
        <p14:creationId xmlns:p14="http://schemas.microsoft.com/office/powerpoint/2010/main" val="2945175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3/7/2025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77899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HD-Content-R1d.png">
            <a:extLst>
              <a:ext uri="{FF2B5EF4-FFF2-40B4-BE49-F238E27FC236}">
                <a16:creationId xmlns:a16="http://schemas.microsoft.com/office/drawing/2014/main" id="{2D6CACF5-8EF0-FA4E-AD5F-51750DE394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67591C53-9FA9-064C-A12C-65980CB1885B}"/>
              </a:ext>
            </a:extLst>
          </p:cNvPr>
          <p:cNvSpPr>
            <a:spLocks noGrp="1"/>
          </p:cNvSpPr>
          <p:nvPr>
            <p:ph type="dt" sz="half" idx="10"/>
          </p:nvPr>
        </p:nvSpPr>
        <p:spPr/>
        <p:txBody>
          <a:bodyPr/>
          <a:lstStyle>
            <a:lvl1pPr>
              <a:defRPr/>
            </a:lvl1pPr>
          </a:lstStyle>
          <a:p>
            <a:pPr>
              <a:defRPr/>
            </a:pPr>
            <a:fld id="{A511D584-B1C2-F547-BC09-25E729C3D468}" type="datetimeFigureOut">
              <a:rPr lang="en-US"/>
              <a:pPr>
                <a:defRPr/>
              </a:pPr>
              <a:t>3/7/2025</a:t>
            </a:fld>
            <a:endParaRPr lang="en-US"/>
          </a:p>
        </p:txBody>
      </p:sp>
      <p:sp>
        <p:nvSpPr>
          <p:cNvPr id="4" name="Footer Placeholder 2">
            <a:extLst>
              <a:ext uri="{FF2B5EF4-FFF2-40B4-BE49-F238E27FC236}">
                <a16:creationId xmlns:a16="http://schemas.microsoft.com/office/drawing/2014/main" id="{9C5992D5-EEE6-884E-A246-63D20F256B0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608CEBE1-2CBB-4B49-942F-32DB2973275C}"/>
              </a:ext>
            </a:extLst>
          </p:cNvPr>
          <p:cNvSpPr>
            <a:spLocks noGrp="1"/>
          </p:cNvSpPr>
          <p:nvPr>
            <p:ph type="sldNum" sz="quarter" idx="12"/>
          </p:nvPr>
        </p:nvSpPr>
        <p:spPr/>
        <p:txBody>
          <a:bodyPr/>
          <a:lstStyle>
            <a:lvl1pPr>
              <a:defRPr smtClean="0"/>
            </a:lvl1pPr>
          </a:lstStyle>
          <a:p>
            <a:pPr>
              <a:defRPr/>
            </a:pPr>
            <a:fld id="{43EAECA3-367F-7745-846E-AC1FCD4094EB}" type="slidenum">
              <a:rPr lang="en-US" altLang="en-US"/>
              <a:pPr>
                <a:defRPr/>
              </a:pPr>
              <a:t>‹#›</a:t>
            </a:fld>
            <a:endParaRPr lang="en-US" altLang="en-US"/>
          </a:p>
        </p:txBody>
      </p:sp>
    </p:spTree>
    <p:extLst>
      <p:ext uri="{BB962C8B-B14F-4D97-AF65-F5344CB8AC3E}">
        <p14:creationId xmlns:p14="http://schemas.microsoft.com/office/powerpoint/2010/main" val="14909533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5B6A8D7D-237C-3044-B739-D8B311CB2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9E355228-DDDD-E747-89C1-DE6771E1B64B}"/>
              </a:ext>
            </a:extLst>
          </p:cNvPr>
          <p:cNvSpPr>
            <a:spLocks noGrp="1"/>
          </p:cNvSpPr>
          <p:nvPr>
            <p:ph type="dt" sz="half" idx="14"/>
          </p:nvPr>
        </p:nvSpPr>
        <p:spPr/>
        <p:txBody>
          <a:bodyPr/>
          <a:lstStyle>
            <a:lvl1pPr>
              <a:defRPr/>
            </a:lvl1pPr>
          </a:lstStyle>
          <a:p>
            <a:pPr>
              <a:defRPr/>
            </a:pPr>
            <a:fld id="{8BAF9409-CC78-684A-99A9-FB0AC6B31296}" type="datetimeFigureOut">
              <a:rPr lang="en-US"/>
              <a:pPr>
                <a:defRPr/>
              </a:pPr>
              <a:t>3/7/2025</a:t>
            </a:fld>
            <a:endParaRPr lang="en-US"/>
          </a:p>
        </p:txBody>
      </p:sp>
      <p:sp>
        <p:nvSpPr>
          <p:cNvPr id="7" name="Footer Placeholder 5">
            <a:extLst>
              <a:ext uri="{FF2B5EF4-FFF2-40B4-BE49-F238E27FC236}">
                <a16:creationId xmlns:a16="http://schemas.microsoft.com/office/drawing/2014/main" id="{AF577707-F42F-A444-BC31-257F02CF578C}"/>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A658098-1E28-9C43-8A54-89EACC56A877}"/>
              </a:ext>
            </a:extLst>
          </p:cNvPr>
          <p:cNvSpPr>
            <a:spLocks noGrp="1"/>
          </p:cNvSpPr>
          <p:nvPr>
            <p:ph type="sldNum" sz="quarter" idx="16"/>
          </p:nvPr>
        </p:nvSpPr>
        <p:spPr/>
        <p:txBody>
          <a:bodyPr/>
          <a:lstStyle>
            <a:lvl1pPr>
              <a:defRPr smtClean="0"/>
            </a:lvl1pPr>
          </a:lstStyle>
          <a:p>
            <a:pPr>
              <a:defRPr/>
            </a:pPr>
            <a:fld id="{202D7F65-B79E-884D-839F-5EFA08A4C5BE}" type="slidenum">
              <a:rPr lang="en-US" altLang="en-US"/>
              <a:pPr>
                <a:defRPr/>
              </a:pPr>
              <a:t>‹#›</a:t>
            </a:fld>
            <a:endParaRPr lang="en-US" altLang="en-US"/>
          </a:p>
        </p:txBody>
      </p:sp>
    </p:spTree>
    <p:extLst>
      <p:ext uri="{BB962C8B-B14F-4D97-AF65-F5344CB8AC3E}">
        <p14:creationId xmlns:p14="http://schemas.microsoft.com/office/powerpoint/2010/main" val="10394655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E2E99C58-6FE4-0049-93AF-6CDC66C475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AA25F51D-6D89-034D-B7D2-76BD4431B467}"/>
              </a:ext>
            </a:extLst>
          </p:cNvPr>
          <p:cNvSpPr>
            <a:spLocks noGrp="1"/>
          </p:cNvSpPr>
          <p:nvPr>
            <p:ph type="dt" sz="half" idx="10"/>
          </p:nvPr>
        </p:nvSpPr>
        <p:spPr/>
        <p:txBody>
          <a:bodyPr/>
          <a:lstStyle>
            <a:lvl1pPr>
              <a:defRPr/>
            </a:lvl1pPr>
          </a:lstStyle>
          <a:p>
            <a:pPr>
              <a:defRPr/>
            </a:pPr>
            <a:fld id="{3EC35DBD-0E25-DB4E-8E3E-0D4EFD132121}" type="datetimeFigureOut">
              <a:rPr lang="en-US"/>
              <a:pPr>
                <a:defRPr/>
              </a:pPr>
              <a:t>3/7/2025</a:t>
            </a:fld>
            <a:endParaRPr lang="en-US"/>
          </a:p>
        </p:txBody>
      </p:sp>
      <p:sp>
        <p:nvSpPr>
          <p:cNvPr id="7" name="Footer Placeholder 5">
            <a:extLst>
              <a:ext uri="{FF2B5EF4-FFF2-40B4-BE49-F238E27FC236}">
                <a16:creationId xmlns:a16="http://schemas.microsoft.com/office/drawing/2014/main" id="{5338F46E-2794-894E-ADD8-8E347BAC25B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6CDE54C-06C9-394E-A71B-4DD25D70DC2D}"/>
              </a:ext>
            </a:extLst>
          </p:cNvPr>
          <p:cNvSpPr>
            <a:spLocks noGrp="1"/>
          </p:cNvSpPr>
          <p:nvPr>
            <p:ph type="sldNum" sz="quarter" idx="12"/>
          </p:nvPr>
        </p:nvSpPr>
        <p:spPr/>
        <p:txBody>
          <a:bodyPr/>
          <a:lstStyle>
            <a:lvl1pPr>
              <a:defRPr smtClean="0"/>
            </a:lvl1pPr>
          </a:lstStyle>
          <a:p>
            <a:pPr>
              <a:defRPr/>
            </a:pPr>
            <a:fld id="{C0E0946E-9D80-2F49-AC2D-BC325C8EA532}" type="slidenum">
              <a:rPr lang="en-US" altLang="en-US"/>
              <a:pPr>
                <a:defRPr/>
              </a:pPr>
              <a:t>‹#›</a:t>
            </a:fld>
            <a:endParaRPr lang="en-US" altLang="en-US"/>
          </a:p>
        </p:txBody>
      </p:sp>
    </p:spTree>
    <p:extLst>
      <p:ext uri="{BB962C8B-B14F-4D97-AF65-F5344CB8AC3E}">
        <p14:creationId xmlns:p14="http://schemas.microsoft.com/office/powerpoint/2010/main" val="13824509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A8A4426C-51AE-D54C-A8D9-6C655EB945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43888E39-38D1-B140-9D33-A85412721034}"/>
              </a:ext>
            </a:extLst>
          </p:cNvPr>
          <p:cNvSpPr>
            <a:spLocks noGrp="1"/>
          </p:cNvSpPr>
          <p:nvPr>
            <p:ph type="dt" sz="half" idx="10"/>
          </p:nvPr>
        </p:nvSpPr>
        <p:spPr/>
        <p:txBody>
          <a:bodyPr/>
          <a:lstStyle>
            <a:lvl1pPr>
              <a:defRPr/>
            </a:lvl1pPr>
          </a:lstStyle>
          <a:p>
            <a:pPr>
              <a:defRPr/>
            </a:pPr>
            <a:fld id="{573F2A7E-D4A6-8A41-A6EF-A467BC5C2295}" type="datetimeFigureOut">
              <a:rPr lang="en-US"/>
              <a:pPr>
                <a:defRPr/>
              </a:pPr>
              <a:t>3/7/2025</a:t>
            </a:fld>
            <a:endParaRPr lang="en-US"/>
          </a:p>
        </p:txBody>
      </p:sp>
      <p:sp>
        <p:nvSpPr>
          <p:cNvPr id="7" name="Footer Placeholder 5">
            <a:extLst>
              <a:ext uri="{FF2B5EF4-FFF2-40B4-BE49-F238E27FC236}">
                <a16:creationId xmlns:a16="http://schemas.microsoft.com/office/drawing/2014/main" id="{7E97C0CA-0B9E-FF4B-9E1D-DC46F69A084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F6A613C-6ECE-F048-8563-D4B64A1D9F21}"/>
              </a:ext>
            </a:extLst>
          </p:cNvPr>
          <p:cNvSpPr>
            <a:spLocks noGrp="1"/>
          </p:cNvSpPr>
          <p:nvPr>
            <p:ph type="sldNum" sz="quarter" idx="12"/>
          </p:nvPr>
        </p:nvSpPr>
        <p:spPr/>
        <p:txBody>
          <a:bodyPr/>
          <a:lstStyle>
            <a:lvl1pPr>
              <a:defRPr smtClean="0"/>
            </a:lvl1pPr>
          </a:lstStyle>
          <a:p>
            <a:pPr>
              <a:defRPr/>
            </a:pPr>
            <a:fld id="{AE372B62-F0A8-9A45-95EF-DA0A775410BB}" type="slidenum">
              <a:rPr lang="en-US" altLang="en-US"/>
              <a:pPr>
                <a:defRPr/>
              </a:pPr>
              <a:t>‹#›</a:t>
            </a:fld>
            <a:endParaRPr lang="en-US" altLang="en-US"/>
          </a:p>
        </p:txBody>
      </p:sp>
    </p:spTree>
    <p:extLst>
      <p:ext uri="{BB962C8B-B14F-4D97-AF65-F5344CB8AC3E}">
        <p14:creationId xmlns:p14="http://schemas.microsoft.com/office/powerpoint/2010/main" val="1861415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2D9B403E-2DA3-9043-932D-525B74E28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599"/>
            <a:ext cx="10364452" cy="3427245"/>
          </a:xfrm>
        </p:spPr>
        <p:txBody>
          <a:bodyP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C60461AF-72E0-AA40-A1FA-D6AEEFD79826}"/>
              </a:ext>
            </a:extLst>
          </p:cNvPr>
          <p:cNvSpPr>
            <a:spLocks noGrp="1"/>
          </p:cNvSpPr>
          <p:nvPr>
            <p:ph type="dt" sz="half" idx="10"/>
          </p:nvPr>
        </p:nvSpPr>
        <p:spPr/>
        <p:txBody>
          <a:bodyPr/>
          <a:lstStyle>
            <a:lvl1pPr>
              <a:defRPr/>
            </a:lvl1pPr>
          </a:lstStyle>
          <a:p>
            <a:pPr>
              <a:defRPr/>
            </a:pPr>
            <a:fld id="{F1310BDC-DA23-DF46-866C-E37AFE188EC7}" type="datetimeFigureOut">
              <a:rPr lang="en-US"/>
              <a:pPr>
                <a:defRPr/>
              </a:pPr>
              <a:t>3/7/2025</a:t>
            </a:fld>
            <a:endParaRPr lang="en-US"/>
          </a:p>
        </p:txBody>
      </p:sp>
      <p:sp>
        <p:nvSpPr>
          <p:cNvPr id="7" name="Footer Placeholder 5">
            <a:extLst>
              <a:ext uri="{FF2B5EF4-FFF2-40B4-BE49-F238E27FC236}">
                <a16:creationId xmlns:a16="http://schemas.microsoft.com/office/drawing/2014/main" id="{07098AF5-6BE9-554A-8A34-57436E39993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F9ECAFA-A0EA-4D42-B2D8-85872028A7DC}"/>
              </a:ext>
            </a:extLst>
          </p:cNvPr>
          <p:cNvSpPr>
            <a:spLocks noGrp="1"/>
          </p:cNvSpPr>
          <p:nvPr>
            <p:ph type="sldNum" sz="quarter" idx="12"/>
          </p:nvPr>
        </p:nvSpPr>
        <p:spPr/>
        <p:txBody>
          <a:bodyPr/>
          <a:lstStyle>
            <a:lvl1pPr>
              <a:defRPr smtClean="0"/>
            </a:lvl1pPr>
          </a:lstStyle>
          <a:p>
            <a:pPr>
              <a:defRPr/>
            </a:pPr>
            <a:fld id="{98B5725D-26C4-734C-B37D-F5CFE34575F2}" type="slidenum">
              <a:rPr lang="en-US" altLang="en-US"/>
              <a:pPr>
                <a:defRPr/>
              </a:pPr>
              <a:t>‹#›</a:t>
            </a:fld>
            <a:endParaRPr lang="en-US" altLang="en-US"/>
          </a:p>
        </p:txBody>
      </p:sp>
    </p:spTree>
    <p:extLst>
      <p:ext uri="{BB962C8B-B14F-4D97-AF65-F5344CB8AC3E}">
        <p14:creationId xmlns:p14="http://schemas.microsoft.com/office/powerpoint/2010/main" val="39437170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80942D2E-275B-A14F-8F6C-C3C74AA0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8C786A5-5A0C-D64D-A1B2-E4103477024A}"/>
              </a:ext>
            </a:extLst>
          </p:cNvPr>
          <p:cNvSpPr txBox="1"/>
          <p:nvPr/>
        </p:nvSpPr>
        <p:spPr>
          <a:xfrm>
            <a:off x="1001713" y="75406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solidFill>
                  <a:srgbClr val="000000"/>
                </a:solidFill>
                <a:effectLst/>
                <a:latin typeface="+mn-lt"/>
                <a:ea typeface="+mn-ea"/>
                <a:cs typeface="+mn-cs"/>
              </a:rPr>
              <a:t>“</a:t>
            </a:r>
          </a:p>
        </p:txBody>
      </p:sp>
      <p:sp>
        <p:nvSpPr>
          <p:cNvPr id="7" name="TextBox 6">
            <a:extLst>
              <a:ext uri="{FF2B5EF4-FFF2-40B4-BE49-F238E27FC236}">
                <a16:creationId xmlns:a16="http://schemas.microsoft.com/office/drawing/2014/main" id="{4F9B7F1C-4001-A548-8369-6F1B2F8BBBEB}"/>
              </a:ext>
            </a:extLst>
          </p:cNvPr>
          <p:cNvSpPr txBox="1"/>
          <p:nvPr/>
        </p:nvSpPr>
        <p:spPr>
          <a:xfrm>
            <a:off x="10556875" y="29940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solidFill>
                  <a:srgbClr val="000000"/>
                </a:solidFill>
                <a:effectLst/>
                <a:latin typeface="+mn-lt"/>
                <a:ea typeface="+mn-ea"/>
                <a:cs typeface="+mn-cs"/>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4">
            <a:extLst>
              <a:ext uri="{FF2B5EF4-FFF2-40B4-BE49-F238E27FC236}">
                <a16:creationId xmlns:a16="http://schemas.microsoft.com/office/drawing/2014/main" id="{75F252C6-9C2F-8947-82E8-BE8F5A7086D3}"/>
              </a:ext>
            </a:extLst>
          </p:cNvPr>
          <p:cNvSpPr>
            <a:spLocks noGrp="1"/>
          </p:cNvSpPr>
          <p:nvPr>
            <p:ph type="dt" sz="half" idx="14"/>
          </p:nvPr>
        </p:nvSpPr>
        <p:spPr/>
        <p:txBody>
          <a:bodyPr/>
          <a:lstStyle>
            <a:lvl1pPr>
              <a:defRPr/>
            </a:lvl1pPr>
          </a:lstStyle>
          <a:p>
            <a:pPr>
              <a:defRPr/>
            </a:pPr>
            <a:fld id="{BA88A6E2-8F48-F342-A20B-85BA51541536}" type="datetimeFigureOut">
              <a:rPr lang="en-US"/>
              <a:pPr>
                <a:defRPr/>
              </a:pPr>
              <a:t>3/7/2025</a:t>
            </a:fld>
            <a:endParaRPr lang="en-US"/>
          </a:p>
        </p:txBody>
      </p:sp>
      <p:sp>
        <p:nvSpPr>
          <p:cNvPr id="9" name="Footer Placeholder 5">
            <a:extLst>
              <a:ext uri="{FF2B5EF4-FFF2-40B4-BE49-F238E27FC236}">
                <a16:creationId xmlns:a16="http://schemas.microsoft.com/office/drawing/2014/main" id="{9FB4A5F2-CE61-0B45-938E-16E5A07C8D6D}"/>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8801C2BD-06EB-F545-A101-A9796BBCC9D3}"/>
              </a:ext>
            </a:extLst>
          </p:cNvPr>
          <p:cNvSpPr>
            <a:spLocks noGrp="1"/>
          </p:cNvSpPr>
          <p:nvPr>
            <p:ph type="sldNum" sz="quarter" idx="16"/>
          </p:nvPr>
        </p:nvSpPr>
        <p:spPr/>
        <p:txBody>
          <a:bodyPr/>
          <a:lstStyle>
            <a:lvl1pPr>
              <a:defRPr smtClean="0"/>
            </a:lvl1pPr>
          </a:lstStyle>
          <a:p>
            <a:pPr>
              <a:defRPr/>
            </a:pPr>
            <a:fld id="{8A8F3478-BFBC-D84F-B25A-2B8ABEDD29A6}" type="slidenum">
              <a:rPr lang="en-US" altLang="en-US"/>
              <a:pPr>
                <a:defRPr/>
              </a:pPr>
              <a:t>‹#›</a:t>
            </a:fld>
            <a:endParaRPr lang="en-US" altLang="en-US"/>
          </a:p>
        </p:txBody>
      </p:sp>
    </p:spTree>
    <p:extLst>
      <p:ext uri="{BB962C8B-B14F-4D97-AF65-F5344CB8AC3E}">
        <p14:creationId xmlns:p14="http://schemas.microsoft.com/office/powerpoint/2010/main" val="4110587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HD-Content-R1d.png">
            <a:extLst>
              <a:ext uri="{FF2B5EF4-FFF2-40B4-BE49-F238E27FC236}">
                <a16:creationId xmlns:a16="http://schemas.microsoft.com/office/drawing/2014/main" id="{7D10194D-3A74-0D49-A33E-336A0E01DF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8AAAEE89-D4B9-0C42-8321-8F6E8D4BAA28}"/>
              </a:ext>
            </a:extLst>
          </p:cNvPr>
          <p:cNvSpPr>
            <a:spLocks noGrp="1"/>
          </p:cNvSpPr>
          <p:nvPr>
            <p:ph type="dt" sz="half" idx="10"/>
          </p:nvPr>
        </p:nvSpPr>
        <p:spPr/>
        <p:txBody>
          <a:bodyPr/>
          <a:lstStyle>
            <a:lvl1pPr>
              <a:defRPr/>
            </a:lvl1pPr>
          </a:lstStyle>
          <a:p>
            <a:pPr>
              <a:defRPr/>
            </a:pPr>
            <a:fld id="{57657D72-305B-9344-8947-2D3724CC43BF}" type="datetimeFigureOut">
              <a:rPr lang="en-US"/>
              <a:pPr>
                <a:defRPr/>
              </a:pPr>
              <a:t>3/7/2025</a:t>
            </a:fld>
            <a:endParaRPr lang="en-US"/>
          </a:p>
        </p:txBody>
      </p:sp>
      <p:sp>
        <p:nvSpPr>
          <p:cNvPr id="7" name="Footer Placeholder 5">
            <a:extLst>
              <a:ext uri="{FF2B5EF4-FFF2-40B4-BE49-F238E27FC236}">
                <a16:creationId xmlns:a16="http://schemas.microsoft.com/office/drawing/2014/main" id="{C742C3D9-302F-1045-9B1A-C5EC631C622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171E56D-74A0-2548-BDF4-187FF2C6AA48}"/>
              </a:ext>
            </a:extLst>
          </p:cNvPr>
          <p:cNvSpPr>
            <a:spLocks noGrp="1"/>
          </p:cNvSpPr>
          <p:nvPr>
            <p:ph type="sldNum" sz="quarter" idx="12"/>
          </p:nvPr>
        </p:nvSpPr>
        <p:spPr/>
        <p:txBody>
          <a:bodyPr/>
          <a:lstStyle>
            <a:lvl1pPr>
              <a:defRPr smtClean="0"/>
            </a:lvl1pPr>
          </a:lstStyle>
          <a:p>
            <a:pPr>
              <a:defRPr/>
            </a:pPr>
            <a:fld id="{01B163CC-5016-BA48-8F51-6FF8C7920FCC}" type="slidenum">
              <a:rPr lang="en-US" altLang="en-US"/>
              <a:pPr>
                <a:defRPr/>
              </a:pPr>
              <a:t>‹#›</a:t>
            </a:fld>
            <a:endParaRPr lang="en-US" altLang="en-US"/>
          </a:p>
        </p:txBody>
      </p:sp>
    </p:spTree>
    <p:extLst>
      <p:ext uri="{BB962C8B-B14F-4D97-AF65-F5344CB8AC3E}">
        <p14:creationId xmlns:p14="http://schemas.microsoft.com/office/powerpoint/2010/main" val="1586133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HD-Content-R1d.png">
            <a:extLst>
              <a:ext uri="{FF2B5EF4-FFF2-40B4-BE49-F238E27FC236}">
                <a16:creationId xmlns:a16="http://schemas.microsoft.com/office/drawing/2014/main" id="{82F00248-1CD5-B54F-AA04-51C2E4B2C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2">
            <a:extLst>
              <a:ext uri="{FF2B5EF4-FFF2-40B4-BE49-F238E27FC236}">
                <a16:creationId xmlns:a16="http://schemas.microsoft.com/office/drawing/2014/main" id="{C88879F1-ACF7-574B-A98B-4E871FBE9BDC}"/>
              </a:ext>
            </a:extLst>
          </p:cNvPr>
          <p:cNvSpPr>
            <a:spLocks noGrp="1"/>
          </p:cNvSpPr>
          <p:nvPr>
            <p:ph type="dt" sz="half" idx="18"/>
          </p:nvPr>
        </p:nvSpPr>
        <p:spPr/>
        <p:txBody>
          <a:bodyPr/>
          <a:lstStyle>
            <a:lvl1pPr>
              <a:defRPr/>
            </a:lvl1pPr>
          </a:lstStyle>
          <a:p>
            <a:pPr>
              <a:defRPr/>
            </a:pPr>
            <a:fld id="{BB70CD43-A56F-0643-9D8C-A9299BC0557D}" type="datetimeFigureOut">
              <a:rPr lang="en-US"/>
              <a:pPr>
                <a:defRPr/>
              </a:pPr>
              <a:t>3/7/2025</a:t>
            </a:fld>
            <a:endParaRPr lang="en-US"/>
          </a:p>
        </p:txBody>
      </p:sp>
      <p:sp>
        <p:nvSpPr>
          <p:cNvPr id="16" name="Footer Placeholder 3">
            <a:extLst>
              <a:ext uri="{FF2B5EF4-FFF2-40B4-BE49-F238E27FC236}">
                <a16:creationId xmlns:a16="http://schemas.microsoft.com/office/drawing/2014/main" id="{378FED29-B501-DC49-A7A4-E8548E2444B1}"/>
              </a:ext>
            </a:extLst>
          </p:cNvPr>
          <p:cNvSpPr>
            <a:spLocks noGrp="1"/>
          </p:cNvSpPr>
          <p:nvPr>
            <p:ph type="ftr" sz="quarter" idx="19"/>
          </p:nvPr>
        </p:nvSpPr>
        <p:spPr/>
        <p:txBody>
          <a:bodyPr/>
          <a:lstStyle>
            <a:lvl1pPr>
              <a:defRPr/>
            </a:lvl1pPr>
          </a:lstStyle>
          <a:p>
            <a:pPr>
              <a:defRPr/>
            </a:pPr>
            <a:endParaRPr lang="en-US"/>
          </a:p>
        </p:txBody>
      </p:sp>
      <p:sp>
        <p:nvSpPr>
          <p:cNvPr id="17" name="Slide Number Placeholder 4">
            <a:extLst>
              <a:ext uri="{FF2B5EF4-FFF2-40B4-BE49-F238E27FC236}">
                <a16:creationId xmlns:a16="http://schemas.microsoft.com/office/drawing/2014/main" id="{15A1B3EA-924D-D141-9CA8-F4C6FCBA5DC0}"/>
              </a:ext>
            </a:extLst>
          </p:cNvPr>
          <p:cNvSpPr>
            <a:spLocks noGrp="1"/>
          </p:cNvSpPr>
          <p:nvPr>
            <p:ph type="sldNum" sz="quarter" idx="20"/>
          </p:nvPr>
        </p:nvSpPr>
        <p:spPr/>
        <p:txBody>
          <a:bodyPr/>
          <a:lstStyle>
            <a:lvl1pPr>
              <a:defRPr smtClean="0"/>
            </a:lvl1pPr>
          </a:lstStyle>
          <a:p>
            <a:pPr>
              <a:defRPr/>
            </a:pPr>
            <a:fld id="{0BA23591-B689-C14B-A329-2B3176AE7BFA}" type="slidenum">
              <a:rPr lang="en-US" altLang="en-US"/>
              <a:pPr>
                <a:defRPr/>
              </a:pPr>
              <a:t>‹#›</a:t>
            </a:fld>
            <a:endParaRPr lang="en-US" altLang="en-US"/>
          </a:p>
        </p:txBody>
      </p:sp>
    </p:spTree>
    <p:extLst>
      <p:ext uri="{BB962C8B-B14F-4D97-AF65-F5344CB8AC3E}">
        <p14:creationId xmlns:p14="http://schemas.microsoft.com/office/powerpoint/2010/main" val="1973596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HD-Content-R1d.png">
            <a:extLst>
              <a:ext uri="{FF2B5EF4-FFF2-40B4-BE49-F238E27FC236}">
                <a16:creationId xmlns:a16="http://schemas.microsoft.com/office/drawing/2014/main" id="{561D5FA1-6B4F-D54A-8C3D-0E5D644A6D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913774" y="4781082"/>
            <a:ext cx="3296409"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4441348" y="4781080"/>
            <a:ext cx="3303352"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7973173" y="4781078"/>
            <a:ext cx="3305053"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A7279BF2-52F5-3F47-A46B-A4BB39129646}"/>
              </a:ext>
            </a:extLst>
          </p:cNvPr>
          <p:cNvSpPr>
            <a:spLocks noGrp="1"/>
          </p:cNvSpPr>
          <p:nvPr>
            <p:ph type="dt" sz="half" idx="23"/>
          </p:nvPr>
        </p:nvSpPr>
        <p:spPr/>
        <p:txBody>
          <a:bodyPr/>
          <a:lstStyle>
            <a:lvl1pPr>
              <a:defRPr/>
            </a:lvl1pPr>
          </a:lstStyle>
          <a:p>
            <a:pPr>
              <a:defRPr/>
            </a:pPr>
            <a:fld id="{C5CE0B95-620E-4340-99E3-E418C458D879}" type="datetimeFigureOut">
              <a:rPr lang="en-US"/>
              <a:pPr>
                <a:defRPr/>
              </a:pPr>
              <a:t>3/7/2025</a:t>
            </a:fld>
            <a:endParaRPr lang="en-US"/>
          </a:p>
        </p:txBody>
      </p:sp>
      <p:sp>
        <p:nvSpPr>
          <p:cNvPr id="14" name="Footer Placeholder 3">
            <a:extLst>
              <a:ext uri="{FF2B5EF4-FFF2-40B4-BE49-F238E27FC236}">
                <a16:creationId xmlns:a16="http://schemas.microsoft.com/office/drawing/2014/main" id="{4B4A2668-72AF-054C-90E1-4801B3EBB992}"/>
              </a:ext>
            </a:extLst>
          </p:cNvPr>
          <p:cNvSpPr>
            <a:spLocks noGrp="1"/>
          </p:cNvSpPr>
          <p:nvPr>
            <p:ph type="ftr" sz="quarter" idx="24"/>
          </p:nvPr>
        </p:nvSpPr>
        <p:spPr/>
        <p:txBody>
          <a:bodyPr/>
          <a:lstStyle>
            <a:lvl1pPr>
              <a:defRPr/>
            </a:lvl1pPr>
          </a:lstStyle>
          <a:p>
            <a:pPr>
              <a:defRPr/>
            </a:pPr>
            <a:endParaRPr lang="en-US"/>
          </a:p>
        </p:txBody>
      </p:sp>
      <p:sp>
        <p:nvSpPr>
          <p:cNvPr id="15" name="Slide Number Placeholder 4">
            <a:extLst>
              <a:ext uri="{FF2B5EF4-FFF2-40B4-BE49-F238E27FC236}">
                <a16:creationId xmlns:a16="http://schemas.microsoft.com/office/drawing/2014/main" id="{E6E7DE88-8808-504F-890C-125E417A9254}"/>
              </a:ext>
            </a:extLst>
          </p:cNvPr>
          <p:cNvSpPr>
            <a:spLocks noGrp="1"/>
          </p:cNvSpPr>
          <p:nvPr>
            <p:ph type="sldNum" sz="quarter" idx="25"/>
          </p:nvPr>
        </p:nvSpPr>
        <p:spPr/>
        <p:txBody>
          <a:bodyPr/>
          <a:lstStyle>
            <a:lvl1pPr>
              <a:defRPr smtClean="0"/>
            </a:lvl1pPr>
          </a:lstStyle>
          <a:p>
            <a:pPr>
              <a:defRPr/>
            </a:pPr>
            <a:fld id="{73B92AFB-9A49-9949-9BFF-9E95A9CC7F37}" type="slidenum">
              <a:rPr lang="en-US" altLang="en-US"/>
              <a:pPr>
                <a:defRPr/>
              </a:pPr>
              <a:t>‹#›</a:t>
            </a:fld>
            <a:endParaRPr lang="en-US" altLang="en-US"/>
          </a:p>
        </p:txBody>
      </p:sp>
    </p:spTree>
    <p:extLst>
      <p:ext uri="{BB962C8B-B14F-4D97-AF65-F5344CB8AC3E}">
        <p14:creationId xmlns:p14="http://schemas.microsoft.com/office/powerpoint/2010/main" val="37984670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934CC0B4-8651-AD4E-AA0A-71042A9339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4E1948C-7BCC-0644-99E7-2E9B2179F8A6}"/>
              </a:ext>
            </a:extLst>
          </p:cNvPr>
          <p:cNvSpPr>
            <a:spLocks noGrp="1"/>
          </p:cNvSpPr>
          <p:nvPr>
            <p:ph type="dt" sz="half" idx="14"/>
          </p:nvPr>
        </p:nvSpPr>
        <p:spPr/>
        <p:txBody>
          <a:bodyPr/>
          <a:lstStyle>
            <a:lvl1pPr>
              <a:defRPr/>
            </a:lvl1pPr>
          </a:lstStyle>
          <a:p>
            <a:pPr>
              <a:defRPr/>
            </a:pPr>
            <a:fld id="{89E27987-CE32-E04B-918E-61BFD9C29D75}" type="datetimeFigureOut">
              <a:rPr lang="en-US"/>
              <a:pPr>
                <a:defRPr/>
              </a:pPr>
              <a:t>3/7/2025</a:t>
            </a:fld>
            <a:endParaRPr lang="en-US"/>
          </a:p>
        </p:txBody>
      </p:sp>
      <p:sp>
        <p:nvSpPr>
          <p:cNvPr id="6" name="Footer Placeholder 4">
            <a:extLst>
              <a:ext uri="{FF2B5EF4-FFF2-40B4-BE49-F238E27FC236}">
                <a16:creationId xmlns:a16="http://schemas.microsoft.com/office/drawing/2014/main" id="{FAE7D4E1-9A96-AC41-90B1-A02FAB76997A}"/>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1BF3B7-8004-9D43-A06C-2B00B256C6BA}"/>
              </a:ext>
            </a:extLst>
          </p:cNvPr>
          <p:cNvSpPr>
            <a:spLocks noGrp="1"/>
          </p:cNvSpPr>
          <p:nvPr>
            <p:ph type="sldNum" sz="quarter" idx="16"/>
          </p:nvPr>
        </p:nvSpPr>
        <p:spPr/>
        <p:txBody>
          <a:bodyPr/>
          <a:lstStyle>
            <a:lvl1pPr>
              <a:defRPr smtClean="0"/>
            </a:lvl1pPr>
          </a:lstStyle>
          <a:p>
            <a:pPr>
              <a:defRPr/>
            </a:pPr>
            <a:fld id="{CEAA916E-9EEB-C745-B4AA-B0DA71EB00E0}" type="slidenum">
              <a:rPr lang="en-US" altLang="en-US"/>
              <a:pPr>
                <a:defRPr/>
              </a:pPr>
              <a:t>‹#›</a:t>
            </a:fld>
            <a:endParaRPr lang="en-US" altLang="en-US"/>
          </a:p>
        </p:txBody>
      </p:sp>
    </p:spTree>
    <p:extLst>
      <p:ext uri="{BB962C8B-B14F-4D97-AF65-F5344CB8AC3E}">
        <p14:creationId xmlns:p14="http://schemas.microsoft.com/office/powerpoint/2010/main" val="363372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3/7/2025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667966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HD-Content-R1d.png">
            <a:extLst>
              <a:ext uri="{FF2B5EF4-FFF2-40B4-BE49-F238E27FC236}">
                <a16:creationId xmlns:a16="http://schemas.microsoft.com/office/drawing/2014/main" id="{0ADDBACD-B12F-044F-A9C5-64AEB1625C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1C3E1AC-074C-5543-AB7E-848FF9C5B65E}"/>
              </a:ext>
            </a:extLst>
          </p:cNvPr>
          <p:cNvSpPr>
            <a:spLocks noGrp="1"/>
          </p:cNvSpPr>
          <p:nvPr>
            <p:ph type="dt" sz="half" idx="14"/>
          </p:nvPr>
        </p:nvSpPr>
        <p:spPr/>
        <p:txBody>
          <a:bodyPr/>
          <a:lstStyle>
            <a:lvl1pPr>
              <a:defRPr/>
            </a:lvl1pPr>
          </a:lstStyle>
          <a:p>
            <a:pPr>
              <a:defRPr/>
            </a:pPr>
            <a:fld id="{44F82739-0292-DB41-9A0B-49DC9C5BF698}" type="datetimeFigureOut">
              <a:rPr lang="en-US"/>
              <a:pPr>
                <a:defRPr/>
              </a:pPr>
              <a:t>3/7/2025</a:t>
            </a:fld>
            <a:endParaRPr lang="en-US"/>
          </a:p>
        </p:txBody>
      </p:sp>
      <p:sp>
        <p:nvSpPr>
          <p:cNvPr id="6" name="Footer Placeholder 4">
            <a:extLst>
              <a:ext uri="{FF2B5EF4-FFF2-40B4-BE49-F238E27FC236}">
                <a16:creationId xmlns:a16="http://schemas.microsoft.com/office/drawing/2014/main" id="{150B426D-2C12-3040-8081-D08B8F77E307}"/>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F65572-7F1E-A243-BF4D-905972664393}"/>
              </a:ext>
            </a:extLst>
          </p:cNvPr>
          <p:cNvSpPr>
            <a:spLocks noGrp="1"/>
          </p:cNvSpPr>
          <p:nvPr>
            <p:ph type="sldNum" sz="quarter" idx="16"/>
          </p:nvPr>
        </p:nvSpPr>
        <p:spPr/>
        <p:txBody>
          <a:bodyPr/>
          <a:lstStyle>
            <a:lvl1pPr>
              <a:defRPr smtClean="0"/>
            </a:lvl1pPr>
          </a:lstStyle>
          <a:p>
            <a:pPr>
              <a:defRPr/>
            </a:pPr>
            <a:fld id="{6F490BF4-601A-B946-8384-FE619C209A1B}" type="slidenum">
              <a:rPr lang="en-US" altLang="en-US"/>
              <a:pPr>
                <a:defRPr/>
              </a:pPr>
              <a:t>‹#›</a:t>
            </a:fld>
            <a:endParaRPr lang="en-US" altLang="en-US"/>
          </a:p>
        </p:txBody>
      </p:sp>
    </p:spTree>
    <p:extLst>
      <p:ext uri="{BB962C8B-B14F-4D97-AF65-F5344CB8AC3E}">
        <p14:creationId xmlns:p14="http://schemas.microsoft.com/office/powerpoint/2010/main" val="36691488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758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5228CB-49CA-3A4F-BDBC-415CFEABF5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657D88-E334-7E42-9AB1-5302FD4D05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2D7411-C5DA-9147-8CE5-65B43F5182FD}"/>
              </a:ext>
            </a:extLst>
          </p:cNvPr>
          <p:cNvSpPr>
            <a:spLocks noGrp="1" noChangeArrowheads="1"/>
          </p:cNvSpPr>
          <p:nvPr>
            <p:ph type="sldNum" sz="quarter" idx="12"/>
          </p:nvPr>
        </p:nvSpPr>
        <p:spPr>
          <a:ln/>
        </p:spPr>
        <p:txBody>
          <a:bodyPr/>
          <a:lstStyle>
            <a:lvl1pPr>
              <a:defRPr/>
            </a:lvl1pPr>
          </a:lstStyle>
          <a:p>
            <a:fld id="{467399DD-F8FB-8B4A-8A7A-3F8A2F9B6542}" type="slidenum">
              <a:rPr lang="en-US" altLang="en-VN"/>
              <a:pPr/>
              <a:t>‹#›</a:t>
            </a:fld>
            <a:endParaRPr lang="en-US" altLang="en-VN"/>
          </a:p>
        </p:txBody>
      </p:sp>
    </p:spTree>
    <p:extLst>
      <p:ext uri="{BB962C8B-B14F-4D97-AF65-F5344CB8AC3E}">
        <p14:creationId xmlns:p14="http://schemas.microsoft.com/office/powerpoint/2010/main" val="1874344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45C461-9AA1-2147-B662-22A661D4A6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902899-3ADE-A44F-8C4F-50D4122DF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F3810E-70F1-944F-9B10-2D3FE80C4821}"/>
              </a:ext>
            </a:extLst>
          </p:cNvPr>
          <p:cNvSpPr>
            <a:spLocks noGrp="1" noChangeArrowheads="1"/>
          </p:cNvSpPr>
          <p:nvPr>
            <p:ph type="sldNum" sz="quarter" idx="12"/>
          </p:nvPr>
        </p:nvSpPr>
        <p:spPr>
          <a:ln/>
        </p:spPr>
        <p:txBody>
          <a:bodyPr/>
          <a:lstStyle>
            <a:lvl1pPr>
              <a:defRPr/>
            </a:lvl1pPr>
          </a:lstStyle>
          <a:p>
            <a:fld id="{F9C4C219-FCE9-4F46-BAEE-BB6AB0A380A4}" type="slidenum">
              <a:rPr lang="en-US" altLang="en-VN"/>
              <a:pPr/>
              <a:t>‹#›</a:t>
            </a:fld>
            <a:endParaRPr lang="en-US" altLang="en-VN"/>
          </a:p>
        </p:txBody>
      </p:sp>
    </p:spTree>
    <p:extLst>
      <p:ext uri="{BB962C8B-B14F-4D97-AF65-F5344CB8AC3E}">
        <p14:creationId xmlns:p14="http://schemas.microsoft.com/office/powerpoint/2010/main" val="161915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4532482-5106-384A-858D-40CC3DF2D9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5E2EF8-6EC8-C344-8402-DC7835031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209178-6AF2-EB40-B5C4-2D8EBDA5B15E}"/>
              </a:ext>
            </a:extLst>
          </p:cNvPr>
          <p:cNvSpPr>
            <a:spLocks noGrp="1" noChangeArrowheads="1"/>
          </p:cNvSpPr>
          <p:nvPr>
            <p:ph type="sldNum" sz="quarter" idx="12"/>
          </p:nvPr>
        </p:nvSpPr>
        <p:spPr>
          <a:ln/>
        </p:spPr>
        <p:txBody>
          <a:bodyPr/>
          <a:lstStyle>
            <a:lvl1pPr>
              <a:defRPr/>
            </a:lvl1pPr>
          </a:lstStyle>
          <a:p>
            <a:fld id="{6BBBC579-1B39-3C4A-B734-3E2827F9488F}" type="slidenum">
              <a:rPr lang="en-US" altLang="en-VN"/>
              <a:pPr/>
              <a:t>‹#›</a:t>
            </a:fld>
            <a:endParaRPr lang="en-US" altLang="en-VN"/>
          </a:p>
        </p:txBody>
      </p:sp>
    </p:spTree>
    <p:extLst>
      <p:ext uri="{BB962C8B-B14F-4D97-AF65-F5344CB8AC3E}">
        <p14:creationId xmlns:p14="http://schemas.microsoft.com/office/powerpoint/2010/main" val="5539332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51DD33-24EF-2743-A400-6E21412157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F83FC0-CEB4-3749-B9EF-097CD4BFD3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F68E8B-3427-F340-98E3-B7CC6DEC93EC}"/>
              </a:ext>
            </a:extLst>
          </p:cNvPr>
          <p:cNvSpPr>
            <a:spLocks noGrp="1" noChangeArrowheads="1"/>
          </p:cNvSpPr>
          <p:nvPr>
            <p:ph type="sldNum" sz="quarter" idx="12"/>
          </p:nvPr>
        </p:nvSpPr>
        <p:spPr>
          <a:ln/>
        </p:spPr>
        <p:txBody>
          <a:bodyPr/>
          <a:lstStyle>
            <a:lvl1pPr>
              <a:defRPr/>
            </a:lvl1pPr>
          </a:lstStyle>
          <a:p>
            <a:fld id="{1C4F274F-FC43-7B4F-A9BD-422B17968956}" type="slidenum">
              <a:rPr lang="en-US" altLang="en-VN"/>
              <a:pPr/>
              <a:t>‹#›</a:t>
            </a:fld>
            <a:endParaRPr lang="en-US" altLang="en-VN"/>
          </a:p>
        </p:txBody>
      </p:sp>
    </p:spTree>
    <p:extLst>
      <p:ext uri="{BB962C8B-B14F-4D97-AF65-F5344CB8AC3E}">
        <p14:creationId xmlns:p14="http://schemas.microsoft.com/office/powerpoint/2010/main" val="3875777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5BEDB9D-844A-1B41-A0D7-3016DD9B0A4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45F3625-2526-9441-8E86-96BF52805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2A25660-5BB2-8B45-884E-3EF6A00478DB}"/>
              </a:ext>
            </a:extLst>
          </p:cNvPr>
          <p:cNvSpPr>
            <a:spLocks noGrp="1" noChangeArrowheads="1"/>
          </p:cNvSpPr>
          <p:nvPr>
            <p:ph type="sldNum" sz="quarter" idx="12"/>
          </p:nvPr>
        </p:nvSpPr>
        <p:spPr>
          <a:ln/>
        </p:spPr>
        <p:txBody>
          <a:bodyPr/>
          <a:lstStyle>
            <a:lvl1pPr>
              <a:defRPr/>
            </a:lvl1pPr>
          </a:lstStyle>
          <a:p>
            <a:fld id="{7A49430D-D743-DA42-9BCF-FEA540DD1709}" type="slidenum">
              <a:rPr lang="en-US" altLang="en-VN"/>
              <a:pPr/>
              <a:t>‹#›</a:t>
            </a:fld>
            <a:endParaRPr lang="en-US" altLang="en-VN"/>
          </a:p>
        </p:txBody>
      </p:sp>
    </p:spTree>
    <p:extLst>
      <p:ext uri="{BB962C8B-B14F-4D97-AF65-F5344CB8AC3E}">
        <p14:creationId xmlns:p14="http://schemas.microsoft.com/office/powerpoint/2010/main" val="10786312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234A9BB-500F-4642-965F-3D62F963C79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9F4B4C5-7025-5144-BF3A-88CD7F7CCA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9B6A74D-1DE6-A344-8247-34B590B1EEA5}"/>
              </a:ext>
            </a:extLst>
          </p:cNvPr>
          <p:cNvSpPr>
            <a:spLocks noGrp="1" noChangeArrowheads="1"/>
          </p:cNvSpPr>
          <p:nvPr>
            <p:ph type="sldNum" sz="quarter" idx="12"/>
          </p:nvPr>
        </p:nvSpPr>
        <p:spPr>
          <a:ln/>
        </p:spPr>
        <p:txBody>
          <a:bodyPr/>
          <a:lstStyle>
            <a:lvl1pPr>
              <a:defRPr/>
            </a:lvl1pPr>
          </a:lstStyle>
          <a:p>
            <a:fld id="{7D8CB3B4-CDC9-3541-B674-4861D07C61A4}" type="slidenum">
              <a:rPr lang="en-US" altLang="en-VN"/>
              <a:pPr/>
              <a:t>‹#›</a:t>
            </a:fld>
            <a:endParaRPr lang="en-US" altLang="en-VN"/>
          </a:p>
        </p:txBody>
      </p:sp>
    </p:spTree>
    <p:extLst>
      <p:ext uri="{BB962C8B-B14F-4D97-AF65-F5344CB8AC3E}">
        <p14:creationId xmlns:p14="http://schemas.microsoft.com/office/powerpoint/2010/main" val="8178513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B671A32-33BE-BE48-A8D0-8B58EAB986F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0C725FE-B364-B14A-AB91-0A2248A6B8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96C865-B084-8243-892A-8DF9BBD7E1B0}"/>
              </a:ext>
            </a:extLst>
          </p:cNvPr>
          <p:cNvSpPr>
            <a:spLocks noGrp="1" noChangeArrowheads="1"/>
          </p:cNvSpPr>
          <p:nvPr>
            <p:ph type="sldNum" sz="quarter" idx="12"/>
          </p:nvPr>
        </p:nvSpPr>
        <p:spPr>
          <a:ln/>
        </p:spPr>
        <p:txBody>
          <a:bodyPr/>
          <a:lstStyle>
            <a:lvl1pPr>
              <a:defRPr/>
            </a:lvl1pPr>
          </a:lstStyle>
          <a:p>
            <a:fld id="{6354EE9D-624B-704D-9594-A549CD7890E6}" type="slidenum">
              <a:rPr lang="en-US" altLang="en-VN"/>
              <a:pPr/>
              <a:t>‹#›</a:t>
            </a:fld>
            <a:endParaRPr lang="en-US" altLang="en-VN"/>
          </a:p>
        </p:txBody>
      </p:sp>
    </p:spTree>
    <p:extLst>
      <p:ext uri="{BB962C8B-B14F-4D97-AF65-F5344CB8AC3E}">
        <p14:creationId xmlns:p14="http://schemas.microsoft.com/office/powerpoint/2010/main" val="25645036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F63E93-CA98-494D-8226-97EDF9E412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AF8BE6-A850-024E-9B1E-18DB842C1E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327766-1B35-0D48-A17B-4987B8D5397F}"/>
              </a:ext>
            </a:extLst>
          </p:cNvPr>
          <p:cNvSpPr>
            <a:spLocks noGrp="1" noChangeArrowheads="1"/>
          </p:cNvSpPr>
          <p:nvPr>
            <p:ph type="sldNum" sz="quarter" idx="12"/>
          </p:nvPr>
        </p:nvSpPr>
        <p:spPr>
          <a:ln/>
        </p:spPr>
        <p:txBody>
          <a:bodyPr/>
          <a:lstStyle>
            <a:lvl1pPr>
              <a:defRPr/>
            </a:lvl1pPr>
          </a:lstStyle>
          <a:p>
            <a:fld id="{F3315E0B-1E27-464D-A65B-47761D5D4C4B}" type="slidenum">
              <a:rPr lang="en-US" altLang="en-VN"/>
              <a:pPr/>
              <a:t>‹#›</a:t>
            </a:fld>
            <a:endParaRPr lang="en-US" altLang="en-VN"/>
          </a:p>
        </p:txBody>
      </p:sp>
    </p:spTree>
    <p:extLst>
      <p:ext uri="{BB962C8B-B14F-4D97-AF65-F5344CB8AC3E}">
        <p14:creationId xmlns:p14="http://schemas.microsoft.com/office/powerpoint/2010/main" val="1444806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3/7/2025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269649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89CF4C-2BAC-AD4D-8C05-8193022824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7F8D08-B4DB-2D4F-B70F-385BAF74C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1FAF1B-F606-A942-B3A9-A13AF12CA924}"/>
              </a:ext>
            </a:extLst>
          </p:cNvPr>
          <p:cNvSpPr>
            <a:spLocks noGrp="1" noChangeArrowheads="1"/>
          </p:cNvSpPr>
          <p:nvPr>
            <p:ph type="sldNum" sz="quarter" idx="12"/>
          </p:nvPr>
        </p:nvSpPr>
        <p:spPr>
          <a:ln/>
        </p:spPr>
        <p:txBody>
          <a:bodyPr/>
          <a:lstStyle>
            <a:lvl1pPr>
              <a:defRPr/>
            </a:lvl1pPr>
          </a:lstStyle>
          <a:p>
            <a:fld id="{B71C0648-F631-354A-B74C-2206A22E1A91}" type="slidenum">
              <a:rPr lang="en-US" altLang="en-VN"/>
              <a:pPr/>
              <a:t>‹#›</a:t>
            </a:fld>
            <a:endParaRPr lang="en-US" altLang="en-VN"/>
          </a:p>
        </p:txBody>
      </p:sp>
    </p:spTree>
    <p:extLst>
      <p:ext uri="{BB962C8B-B14F-4D97-AF65-F5344CB8AC3E}">
        <p14:creationId xmlns:p14="http://schemas.microsoft.com/office/powerpoint/2010/main" val="3956862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256BF5-754F-9949-BF8D-DDB432A32E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C81CEE-DE47-8640-8674-3E71E8E293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F1E77C-1EDC-F045-ACF5-8D51F23D1C47}"/>
              </a:ext>
            </a:extLst>
          </p:cNvPr>
          <p:cNvSpPr>
            <a:spLocks noGrp="1" noChangeArrowheads="1"/>
          </p:cNvSpPr>
          <p:nvPr>
            <p:ph type="sldNum" sz="quarter" idx="12"/>
          </p:nvPr>
        </p:nvSpPr>
        <p:spPr>
          <a:ln/>
        </p:spPr>
        <p:txBody>
          <a:bodyPr/>
          <a:lstStyle>
            <a:lvl1pPr>
              <a:defRPr/>
            </a:lvl1pPr>
          </a:lstStyle>
          <a:p>
            <a:fld id="{B99E713A-2CA7-564F-86CC-A8722B0CDABF}" type="slidenum">
              <a:rPr lang="en-US" altLang="en-VN"/>
              <a:pPr/>
              <a:t>‹#›</a:t>
            </a:fld>
            <a:endParaRPr lang="en-US" altLang="en-VN"/>
          </a:p>
        </p:txBody>
      </p:sp>
    </p:spTree>
    <p:extLst>
      <p:ext uri="{BB962C8B-B14F-4D97-AF65-F5344CB8AC3E}">
        <p14:creationId xmlns:p14="http://schemas.microsoft.com/office/powerpoint/2010/main" val="36416276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A73C14-9E36-E04F-B13A-7983044EDD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F8646C-1A9D-3645-A2AF-677DFCBAEC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2A9666-CCF2-8147-94CB-9A7AEAEA5880}"/>
              </a:ext>
            </a:extLst>
          </p:cNvPr>
          <p:cNvSpPr>
            <a:spLocks noGrp="1" noChangeArrowheads="1"/>
          </p:cNvSpPr>
          <p:nvPr>
            <p:ph type="sldNum" sz="quarter" idx="12"/>
          </p:nvPr>
        </p:nvSpPr>
        <p:spPr>
          <a:ln/>
        </p:spPr>
        <p:txBody>
          <a:bodyPr/>
          <a:lstStyle>
            <a:lvl1pPr>
              <a:defRPr/>
            </a:lvl1pPr>
          </a:lstStyle>
          <a:p>
            <a:fld id="{08626084-83B1-E341-BD46-47A3F7D40362}" type="slidenum">
              <a:rPr lang="en-US" altLang="en-VN"/>
              <a:pPr/>
              <a:t>‹#›</a:t>
            </a:fld>
            <a:endParaRPr lang="en-US" altLang="en-VN"/>
          </a:p>
        </p:txBody>
      </p:sp>
    </p:spTree>
    <p:extLst>
      <p:ext uri="{BB962C8B-B14F-4D97-AF65-F5344CB8AC3E}">
        <p14:creationId xmlns:p14="http://schemas.microsoft.com/office/powerpoint/2010/main" val="1108495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3B408B2-5D9D-8E43-8EFC-847711D54D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0EF2C4-F44E-394F-B69E-BFB1CD604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99BFF0-537D-2D4D-AEBC-95610F27D81D}"/>
              </a:ext>
            </a:extLst>
          </p:cNvPr>
          <p:cNvSpPr>
            <a:spLocks noGrp="1" noChangeArrowheads="1"/>
          </p:cNvSpPr>
          <p:nvPr>
            <p:ph type="sldNum" sz="quarter" idx="12"/>
          </p:nvPr>
        </p:nvSpPr>
        <p:spPr>
          <a:ln/>
        </p:spPr>
        <p:txBody>
          <a:bodyPr/>
          <a:lstStyle>
            <a:lvl1pPr>
              <a:defRPr/>
            </a:lvl1pPr>
          </a:lstStyle>
          <a:p>
            <a:fld id="{5D4C7E12-6EE0-FB4A-A836-1A9C2FD93C49}" type="slidenum">
              <a:rPr lang="en-US" altLang="en-VN"/>
              <a:pPr/>
              <a:t>‹#›</a:t>
            </a:fld>
            <a:endParaRPr lang="en-US" altLang="en-VN"/>
          </a:p>
        </p:txBody>
      </p:sp>
    </p:spTree>
    <p:extLst>
      <p:ext uri="{BB962C8B-B14F-4D97-AF65-F5344CB8AC3E}">
        <p14:creationId xmlns:p14="http://schemas.microsoft.com/office/powerpoint/2010/main" val="25754373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DC325AFD-5B13-A04F-8AB7-954D510C77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88B7B-E228-BD43-856D-D57298E0D1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D63624-AE41-1E48-A6FE-1EDF69086E17}"/>
              </a:ext>
            </a:extLst>
          </p:cNvPr>
          <p:cNvSpPr>
            <a:spLocks noGrp="1" noChangeArrowheads="1"/>
          </p:cNvSpPr>
          <p:nvPr>
            <p:ph type="sldNum" sz="quarter" idx="12"/>
          </p:nvPr>
        </p:nvSpPr>
        <p:spPr>
          <a:ln/>
        </p:spPr>
        <p:txBody>
          <a:bodyPr/>
          <a:lstStyle>
            <a:lvl1pPr>
              <a:defRPr/>
            </a:lvl1pPr>
          </a:lstStyle>
          <a:p>
            <a:fld id="{B765EF4D-3B36-934E-9565-389EDC7A9CA4}" type="slidenum">
              <a:rPr lang="en-US" altLang="en-VN"/>
              <a:pPr/>
              <a:t>‹#›</a:t>
            </a:fld>
            <a:endParaRPr lang="en-US" altLang="en-VN"/>
          </a:p>
        </p:txBody>
      </p:sp>
    </p:spTree>
    <p:extLst>
      <p:ext uri="{BB962C8B-B14F-4D97-AF65-F5344CB8AC3E}">
        <p14:creationId xmlns:p14="http://schemas.microsoft.com/office/powerpoint/2010/main" val="16273847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13983C-2534-5541-A460-2231293CA3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674365-6FDE-7B4A-BE6C-93D96737EF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F30623-3426-D24D-84B1-43EF48F5BFA9}"/>
              </a:ext>
            </a:extLst>
          </p:cNvPr>
          <p:cNvSpPr>
            <a:spLocks noGrp="1" noChangeArrowheads="1"/>
          </p:cNvSpPr>
          <p:nvPr>
            <p:ph type="sldNum" sz="quarter" idx="12"/>
          </p:nvPr>
        </p:nvSpPr>
        <p:spPr>
          <a:ln/>
        </p:spPr>
        <p:txBody>
          <a:bodyPr/>
          <a:lstStyle>
            <a:lvl1pPr>
              <a:defRPr/>
            </a:lvl1pPr>
          </a:lstStyle>
          <a:p>
            <a:fld id="{E32A4881-51DB-4C4E-8089-41DA6A77800B}" type="slidenum">
              <a:rPr lang="en-US" altLang="en-VN"/>
              <a:pPr/>
              <a:t>‹#›</a:t>
            </a:fld>
            <a:endParaRPr lang="en-US" altLang="en-VN"/>
          </a:p>
        </p:txBody>
      </p:sp>
    </p:spTree>
    <p:extLst>
      <p:ext uri="{BB962C8B-B14F-4D97-AF65-F5344CB8AC3E}">
        <p14:creationId xmlns:p14="http://schemas.microsoft.com/office/powerpoint/2010/main" val="3828804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52045D0-1464-2141-8E7F-8CCF24FEF4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5779868-FEB6-4A49-AC6F-C06548580B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F5E61B3-2892-A443-B36D-2652D45A1005}"/>
              </a:ext>
            </a:extLst>
          </p:cNvPr>
          <p:cNvSpPr>
            <a:spLocks noGrp="1" noChangeArrowheads="1"/>
          </p:cNvSpPr>
          <p:nvPr>
            <p:ph type="sldNum" sz="quarter" idx="12"/>
          </p:nvPr>
        </p:nvSpPr>
        <p:spPr>
          <a:ln/>
        </p:spPr>
        <p:txBody>
          <a:bodyPr/>
          <a:lstStyle>
            <a:lvl1pPr>
              <a:defRPr/>
            </a:lvl1pPr>
          </a:lstStyle>
          <a:p>
            <a:fld id="{888E682C-6FB3-5D4A-811D-43ED8767B451}" type="slidenum">
              <a:rPr lang="en-US" altLang="en-US"/>
              <a:pPr/>
              <a:t>‹#›</a:t>
            </a:fld>
            <a:endParaRPr lang="en-US" altLang="en-US"/>
          </a:p>
        </p:txBody>
      </p:sp>
    </p:spTree>
    <p:extLst>
      <p:ext uri="{BB962C8B-B14F-4D97-AF65-F5344CB8AC3E}">
        <p14:creationId xmlns:p14="http://schemas.microsoft.com/office/powerpoint/2010/main" val="10304682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36ED41-9255-2A45-BAE8-82C28BE4DC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48104C9-92D3-FE4E-B80E-9F7FD270BA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5242690-F308-474C-A05B-CAB5D4A41510}"/>
              </a:ext>
            </a:extLst>
          </p:cNvPr>
          <p:cNvSpPr>
            <a:spLocks noGrp="1" noChangeArrowheads="1"/>
          </p:cNvSpPr>
          <p:nvPr>
            <p:ph type="sldNum" sz="quarter" idx="12"/>
          </p:nvPr>
        </p:nvSpPr>
        <p:spPr>
          <a:ln/>
        </p:spPr>
        <p:txBody>
          <a:bodyPr/>
          <a:lstStyle>
            <a:lvl1pPr>
              <a:defRPr/>
            </a:lvl1pPr>
          </a:lstStyle>
          <a:p>
            <a:fld id="{1473D600-8E98-C345-89A8-138AF78BC098}" type="slidenum">
              <a:rPr lang="en-US" altLang="en-US"/>
              <a:pPr/>
              <a:t>‹#›</a:t>
            </a:fld>
            <a:endParaRPr lang="en-US" altLang="en-US"/>
          </a:p>
        </p:txBody>
      </p:sp>
    </p:spTree>
    <p:extLst>
      <p:ext uri="{BB962C8B-B14F-4D97-AF65-F5344CB8AC3E}">
        <p14:creationId xmlns:p14="http://schemas.microsoft.com/office/powerpoint/2010/main" val="14995257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EECC106C-8897-2041-8060-3310B6936A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1782672-D12E-174D-B64E-01B654F86A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CCF1DCE-355F-6C4F-9AA6-9E45D002B262}"/>
              </a:ext>
            </a:extLst>
          </p:cNvPr>
          <p:cNvSpPr>
            <a:spLocks noGrp="1" noChangeArrowheads="1"/>
          </p:cNvSpPr>
          <p:nvPr>
            <p:ph type="sldNum" sz="quarter" idx="12"/>
          </p:nvPr>
        </p:nvSpPr>
        <p:spPr>
          <a:ln/>
        </p:spPr>
        <p:txBody>
          <a:bodyPr/>
          <a:lstStyle>
            <a:lvl1pPr>
              <a:defRPr/>
            </a:lvl1pPr>
          </a:lstStyle>
          <a:p>
            <a:fld id="{CD5E47A5-F7B7-D544-8579-A2D4ED27D3FF}" type="slidenum">
              <a:rPr lang="en-US" altLang="en-US"/>
              <a:pPr/>
              <a:t>‹#›</a:t>
            </a:fld>
            <a:endParaRPr lang="en-US" altLang="en-US"/>
          </a:p>
        </p:txBody>
      </p:sp>
    </p:spTree>
    <p:extLst>
      <p:ext uri="{BB962C8B-B14F-4D97-AF65-F5344CB8AC3E}">
        <p14:creationId xmlns:p14="http://schemas.microsoft.com/office/powerpoint/2010/main" val="34410150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CB020E-9AF3-1547-9865-94438354AE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D2CFDA-FB87-3C48-853D-5A0CC62779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81A88A0-BC68-374C-BC25-D8504C76B888}"/>
              </a:ext>
            </a:extLst>
          </p:cNvPr>
          <p:cNvSpPr>
            <a:spLocks noGrp="1" noChangeArrowheads="1"/>
          </p:cNvSpPr>
          <p:nvPr>
            <p:ph type="sldNum" sz="quarter" idx="12"/>
          </p:nvPr>
        </p:nvSpPr>
        <p:spPr>
          <a:ln/>
        </p:spPr>
        <p:txBody>
          <a:bodyPr/>
          <a:lstStyle>
            <a:lvl1pPr>
              <a:defRPr/>
            </a:lvl1pPr>
          </a:lstStyle>
          <a:p>
            <a:fld id="{03D9B6C6-80AF-E84F-A6C7-EDA4550DE38A}" type="slidenum">
              <a:rPr lang="en-US" altLang="en-US"/>
              <a:pPr/>
              <a:t>‹#›</a:t>
            </a:fld>
            <a:endParaRPr lang="en-US" altLang="en-US"/>
          </a:p>
        </p:txBody>
      </p:sp>
    </p:spTree>
    <p:extLst>
      <p:ext uri="{BB962C8B-B14F-4D97-AF65-F5344CB8AC3E}">
        <p14:creationId xmlns:p14="http://schemas.microsoft.com/office/powerpoint/2010/main" val="320878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3/7/2025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1439637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59602C-01D2-A748-8427-E2978D97CF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BFF3A00-F057-374E-B679-09A3D2F701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8AED513-E32B-BA42-924A-382CCCE945AA}"/>
              </a:ext>
            </a:extLst>
          </p:cNvPr>
          <p:cNvSpPr>
            <a:spLocks noGrp="1" noChangeArrowheads="1"/>
          </p:cNvSpPr>
          <p:nvPr>
            <p:ph type="sldNum" sz="quarter" idx="12"/>
          </p:nvPr>
        </p:nvSpPr>
        <p:spPr>
          <a:ln/>
        </p:spPr>
        <p:txBody>
          <a:bodyPr/>
          <a:lstStyle>
            <a:lvl1pPr>
              <a:defRPr/>
            </a:lvl1pPr>
          </a:lstStyle>
          <a:p>
            <a:fld id="{B1227E48-91DE-6542-B0CF-51D6AFFADBA7}" type="slidenum">
              <a:rPr lang="en-US" altLang="en-US"/>
              <a:pPr/>
              <a:t>‹#›</a:t>
            </a:fld>
            <a:endParaRPr lang="en-US" altLang="en-US"/>
          </a:p>
        </p:txBody>
      </p:sp>
    </p:spTree>
    <p:extLst>
      <p:ext uri="{BB962C8B-B14F-4D97-AF65-F5344CB8AC3E}">
        <p14:creationId xmlns:p14="http://schemas.microsoft.com/office/powerpoint/2010/main" val="29578382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8D4C9B-0995-5E46-A77C-3F59EC18C5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8CEAB23-C062-0B42-8F8E-BD2545198C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562FB75-F584-4C44-8E7F-A57E33F98996}"/>
              </a:ext>
            </a:extLst>
          </p:cNvPr>
          <p:cNvSpPr>
            <a:spLocks noGrp="1" noChangeArrowheads="1"/>
          </p:cNvSpPr>
          <p:nvPr>
            <p:ph type="sldNum" sz="quarter" idx="12"/>
          </p:nvPr>
        </p:nvSpPr>
        <p:spPr>
          <a:ln/>
        </p:spPr>
        <p:txBody>
          <a:bodyPr/>
          <a:lstStyle>
            <a:lvl1pPr>
              <a:defRPr/>
            </a:lvl1pPr>
          </a:lstStyle>
          <a:p>
            <a:fld id="{BAB7E993-637D-E24D-9A36-C36EB8A323C7}" type="slidenum">
              <a:rPr lang="en-US" altLang="en-US"/>
              <a:pPr/>
              <a:t>‹#›</a:t>
            </a:fld>
            <a:endParaRPr lang="en-US" altLang="en-US"/>
          </a:p>
        </p:txBody>
      </p:sp>
    </p:spTree>
    <p:extLst>
      <p:ext uri="{BB962C8B-B14F-4D97-AF65-F5344CB8AC3E}">
        <p14:creationId xmlns:p14="http://schemas.microsoft.com/office/powerpoint/2010/main" val="24421081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1AE779-9DAF-4E47-93AF-101393BB79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86D2A3D-819D-1841-A23A-BBD07C8A43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DD823CF-746C-EC42-88A8-BEA501A31F06}"/>
              </a:ext>
            </a:extLst>
          </p:cNvPr>
          <p:cNvSpPr>
            <a:spLocks noGrp="1" noChangeArrowheads="1"/>
          </p:cNvSpPr>
          <p:nvPr>
            <p:ph type="sldNum" sz="quarter" idx="12"/>
          </p:nvPr>
        </p:nvSpPr>
        <p:spPr>
          <a:ln/>
        </p:spPr>
        <p:txBody>
          <a:bodyPr/>
          <a:lstStyle>
            <a:lvl1pPr>
              <a:defRPr/>
            </a:lvl1pPr>
          </a:lstStyle>
          <a:p>
            <a:fld id="{32AE4B0A-7BC0-2245-AB0A-82F804520B90}" type="slidenum">
              <a:rPr lang="en-US" altLang="en-US"/>
              <a:pPr/>
              <a:t>‹#›</a:t>
            </a:fld>
            <a:endParaRPr lang="en-US" altLang="en-US"/>
          </a:p>
        </p:txBody>
      </p:sp>
    </p:spTree>
    <p:extLst>
      <p:ext uri="{BB962C8B-B14F-4D97-AF65-F5344CB8AC3E}">
        <p14:creationId xmlns:p14="http://schemas.microsoft.com/office/powerpoint/2010/main" val="4857943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7574BF4-E31F-6C42-9022-5F06109793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843325D-4711-994E-94F1-9C34414D7E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1B9FB31-332B-8D4D-B788-AF2F0FA58E3C}"/>
              </a:ext>
            </a:extLst>
          </p:cNvPr>
          <p:cNvSpPr>
            <a:spLocks noGrp="1" noChangeArrowheads="1"/>
          </p:cNvSpPr>
          <p:nvPr>
            <p:ph type="sldNum" sz="quarter" idx="12"/>
          </p:nvPr>
        </p:nvSpPr>
        <p:spPr>
          <a:ln/>
        </p:spPr>
        <p:txBody>
          <a:bodyPr/>
          <a:lstStyle>
            <a:lvl1pPr>
              <a:defRPr/>
            </a:lvl1pPr>
          </a:lstStyle>
          <a:p>
            <a:fld id="{47865C89-8AE9-4945-B741-B9516B9A2C40}" type="slidenum">
              <a:rPr lang="en-US" altLang="en-US"/>
              <a:pPr/>
              <a:t>‹#›</a:t>
            </a:fld>
            <a:endParaRPr lang="en-US" altLang="en-US"/>
          </a:p>
        </p:txBody>
      </p:sp>
    </p:spTree>
    <p:extLst>
      <p:ext uri="{BB962C8B-B14F-4D97-AF65-F5344CB8AC3E}">
        <p14:creationId xmlns:p14="http://schemas.microsoft.com/office/powerpoint/2010/main" val="4404181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6E54AAD-7FD6-D741-A1BE-0A1B9EBAD6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0CA96E4-1A5F-844A-BFF4-AF8EDADECF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0E703DF-2E4F-674C-984F-00DBFFD24ED8}"/>
              </a:ext>
            </a:extLst>
          </p:cNvPr>
          <p:cNvSpPr>
            <a:spLocks noGrp="1" noChangeArrowheads="1"/>
          </p:cNvSpPr>
          <p:nvPr>
            <p:ph type="sldNum" sz="quarter" idx="12"/>
          </p:nvPr>
        </p:nvSpPr>
        <p:spPr>
          <a:ln/>
        </p:spPr>
        <p:txBody>
          <a:bodyPr/>
          <a:lstStyle>
            <a:lvl1pPr>
              <a:defRPr/>
            </a:lvl1pPr>
          </a:lstStyle>
          <a:p>
            <a:fld id="{1F589382-A11C-B64F-BB50-E41116DEED02}" type="slidenum">
              <a:rPr lang="en-US" altLang="en-US"/>
              <a:pPr/>
              <a:t>‹#›</a:t>
            </a:fld>
            <a:endParaRPr lang="en-US" altLang="en-US"/>
          </a:p>
        </p:txBody>
      </p:sp>
    </p:spTree>
    <p:extLst>
      <p:ext uri="{BB962C8B-B14F-4D97-AF65-F5344CB8AC3E}">
        <p14:creationId xmlns:p14="http://schemas.microsoft.com/office/powerpoint/2010/main" val="2474131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BF479E-7102-6B48-9A54-7937875751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7771F96-218A-1C4E-A98E-7783976ECA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4F67DA4-3BBD-7B4C-BF1A-7A469284CC2E}"/>
              </a:ext>
            </a:extLst>
          </p:cNvPr>
          <p:cNvSpPr>
            <a:spLocks noGrp="1" noChangeArrowheads="1"/>
          </p:cNvSpPr>
          <p:nvPr>
            <p:ph type="sldNum" sz="quarter" idx="12"/>
          </p:nvPr>
        </p:nvSpPr>
        <p:spPr>
          <a:ln/>
        </p:spPr>
        <p:txBody>
          <a:bodyPr/>
          <a:lstStyle>
            <a:lvl1pPr>
              <a:defRPr/>
            </a:lvl1pPr>
          </a:lstStyle>
          <a:p>
            <a:fld id="{FEDD4A82-7EA2-6148-9E1F-C21CBD5C0AAF}" type="slidenum">
              <a:rPr lang="en-US" altLang="en-US"/>
              <a:pPr/>
              <a:t>‹#›</a:t>
            </a:fld>
            <a:endParaRPr lang="en-US" altLang="en-US"/>
          </a:p>
        </p:txBody>
      </p:sp>
    </p:spTree>
    <p:extLst>
      <p:ext uri="{BB962C8B-B14F-4D97-AF65-F5344CB8AC3E}">
        <p14:creationId xmlns:p14="http://schemas.microsoft.com/office/powerpoint/2010/main" val="17306943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EEF599-5ED4-BB40-8484-310799BF41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37BDB20-F431-0C40-8726-1B5246B4A6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70AF1F8-9ABC-3B41-9545-03D310F765D2}"/>
              </a:ext>
            </a:extLst>
          </p:cNvPr>
          <p:cNvSpPr>
            <a:spLocks noGrp="1" noChangeArrowheads="1"/>
          </p:cNvSpPr>
          <p:nvPr>
            <p:ph type="sldNum" sz="quarter" idx="12"/>
          </p:nvPr>
        </p:nvSpPr>
        <p:spPr>
          <a:ln/>
        </p:spPr>
        <p:txBody>
          <a:bodyPr/>
          <a:lstStyle>
            <a:lvl1pPr>
              <a:defRPr/>
            </a:lvl1pPr>
          </a:lstStyle>
          <a:p>
            <a:fld id="{7EBA684D-DA88-2540-A807-0B2914C0D370}" type="slidenum">
              <a:rPr lang="en-US" altLang="en-US"/>
              <a:pPr/>
              <a:t>‹#›</a:t>
            </a:fld>
            <a:endParaRPr lang="en-US" altLang="en-US"/>
          </a:p>
        </p:txBody>
      </p:sp>
    </p:spTree>
    <p:extLst>
      <p:ext uri="{BB962C8B-B14F-4D97-AF65-F5344CB8AC3E}">
        <p14:creationId xmlns:p14="http://schemas.microsoft.com/office/powerpoint/2010/main" val="19218073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7B946FA-2707-5341-9EE1-F7545302AE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A249177-F65A-EC42-B8BD-4A66D50B31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AF62E5E-421A-754A-B26D-3F0C024837DE}"/>
              </a:ext>
            </a:extLst>
          </p:cNvPr>
          <p:cNvSpPr>
            <a:spLocks noGrp="1" noChangeArrowheads="1"/>
          </p:cNvSpPr>
          <p:nvPr>
            <p:ph type="sldNum" sz="quarter" idx="12"/>
          </p:nvPr>
        </p:nvSpPr>
        <p:spPr>
          <a:ln/>
        </p:spPr>
        <p:txBody>
          <a:bodyPr/>
          <a:lstStyle>
            <a:lvl1pPr>
              <a:defRPr/>
            </a:lvl1pPr>
          </a:lstStyle>
          <a:p>
            <a:fld id="{4FAAB458-48E6-FD41-B120-B25FBA13654D}" type="slidenum">
              <a:rPr lang="en-US" altLang="en-US"/>
              <a:pPr/>
              <a:t>‹#›</a:t>
            </a:fld>
            <a:endParaRPr lang="en-US" altLang="en-US"/>
          </a:p>
        </p:txBody>
      </p:sp>
    </p:spTree>
    <p:extLst>
      <p:ext uri="{BB962C8B-B14F-4D97-AF65-F5344CB8AC3E}">
        <p14:creationId xmlns:p14="http://schemas.microsoft.com/office/powerpoint/2010/main" val="23152249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0903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3/7/2025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635849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5.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image" Target="../media/image5.pn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4.jpe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7.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3/7/2025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9488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2025/3/7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18661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266773208"/>
      </p:ext>
    </p:extLst>
  </p:cSld>
  <p:clrMap bg1="lt1" tx1="dk1" bg2="lt2" tx2="dk2" accent1="accent1" accent2="accent2" accent3="accent3" accent4="accent4" accent5="accent5" accent6="accent6" hlink="hlink" folHlink="folHlink"/>
  <p:sldLayoutIdLst>
    <p:sldLayoutId id="2147483712" r:id="rId1"/>
    <p:sldLayoutId id="2147483713" r:id="rId2"/>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0901931"/>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824" r:id="rId9"/>
    <p:sldLayoutId id="214748382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675228976"/>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826" r:id="rId9"/>
    <p:sldLayoutId id="214748382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pic>
        <p:nvPicPr>
          <p:cNvPr id="2050" name="Picture 2" descr="\\DROBO-FS\QuickDrops\JB\PPTX NG\Droplets\LightingOverlay.png">
            <a:extLst>
              <a:ext uri="{FF2B5EF4-FFF2-40B4-BE49-F238E27FC236}">
                <a16:creationId xmlns:a16="http://schemas.microsoft.com/office/drawing/2014/main" id="{511C010C-534D-AD4F-BB4D-0A35FDE5ABC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6C513F38-DA04-FF4F-8FF5-2057FA278566}"/>
              </a:ext>
            </a:extLst>
          </p:cNvPr>
          <p:cNvSpPr>
            <a:spLocks noGrp="1"/>
          </p:cNvSpPr>
          <p:nvPr>
            <p:ph type="title"/>
          </p:nvPr>
        </p:nvSpPr>
        <p:spPr>
          <a:xfrm>
            <a:off x="914400" y="619125"/>
            <a:ext cx="10363200" cy="15954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CC913E-8F67-3C4C-A532-B64FF6BBC2D9}"/>
              </a:ext>
            </a:extLst>
          </p:cNvPr>
          <p:cNvSpPr>
            <a:spLocks noGrp="1"/>
          </p:cNvSpPr>
          <p:nvPr>
            <p:ph type="body" idx="1"/>
          </p:nvPr>
        </p:nvSpPr>
        <p:spPr>
          <a:xfrm>
            <a:off x="914400" y="2366963"/>
            <a:ext cx="10363200" cy="34242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83D2BD-7BB2-BD4E-BB54-C78F768CF2F4}"/>
              </a:ext>
            </a:extLst>
          </p:cNvPr>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rgbClr val="000000"/>
                </a:solidFill>
                <a:latin typeface="+mn-lt"/>
                <a:ea typeface="+mn-ea"/>
                <a:cs typeface="+mn-cs"/>
              </a:defRPr>
            </a:lvl1pPr>
          </a:lstStyle>
          <a:p>
            <a:pPr>
              <a:defRPr/>
            </a:pPr>
            <a:fld id="{37372769-8A3C-0A4D-8C95-22CABE556BE6}" type="datetimeFigureOut">
              <a:rPr lang="en-US"/>
              <a:pPr>
                <a:defRPr/>
              </a:pPr>
              <a:t>3/7/2025</a:t>
            </a:fld>
            <a:endParaRPr lang="en-US"/>
          </a:p>
        </p:txBody>
      </p:sp>
      <p:sp>
        <p:nvSpPr>
          <p:cNvPr id="5" name="Footer Placeholder 4">
            <a:extLst>
              <a:ext uri="{FF2B5EF4-FFF2-40B4-BE49-F238E27FC236}">
                <a16:creationId xmlns:a16="http://schemas.microsoft.com/office/drawing/2014/main" id="{AA45F756-23BA-924C-8C38-B688C58C536C}"/>
              </a:ext>
            </a:extLst>
          </p:cNvPr>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rgbClr val="000000"/>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D974979-C2E1-064F-808D-FD7C0585A0AA}"/>
              </a:ext>
            </a:extLst>
          </p:cNvPr>
          <p:cNvSpPr>
            <a:spLocks noGrp="1"/>
          </p:cNvSpPr>
          <p:nvPr>
            <p:ph type="sldNum" sz="quarter" idx="4"/>
          </p:nvPr>
        </p:nvSpPr>
        <p:spPr>
          <a:xfrm>
            <a:off x="10514013" y="5883275"/>
            <a:ext cx="76358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000000"/>
                </a:solidFill>
                <a:latin typeface="Tw Cen MT" panose="020B0602020104020603" pitchFamily="34" charset="0"/>
              </a:defRPr>
            </a:lvl1pPr>
          </a:lstStyle>
          <a:p>
            <a:pPr>
              <a:defRPr/>
            </a:pPr>
            <a:fld id="{0864D616-F1BD-E74E-8895-D66C7BB46AC1}" type="slidenum">
              <a:rPr lang="en-US" altLang="en-US"/>
              <a:pPr>
                <a:defRPr/>
              </a:pPr>
              <a:t>‹#›</a:t>
            </a:fld>
            <a:endParaRPr lang="en-US" altLang="en-US"/>
          </a:p>
        </p:txBody>
      </p:sp>
    </p:spTree>
    <p:extLst>
      <p:ext uri="{BB962C8B-B14F-4D97-AF65-F5344CB8AC3E}">
        <p14:creationId xmlns:p14="http://schemas.microsoft.com/office/powerpoint/2010/main" val="367916786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Lst>
  <p:txStyles>
    <p:titleStyle>
      <a:lvl1pPr algn="ctr" rtl="0" eaLnBrk="0" fontAlgn="base" hangingPunct="0">
        <a:lnSpc>
          <a:spcPct val="90000"/>
        </a:lnSpc>
        <a:spcBef>
          <a:spcPct val="0"/>
        </a:spcBef>
        <a:spcAft>
          <a:spcPct val="0"/>
        </a:spcAft>
        <a:defRPr sz="3600" kern="1200" cap="all">
          <a:solidFill>
            <a:schemeClr val="tx1"/>
          </a:solidFill>
          <a:latin typeface="+mj-lt"/>
          <a:ea typeface="SimSun" panose="02010600030101010101" pitchFamily="2" charset="-122"/>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ea typeface="SimSun" panose="02010600030101010101" pitchFamily="2" charset="-122"/>
        </a:defRPr>
      </a:lvl9pPr>
    </p:titleStyle>
    <p:bodyStyle>
      <a:lvl1pPr marL="228600" indent="-228600" algn="l" rtl="0" eaLnBrk="0" fontAlgn="base" hangingPunct="0">
        <a:lnSpc>
          <a:spcPct val="120000"/>
        </a:lnSpc>
        <a:spcBef>
          <a:spcPts val="1000"/>
        </a:spcBef>
        <a:spcAft>
          <a:spcPct val="0"/>
        </a:spcAft>
        <a:buClr>
          <a:schemeClr val="tx1"/>
        </a:buClr>
        <a:buFont typeface="Arial" panose="020B0604020202020204" pitchFamily="34" charset="0"/>
        <a:buChar char="•"/>
        <a:defRPr sz="2000" kern="1200" cap="all">
          <a:solidFill>
            <a:schemeClr val="tx1"/>
          </a:solidFill>
          <a:latin typeface="+mn-lt"/>
          <a:ea typeface="SimSun" panose="02010600030101010101" pitchFamily="2" charset="-122"/>
          <a:cs typeface="+mn-cs"/>
        </a:defRPr>
      </a:lvl1pPr>
      <a:lvl2pPr marL="6858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ern="1200" cap="all">
          <a:solidFill>
            <a:schemeClr val="tx1"/>
          </a:solidFill>
          <a:latin typeface="+mn-lt"/>
          <a:ea typeface="SimSun" panose="02010600030101010101" pitchFamily="2" charset="-122"/>
          <a:cs typeface="+mn-cs"/>
        </a:defRPr>
      </a:lvl2pPr>
      <a:lvl3pPr marL="11430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600" kern="1200" cap="all">
          <a:solidFill>
            <a:schemeClr val="tx1"/>
          </a:solidFill>
          <a:latin typeface="+mn-lt"/>
          <a:ea typeface="SimSun" panose="02010600030101010101" pitchFamily="2" charset="-122"/>
          <a:cs typeface="+mn-cs"/>
        </a:defRPr>
      </a:lvl3pPr>
      <a:lvl4pPr marL="16002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4pPr>
      <a:lvl5pPr marL="20574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SimSun" panose="02010600030101010101" pitchFamily="2" charset="-122"/>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50000">
              <a:schemeClr val="bg1"/>
            </a:gs>
            <a:gs pos="100000">
              <a:srgbClr val="FFFFCC"/>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5E9095B-0834-ED49-B9A6-64A1BAB4D15A}"/>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40E0728D-BA81-4E46-B182-9AD913BAC23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F218D43E-ECE9-B140-8EA7-6BB7A7FC65E1}"/>
              </a:ext>
            </a:extLst>
          </p:cNvPr>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E55558D4-FD35-8D4E-940B-67577C2B6FCE}"/>
              </a:ext>
            </a:extLst>
          </p:cNvPr>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8DF5C74F-42D6-C941-93A2-55A0ACF75194}"/>
              </a:ext>
            </a:extLst>
          </p:cNvPr>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2ABB850-56F1-A347-B476-8267C7CB6800}" type="slidenum">
              <a:rPr lang="en-US" altLang="en-VN"/>
              <a:pPr/>
              <a:t>‹#›</a:t>
            </a:fld>
            <a:endParaRPr lang="en-US" altLang="en-VN"/>
          </a:p>
        </p:txBody>
      </p:sp>
    </p:spTree>
    <p:extLst>
      <p:ext uri="{BB962C8B-B14F-4D97-AF65-F5344CB8AC3E}">
        <p14:creationId xmlns:p14="http://schemas.microsoft.com/office/powerpoint/2010/main" val="67551990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EBD53B-3927-DD4A-89BF-597D5B036B93}"/>
              </a:ext>
            </a:extLst>
          </p:cNvPr>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E0B27-6D8F-584C-9450-8B94E43686C5}"/>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5652" name="Rectangle 4">
            <a:extLst>
              <a:ext uri="{FF2B5EF4-FFF2-40B4-BE49-F238E27FC236}">
                <a16:creationId xmlns:a16="http://schemas.microsoft.com/office/drawing/2014/main" id="{50173680-D74F-6E42-9238-A59537275553}"/>
              </a:ext>
            </a:extLst>
          </p:cNvPr>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55653" name="Rectangle 5">
            <a:extLst>
              <a:ext uri="{FF2B5EF4-FFF2-40B4-BE49-F238E27FC236}">
                <a16:creationId xmlns:a16="http://schemas.microsoft.com/office/drawing/2014/main" id="{C62DC98B-B401-0447-BCEB-151499A9BACD}"/>
              </a:ext>
            </a:extLst>
          </p:cNvPr>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55654" name="Rectangle 6">
            <a:extLst>
              <a:ext uri="{FF2B5EF4-FFF2-40B4-BE49-F238E27FC236}">
                <a16:creationId xmlns:a16="http://schemas.microsoft.com/office/drawing/2014/main" id="{2DF1AE33-99E8-F542-8652-D0D2EF2266F1}"/>
              </a:ext>
            </a:extLst>
          </p:cNvPr>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5DADD167-79AB-A040-977D-CCB288B2AB6E}" type="slidenum">
              <a:rPr lang="en-US" altLang="en-US"/>
              <a:pPr/>
              <a:t>‹#›</a:t>
            </a:fld>
            <a:endParaRPr lang="en-US" altLang="en-US"/>
          </a:p>
        </p:txBody>
      </p:sp>
    </p:spTree>
    <p:extLst>
      <p:ext uri="{BB962C8B-B14F-4D97-AF65-F5344CB8AC3E}">
        <p14:creationId xmlns:p14="http://schemas.microsoft.com/office/powerpoint/2010/main" val="218598258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189"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377"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566"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754"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p:titleStyle>
    <p:body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6.svg"/><Relationship Id="rId5" Type="http://schemas.openxmlformats.org/officeDocument/2006/relationships/image" Target="../media/image28.svg"/><Relationship Id="rId10" Type="http://schemas.openxmlformats.org/officeDocument/2006/relationships/image" Target="../media/image35.png"/><Relationship Id="rId4" Type="http://schemas.openxmlformats.org/officeDocument/2006/relationships/image" Target="../media/image27.png"/><Relationship Id="rId9" Type="http://schemas.openxmlformats.org/officeDocument/2006/relationships/image" Target="../media/image32.sv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6.svg"/><Relationship Id="rId5" Type="http://schemas.openxmlformats.org/officeDocument/2006/relationships/image" Target="../media/image28.svg"/><Relationship Id="rId10" Type="http://schemas.openxmlformats.org/officeDocument/2006/relationships/image" Target="../media/image35.png"/><Relationship Id="rId4" Type="http://schemas.openxmlformats.org/officeDocument/2006/relationships/image" Target="../media/image27.png"/><Relationship Id="rId9" Type="http://schemas.openxmlformats.org/officeDocument/2006/relationships/image" Target="../media/image32.svg"/></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9.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2.wav"/><Relationship Id="rId1" Type="http://schemas.openxmlformats.org/officeDocument/2006/relationships/slideLayout" Target="../slideLayouts/slideLayout30.xml"/><Relationship Id="rId5" Type="http://schemas.openxmlformats.org/officeDocument/2006/relationships/image" Target="../media/image15.jpeg"/><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1.xml"/><Relationship Id="rId5" Type="http://schemas.openxmlformats.org/officeDocument/2006/relationships/image" Target="../media/image58.jpe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2.xml"/><Relationship Id="rId1" Type="http://schemas.openxmlformats.org/officeDocument/2006/relationships/tags" Target="../tags/tag1.xml"/><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82.xml"/><Relationship Id="rId5" Type="http://schemas.openxmlformats.org/officeDocument/2006/relationships/image" Target="../media/image73.jpe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8" Type="http://schemas.openxmlformats.org/officeDocument/2006/relationships/image" Target="../media/image80.gif"/><Relationship Id="rId13" Type="http://schemas.openxmlformats.org/officeDocument/2006/relationships/image" Target="../media/image85.gif"/><Relationship Id="rId3" Type="http://schemas.openxmlformats.org/officeDocument/2006/relationships/audio" Target="../media/audio1.wav"/><Relationship Id="rId7" Type="http://schemas.openxmlformats.org/officeDocument/2006/relationships/slide" Target="slide2.xml"/><Relationship Id="rId12" Type="http://schemas.openxmlformats.org/officeDocument/2006/relationships/image" Target="../media/image84.gif"/><Relationship Id="rId17" Type="http://schemas.openxmlformats.org/officeDocument/2006/relationships/image" Target="../media/image89.gif"/><Relationship Id="rId2" Type="http://schemas.openxmlformats.org/officeDocument/2006/relationships/audio" Target="../media/audio3.wav"/><Relationship Id="rId16" Type="http://schemas.openxmlformats.org/officeDocument/2006/relationships/image" Target="../media/image88.gif"/><Relationship Id="rId1" Type="http://schemas.openxmlformats.org/officeDocument/2006/relationships/slideLayout" Target="../slideLayouts/slideLayout42.xml"/><Relationship Id="rId6" Type="http://schemas.openxmlformats.org/officeDocument/2006/relationships/image" Target="../media/image79.gif"/><Relationship Id="rId11" Type="http://schemas.openxmlformats.org/officeDocument/2006/relationships/image" Target="../media/image83.gif"/><Relationship Id="rId5" Type="http://schemas.openxmlformats.org/officeDocument/2006/relationships/image" Target="../media/image78.gif"/><Relationship Id="rId15" Type="http://schemas.openxmlformats.org/officeDocument/2006/relationships/image" Target="../media/image87.gif"/><Relationship Id="rId10" Type="http://schemas.openxmlformats.org/officeDocument/2006/relationships/image" Target="../media/image82.gif"/><Relationship Id="rId4" Type="http://schemas.openxmlformats.org/officeDocument/2006/relationships/image" Target="../media/image77.gif"/><Relationship Id="rId9" Type="http://schemas.openxmlformats.org/officeDocument/2006/relationships/image" Target="../media/image81.gif"/><Relationship Id="rId14" Type="http://schemas.openxmlformats.org/officeDocument/2006/relationships/image" Target="../media/image86.gif"/></Relationships>
</file>

<file path=ppt/slides/_rels/slide52.xml.rels><?xml version="1.0" encoding="UTF-8" standalone="yes"?>
<Relationships xmlns="http://schemas.openxmlformats.org/package/2006/relationships"><Relationship Id="rId8" Type="http://schemas.openxmlformats.org/officeDocument/2006/relationships/image" Target="../media/image80.gif"/><Relationship Id="rId13" Type="http://schemas.openxmlformats.org/officeDocument/2006/relationships/image" Target="../media/image85.gif"/><Relationship Id="rId3" Type="http://schemas.openxmlformats.org/officeDocument/2006/relationships/audio" Target="../media/audio1.wav"/><Relationship Id="rId7" Type="http://schemas.openxmlformats.org/officeDocument/2006/relationships/slide" Target="slide2.xml"/><Relationship Id="rId12" Type="http://schemas.openxmlformats.org/officeDocument/2006/relationships/image" Target="../media/image84.gif"/><Relationship Id="rId17" Type="http://schemas.openxmlformats.org/officeDocument/2006/relationships/image" Target="../media/image89.gif"/><Relationship Id="rId2" Type="http://schemas.openxmlformats.org/officeDocument/2006/relationships/audio" Target="../media/audio3.wav"/><Relationship Id="rId16" Type="http://schemas.openxmlformats.org/officeDocument/2006/relationships/image" Target="../media/image88.gif"/><Relationship Id="rId1" Type="http://schemas.openxmlformats.org/officeDocument/2006/relationships/slideLayout" Target="../slideLayouts/slideLayout42.xml"/><Relationship Id="rId6" Type="http://schemas.openxmlformats.org/officeDocument/2006/relationships/image" Target="../media/image79.gif"/><Relationship Id="rId11" Type="http://schemas.openxmlformats.org/officeDocument/2006/relationships/image" Target="../media/image83.gif"/><Relationship Id="rId5" Type="http://schemas.openxmlformats.org/officeDocument/2006/relationships/image" Target="../media/image78.gif"/><Relationship Id="rId15" Type="http://schemas.openxmlformats.org/officeDocument/2006/relationships/image" Target="../media/image87.gif"/><Relationship Id="rId10" Type="http://schemas.openxmlformats.org/officeDocument/2006/relationships/image" Target="../media/image82.gif"/><Relationship Id="rId4" Type="http://schemas.openxmlformats.org/officeDocument/2006/relationships/image" Target="../media/image77.gif"/><Relationship Id="rId9" Type="http://schemas.openxmlformats.org/officeDocument/2006/relationships/image" Target="../media/image81.gif"/><Relationship Id="rId14" Type="http://schemas.openxmlformats.org/officeDocument/2006/relationships/image" Target="../media/image86.gif"/></Relationships>
</file>

<file path=ppt/slides/_rels/slide53.xml.rels><?xml version="1.0" encoding="UTF-8" standalone="yes"?>
<Relationships xmlns="http://schemas.openxmlformats.org/package/2006/relationships"><Relationship Id="rId8" Type="http://schemas.openxmlformats.org/officeDocument/2006/relationships/image" Target="../media/image80.gif"/><Relationship Id="rId13" Type="http://schemas.openxmlformats.org/officeDocument/2006/relationships/image" Target="../media/image85.gif"/><Relationship Id="rId3" Type="http://schemas.openxmlformats.org/officeDocument/2006/relationships/audio" Target="../media/audio1.wav"/><Relationship Id="rId7" Type="http://schemas.openxmlformats.org/officeDocument/2006/relationships/slide" Target="slide2.xml"/><Relationship Id="rId12" Type="http://schemas.openxmlformats.org/officeDocument/2006/relationships/image" Target="../media/image84.gif"/><Relationship Id="rId17" Type="http://schemas.openxmlformats.org/officeDocument/2006/relationships/image" Target="../media/image89.gif"/><Relationship Id="rId2" Type="http://schemas.openxmlformats.org/officeDocument/2006/relationships/audio" Target="../media/audio3.wav"/><Relationship Id="rId16" Type="http://schemas.openxmlformats.org/officeDocument/2006/relationships/image" Target="../media/image88.gif"/><Relationship Id="rId1" Type="http://schemas.openxmlformats.org/officeDocument/2006/relationships/slideLayout" Target="../slideLayouts/slideLayout42.xml"/><Relationship Id="rId6" Type="http://schemas.openxmlformats.org/officeDocument/2006/relationships/image" Target="../media/image79.gif"/><Relationship Id="rId11" Type="http://schemas.openxmlformats.org/officeDocument/2006/relationships/image" Target="../media/image83.gif"/><Relationship Id="rId5" Type="http://schemas.openxmlformats.org/officeDocument/2006/relationships/image" Target="../media/image78.gif"/><Relationship Id="rId15" Type="http://schemas.openxmlformats.org/officeDocument/2006/relationships/image" Target="../media/image87.gif"/><Relationship Id="rId10" Type="http://schemas.openxmlformats.org/officeDocument/2006/relationships/image" Target="../media/image82.gif"/><Relationship Id="rId4" Type="http://schemas.openxmlformats.org/officeDocument/2006/relationships/image" Target="../media/image77.gif"/><Relationship Id="rId9" Type="http://schemas.openxmlformats.org/officeDocument/2006/relationships/image" Target="../media/image81.gif"/><Relationship Id="rId14" Type="http://schemas.openxmlformats.org/officeDocument/2006/relationships/image" Target="../media/image86.gif"/></Relationships>
</file>

<file path=ppt/slides/_rels/slide54.xml.rels><?xml version="1.0" encoding="UTF-8" standalone="yes"?>
<Relationships xmlns="http://schemas.openxmlformats.org/package/2006/relationships"><Relationship Id="rId8" Type="http://schemas.openxmlformats.org/officeDocument/2006/relationships/image" Target="../media/image80.gif"/><Relationship Id="rId13" Type="http://schemas.openxmlformats.org/officeDocument/2006/relationships/image" Target="../media/image86.gif"/><Relationship Id="rId3" Type="http://schemas.openxmlformats.org/officeDocument/2006/relationships/audio" Target="../media/audio1.wav"/><Relationship Id="rId7" Type="http://schemas.openxmlformats.org/officeDocument/2006/relationships/slide" Target="slide2.xml"/><Relationship Id="rId12" Type="http://schemas.openxmlformats.org/officeDocument/2006/relationships/image" Target="../media/image85.gif"/><Relationship Id="rId2" Type="http://schemas.openxmlformats.org/officeDocument/2006/relationships/audio" Target="../media/audio3.wav"/><Relationship Id="rId16" Type="http://schemas.openxmlformats.org/officeDocument/2006/relationships/image" Target="../media/image89.gif"/><Relationship Id="rId1" Type="http://schemas.openxmlformats.org/officeDocument/2006/relationships/slideLayout" Target="../slideLayouts/slideLayout42.xml"/><Relationship Id="rId6" Type="http://schemas.openxmlformats.org/officeDocument/2006/relationships/image" Target="../media/image79.gif"/><Relationship Id="rId11" Type="http://schemas.openxmlformats.org/officeDocument/2006/relationships/image" Target="../media/image84.gif"/><Relationship Id="rId5" Type="http://schemas.openxmlformats.org/officeDocument/2006/relationships/image" Target="../media/image78.gif"/><Relationship Id="rId15" Type="http://schemas.openxmlformats.org/officeDocument/2006/relationships/image" Target="../media/image88.gif"/><Relationship Id="rId10" Type="http://schemas.openxmlformats.org/officeDocument/2006/relationships/image" Target="../media/image83.gif"/><Relationship Id="rId4" Type="http://schemas.openxmlformats.org/officeDocument/2006/relationships/image" Target="../media/image77.gif"/><Relationship Id="rId9" Type="http://schemas.openxmlformats.org/officeDocument/2006/relationships/image" Target="../media/image82.gif"/><Relationship Id="rId14" Type="http://schemas.openxmlformats.org/officeDocument/2006/relationships/image" Target="../media/image87.gif"/></Relationships>
</file>

<file path=ppt/slides/_rels/slide55.xml.rels><?xml version="1.0" encoding="UTF-8" standalone="yes"?>
<Relationships xmlns="http://schemas.openxmlformats.org/package/2006/relationships"><Relationship Id="rId8" Type="http://schemas.openxmlformats.org/officeDocument/2006/relationships/image" Target="../media/image80.gif"/><Relationship Id="rId13" Type="http://schemas.openxmlformats.org/officeDocument/2006/relationships/image" Target="../media/image85.gif"/><Relationship Id="rId3" Type="http://schemas.openxmlformats.org/officeDocument/2006/relationships/audio" Target="../media/audio1.wav"/><Relationship Id="rId7" Type="http://schemas.openxmlformats.org/officeDocument/2006/relationships/slide" Target="slide2.xml"/><Relationship Id="rId12" Type="http://schemas.openxmlformats.org/officeDocument/2006/relationships/image" Target="../media/image84.gif"/><Relationship Id="rId17" Type="http://schemas.openxmlformats.org/officeDocument/2006/relationships/image" Target="../media/image89.gif"/><Relationship Id="rId2" Type="http://schemas.openxmlformats.org/officeDocument/2006/relationships/audio" Target="../media/audio3.wav"/><Relationship Id="rId16" Type="http://schemas.openxmlformats.org/officeDocument/2006/relationships/image" Target="../media/image88.gif"/><Relationship Id="rId1" Type="http://schemas.openxmlformats.org/officeDocument/2006/relationships/slideLayout" Target="../slideLayouts/slideLayout42.xml"/><Relationship Id="rId6" Type="http://schemas.openxmlformats.org/officeDocument/2006/relationships/image" Target="../media/image79.gif"/><Relationship Id="rId11" Type="http://schemas.openxmlformats.org/officeDocument/2006/relationships/image" Target="../media/image83.gif"/><Relationship Id="rId5" Type="http://schemas.openxmlformats.org/officeDocument/2006/relationships/image" Target="../media/image78.gif"/><Relationship Id="rId15" Type="http://schemas.openxmlformats.org/officeDocument/2006/relationships/image" Target="../media/image87.gif"/><Relationship Id="rId10" Type="http://schemas.openxmlformats.org/officeDocument/2006/relationships/image" Target="../media/image82.gif"/><Relationship Id="rId4" Type="http://schemas.openxmlformats.org/officeDocument/2006/relationships/image" Target="../media/image77.gif"/><Relationship Id="rId9" Type="http://schemas.openxmlformats.org/officeDocument/2006/relationships/image" Target="../media/image81.gif"/><Relationship Id="rId14" Type="http://schemas.openxmlformats.org/officeDocument/2006/relationships/image" Target="../media/image86.gif"/></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6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3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icture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19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6"/>
          <p:cNvGrpSpPr>
            <a:grpSpLocks/>
          </p:cNvGrpSpPr>
          <p:nvPr/>
        </p:nvGrpSpPr>
        <p:grpSpPr bwMode="auto">
          <a:xfrm>
            <a:off x="1524001" y="0"/>
            <a:ext cx="2506663" cy="7886700"/>
            <a:chOff x="1200" y="0"/>
            <a:chExt cx="2880" cy="3312"/>
          </a:xfrm>
        </p:grpSpPr>
        <p:pic>
          <p:nvPicPr>
            <p:cNvPr id="41988" name="Picture 37" descr="ngon lu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00" y="0"/>
              <a:ext cx="2880" cy="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9" name="Group 38"/>
            <p:cNvGrpSpPr>
              <a:grpSpLocks/>
            </p:cNvGrpSpPr>
            <p:nvPr/>
          </p:nvGrpSpPr>
          <p:grpSpPr bwMode="auto">
            <a:xfrm>
              <a:off x="2976" y="912"/>
              <a:ext cx="912" cy="672"/>
              <a:chOff x="768" y="1680"/>
              <a:chExt cx="1632" cy="960"/>
            </a:xfrm>
          </p:grpSpPr>
          <p:sp>
            <p:nvSpPr>
              <p:cNvPr id="41990" name="AutoShape 39"/>
              <p:cNvSpPr>
                <a:spLocks noChangeArrowheads="1"/>
              </p:cNvSpPr>
              <p:nvPr/>
            </p:nvSpPr>
            <p:spPr bwMode="auto">
              <a:xfrm>
                <a:off x="864" y="1680"/>
                <a:ext cx="1392" cy="96"/>
              </a:xfrm>
              <a:prstGeom prst="flowChartTerminator">
                <a:avLst/>
              </a:prstGeom>
              <a:gradFill rotWithShape="1">
                <a:gsLst>
                  <a:gs pos="0">
                    <a:srgbClr val="000000"/>
                  </a:gs>
                  <a:gs pos="50000">
                    <a:srgbClr val="00FFFF"/>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cs typeface="Arial" charset="0"/>
                </a:endParaRPr>
              </a:p>
            </p:txBody>
          </p:sp>
          <p:sp>
            <p:nvSpPr>
              <p:cNvPr id="41991" name="Freeform 40"/>
              <p:cNvSpPr>
                <a:spLocks/>
              </p:cNvSpPr>
              <p:nvPr/>
            </p:nvSpPr>
            <p:spPr bwMode="auto">
              <a:xfrm>
                <a:off x="768" y="1680"/>
                <a:ext cx="1632" cy="240"/>
              </a:xfrm>
              <a:custGeom>
                <a:avLst/>
                <a:gdLst>
                  <a:gd name="T0" fmla="*/ 48 w 1632"/>
                  <a:gd name="T1" fmla="*/ 48 h 240"/>
                  <a:gd name="T2" fmla="*/ 192 w 1632"/>
                  <a:gd name="T3" fmla="*/ 240 h 240"/>
                  <a:gd name="T4" fmla="*/ 1488 w 1632"/>
                  <a:gd name="T5" fmla="*/ 240 h 240"/>
                  <a:gd name="T6" fmla="*/ 1632 w 1632"/>
                  <a:gd name="T7" fmla="*/ 0 h 240"/>
                  <a:gd name="T8" fmla="*/ 1488 w 1632"/>
                  <a:gd name="T9" fmla="*/ 0 h 240"/>
                  <a:gd name="T10" fmla="*/ 1344 w 1632"/>
                  <a:gd name="T11" fmla="*/ 96 h 240"/>
                  <a:gd name="T12" fmla="*/ 288 w 1632"/>
                  <a:gd name="T13" fmla="*/ 96 h 240"/>
                  <a:gd name="T14" fmla="*/ 144 w 1632"/>
                  <a:gd name="T15" fmla="*/ 0 h 240"/>
                  <a:gd name="T16" fmla="*/ 0 w 1632"/>
                  <a:gd name="T17" fmla="*/ 0 h 240"/>
                  <a:gd name="T18" fmla="*/ 48 w 1632"/>
                  <a:gd name="T19" fmla="*/ 48 h 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32"/>
                  <a:gd name="T31" fmla="*/ 0 h 240"/>
                  <a:gd name="T32" fmla="*/ 1632 w 1632"/>
                  <a:gd name="T33" fmla="*/ 240 h 2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32" h="240">
                    <a:moveTo>
                      <a:pt x="48" y="48"/>
                    </a:moveTo>
                    <a:lnTo>
                      <a:pt x="192" y="240"/>
                    </a:lnTo>
                    <a:lnTo>
                      <a:pt x="1488" y="240"/>
                    </a:lnTo>
                    <a:lnTo>
                      <a:pt x="1632" y="0"/>
                    </a:lnTo>
                    <a:lnTo>
                      <a:pt x="1488" y="0"/>
                    </a:lnTo>
                    <a:lnTo>
                      <a:pt x="1344" y="96"/>
                    </a:lnTo>
                    <a:lnTo>
                      <a:pt x="288" y="96"/>
                    </a:lnTo>
                    <a:lnTo>
                      <a:pt x="144" y="0"/>
                    </a:lnTo>
                    <a:lnTo>
                      <a:pt x="0" y="0"/>
                    </a:lnTo>
                    <a:lnTo>
                      <a:pt x="48" y="48"/>
                    </a:lnTo>
                    <a:close/>
                  </a:path>
                </a:pathLst>
              </a:custGeom>
              <a:gradFill rotWithShape="1">
                <a:gsLst>
                  <a:gs pos="0">
                    <a:srgbClr val="000000"/>
                  </a:gs>
                  <a:gs pos="50000">
                    <a:srgbClr val="00FFFF"/>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cs typeface="Arial" charset="0"/>
                </a:endParaRPr>
              </a:p>
            </p:txBody>
          </p:sp>
          <p:sp>
            <p:nvSpPr>
              <p:cNvPr id="41992" name="Freeform 41"/>
              <p:cNvSpPr>
                <a:spLocks/>
              </p:cNvSpPr>
              <p:nvPr/>
            </p:nvSpPr>
            <p:spPr bwMode="auto">
              <a:xfrm>
                <a:off x="1104" y="1920"/>
                <a:ext cx="1008" cy="720"/>
              </a:xfrm>
              <a:custGeom>
                <a:avLst/>
                <a:gdLst>
                  <a:gd name="T0" fmla="*/ 0 w 1008"/>
                  <a:gd name="T1" fmla="*/ 0 h 720"/>
                  <a:gd name="T2" fmla="*/ 240 w 1008"/>
                  <a:gd name="T3" fmla="*/ 240 h 720"/>
                  <a:gd name="T4" fmla="*/ 384 w 1008"/>
                  <a:gd name="T5" fmla="*/ 576 h 720"/>
                  <a:gd name="T6" fmla="*/ 384 w 1008"/>
                  <a:gd name="T7" fmla="*/ 720 h 720"/>
                  <a:gd name="T8" fmla="*/ 672 w 1008"/>
                  <a:gd name="T9" fmla="*/ 720 h 720"/>
                  <a:gd name="T10" fmla="*/ 672 w 1008"/>
                  <a:gd name="T11" fmla="*/ 576 h 720"/>
                  <a:gd name="T12" fmla="*/ 816 w 1008"/>
                  <a:gd name="T13" fmla="*/ 240 h 720"/>
                  <a:gd name="T14" fmla="*/ 1008 w 1008"/>
                  <a:gd name="T15" fmla="*/ 0 h 720"/>
                  <a:gd name="T16" fmla="*/ 0 w 1008"/>
                  <a:gd name="T17" fmla="*/ 0 h 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8"/>
                  <a:gd name="T28" fmla="*/ 0 h 720"/>
                  <a:gd name="T29" fmla="*/ 1008 w 1008"/>
                  <a:gd name="T30" fmla="*/ 720 h 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8" h="720">
                    <a:moveTo>
                      <a:pt x="0" y="0"/>
                    </a:moveTo>
                    <a:lnTo>
                      <a:pt x="240" y="240"/>
                    </a:lnTo>
                    <a:lnTo>
                      <a:pt x="384" y="576"/>
                    </a:lnTo>
                    <a:lnTo>
                      <a:pt x="384" y="720"/>
                    </a:lnTo>
                    <a:lnTo>
                      <a:pt x="672" y="720"/>
                    </a:lnTo>
                    <a:lnTo>
                      <a:pt x="672" y="576"/>
                    </a:lnTo>
                    <a:lnTo>
                      <a:pt x="816" y="240"/>
                    </a:lnTo>
                    <a:lnTo>
                      <a:pt x="1008" y="0"/>
                    </a:lnTo>
                    <a:lnTo>
                      <a:pt x="0" y="0"/>
                    </a:lnTo>
                    <a:close/>
                  </a:path>
                </a:pathLst>
              </a:custGeom>
              <a:gradFill rotWithShape="1">
                <a:gsLst>
                  <a:gs pos="0">
                    <a:srgbClr val="000000"/>
                  </a:gs>
                  <a:gs pos="50000">
                    <a:srgbClr val="00FFFF"/>
                  </a:gs>
                  <a:gs pos="100000">
                    <a:srgbClr val="00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cs typeface="Arial" charset="0"/>
                </a:endParaRPr>
              </a:p>
            </p:txBody>
          </p:sp>
        </p:grpSp>
      </p:grpSp>
      <p:sp>
        <p:nvSpPr>
          <p:cNvPr id="205866" name="Oval 42"/>
          <p:cNvSpPr>
            <a:spLocks noChangeArrowheads="1"/>
          </p:cNvSpPr>
          <p:nvPr/>
        </p:nvSpPr>
        <p:spPr bwMode="auto">
          <a:xfrm>
            <a:off x="182880" y="3200400"/>
            <a:ext cx="4503420" cy="2438400"/>
          </a:xfrm>
          <a:prstGeom prst="ellipse">
            <a:avLst/>
          </a:prstGeom>
          <a:gradFill rotWithShape="1">
            <a:gsLst>
              <a:gs pos="0">
                <a:srgbClr val="FF00FF"/>
              </a:gs>
              <a:gs pos="50000">
                <a:schemeClr val="accent1"/>
              </a:gs>
              <a:gs pos="100000">
                <a:srgbClr val="FF00FF"/>
              </a:gs>
            </a:gsLst>
            <a:lin ang="5400000" scaled="1"/>
          </a:gradFill>
          <a:ln w="9525" algn="ctr">
            <a:noFill/>
            <a:round/>
            <a:headEnd/>
            <a:tailEnd/>
          </a:ln>
          <a:effectLst/>
        </p:spPr>
        <p:txBody>
          <a:bodyPr wrap="none" anchor="ctr"/>
          <a:lstStyle/>
          <a:p>
            <a:pPr>
              <a:defRPr/>
            </a:pPr>
            <a:endParaRPr lang="vi-VN"/>
          </a:p>
        </p:txBody>
      </p:sp>
      <p:sp>
        <p:nvSpPr>
          <p:cNvPr id="205867" name="WordArt 43"/>
          <p:cNvSpPr>
            <a:spLocks noChangeArrowheads="1" noChangeShapeType="1" noTextEdit="1"/>
          </p:cNvSpPr>
          <p:nvPr/>
        </p:nvSpPr>
        <p:spPr bwMode="auto">
          <a:xfrm rot="20160411">
            <a:off x="608204" y="3573463"/>
            <a:ext cx="4691062" cy="1917700"/>
          </a:xfrm>
          <a:prstGeom prst="rect">
            <a:avLst/>
          </a:prstGeom>
        </p:spPr>
        <p:txBody>
          <a:bodyPr wrap="none" fromWordArt="1">
            <a:prstTxWarp prst="textDeflateBottom">
              <a:avLst>
                <a:gd name="adj" fmla="val 76472"/>
              </a:avLst>
            </a:prstTxWarp>
            <a:scene3d>
              <a:camera prst="legacyPerspectiveFront">
                <a:rot lat="19799994" lon="19439993" rev="0"/>
              </a:camera>
              <a:lightRig rig="legacyNormal2" dir="t"/>
            </a:scene3d>
            <a:sp3d extrusionH="354000" prstMaterial="legacyMatte">
              <a:extrusionClr>
                <a:srgbClr val="939676"/>
              </a:extrusionClr>
            </a:sp3d>
          </a:bodyPr>
          <a:lstStyle/>
          <a:p>
            <a:pPr algn="ctr"/>
            <a:r>
              <a:rPr lang="vi-VN" sz="3600" kern="10">
                <a:ln w="9525">
                  <a:round/>
                  <a:headEnd/>
                  <a:tailEnd/>
                </a:ln>
                <a:gradFill rotWithShape="1">
                  <a:gsLst>
                    <a:gs pos="0">
                      <a:srgbClr val="FFFF00"/>
                    </a:gs>
                    <a:gs pos="50000">
                      <a:srgbClr val="FFFF00"/>
                    </a:gs>
                    <a:gs pos="100000">
                      <a:srgbClr val="FFFF00"/>
                    </a:gs>
                  </a:gsLst>
                  <a:lin ang="1380000" scaled="1"/>
                </a:gradFill>
                <a:latin typeface="Arial"/>
                <a:cs typeface="Arial"/>
              </a:rPr>
              <a:t>TRƯỜNG THPT </a:t>
            </a:r>
            <a:r>
              <a:rPr lang="en-US" sz="3600" kern="10">
                <a:ln w="9525">
                  <a:round/>
                  <a:headEnd/>
                  <a:tailEnd/>
                </a:ln>
                <a:gradFill rotWithShape="1">
                  <a:gsLst>
                    <a:gs pos="0">
                      <a:srgbClr val="FFFF00"/>
                    </a:gs>
                    <a:gs pos="50000">
                      <a:srgbClr val="FFFF00"/>
                    </a:gs>
                    <a:gs pos="100000">
                      <a:srgbClr val="FFFF00"/>
                    </a:gs>
                  </a:gsLst>
                  <a:lin ang="1380000" scaled="1"/>
                </a:gradFill>
                <a:latin typeface="Arial"/>
                <a:cs typeface="Arial"/>
              </a:rPr>
              <a:t>TRƯNG VƯƠNG</a:t>
            </a:r>
            <a:endParaRPr lang="vi-VN" sz="3600" kern="10">
              <a:ln w="9525">
                <a:round/>
                <a:headEnd/>
                <a:tailEnd/>
              </a:ln>
              <a:gradFill rotWithShape="1">
                <a:gsLst>
                  <a:gs pos="0">
                    <a:srgbClr val="FFFF00"/>
                  </a:gs>
                  <a:gs pos="50000">
                    <a:srgbClr val="FFFF00"/>
                  </a:gs>
                  <a:gs pos="100000">
                    <a:srgbClr val="FFFF00"/>
                  </a:gs>
                </a:gsLst>
                <a:lin ang="1380000" scaled="1"/>
              </a:gradFill>
              <a:latin typeface="Arial"/>
              <a:cs typeface="Arial"/>
            </a:endParaRPr>
          </a:p>
          <a:p>
            <a:pPr algn="ctr"/>
            <a:r>
              <a:rPr lang="vi-VN" sz="3600" kern="10">
                <a:ln w="9525">
                  <a:round/>
                  <a:headEnd/>
                  <a:tailEnd/>
                </a:ln>
                <a:gradFill rotWithShape="1">
                  <a:gsLst>
                    <a:gs pos="0">
                      <a:srgbClr val="FFFF00"/>
                    </a:gs>
                    <a:gs pos="50000">
                      <a:srgbClr val="FFFF00"/>
                    </a:gs>
                    <a:gs pos="100000">
                      <a:srgbClr val="FFFF00"/>
                    </a:gs>
                  </a:gsLst>
                  <a:lin ang="1380000" scaled="1"/>
                </a:gradFill>
                <a:latin typeface="Arial"/>
                <a:cs typeface="Arial"/>
              </a:rPr>
              <a:t>TỔ SỬ - ĐỊA – </a:t>
            </a:r>
            <a:r>
              <a:rPr lang="en-US" sz="3600" kern="10">
                <a:ln w="9525">
                  <a:round/>
                  <a:headEnd/>
                  <a:tailEnd/>
                </a:ln>
                <a:gradFill rotWithShape="1">
                  <a:gsLst>
                    <a:gs pos="0">
                      <a:srgbClr val="FFFF00"/>
                    </a:gs>
                    <a:gs pos="50000">
                      <a:srgbClr val="FFFF00"/>
                    </a:gs>
                    <a:gs pos="100000">
                      <a:srgbClr val="FFFF00"/>
                    </a:gs>
                  </a:gsLst>
                  <a:lin ang="1380000" scaled="1"/>
                </a:gradFill>
                <a:latin typeface="Arial"/>
                <a:cs typeface="Arial"/>
              </a:rPr>
              <a:t>GDKTPL</a:t>
            </a:r>
          </a:p>
        </p:txBody>
      </p:sp>
      <p:pic>
        <p:nvPicPr>
          <p:cNvPr id="205881" name="Picture 57" descr="Pictur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6301" y="2133600"/>
            <a:ext cx="750569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82" name="Picture 58" descr="tdong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6966" y="4700588"/>
            <a:ext cx="230174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9" name="WordArt 15"/>
          <p:cNvSpPr>
            <a:spLocks noChangeArrowheads="1" noChangeShapeType="1" noTextEdit="1"/>
          </p:cNvSpPr>
          <p:nvPr/>
        </p:nvSpPr>
        <p:spPr bwMode="auto">
          <a:xfrm>
            <a:off x="4108778" y="188913"/>
            <a:ext cx="8037352" cy="10795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Arial"/>
                <a:cs typeface="Arial"/>
              </a:rPr>
              <a:t>CHÀO MỪNG</a:t>
            </a:r>
          </a:p>
        </p:txBody>
      </p:sp>
      <p:sp>
        <p:nvSpPr>
          <p:cNvPr id="42000" name="Rectangle 16"/>
          <p:cNvSpPr>
            <a:spLocks noChangeArrowheads="1"/>
          </p:cNvSpPr>
          <p:nvPr/>
        </p:nvSpPr>
        <p:spPr bwMode="auto">
          <a:xfrm>
            <a:off x="4673791" y="1268414"/>
            <a:ext cx="7518209" cy="865187"/>
          </a:xfrm>
          <a:prstGeom prst="rect">
            <a:avLst/>
          </a:prstGeom>
          <a:gradFill rotWithShape="1">
            <a:gsLst>
              <a:gs pos="0">
                <a:srgbClr val="66FF66"/>
              </a:gs>
              <a:gs pos="50000">
                <a:srgbClr val="FFFF66"/>
              </a:gs>
              <a:gs pos="100000">
                <a:srgbClr val="66FF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600">
                <a:solidFill>
                  <a:srgbClr val="FF0000"/>
                </a:solidFill>
                <a:effectLst>
                  <a:outerShdw blurRad="38100" dist="38100" dir="2700000" algn="tl">
                    <a:srgbClr val="000000"/>
                  </a:outerShdw>
                </a:effectLst>
                <a:cs typeface="Arial" charset="0"/>
              </a:rPr>
              <a:t>QUÝ THẦY CÔ</a:t>
            </a:r>
          </a:p>
        </p:txBody>
      </p:sp>
      <p:sp>
        <p:nvSpPr>
          <p:cNvPr id="17" name="Text Box 53"/>
          <p:cNvSpPr txBox="1">
            <a:spLocks noChangeArrowheads="1"/>
          </p:cNvSpPr>
          <p:nvPr/>
        </p:nvSpPr>
        <p:spPr bwMode="auto">
          <a:xfrm>
            <a:off x="-1" y="6413500"/>
            <a:ext cx="12191999" cy="444500"/>
          </a:xfrm>
          <a:prstGeom prst="rect">
            <a:avLst/>
          </a:prstGeom>
          <a:gradFill rotWithShape="1">
            <a:gsLst>
              <a:gs pos="0">
                <a:srgbClr val="00FFFF"/>
              </a:gs>
              <a:gs pos="50000">
                <a:srgbClr val="FFFFFF"/>
              </a:gs>
              <a:gs pos="100000">
                <a:srgbClr val="00FFFF"/>
              </a:gs>
            </a:gsLst>
            <a:lin ang="5400000" scaled="1"/>
          </a:gradFill>
          <a:ln w="9525">
            <a:solidFill>
              <a:srgbClr val="FF3300"/>
            </a:solidFill>
            <a:miter lim="800000"/>
            <a:headEnd/>
            <a:tailEnd/>
          </a:ln>
        </p:spPr>
        <p:txBody>
          <a:bodyPr wrap="squar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hangingPunct="1">
              <a:lnSpc>
                <a:spcPct val="125000"/>
              </a:lnSpc>
              <a:spcBef>
                <a:spcPct val="50000"/>
              </a:spcBef>
            </a:pPr>
            <a:r>
              <a:rPr lang="en-US" sz="1800">
                <a:solidFill>
                  <a:srgbClr val="FF0000"/>
                </a:solidFill>
                <a:effectLst>
                  <a:outerShdw blurRad="38100" dist="38100" dir="2700000" algn="tl">
                    <a:srgbClr val="000000"/>
                  </a:outerShdw>
                </a:effectLst>
                <a:cs typeface="Arial" charset="0"/>
              </a:rPr>
              <a:t>GV: NGUYỄN THỊ BÍCH HOA</a:t>
            </a:r>
          </a:p>
        </p:txBody>
      </p:sp>
      <p:sp>
        <p:nvSpPr>
          <p:cNvPr id="2" name="Rectangle 1"/>
          <p:cNvSpPr/>
          <p:nvPr/>
        </p:nvSpPr>
        <p:spPr>
          <a:xfrm>
            <a:off x="7977447" y="5765074"/>
            <a:ext cx="2455817" cy="4707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rPr>
              <a:t>LỊCH SỬ 11</a:t>
            </a:r>
          </a:p>
        </p:txBody>
      </p:sp>
    </p:spTree>
    <p:extLst>
      <p:ext uri="{BB962C8B-B14F-4D97-AF65-F5344CB8AC3E}">
        <p14:creationId xmlns:p14="http://schemas.microsoft.com/office/powerpoint/2010/main" val="2200730708"/>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98332"/>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270F31F4-6426-C7A1-8D79-091ACB42F0A1}"/>
              </a:ext>
            </a:extLst>
          </p:cNvPr>
          <p:cNvSpPr txBox="1"/>
          <p:nvPr/>
        </p:nvSpPr>
        <p:spPr>
          <a:xfrm>
            <a:off x="4933" y="1402949"/>
            <a:ext cx="5213891" cy="461665"/>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 Quá trình xâm lược</a:t>
            </a: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TextBox 1"/>
          <p:cNvSpPr txBox="1"/>
          <p:nvPr/>
        </p:nvSpPr>
        <p:spPr>
          <a:xfrm>
            <a:off x="24284" y="1840015"/>
            <a:ext cx="12167715" cy="954107"/>
          </a:xfrm>
          <a:prstGeom prst="rect">
            <a:avLst/>
          </a:prstGeom>
          <a:noFill/>
        </p:spPr>
        <p:txBody>
          <a:bodyPr wrap="square" rtlCol="0">
            <a:spAutoFit/>
          </a:bodyPr>
          <a:lstStyle/>
          <a:p>
            <a:pPr algn="just"/>
            <a:r>
              <a:rPr lang="en-US" sz="2800" b="1">
                <a:solidFill>
                  <a:srgbClr val="0070C0"/>
                </a:solidFill>
              </a:rPr>
              <a:t>- Thời gian: </a:t>
            </a:r>
            <a:r>
              <a:rPr lang="en-US" sz="2800"/>
              <a:t>Từ đầu thế kỉ XVI, các nước phương Tây bắt đầu xâm nhập vào Đông Nam Á.</a:t>
            </a:r>
          </a:p>
        </p:txBody>
      </p:sp>
      <p:sp>
        <p:nvSpPr>
          <p:cNvPr id="3" name="Rectangle 2"/>
          <p:cNvSpPr/>
          <p:nvPr/>
        </p:nvSpPr>
        <p:spPr>
          <a:xfrm>
            <a:off x="-1" y="2664367"/>
            <a:ext cx="4100803" cy="523220"/>
          </a:xfrm>
          <a:prstGeom prst="rect">
            <a:avLst/>
          </a:prstGeom>
        </p:spPr>
        <p:txBody>
          <a:bodyPr wrap="none">
            <a:spAutoFit/>
          </a:bodyPr>
          <a:lstStyle/>
          <a:p>
            <a:r>
              <a:rPr lang="en-US" sz="2800" b="1">
                <a:solidFill>
                  <a:srgbClr val="0070C0"/>
                </a:solidFill>
                <a:ea typeface="#9Slide02 Noi dung rat dai" panose="02000000000000000000" pitchFamily="2" charset="0"/>
                <a:cs typeface="Times New Roman" panose="02020603050405020304" pitchFamily="18" charset="0"/>
              </a:rPr>
              <a:t>- Cách thức tiến hành: </a:t>
            </a:r>
            <a:endParaRPr lang="en-US" sz="2800"/>
          </a:p>
        </p:txBody>
      </p:sp>
      <p:sp>
        <p:nvSpPr>
          <p:cNvPr id="25" name="TextBox 24">
            <a:extLst>
              <a:ext uri="{FF2B5EF4-FFF2-40B4-BE49-F238E27FC236}">
                <a16:creationId xmlns:a16="http://schemas.microsoft.com/office/drawing/2014/main" id="{93E81351-674F-B9CD-EEDD-6D1680B85F3C}"/>
              </a:ext>
            </a:extLst>
          </p:cNvPr>
          <p:cNvSpPr txBox="1"/>
          <p:nvPr/>
        </p:nvSpPr>
        <p:spPr>
          <a:xfrm>
            <a:off x="161314" y="3135056"/>
            <a:ext cx="3724886" cy="4001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Thương mại đường biển</a:t>
            </a:r>
            <a:endParaRPr kumimoji="0" lang="en-US" sz="2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TextBox 28">
            <a:extLst>
              <a:ext uri="{FF2B5EF4-FFF2-40B4-BE49-F238E27FC236}">
                <a16:creationId xmlns:a16="http://schemas.microsoft.com/office/drawing/2014/main" id="{291BB328-4D91-08F9-37BC-EC0177A990F3}"/>
              </a:ext>
            </a:extLst>
          </p:cNvPr>
          <p:cNvSpPr txBox="1"/>
          <p:nvPr/>
        </p:nvSpPr>
        <p:spPr>
          <a:xfrm>
            <a:off x="4722081" y="3242271"/>
            <a:ext cx="3123630" cy="4001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Truyền</a:t>
            </a:r>
            <a:r>
              <a:rPr kumimoji="0" lang="en-US" sz="2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giáo</a:t>
            </a:r>
            <a:endParaRPr kumimoji="0" lang="en-US" sz="2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0" name="TextBox 29">
            <a:extLst>
              <a:ext uri="{FF2B5EF4-FFF2-40B4-BE49-F238E27FC236}">
                <a16:creationId xmlns:a16="http://schemas.microsoft.com/office/drawing/2014/main" id="{2965EFAA-6352-023A-8D69-00C0626AAD07}"/>
              </a:ext>
            </a:extLst>
          </p:cNvPr>
          <p:cNvSpPr txBox="1"/>
          <p:nvPr/>
        </p:nvSpPr>
        <p:spPr>
          <a:xfrm>
            <a:off x="8296835" y="3189730"/>
            <a:ext cx="3943737" cy="4001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Chiến tranh</a:t>
            </a:r>
            <a:r>
              <a:rPr kumimoji="0" lang="en-US" sz="2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26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xâm lược</a:t>
            </a:r>
            <a:r>
              <a:rPr kumimoji="0" lang="en-US" sz="2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endParaRPr kumimoji="0" lang="en-US" sz="2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31" name="Picture 2">
            <a:extLst>
              <a:ext uri="{FF2B5EF4-FFF2-40B4-BE49-F238E27FC236}">
                <a16:creationId xmlns:a16="http://schemas.microsoft.com/office/drawing/2014/main" id="{9E06A956-D8FA-3998-C0FA-783D2553D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69" y="3642381"/>
            <a:ext cx="1690378" cy="14023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7FAFB0AD-11BF-5043-F04D-382BF070B2C7}"/>
              </a:ext>
            </a:extLst>
          </p:cNvPr>
          <p:cNvPicPr>
            <a:picLocks noChangeAspect="1"/>
          </p:cNvPicPr>
          <p:nvPr/>
        </p:nvPicPr>
        <p:blipFill rotWithShape="1">
          <a:blip r:embed="rId3"/>
          <a:srcRect l="28713" r="27854"/>
          <a:stretch/>
        </p:blipFill>
        <p:spPr>
          <a:xfrm>
            <a:off x="5715567" y="3589840"/>
            <a:ext cx="954174" cy="1723818"/>
          </a:xfrm>
          <a:prstGeom prst="rect">
            <a:avLst/>
          </a:prstGeom>
        </p:spPr>
      </p:pic>
      <p:pic>
        <p:nvPicPr>
          <p:cNvPr id="33" name="Picture 2" descr="Binh lính&quot; – 1.317.652 Ảnh, vector, đối tượng 3D và hình chụp có sẵn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8431" y="3642381"/>
            <a:ext cx="1823662" cy="136441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3052482" y="4343575"/>
            <a:ext cx="1669599"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333129" y="4451749"/>
            <a:ext cx="1669599"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621" y="5495440"/>
            <a:ext cx="12167715" cy="1384995"/>
          </a:xfrm>
          <a:prstGeom prst="rect">
            <a:avLst/>
          </a:prstGeom>
          <a:noFill/>
        </p:spPr>
        <p:txBody>
          <a:bodyPr wrap="square" rtlCol="0">
            <a:spAutoFit/>
          </a:bodyPr>
          <a:lstStyle/>
          <a:p>
            <a:pPr algn="just"/>
            <a:r>
              <a:rPr lang="en-US" sz="2800"/>
              <a:t>Vị trí chiến lược quan trọng; giàu tài nguyên thiên nhiên; nhân công dồi dào; thị trường tiêu thụ lớn; </a:t>
            </a:r>
            <a:r>
              <a:rPr lang="en-US" sz="2800">
                <a:solidFill>
                  <a:srgbClr val="C00000"/>
                </a:solidFill>
              </a:rPr>
              <a:t>chế độ phong kiến suy thoái, khủng hoảng</a:t>
            </a:r>
            <a:r>
              <a:rPr lang="en-US" sz="2800"/>
              <a:t>; xã hội rối ren…</a:t>
            </a:r>
          </a:p>
        </p:txBody>
      </p:sp>
      <p:sp>
        <p:nvSpPr>
          <p:cNvPr id="4" name="Rectangle 3"/>
          <p:cNvSpPr/>
          <p:nvPr/>
        </p:nvSpPr>
        <p:spPr>
          <a:xfrm>
            <a:off x="-19353" y="5061801"/>
            <a:ext cx="5238177" cy="523220"/>
          </a:xfrm>
          <a:prstGeom prst="rect">
            <a:avLst/>
          </a:prstGeom>
        </p:spPr>
        <p:txBody>
          <a:bodyPr wrap="square">
            <a:spAutoFit/>
          </a:bodyPr>
          <a:lstStyle/>
          <a:p>
            <a:pPr algn="just"/>
            <a:r>
              <a:rPr lang="en-US" sz="2800" b="1">
                <a:solidFill>
                  <a:srgbClr val="0070C0"/>
                </a:solidFill>
                <a:latin typeface="Arial" panose="020B0604020202020204" pitchFamily="34" charset="0"/>
                <a:cs typeface="Arial" panose="020B0604020202020204" pitchFamily="34" charset="0"/>
              </a:rPr>
              <a:t>- Nguyên nhân bị xâm lược: </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4182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83989"/>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270F31F4-6426-C7A1-8D79-091ACB42F0A1}"/>
              </a:ext>
            </a:extLst>
          </p:cNvPr>
          <p:cNvSpPr txBox="1"/>
          <p:nvPr/>
        </p:nvSpPr>
        <p:spPr>
          <a:xfrm>
            <a:off x="24285" y="1468595"/>
            <a:ext cx="5213891"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 Quá trình xâm lược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TextBox 8">
            <a:extLst>
              <a:ext uri="{FF2B5EF4-FFF2-40B4-BE49-F238E27FC236}">
                <a16:creationId xmlns:a16="http://schemas.microsoft.com/office/drawing/2014/main" id="{8A293BE2-BC78-105F-97B9-A109BA9469E0}"/>
              </a:ext>
            </a:extLst>
          </p:cNvPr>
          <p:cNvSpPr txBox="1"/>
          <p:nvPr/>
        </p:nvSpPr>
        <p:spPr>
          <a:xfrm>
            <a:off x="328453" y="1983979"/>
            <a:ext cx="5350777" cy="3268980"/>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100" b="1" dirty="0" err="1">
                <a:latin typeface="Sitka Banner" pitchFamily="2" charset="0"/>
                <a:cs typeface="Times New Roman" panose="02020603050405020304" pitchFamily="18" charset="0"/>
              </a:rPr>
              <a:t>Hoạt</a:t>
            </a:r>
            <a:r>
              <a:rPr lang="en-US" sz="3100" b="1" dirty="0">
                <a:latin typeface="Sitka Banner" pitchFamily="2" charset="0"/>
                <a:cs typeface="Times New Roman" panose="02020603050405020304" pitchFamily="18" charset="0"/>
              </a:rPr>
              <a:t> </a:t>
            </a:r>
            <a:r>
              <a:rPr lang="en-US" sz="3100" b="1" err="1">
                <a:latin typeface="Sitka Banner" pitchFamily="2" charset="0"/>
                <a:cs typeface="Times New Roman" panose="02020603050405020304" pitchFamily="18" charset="0"/>
              </a:rPr>
              <a:t>động</a:t>
            </a:r>
            <a:r>
              <a:rPr lang="en-US" sz="3100" b="1">
                <a:latin typeface="Sitka Banner" pitchFamily="2" charset="0"/>
                <a:cs typeface="Times New Roman" panose="02020603050405020304" pitchFamily="18" charset="0"/>
              </a:rPr>
              <a:t> nhóm</a:t>
            </a:r>
            <a:endParaRPr lang="en-US" sz="3100" b="1" dirty="0">
              <a:latin typeface="Sitka Banner" pitchFamily="2" charset="0"/>
              <a:cs typeface="Times New Roman" panose="02020603050405020304" pitchFamily="18" charset="0"/>
            </a:endParaRPr>
          </a:p>
          <a:p>
            <a:pPr algn="ctr"/>
            <a:r>
              <a:rPr lang="en-US" sz="3100">
                <a:latin typeface="Sitka Banner" pitchFamily="2" charset="0"/>
                <a:cs typeface="Times New Roman" panose="02020603050405020304" pitchFamily="18" charset="0"/>
              </a:rPr>
              <a:t>Dựa </a:t>
            </a:r>
            <a:r>
              <a:rPr lang="en-US" sz="3100" dirty="0" err="1">
                <a:latin typeface="Sitka Banner" pitchFamily="2" charset="0"/>
                <a:cs typeface="Times New Roman" panose="02020603050405020304" pitchFamily="18" charset="0"/>
              </a:rPr>
              <a:t>vào</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tư</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liệu</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sgk</a:t>
            </a:r>
            <a:r>
              <a:rPr lang="en-US" sz="3100" dirty="0">
                <a:latin typeface="Sitka Banner" pitchFamily="2" charset="0"/>
                <a:cs typeface="Times New Roman" panose="02020603050405020304" pitchFamily="18" charset="0"/>
              </a:rPr>
              <a:t> tr. 30,31, </a:t>
            </a:r>
            <a:r>
              <a:rPr lang="en-US" sz="3100" dirty="0" err="1">
                <a:latin typeface="Sitka Banner" pitchFamily="2" charset="0"/>
                <a:cs typeface="Times New Roman" panose="02020603050405020304" pitchFamily="18" charset="0"/>
              </a:rPr>
              <a:t>hoàn</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thành</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sơ</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đồ</a:t>
            </a:r>
            <a:r>
              <a:rPr lang="en-US" sz="3100" dirty="0">
                <a:latin typeface="Sitka Banner" pitchFamily="2" charset="0"/>
                <a:cs typeface="Times New Roman" panose="02020603050405020304" pitchFamily="18" charset="0"/>
              </a:rPr>
              <a:t> timeline </a:t>
            </a:r>
            <a:r>
              <a:rPr lang="en-US" sz="3100" dirty="0" err="1">
                <a:latin typeface="Sitka Banner" pitchFamily="2" charset="0"/>
                <a:cs typeface="Times New Roman" panose="02020603050405020304" pitchFamily="18" charset="0"/>
              </a:rPr>
              <a:t>quá</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trình</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xâm</a:t>
            </a:r>
            <a:r>
              <a:rPr lang="en-US" sz="3100" dirty="0">
                <a:latin typeface="Sitka Banner" pitchFamily="2" charset="0"/>
                <a:cs typeface="Times New Roman" panose="02020603050405020304" pitchFamily="18" charset="0"/>
              </a:rPr>
              <a:t> </a:t>
            </a:r>
            <a:r>
              <a:rPr lang="en-US" sz="3100" err="1">
                <a:latin typeface="Sitka Banner" pitchFamily="2" charset="0"/>
                <a:cs typeface="Times New Roman" panose="02020603050405020304" pitchFamily="18" charset="0"/>
              </a:rPr>
              <a:t>lược</a:t>
            </a:r>
            <a:r>
              <a:rPr lang="en-US" sz="3100">
                <a:latin typeface="Sitka Banner" pitchFamily="2" charset="0"/>
                <a:cs typeface="Times New Roman" panose="02020603050405020304" pitchFamily="18" charset="0"/>
              </a:rPr>
              <a:t> của </a:t>
            </a:r>
            <a:r>
              <a:rPr lang="en-US" sz="3100" dirty="0" err="1">
                <a:latin typeface="Sitka Banner" pitchFamily="2" charset="0"/>
                <a:cs typeface="Times New Roman" panose="02020603050405020304" pitchFamily="18" charset="0"/>
              </a:rPr>
              <a:t>thực</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dân</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phương</a:t>
            </a:r>
            <a:r>
              <a:rPr lang="en-US" sz="3100" dirty="0">
                <a:latin typeface="Sitka Banner" pitchFamily="2" charset="0"/>
                <a:cs typeface="Times New Roman" panose="02020603050405020304" pitchFamily="18" charset="0"/>
              </a:rPr>
              <a:t> </a:t>
            </a:r>
            <a:r>
              <a:rPr lang="en-US" sz="3100" dirty="0" err="1">
                <a:latin typeface="Sitka Banner" pitchFamily="2" charset="0"/>
                <a:cs typeface="Times New Roman" panose="02020603050405020304" pitchFamily="18" charset="0"/>
              </a:rPr>
              <a:t>Tây</a:t>
            </a:r>
            <a:r>
              <a:rPr lang="en-US" sz="3100" dirty="0">
                <a:latin typeface="Sitka Banner" pitchFamily="2" charset="0"/>
                <a:cs typeface="Times New Roman" panose="02020603050405020304" pitchFamily="18" charset="0"/>
              </a:rPr>
              <a:t> ở </a:t>
            </a:r>
            <a:r>
              <a:rPr lang="en-US" sz="3100" dirty="0" err="1">
                <a:latin typeface="Sitka Banner" pitchFamily="2" charset="0"/>
                <a:cs typeface="Times New Roman" panose="02020603050405020304" pitchFamily="18" charset="0"/>
              </a:rPr>
              <a:t>Đông</a:t>
            </a:r>
            <a:r>
              <a:rPr lang="en-US" sz="3100" dirty="0">
                <a:latin typeface="Sitka Banner" pitchFamily="2" charset="0"/>
                <a:cs typeface="Times New Roman" panose="02020603050405020304" pitchFamily="18" charset="0"/>
              </a:rPr>
              <a:t> Nam Á </a:t>
            </a:r>
            <a:r>
              <a:rPr lang="en-US" sz="3100" err="1">
                <a:latin typeface="Sitka Banner" pitchFamily="2" charset="0"/>
                <a:cs typeface="Times New Roman" panose="02020603050405020304" pitchFamily="18" charset="0"/>
              </a:rPr>
              <a:t>hải</a:t>
            </a:r>
            <a:r>
              <a:rPr lang="en-US" sz="3100">
                <a:latin typeface="Sitka Banner" pitchFamily="2" charset="0"/>
                <a:cs typeface="Times New Roman" panose="02020603050405020304" pitchFamily="18" charset="0"/>
              </a:rPr>
              <a:t> đảo và Đông Nam Á lục địa?</a:t>
            </a:r>
            <a:endParaRPr lang="en-US" sz="3100" dirty="0">
              <a:latin typeface="Sitka Banner" pitchFamily="2" charset="0"/>
              <a:cs typeface="Times New Roman" panose="02020603050405020304" pitchFamily="18" charset="0"/>
            </a:endParaRPr>
          </a:p>
        </p:txBody>
      </p:sp>
      <p:pic>
        <p:nvPicPr>
          <p:cNvPr id="10" name="Picture 9">
            <a:extLst>
              <a:ext uri="{FF2B5EF4-FFF2-40B4-BE49-F238E27FC236}">
                <a16:creationId xmlns:a16="http://schemas.microsoft.com/office/drawing/2014/main" id="{1419FD0A-68BA-08BC-875D-72C286D148CC}"/>
              </a:ext>
            </a:extLst>
          </p:cNvPr>
          <p:cNvPicPr>
            <a:picLocks noChangeAspect="1"/>
          </p:cNvPicPr>
          <p:nvPr/>
        </p:nvPicPr>
        <p:blipFill>
          <a:blip r:embed="rId2"/>
          <a:stretch>
            <a:fillRect/>
          </a:stretch>
        </p:blipFill>
        <p:spPr>
          <a:xfrm>
            <a:off x="-498050" y="4846277"/>
            <a:ext cx="2734474" cy="2005374"/>
          </a:xfrm>
          <a:prstGeom prst="rect">
            <a:avLst/>
          </a:prstGeom>
        </p:spPr>
      </p:pic>
      <p:pic>
        <p:nvPicPr>
          <p:cNvPr id="11" name="Picture 10">
            <a:extLst>
              <a:ext uri="{FF2B5EF4-FFF2-40B4-BE49-F238E27FC236}">
                <a16:creationId xmlns:a16="http://schemas.microsoft.com/office/drawing/2014/main" id="{D35826AB-EC5E-09E9-531C-4188974497CB}"/>
              </a:ext>
            </a:extLst>
          </p:cNvPr>
          <p:cNvPicPr>
            <a:picLocks noChangeAspect="1"/>
          </p:cNvPicPr>
          <p:nvPr/>
        </p:nvPicPr>
        <p:blipFill>
          <a:blip r:embed="rId3"/>
          <a:stretch>
            <a:fillRect/>
          </a:stretch>
        </p:blipFill>
        <p:spPr>
          <a:xfrm>
            <a:off x="6120284" y="1559472"/>
            <a:ext cx="5706068" cy="5292179"/>
          </a:xfrm>
          <a:prstGeom prst="rect">
            <a:avLst/>
          </a:prstGeom>
        </p:spPr>
      </p:pic>
    </p:spTree>
    <p:extLst>
      <p:ext uri="{BB962C8B-B14F-4D97-AF65-F5344CB8AC3E}">
        <p14:creationId xmlns:p14="http://schemas.microsoft.com/office/powerpoint/2010/main" val="42730114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50570" y="4099820"/>
            <a:ext cx="2788265" cy="2742956"/>
          </a:xfrm>
          <a:custGeom>
            <a:avLst/>
            <a:gdLst/>
            <a:ahLst/>
            <a:cxnLst/>
            <a:rect l="l" t="t" r="r" b="b"/>
            <a:pathLst>
              <a:path w="4182398" h="4114434">
                <a:moveTo>
                  <a:pt x="0" y="4114434"/>
                </a:moveTo>
                <a:lnTo>
                  <a:pt x="4182398" y="4114434"/>
                </a:lnTo>
                <a:lnTo>
                  <a:pt x="4182398" y="0"/>
                </a:lnTo>
                <a:lnTo>
                  <a:pt x="0" y="0"/>
                </a:lnTo>
                <a:lnTo>
                  <a:pt x="0" y="411443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V="1">
            <a:off x="-17781" y="4353602"/>
            <a:ext cx="2788265" cy="2742956"/>
          </a:xfrm>
          <a:custGeom>
            <a:avLst/>
            <a:gdLst/>
            <a:ahLst/>
            <a:cxnLst/>
            <a:rect l="l" t="t" r="r" b="b"/>
            <a:pathLst>
              <a:path w="4182398" h="4114434">
                <a:moveTo>
                  <a:pt x="0" y="4114435"/>
                </a:moveTo>
                <a:lnTo>
                  <a:pt x="4182398" y="4114435"/>
                </a:lnTo>
                <a:lnTo>
                  <a:pt x="4182398" y="0"/>
                </a:lnTo>
                <a:lnTo>
                  <a:pt x="0" y="0"/>
                </a:lnTo>
                <a:lnTo>
                  <a:pt x="0" y="411443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02430" y="3547322"/>
            <a:ext cx="11480800" cy="3263259"/>
          </a:xfrm>
          <a:custGeom>
            <a:avLst/>
            <a:gdLst/>
            <a:ahLst/>
            <a:cxnLst/>
            <a:rect l="l" t="t" r="r" b="b"/>
            <a:pathLst>
              <a:path w="13074526" h="4396309">
                <a:moveTo>
                  <a:pt x="0" y="0"/>
                </a:moveTo>
                <a:lnTo>
                  <a:pt x="13074526" y="0"/>
                </a:lnTo>
                <a:lnTo>
                  <a:pt x="13074526" y="4396309"/>
                </a:lnTo>
                <a:lnTo>
                  <a:pt x="0" y="4396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dirty="0"/>
          </a:p>
        </p:txBody>
      </p:sp>
      <p:sp>
        <p:nvSpPr>
          <p:cNvPr id="6" name="Freeform 6"/>
          <p:cNvSpPr/>
          <p:nvPr/>
        </p:nvSpPr>
        <p:spPr>
          <a:xfrm>
            <a:off x="2398758" y="4027981"/>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6208220" y="4481840"/>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2484383" y="4079582"/>
            <a:ext cx="575679" cy="575679"/>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12" name="TextBox 12"/>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13" name="Group 13"/>
          <p:cNvGrpSpPr/>
          <p:nvPr/>
        </p:nvGrpSpPr>
        <p:grpSpPr>
          <a:xfrm>
            <a:off x="6236903" y="4548798"/>
            <a:ext cx="575679" cy="575679"/>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15" name="TextBox 15"/>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22" name="Group 22"/>
          <p:cNvGrpSpPr/>
          <p:nvPr/>
        </p:nvGrpSpPr>
        <p:grpSpPr>
          <a:xfrm>
            <a:off x="92644" y="1545096"/>
            <a:ext cx="2863369" cy="2446364"/>
            <a:chOff x="0" y="0"/>
            <a:chExt cx="733145" cy="644967"/>
          </a:xfrm>
        </p:grpSpPr>
        <p:sp>
          <p:nvSpPr>
            <p:cNvPr id="23" name="Freeform 23"/>
            <p:cNvSpPr/>
            <p:nvPr/>
          </p:nvSpPr>
          <p:spPr>
            <a:xfrm>
              <a:off x="0" y="0"/>
              <a:ext cx="733145" cy="644967"/>
            </a:xfrm>
            <a:custGeom>
              <a:avLst/>
              <a:gdLst/>
              <a:ahLst/>
              <a:cxnLst/>
              <a:rect l="l" t="t" r="r" b="b"/>
              <a:pathLst>
                <a:path w="733145" h="644967">
                  <a:moveTo>
                    <a:pt x="100132" y="0"/>
                  </a:moveTo>
                  <a:lnTo>
                    <a:pt x="633013" y="0"/>
                  </a:lnTo>
                  <a:cubicBezTo>
                    <a:pt x="688314" y="0"/>
                    <a:pt x="733145" y="44831"/>
                    <a:pt x="733145" y="100132"/>
                  </a:cubicBezTo>
                  <a:lnTo>
                    <a:pt x="733145" y="544835"/>
                  </a:lnTo>
                  <a:cubicBezTo>
                    <a:pt x="733145" y="600137"/>
                    <a:pt x="688314" y="644967"/>
                    <a:pt x="633013" y="644967"/>
                  </a:cubicBezTo>
                  <a:lnTo>
                    <a:pt x="100132" y="644967"/>
                  </a:lnTo>
                  <a:cubicBezTo>
                    <a:pt x="44831" y="644967"/>
                    <a:pt x="0" y="600137"/>
                    <a:pt x="0" y="544835"/>
                  </a:cubicBezTo>
                  <a:lnTo>
                    <a:pt x="0" y="100132"/>
                  </a:lnTo>
                  <a:cubicBezTo>
                    <a:pt x="0" y="44831"/>
                    <a:pt x="44831" y="0"/>
                    <a:pt x="100132" y="0"/>
                  </a:cubicBezTo>
                  <a:close/>
                </a:path>
              </a:pathLst>
            </a:custGeom>
            <a:solidFill>
              <a:srgbClr val="000000">
                <a:alpha val="0"/>
              </a:srgbClr>
            </a:solidFill>
            <a:ln w="57150">
              <a:solidFill>
                <a:srgbClr val="022B4B"/>
              </a:solidFill>
            </a:ln>
          </p:spPr>
        </p:sp>
        <p:sp>
          <p:nvSpPr>
            <p:cNvPr id="24" name="TextBox 24"/>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latin typeface="Times New Roman" panose="02020603050405020304" pitchFamily="18" charset="0"/>
                <a:cs typeface="Times New Roman" panose="02020603050405020304" pitchFamily="18" charset="0"/>
              </a:endParaRPr>
            </a:p>
          </p:txBody>
        </p:sp>
      </p:grpSp>
      <p:grpSp>
        <p:nvGrpSpPr>
          <p:cNvPr id="25" name="Group 25"/>
          <p:cNvGrpSpPr/>
          <p:nvPr/>
        </p:nvGrpSpPr>
        <p:grpSpPr>
          <a:xfrm>
            <a:off x="4066928" y="1079726"/>
            <a:ext cx="2925814" cy="2554725"/>
            <a:chOff x="0" y="0"/>
            <a:chExt cx="756063" cy="651447"/>
          </a:xfrm>
        </p:grpSpPr>
        <p:sp>
          <p:nvSpPr>
            <p:cNvPr id="26" name="Freeform 26"/>
            <p:cNvSpPr/>
            <p:nvPr/>
          </p:nvSpPr>
          <p:spPr>
            <a:xfrm>
              <a:off x="0" y="0"/>
              <a:ext cx="756063" cy="651447"/>
            </a:xfrm>
            <a:custGeom>
              <a:avLst/>
              <a:gdLst/>
              <a:ahLst/>
              <a:cxnLst/>
              <a:rect l="l" t="t" r="r" b="b"/>
              <a:pathLst>
                <a:path w="756063" h="651447">
                  <a:moveTo>
                    <a:pt x="97097" y="0"/>
                  </a:moveTo>
                  <a:lnTo>
                    <a:pt x="658966" y="0"/>
                  </a:lnTo>
                  <a:cubicBezTo>
                    <a:pt x="712591" y="0"/>
                    <a:pt x="756063" y="43472"/>
                    <a:pt x="756063" y="97097"/>
                  </a:cubicBezTo>
                  <a:lnTo>
                    <a:pt x="756063" y="554350"/>
                  </a:lnTo>
                  <a:cubicBezTo>
                    <a:pt x="756063" y="607975"/>
                    <a:pt x="712591" y="651447"/>
                    <a:pt x="658966" y="651447"/>
                  </a:cubicBezTo>
                  <a:lnTo>
                    <a:pt x="97097" y="651447"/>
                  </a:lnTo>
                  <a:cubicBezTo>
                    <a:pt x="43472" y="651447"/>
                    <a:pt x="0" y="607975"/>
                    <a:pt x="0" y="554350"/>
                  </a:cubicBezTo>
                  <a:lnTo>
                    <a:pt x="0" y="97097"/>
                  </a:lnTo>
                  <a:cubicBezTo>
                    <a:pt x="0" y="43472"/>
                    <a:pt x="43472" y="0"/>
                    <a:pt x="97097" y="0"/>
                  </a:cubicBezTo>
                  <a:close/>
                </a:path>
              </a:pathLst>
            </a:custGeom>
            <a:solidFill>
              <a:srgbClr val="000000">
                <a:alpha val="0"/>
              </a:srgbClr>
            </a:solidFill>
            <a:ln w="57150">
              <a:solidFill>
                <a:srgbClr val="022B4B"/>
              </a:solidFill>
            </a:ln>
          </p:spPr>
        </p:sp>
        <p:sp>
          <p:nvSpPr>
            <p:cNvPr id="27" name="TextBox 27"/>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p>
          </p:txBody>
        </p:sp>
      </p:grpSp>
      <p:grpSp>
        <p:nvGrpSpPr>
          <p:cNvPr id="28" name="Group 28"/>
          <p:cNvGrpSpPr/>
          <p:nvPr/>
        </p:nvGrpSpPr>
        <p:grpSpPr>
          <a:xfrm>
            <a:off x="8248861" y="899087"/>
            <a:ext cx="2784783" cy="1820479"/>
            <a:chOff x="0" y="0"/>
            <a:chExt cx="765280" cy="639058"/>
          </a:xfrm>
        </p:grpSpPr>
        <p:sp>
          <p:nvSpPr>
            <p:cNvPr id="29" name="Freeform 29"/>
            <p:cNvSpPr/>
            <p:nvPr/>
          </p:nvSpPr>
          <p:spPr>
            <a:xfrm>
              <a:off x="0" y="0"/>
              <a:ext cx="765280" cy="639058"/>
            </a:xfrm>
            <a:custGeom>
              <a:avLst/>
              <a:gdLst/>
              <a:ahLst/>
              <a:cxnLst/>
              <a:rect l="l" t="t" r="r" b="b"/>
              <a:pathLst>
                <a:path w="765280" h="639058">
                  <a:moveTo>
                    <a:pt x="95927" y="0"/>
                  </a:moveTo>
                  <a:lnTo>
                    <a:pt x="669353" y="0"/>
                  </a:lnTo>
                  <a:cubicBezTo>
                    <a:pt x="694794" y="0"/>
                    <a:pt x="719194" y="10107"/>
                    <a:pt x="737184" y="28097"/>
                  </a:cubicBezTo>
                  <a:cubicBezTo>
                    <a:pt x="755173" y="46086"/>
                    <a:pt x="765280" y="70486"/>
                    <a:pt x="765280" y="95927"/>
                  </a:cubicBezTo>
                  <a:lnTo>
                    <a:pt x="765280" y="543131"/>
                  </a:lnTo>
                  <a:cubicBezTo>
                    <a:pt x="765280" y="568572"/>
                    <a:pt x="755173" y="592972"/>
                    <a:pt x="737184" y="610962"/>
                  </a:cubicBezTo>
                  <a:cubicBezTo>
                    <a:pt x="719194" y="628952"/>
                    <a:pt x="694794" y="639058"/>
                    <a:pt x="669353" y="639058"/>
                  </a:cubicBezTo>
                  <a:lnTo>
                    <a:pt x="95927" y="639058"/>
                  </a:lnTo>
                  <a:cubicBezTo>
                    <a:pt x="42948" y="639058"/>
                    <a:pt x="0" y="596110"/>
                    <a:pt x="0" y="543131"/>
                  </a:cubicBezTo>
                  <a:lnTo>
                    <a:pt x="0" y="95927"/>
                  </a:lnTo>
                  <a:cubicBezTo>
                    <a:pt x="0" y="70486"/>
                    <a:pt x="10107" y="46086"/>
                    <a:pt x="28097" y="28097"/>
                  </a:cubicBezTo>
                  <a:cubicBezTo>
                    <a:pt x="46086" y="10107"/>
                    <a:pt x="70486" y="0"/>
                    <a:pt x="95927" y="0"/>
                  </a:cubicBezTo>
                  <a:close/>
                </a:path>
              </a:pathLst>
            </a:custGeom>
            <a:solidFill>
              <a:srgbClr val="000000">
                <a:alpha val="0"/>
              </a:srgbClr>
            </a:solidFill>
            <a:ln w="57150">
              <a:solidFill>
                <a:srgbClr val="022B4B"/>
              </a:solidFill>
            </a:ln>
          </p:spPr>
        </p:sp>
        <p:sp>
          <p:nvSpPr>
            <p:cNvPr id="30" name="TextBox 30"/>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p>
          </p:txBody>
        </p:sp>
      </p:grpSp>
      <p:sp>
        <p:nvSpPr>
          <p:cNvPr id="34" name="Freeform 34"/>
          <p:cNvSpPr/>
          <p:nvPr/>
        </p:nvSpPr>
        <p:spPr>
          <a:xfrm rot="-4320585">
            <a:off x="5910002" y="3398206"/>
            <a:ext cx="721393" cy="1676365"/>
          </a:xfrm>
          <a:custGeom>
            <a:avLst/>
            <a:gdLst/>
            <a:ahLst/>
            <a:cxnLst/>
            <a:rect l="l" t="t" r="r" b="b"/>
            <a:pathLst>
              <a:path w="1574227" h="2069414">
                <a:moveTo>
                  <a:pt x="0" y="0"/>
                </a:moveTo>
                <a:lnTo>
                  <a:pt x="1574227" y="0"/>
                </a:lnTo>
                <a:lnTo>
                  <a:pt x="1574227" y="2069414"/>
                </a:lnTo>
                <a:lnTo>
                  <a:pt x="0" y="2069414"/>
                </a:lnTo>
                <a:lnTo>
                  <a:pt x="0" y="0"/>
                </a:lnTo>
                <a:close/>
              </a:path>
            </a:pathLst>
          </a:custGeom>
          <a:blipFill>
            <a:blip r:embed="rId8">
              <a:extLst>
                <a:ext uri="{96DAC541-7B7A-43D3-8B79-37D633B846F1}">
                  <asvg:svgBlip xmlns:asvg="http://schemas.microsoft.com/office/drawing/2016/SVG/main" r:embed="rId9"/>
                </a:ext>
              </a:extLst>
            </a:blip>
            <a:stretch>
              <a:fillRect t="-8262" r="-46529"/>
            </a:stretch>
          </a:blipFill>
        </p:spPr>
      </p:sp>
      <p:sp>
        <p:nvSpPr>
          <p:cNvPr id="38" name="Freeform 38"/>
          <p:cNvSpPr/>
          <p:nvPr/>
        </p:nvSpPr>
        <p:spPr>
          <a:xfrm flipH="1">
            <a:off x="9462004" y="0"/>
            <a:ext cx="2788265" cy="2742956"/>
          </a:xfrm>
          <a:custGeom>
            <a:avLst/>
            <a:gdLst/>
            <a:ahLst/>
            <a:cxnLst/>
            <a:rect l="l" t="t" r="r" b="b"/>
            <a:pathLst>
              <a:path w="4182398" h="4114434">
                <a:moveTo>
                  <a:pt x="4182398" y="0"/>
                </a:moveTo>
                <a:lnTo>
                  <a:pt x="0" y="0"/>
                </a:lnTo>
                <a:lnTo>
                  <a:pt x="0" y="4114435"/>
                </a:lnTo>
                <a:lnTo>
                  <a:pt x="4182398" y="4114435"/>
                </a:lnTo>
                <a:lnTo>
                  <a:pt x="418239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9" name="Freeform 39"/>
          <p:cNvSpPr/>
          <p:nvPr/>
        </p:nvSpPr>
        <p:spPr>
          <a:xfrm>
            <a:off x="1532694" y="460326"/>
            <a:ext cx="890560" cy="450826"/>
          </a:xfrm>
          <a:custGeom>
            <a:avLst/>
            <a:gdLst/>
            <a:ahLst/>
            <a:cxnLst/>
            <a:rect l="l" t="t" r="r" b="b"/>
            <a:pathLst>
              <a:path w="1335840" h="676239">
                <a:moveTo>
                  <a:pt x="0" y="0"/>
                </a:moveTo>
                <a:lnTo>
                  <a:pt x="1335840" y="0"/>
                </a:lnTo>
                <a:lnTo>
                  <a:pt x="1335840" y="676239"/>
                </a:lnTo>
                <a:lnTo>
                  <a:pt x="0" y="676239"/>
                </a:lnTo>
                <a:lnTo>
                  <a:pt x="0" y="0"/>
                </a:lnTo>
                <a:close/>
              </a:path>
            </a:pathLst>
          </a:custGeom>
          <a:blipFill>
            <a:blip r:embed="rId10">
              <a:extLst>
                <a:ext uri="{96DAC541-7B7A-43D3-8B79-37D633B846F1}">
                  <asvg:svgBlip xmlns:asvg="http://schemas.microsoft.com/office/drawing/2016/SVG/main" r:embed="rId11"/>
                </a:ext>
              </a:extLst>
            </a:blip>
            <a:stretch>
              <a:fillRect r="-113127" b="-52616"/>
            </a:stretch>
          </a:blipFill>
        </p:spPr>
      </p:sp>
      <p:sp>
        <p:nvSpPr>
          <p:cNvPr id="40" name="TextBox 40"/>
          <p:cNvSpPr txBox="1"/>
          <p:nvPr/>
        </p:nvSpPr>
        <p:spPr>
          <a:xfrm>
            <a:off x="2597896" y="4042267"/>
            <a:ext cx="327117" cy="566117"/>
          </a:xfrm>
          <a:prstGeom prst="rect">
            <a:avLst/>
          </a:prstGeom>
        </p:spPr>
        <p:txBody>
          <a:bodyPr lIns="0" tIns="0" rIns="0" bIns="0" rtlCol="0" anchor="t">
            <a:spAutoFit/>
          </a:bodyPr>
          <a:lstStyle/>
          <a:p>
            <a:pPr algn="ctr">
              <a:lnSpc>
                <a:spcPts val="4660"/>
              </a:lnSpc>
            </a:pPr>
            <a:r>
              <a:rPr lang="en-US" sz="3328" dirty="0">
                <a:solidFill>
                  <a:srgbClr val="CCE3F8"/>
                </a:solidFill>
                <a:latin typeface="Georgia Pro Bold"/>
              </a:rPr>
              <a:t>1</a:t>
            </a:r>
          </a:p>
        </p:txBody>
      </p:sp>
      <p:sp>
        <p:nvSpPr>
          <p:cNvPr id="41" name="TextBox 41"/>
          <p:cNvSpPr txBox="1"/>
          <p:nvPr/>
        </p:nvSpPr>
        <p:spPr>
          <a:xfrm>
            <a:off x="6326879" y="4537129"/>
            <a:ext cx="327117" cy="566117"/>
          </a:xfrm>
          <a:prstGeom prst="rect">
            <a:avLst/>
          </a:prstGeom>
        </p:spPr>
        <p:txBody>
          <a:bodyPr lIns="0" tIns="0" rIns="0" bIns="0" rtlCol="0" anchor="t">
            <a:spAutoFit/>
          </a:bodyPr>
          <a:lstStyle/>
          <a:p>
            <a:pPr algn="ctr">
              <a:lnSpc>
                <a:spcPts val="4660"/>
              </a:lnSpc>
            </a:pPr>
            <a:r>
              <a:rPr lang="en-US" sz="3328" dirty="0">
                <a:solidFill>
                  <a:srgbClr val="CCE3F8"/>
                </a:solidFill>
                <a:latin typeface="Georgia Pro Bold"/>
              </a:rPr>
              <a:t>2</a:t>
            </a:r>
          </a:p>
        </p:txBody>
      </p:sp>
      <p:sp>
        <p:nvSpPr>
          <p:cNvPr id="43" name="TextBox 43"/>
          <p:cNvSpPr txBox="1"/>
          <p:nvPr/>
        </p:nvSpPr>
        <p:spPr>
          <a:xfrm>
            <a:off x="357425" y="1705402"/>
            <a:ext cx="1976519" cy="308546"/>
          </a:xfrm>
          <a:prstGeom prst="rect">
            <a:avLst/>
          </a:prstGeom>
        </p:spPr>
        <p:txBody>
          <a:bodyPr wrap="square" lIns="0" tIns="0" rIns="0" bIns="0" rtlCol="0" anchor="t">
            <a:spAutoFit/>
          </a:bodyPr>
          <a:lstStyle/>
          <a:p>
            <a:pPr algn="ctr">
              <a:lnSpc>
                <a:spcPts val="2362"/>
              </a:lnSpc>
            </a:pPr>
            <a:r>
              <a:rPr lang="en-US" sz="2267" dirty="0">
                <a:solidFill>
                  <a:srgbClr val="022B4B"/>
                </a:solidFill>
                <a:latin typeface="Georgia Pro Bold"/>
              </a:rPr>
              <a:t>1. Ma-</a:t>
            </a:r>
            <a:r>
              <a:rPr lang="en-US" sz="2267" dirty="0" err="1">
                <a:solidFill>
                  <a:srgbClr val="022B4B"/>
                </a:solidFill>
                <a:latin typeface="Georgia Pro Bold"/>
              </a:rPr>
              <a:t>lai</a:t>
            </a:r>
            <a:r>
              <a:rPr lang="en-US" sz="2267" dirty="0">
                <a:solidFill>
                  <a:srgbClr val="022B4B"/>
                </a:solidFill>
                <a:latin typeface="Georgia Pro Bold"/>
              </a:rPr>
              <a:t>-xi-a</a:t>
            </a:r>
          </a:p>
        </p:txBody>
      </p:sp>
      <p:sp>
        <p:nvSpPr>
          <p:cNvPr id="52" name="TextBox 52"/>
          <p:cNvSpPr txBox="1"/>
          <p:nvPr/>
        </p:nvSpPr>
        <p:spPr>
          <a:xfrm rot="1327450">
            <a:off x="9866329" y="-169371"/>
            <a:ext cx="2687187" cy="1254639"/>
          </a:xfrm>
          <a:prstGeom prst="rect">
            <a:avLst/>
          </a:prstGeom>
        </p:spPr>
        <p:txBody>
          <a:bodyPr lIns="0" tIns="0" rIns="0" bIns="0" rtlCol="0" anchor="t">
            <a:spAutoFit/>
          </a:bodyPr>
          <a:lstStyle/>
          <a:p>
            <a:pPr algn="ctr">
              <a:lnSpc>
                <a:spcPts val="11830"/>
              </a:lnSpc>
            </a:pPr>
            <a:r>
              <a:rPr lang="en-US" sz="4000" dirty="0">
                <a:solidFill>
                  <a:srgbClr val="022B4B"/>
                </a:solidFill>
                <a:latin typeface="Cooper Black" panose="0208090404030B020404" pitchFamily="18" charset="0"/>
              </a:rPr>
              <a:t>Timeline</a:t>
            </a:r>
          </a:p>
        </p:txBody>
      </p:sp>
      <p:sp>
        <p:nvSpPr>
          <p:cNvPr id="54" name="Freeform 54"/>
          <p:cNvSpPr/>
          <p:nvPr/>
        </p:nvSpPr>
        <p:spPr>
          <a:xfrm>
            <a:off x="6413696" y="6278172"/>
            <a:ext cx="632189" cy="320032"/>
          </a:xfrm>
          <a:custGeom>
            <a:avLst/>
            <a:gdLst/>
            <a:ahLst/>
            <a:cxnLst/>
            <a:rect l="l" t="t" r="r" b="b"/>
            <a:pathLst>
              <a:path w="948284" h="480048">
                <a:moveTo>
                  <a:pt x="0" y="0"/>
                </a:moveTo>
                <a:lnTo>
                  <a:pt x="948285" y="0"/>
                </a:lnTo>
                <a:lnTo>
                  <a:pt x="948285" y="480048"/>
                </a:lnTo>
                <a:lnTo>
                  <a:pt x="0" y="480048"/>
                </a:lnTo>
                <a:lnTo>
                  <a:pt x="0" y="0"/>
                </a:lnTo>
                <a:close/>
              </a:path>
            </a:pathLst>
          </a:custGeom>
          <a:blipFill>
            <a:blip r:embed="rId10">
              <a:extLst>
                <a:ext uri="{96DAC541-7B7A-43D3-8B79-37D633B846F1}">
                  <asvg:svgBlip xmlns:asvg="http://schemas.microsoft.com/office/drawing/2016/SVG/main" r:embed="rId11"/>
                </a:ext>
              </a:extLst>
            </a:blip>
            <a:stretch>
              <a:fillRect r="-113127" b="-52616"/>
            </a:stretch>
          </a:blipFill>
        </p:spPr>
      </p:sp>
      <p:sp>
        <p:nvSpPr>
          <p:cNvPr id="55" name="Freeform 4">
            <a:extLst>
              <a:ext uri="{FF2B5EF4-FFF2-40B4-BE49-F238E27FC236}">
                <a16:creationId xmlns:a16="http://schemas.microsoft.com/office/drawing/2014/main" id="{D1A8C1CD-15FC-7055-57C0-DA4778D32C53}"/>
              </a:ext>
            </a:extLst>
          </p:cNvPr>
          <p:cNvSpPr/>
          <p:nvPr/>
        </p:nvSpPr>
        <p:spPr>
          <a:xfrm rot="5752674" flipH="1" flipV="1">
            <a:off x="1570824" y="3538101"/>
            <a:ext cx="1247441" cy="1492428"/>
          </a:xfrm>
          <a:custGeom>
            <a:avLst/>
            <a:gdLst/>
            <a:ahLst/>
            <a:cxnLst/>
            <a:rect l="l" t="t" r="r" b="b"/>
            <a:pathLst>
              <a:path w="1871161" h="1817365">
                <a:moveTo>
                  <a:pt x="1871161" y="1817365"/>
                </a:moveTo>
                <a:lnTo>
                  <a:pt x="0" y="1817365"/>
                </a:lnTo>
                <a:lnTo>
                  <a:pt x="0" y="0"/>
                </a:lnTo>
                <a:lnTo>
                  <a:pt x="1871161" y="0"/>
                </a:lnTo>
                <a:lnTo>
                  <a:pt x="1871161" y="1817365"/>
                </a:lnTo>
                <a:close/>
              </a:path>
            </a:pathLst>
          </a:custGeom>
          <a:blipFill>
            <a:blip r:embed="rId8">
              <a:extLst>
                <a:ext uri="{96DAC541-7B7A-43D3-8B79-37D633B846F1}">
                  <asvg:svgBlip xmlns:asvg="http://schemas.microsoft.com/office/drawing/2016/SVG/main" r:embed="rId9"/>
                </a:ext>
              </a:extLst>
            </a:blip>
            <a:stretch>
              <a:fillRect t="-26582" r="-26582"/>
            </a:stretch>
          </a:blipFill>
        </p:spPr>
      </p:sp>
      <p:sp>
        <p:nvSpPr>
          <p:cNvPr id="59" name="TextBox 58">
            <a:extLst>
              <a:ext uri="{FF2B5EF4-FFF2-40B4-BE49-F238E27FC236}">
                <a16:creationId xmlns:a16="http://schemas.microsoft.com/office/drawing/2014/main" id="{19C80B63-358B-7594-4438-CB713029686A}"/>
              </a:ext>
            </a:extLst>
          </p:cNvPr>
          <p:cNvSpPr txBox="1"/>
          <p:nvPr/>
        </p:nvSpPr>
        <p:spPr>
          <a:xfrm>
            <a:off x="-17781" y="93003"/>
            <a:ext cx="5262134" cy="507831"/>
          </a:xfrm>
          <a:prstGeom prst="rect">
            <a:avLst/>
          </a:prstGeom>
          <a:noFill/>
        </p:spPr>
        <p:txBody>
          <a:bodyPr wrap="square" lIns="0" tIns="0" rIns="0" bIns="0" rtlCol="0">
            <a:spAutoFit/>
          </a:bodyPr>
          <a:lstStyle/>
          <a:p>
            <a:pPr algn="ctr" defTabSz="609630">
              <a:defRPr/>
            </a:pPr>
            <a:r>
              <a:rPr lang="en-US" sz="3300" b="1">
                <a:solidFill>
                  <a:srgbClr val="C00000"/>
                </a:solidFill>
                <a:latin typeface="Sitka Banner" pitchFamily="2" charset="0"/>
                <a:ea typeface="Times New Roman" panose="02020603050405020304" pitchFamily="18" charset="0"/>
                <a:cs typeface="Times New Roman" panose="02020603050405020304" pitchFamily="18" charset="0"/>
              </a:rPr>
              <a:t>* Đối với Đông </a:t>
            </a:r>
            <a:r>
              <a:rPr lang="en-US" sz="3300" b="1" dirty="0">
                <a:solidFill>
                  <a:srgbClr val="C00000"/>
                </a:solidFill>
                <a:latin typeface="Sitka Banner" pitchFamily="2" charset="0"/>
                <a:ea typeface="Times New Roman" panose="02020603050405020304" pitchFamily="18" charset="0"/>
                <a:cs typeface="Times New Roman" panose="02020603050405020304" pitchFamily="18" charset="0"/>
              </a:rPr>
              <a:t>Nam Á </a:t>
            </a:r>
            <a:r>
              <a:rPr lang="en-US" sz="3300" b="1" dirty="0" err="1">
                <a:solidFill>
                  <a:srgbClr val="C00000"/>
                </a:solidFill>
                <a:latin typeface="Sitka Banner" pitchFamily="2" charset="0"/>
                <a:ea typeface="Times New Roman" panose="02020603050405020304" pitchFamily="18" charset="0"/>
                <a:cs typeface="Times New Roman" panose="02020603050405020304" pitchFamily="18" charset="0"/>
              </a:rPr>
              <a:t>hải</a:t>
            </a:r>
            <a:r>
              <a:rPr lang="en-US" sz="3300" b="1"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300" b="1" dirty="0" err="1">
                <a:solidFill>
                  <a:srgbClr val="C00000"/>
                </a:solidFill>
                <a:latin typeface="Sitka Banner" pitchFamily="2" charset="0"/>
                <a:ea typeface="Times New Roman" panose="02020603050405020304" pitchFamily="18" charset="0"/>
                <a:cs typeface="Times New Roman" panose="02020603050405020304" pitchFamily="18" charset="0"/>
              </a:rPr>
              <a:t>đảo</a:t>
            </a:r>
            <a:endParaRPr lang="en-US" sz="3300" b="1" dirty="0">
              <a:solidFill>
                <a:srgbClr val="C00000"/>
              </a:solidFill>
              <a:latin typeface="Sitka Banner" pitchFamily="2" charset="0"/>
              <a:ea typeface="Times New Roman" panose="02020603050405020304" pitchFamily="18" charset="0"/>
              <a:cs typeface="Times New Roman" panose="02020603050405020304" pitchFamily="18" charset="0"/>
            </a:endParaRPr>
          </a:p>
        </p:txBody>
      </p:sp>
      <p:sp>
        <p:nvSpPr>
          <p:cNvPr id="62" name="TextBox 43">
            <a:extLst>
              <a:ext uri="{FF2B5EF4-FFF2-40B4-BE49-F238E27FC236}">
                <a16:creationId xmlns:a16="http://schemas.microsoft.com/office/drawing/2014/main" id="{398D1783-E8D0-C789-A4B6-DFC769CEFA5D}"/>
              </a:ext>
            </a:extLst>
          </p:cNvPr>
          <p:cNvSpPr txBox="1"/>
          <p:nvPr/>
        </p:nvSpPr>
        <p:spPr>
          <a:xfrm>
            <a:off x="4380873" y="1225886"/>
            <a:ext cx="2297924" cy="308546"/>
          </a:xfrm>
          <a:prstGeom prst="rect">
            <a:avLst/>
          </a:prstGeom>
        </p:spPr>
        <p:txBody>
          <a:bodyPr wrap="square" lIns="0" tIns="0" rIns="0" bIns="0" rtlCol="0" anchor="t">
            <a:spAutoFit/>
          </a:bodyPr>
          <a:lstStyle/>
          <a:p>
            <a:pPr algn="ctr">
              <a:lnSpc>
                <a:spcPts val="2362"/>
              </a:lnSpc>
            </a:pPr>
            <a:r>
              <a:rPr lang="en-US" sz="2267" dirty="0">
                <a:solidFill>
                  <a:srgbClr val="022B4B"/>
                </a:solidFill>
                <a:latin typeface="Georgia Pro Bold"/>
              </a:rPr>
              <a:t>2. Phi-lip-pin</a:t>
            </a:r>
          </a:p>
        </p:txBody>
      </p:sp>
      <p:sp>
        <p:nvSpPr>
          <p:cNvPr id="64" name="TextBox 43">
            <a:extLst>
              <a:ext uri="{FF2B5EF4-FFF2-40B4-BE49-F238E27FC236}">
                <a16:creationId xmlns:a16="http://schemas.microsoft.com/office/drawing/2014/main" id="{79B6EAC7-AB5A-68BA-9A34-DD1A6CA92199}"/>
              </a:ext>
            </a:extLst>
          </p:cNvPr>
          <p:cNvSpPr txBox="1"/>
          <p:nvPr/>
        </p:nvSpPr>
        <p:spPr>
          <a:xfrm>
            <a:off x="8187288" y="1070318"/>
            <a:ext cx="2473120" cy="308546"/>
          </a:xfrm>
          <a:prstGeom prst="rect">
            <a:avLst/>
          </a:prstGeom>
        </p:spPr>
        <p:txBody>
          <a:bodyPr wrap="square" lIns="0" tIns="0" rIns="0" bIns="0" rtlCol="0" anchor="t">
            <a:spAutoFit/>
          </a:bodyPr>
          <a:lstStyle/>
          <a:p>
            <a:pPr algn="ctr">
              <a:lnSpc>
                <a:spcPts val="2362"/>
              </a:lnSpc>
            </a:pPr>
            <a:r>
              <a:rPr lang="en-US" sz="2267" dirty="0">
                <a:solidFill>
                  <a:srgbClr val="022B4B"/>
                </a:solidFill>
                <a:latin typeface="Georgia Pro Bold"/>
              </a:rPr>
              <a:t>3. In-</a:t>
            </a:r>
            <a:r>
              <a:rPr lang="en-US" sz="2267" dirty="0" err="1">
                <a:solidFill>
                  <a:srgbClr val="022B4B"/>
                </a:solidFill>
                <a:latin typeface="Georgia Pro Bold"/>
              </a:rPr>
              <a:t>đô</a:t>
            </a:r>
            <a:r>
              <a:rPr lang="en-US" sz="2267" dirty="0">
                <a:solidFill>
                  <a:srgbClr val="022B4B"/>
                </a:solidFill>
                <a:latin typeface="Georgia Pro Bold"/>
              </a:rPr>
              <a:t>-</a:t>
            </a:r>
            <a:r>
              <a:rPr lang="en-US" sz="2267" dirty="0" err="1">
                <a:solidFill>
                  <a:srgbClr val="022B4B"/>
                </a:solidFill>
                <a:latin typeface="Georgia Pro Bold"/>
              </a:rPr>
              <a:t>nê</a:t>
            </a:r>
            <a:r>
              <a:rPr lang="en-US" sz="2267" dirty="0">
                <a:solidFill>
                  <a:srgbClr val="022B4B"/>
                </a:solidFill>
                <a:latin typeface="Georgia Pro Bold"/>
              </a:rPr>
              <a:t>-xi-a</a:t>
            </a:r>
          </a:p>
        </p:txBody>
      </p:sp>
      <p:sp>
        <p:nvSpPr>
          <p:cNvPr id="8" name="Freeform 8"/>
          <p:cNvSpPr/>
          <p:nvPr/>
        </p:nvSpPr>
        <p:spPr>
          <a:xfrm>
            <a:off x="9290785" y="2999566"/>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6" name="Group 16"/>
          <p:cNvGrpSpPr/>
          <p:nvPr/>
        </p:nvGrpSpPr>
        <p:grpSpPr>
          <a:xfrm>
            <a:off x="9330179" y="3027385"/>
            <a:ext cx="575679" cy="575679"/>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18" name="TextBox 18"/>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sp>
        <p:nvSpPr>
          <p:cNvPr id="35" name="Freeform 35"/>
          <p:cNvSpPr/>
          <p:nvPr/>
        </p:nvSpPr>
        <p:spPr>
          <a:xfrm rot="388857" flipH="1" flipV="1">
            <a:off x="8519609" y="2691856"/>
            <a:ext cx="997843" cy="1024742"/>
          </a:xfrm>
          <a:custGeom>
            <a:avLst/>
            <a:gdLst/>
            <a:ahLst/>
            <a:cxnLst/>
            <a:rect l="l" t="t" r="r" b="b"/>
            <a:pathLst>
              <a:path w="1496764" h="1537113">
                <a:moveTo>
                  <a:pt x="1496764" y="1537113"/>
                </a:moveTo>
                <a:lnTo>
                  <a:pt x="0" y="1537113"/>
                </a:lnTo>
                <a:lnTo>
                  <a:pt x="0" y="0"/>
                </a:lnTo>
                <a:lnTo>
                  <a:pt x="1496764" y="0"/>
                </a:lnTo>
                <a:lnTo>
                  <a:pt x="1496764" y="1537113"/>
                </a:lnTo>
                <a:close/>
              </a:path>
            </a:pathLst>
          </a:custGeom>
          <a:blipFill>
            <a:blip r:embed="rId12">
              <a:extLst>
                <a:ext uri="{96DAC541-7B7A-43D3-8B79-37D633B846F1}">
                  <asvg:svgBlip xmlns:asvg="http://schemas.microsoft.com/office/drawing/2016/SVG/main" r:embed="rId13"/>
                </a:ext>
              </a:extLst>
            </a:blip>
            <a:stretch>
              <a:fillRect r="-39514" b="-39514"/>
            </a:stretch>
          </a:blipFill>
        </p:spPr>
      </p:sp>
      <p:sp>
        <p:nvSpPr>
          <p:cNvPr id="42" name="TextBox 42"/>
          <p:cNvSpPr txBox="1"/>
          <p:nvPr/>
        </p:nvSpPr>
        <p:spPr>
          <a:xfrm>
            <a:off x="9443990" y="3053860"/>
            <a:ext cx="327117" cy="566117"/>
          </a:xfrm>
          <a:prstGeom prst="rect">
            <a:avLst/>
          </a:prstGeom>
        </p:spPr>
        <p:txBody>
          <a:bodyPr lIns="0" tIns="0" rIns="0" bIns="0" rtlCol="0" anchor="t">
            <a:spAutoFit/>
          </a:bodyPr>
          <a:lstStyle/>
          <a:p>
            <a:pPr algn="ctr">
              <a:lnSpc>
                <a:spcPts val="4660"/>
              </a:lnSpc>
            </a:pPr>
            <a:r>
              <a:rPr lang="en-US" sz="3328" dirty="0">
                <a:solidFill>
                  <a:srgbClr val="CCE3F8"/>
                </a:solidFill>
                <a:latin typeface="Georgia Pro Bold"/>
              </a:rPr>
              <a:t>3</a:t>
            </a:r>
          </a:p>
        </p:txBody>
      </p:sp>
    </p:spTree>
    <p:extLst>
      <p:ext uri="{BB962C8B-B14F-4D97-AF65-F5344CB8AC3E}">
        <p14:creationId xmlns:p14="http://schemas.microsoft.com/office/powerpoint/2010/main" val="3376591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V="1">
            <a:off x="-17781" y="4353602"/>
            <a:ext cx="2788265" cy="2742956"/>
          </a:xfrm>
          <a:custGeom>
            <a:avLst/>
            <a:gdLst/>
            <a:ahLst/>
            <a:cxnLst/>
            <a:rect l="l" t="t" r="r" b="b"/>
            <a:pathLst>
              <a:path w="4182398" h="4114434">
                <a:moveTo>
                  <a:pt x="0" y="4114435"/>
                </a:moveTo>
                <a:lnTo>
                  <a:pt x="4182398" y="4114435"/>
                </a:lnTo>
                <a:lnTo>
                  <a:pt x="4182398" y="0"/>
                </a:lnTo>
                <a:lnTo>
                  <a:pt x="0" y="0"/>
                </a:lnTo>
                <a:lnTo>
                  <a:pt x="0" y="411443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2" name="TextBox 52"/>
          <p:cNvSpPr txBox="1"/>
          <p:nvPr/>
        </p:nvSpPr>
        <p:spPr>
          <a:xfrm rot="1327450">
            <a:off x="9866329" y="-169371"/>
            <a:ext cx="2687187" cy="1254639"/>
          </a:xfrm>
          <a:prstGeom prst="rect">
            <a:avLst/>
          </a:prstGeom>
        </p:spPr>
        <p:txBody>
          <a:bodyPr lIns="0" tIns="0" rIns="0" bIns="0" rtlCol="0" anchor="t">
            <a:spAutoFit/>
          </a:bodyPr>
          <a:lstStyle/>
          <a:p>
            <a:pPr algn="ctr">
              <a:lnSpc>
                <a:spcPts val="11830"/>
              </a:lnSpc>
            </a:pPr>
            <a:r>
              <a:rPr lang="en-US" sz="4000" dirty="0">
                <a:solidFill>
                  <a:srgbClr val="022B4B"/>
                </a:solidFill>
                <a:latin typeface="Cooper Black" panose="0208090404030B020404" pitchFamily="18" charset="0"/>
              </a:rPr>
              <a:t>Timeline</a:t>
            </a:r>
          </a:p>
        </p:txBody>
      </p:sp>
      <p:sp>
        <p:nvSpPr>
          <p:cNvPr id="38" name="Freeform 38"/>
          <p:cNvSpPr/>
          <p:nvPr/>
        </p:nvSpPr>
        <p:spPr>
          <a:xfrm flipH="1">
            <a:off x="9462004" y="0"/>
            <a:ext cx="2788265" cy="2742956"/>
          </a:xfrm>
          <a:custGeom>
            <a:avLst/>
            <a:gdLst/>
            <a:ahLst/>
            <a:cxnLst/>
            <a:rect l="l" t="t" r="r" b="b"/>
            <a:pathLst>
              <a:path w="4182398" h="4114434">
                <a:moveTo>
                  <a:pt x="4182398" y="0"/>
                </a:moveTo>
                <a:lnTo>
                  <a:pt x="0" y="0"/>
                </a:lnTo>
                <a:lnTo>
                  <a:pt x="0" y="4114435"/>
                </a:lnTo>
                <a:lnTo>
                  <a:pt x="4182398" y="4114435"/>
                </a:lnTo>
                <a:lnTo>
                  <a:pt x="4182398"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3"/>
          <p:cNvGrpSpPr/>
          <p:nvPr/>
        </p:nvGrpSpPr>
        <p:grpSpPr>
          <a:xfrm>
            <a:off x="-118212" y="90948"/>
            <a:ext cx="12112988" cy="6202276"/>
            <a:chOff x="-118265" y="100256"/>
            <a:chExt cx="12201495" cy="6742520"/>
          </a:xfrm>
        </p:grpSpPr>
        <p:sp>
          <p:nvSpPr>
            <p:cNvPr id="2" name="Freeform 2"/>
            <p:cNvSpPr/>
            <p:nvPr/>
          </p:nvSpPr>
          <p:spPr>
            <a:xfrm flipV="1">
              <a:off x="-50570" y="4099820"/>
              <a:ext cx="2788265" cy="2742956"/>
            </a:xfrm>
            <a:custGeom>
              <a:avLst/>
              <a:gdLst/>
              <a:ahLst/>
              <a:cxnLst/>
              <a:rect l="l" t="t" r="r" b="b"/>
              <a:pathLst>
                <a:path w="4182398" h="4114434">
                  <a:moveTo>
                    <a:pt x="0" y="4114434"/>
                  </a:moveTo>
                  <a:lnTo>
                    <a:pt x="4182398" y="4114434"/>
                  </a:lnTo>
                  <a:lnTo>
                    <a:pt x="4182398" y="0"/>
                  </a:lnTo>
                  <a:lnTo>
                    <a:pt x="0" y="0"/>
                  </a:lnTo>
                  <a:lnTo>
                    <a:pt x="0" y="411443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02430" y="3547322"/>
              <a:ext cx="11480800" cy="3263259"/>
            </a:xfrm>
            <a:custGeom>
              <a:avLst/>
              <a:gdLst/>
              <a:ahLst/>
              <a:cxnLst/>
              <a:rect l="l" t="t" r="r" b="b"/>
              <a:pathLst>
                <a:path w="13074526" h="4396309">
                  <a:moveTo>
                    <a:pt x="0" y="0"/>
                  </a:moveTo>
                  <a:lnTo>
                    <a:pt x="13074526" y="0"/>
                  </a:lnTo>
                  <a:lnTo>
                    <a:pt x="13074526" y="4396309"/>
                  </a:lnTo>
                  <a:lnTo>
                    <a:pt x="0" y="4396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dirty="0"/>
            </a:p>
          </p:txBody>
        </p:sp>
        <p:sp>
          <p:nvSpPr>
            <p:cNvPr id="6" name="Freeform 6"/>
            <p:cNvSpPr/>
            <p:nvPr/>
          </p:nvSpPr>
          <p:spPr>
            <a:xfrm>
              <a:off x="2737695" y="5125932"/>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6186186" y="4481840"/>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7796902" y="4461978"/>
              <a:ext cx="658002" cy="1044492"/>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1093324" y="3777306"/>
              <a:ext cx="700937" cy="1153805"/>
            </a:xfrm>
            <a:custGeom>
              <a:avLst/>
              <a:gdLst/>
              <a:ahLst/>
              <a:cxnLst/>
              <a:rect l="l" t="t" r="r" b="b"/>
              <a:pathLst>
                <a:path w="1051405" h="1730708">
                  <a:moveTo>
                    <a:pt x="0" y="0"/>
                  </a:moveTo>
                  <a:lnTo>
                    <a:pt x="1051405" y="0"/>
                  </a:lnTo>
                  <a:lnTo>
                    <a:pt x="1051405" y="1730707"/>
                  </a:lnTo>
                  <a:lnTo>
                    <a:pt x="0" y="1730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2538353" y="4099821"/>
              <a:ext cx="824049" cy="1654809"/>
              <a:chOff x="76200" y="28575"/>
              <a:chExt cx="1163474" cy="2336423"/>
            </a:xfrm>
          </p:grpSpPr>
          <p:sp>
            <p:nvSpPr>
              <p:cNvPr id="11" name="Freeform 11"/>
              <p:cNvSpPr/>
              <p:nvPr/>
            </p:nvSpPr>
            <p:spPr>
              <a:xfrm>
                <a:off x="430502" y="1552197"/>
                <a:ext cx="809172" cy="81280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12" name="TextBox 12"/>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13" name="Group 13"/>
            <p:cNvGrpSpPr/>
            <p:nvPr/>
          </p:nvGrpSpPr>
          <p:grpSpPr>
            <a:xfrm>
              <a:off x="6258937" y="4548798"/>
              <a:ext cx="575679" cy="575679"/>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15" name="TextBox 15"/>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16" name="Group 16"/>
            <p:cNvGrpSpPr/>
            <p:nvPr/>
          </p:nvGrpSpPr>
          <p:grpSpPr>
            <a:xfrm>
              <a:off x="7598535" y="3099080"/>
              <a:ext cx="702145" cy="2053141"/>
              <a:chOff x="76200" y="28575"/>
              <a:chExt cx="991358" cy="2898826"/>
            </a:xfrm>
          </p:grpSpPr>
          <p:sp>
            <p:nvSpPr>
              <p:cNvPr id="17" name="Freeform 17"/>
              <p:cNvSpPr/>
              <p:nvPr/>
            </p:nvSpPr>
            <p:spPr>
              <a:xfrm rot="459712">
                <a:off x="472635" y="2114602"/>
                <a:ext cx="594923" cy="8127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18" name="TextBox 18"/>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19" name="Group 19"/>
            <p:cNvGrpSpPr/>
            <p:nvPr/>
          </p:nvGrpSpPr>
          <p:grpSpPr>
            <a:xfrm>
              <a:off x="11155952" y="3833283"/>
              <a:ext cx="575679" cy="57567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21" name="TextBox 21"/>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22" name="Group 22"/>
            <p:cNvGrpSpPr/>
            <p:nvPr/>
          </p:nvGrpSpPr>
          <p:grpSpPr>
            <a:xfrm>
              <a:off x="92644" y="1192415"/>
              <a:ext cx="3174469" cy="3620686"/>
              <a:chOff x="0" y="-92982"/>
              <a:chExt cx="812800" cy="954569"/>
            </a:xfrm>
          </p:grpSpPr>
          <p:sp>
            <p:nvSpPr>
              <p:cNvPr id="23" name="Freeform 23"/>
              <p:cNvSpPr/>
              <p:nvPr/>
            </p:nvSpPr>
            <p:spPr>
              <a:xfrm>
                <a:off x="0" y="-41578"/>
                <a:ext cx="733145" cy="903165"/>
              </a:xfrm>
              <a:custGeom>
                <a:avLst/>
                <a:gdLst/>
                <a:ahLst/>
                <a:cxnLst/>
                <a:rect l="l" t="t" r="r" b="b"/>
                <a:pathLst>
                  <a:path w="733145" h="644967">
                    <a:moveTo>
                      <a:pt x="100132" y="0"/>
                    </a:moveTo>
                    <a:lnTo>
                      <a:pt x="633013" y="0"/>
                    </a:lnTo>
                    <a:cubicBezTo>
                      <a:pt x="688314" y="0"/>
                      <a:pt x="733145" y="44831"/>
                      <a:pt x="733145" y="100132"/>
                    </a:cubicBezTo>
                    <a:lnTo>
                      <a:pt x="733145" y="544835"/>
                    </a:lnTo>
                    <a:cubicBezTo>
                      <a:pt x="733145" y="600137"/>
                      <a:pt x="688314" y="644967"/>
                      <a:pt x="633013" y="644967"/>
                    </a:cubicBezTo>
                    <a:lnTo>
                      <a:pt x="100132" y="644967"/>
                    </a:lnTo>
                    <a:cubicBezTo>
                      <a:pt x="44831" y="644967"/>
                      <a:pt x="0" y="600137"/>
                      <a:pt x="0" y="544835"/>
                    </a:cubicBezTo>
                    <a:lnTo>
                      <a:pt x="0" y="100132"/>
                    </a:lnTo>
                    <a:cubicBezTo>
                      <a:pt x="0" y="44831"/>
                      <a:pt x="44831" y="0"/>
                      <a:pt x="100132" y="0"/>
                    </a:cubicBezTo>
                    <a:close/>
                  </a:path>
                </a:pathLst>
              </a:custGeom>
              <a:solidFill>
                <a:srgbClr val="000000">
                  <a:alpha val="0"/>
                </a:srgbClr>
              </a:solidFill>
              <a:ln w="57150">
                <a:solidFill>
                  <a:srgbClr val="022B4B"/>
                </a:solidFill>
              </a:ln>
            </p:spPr>
          </p:sp>
          <p:sp>
            <p:nvSpPr>
              <p:cNvPr id="24" name="TextBox 24"/>
              <p:cNvSpPr txBox="1"/>
              <p:nvPr/>
            </p:nvSpPr>
            <p:spPr>
              <a:xfrm>
                <a:off x="0" y="-92982"/>
                <a:ext cx="812800" cy="905782"/>
              </a:xfrm>
              <a:prstGeom prst="rect">
                <a:avLst/>
              </a:prstGeom>
            </p:spPr>
            <p:txBody>
              <a:bodyPr lIns="47621" tIns="47621" rIns="47621" bIns="47621" rtlCol="0" anchor="ctr"/>
              <a:lstStyle/>
              <a:p>
                <a:pPr algn="ctr">
                  <a:lnSpc>
                    <a:spcPts val="1837"/>
                  </a:lnSpc>
                </a:pPr>
                <a:endParaRPr sz="1200"/>
              </a:p>
            </p:txBody>
          </p:sp>
        </p:grpSp>
        <p:grpSp>
          <p:nvGrpSpPr>
            <p:cNvPr id="25" name="Group 25"/>
            <p:cNvGrpSpPr/>
            <p:nvPr/>
          </p:nvGrpSpPr>
          <p:grpSpPr>
            <a:xfrm>
              <a:off x="3206430" y="1358329"/>
              <a:ext cx="3145375" cy="3484344"/>
              <a:chOff x="0" y="-47625"/>
              <a:chExt cx="812800" cy="888497"/>
            </a:xfrm>
          </p:grpSpPr>
          <p:sp>
            <p:nvSpPr>
              <p:cNvPr id="26" name="Freeform 26"/>
              <p:cNvSpPr/>
              <p:nvPr/>
            </p:nvSpPr>
            <p:spPr>
              <a:xfrm>
                <a:off x="0" y="-47625"/>
                <a:ext cx="756063" cy="888497"/>
              </a:xfrm>
              <a:custGeom>
                <a:avLst/>
                <a:gdLst/>
                <a:ahLst/>
                <a:cxnLst/>
                <a:rect l="l" t="t" r="r" b="b"/>
                <a:pathLst>
                  <a:path w="756063" h="651447">
                    <a:moveTo>
                      <a:pt x="97097" y="0"/>
                    </a:moveTo>
                    <a:lnTo>
                      <a:pt x="658966" y="0"/>
                    </a:lnTo>
                    <a:cubicBezTo>
                      <a:pt x="712591" y="0"/>
                      <a:pt x="756063" y="43472"/>
                      <a:pt x="756063" y="97097"/>
                    </a:cubicBezTo>
                    <a:lnTo>
                      <a:pt x="756063" y="554350"/>
                    </a:lnTo>
                    <a:cubicBezTo>
                      <a:pt x="756063" y="607975"/>
                      <a:pt x="712591" y="651447"/>
                      <a:pt x="658966" y="651447"/>
                    </a:cubicBezTo>
                    <a:lnTo>
                      <a:pt x="97097" y="651447"/>
                    </a:lnTo>
                    <a:cubicBezTo>
                      <a:pt x="43472" y="651447"/>
                      <a:pt x="0" y="607975"/>
                      <a:pt x="0" y="554350"/>
                    </a:cubicBezTo>
                    <a:lnTo>
                      <a:pt x="0" y="97097"/>
                    </a:lnTo>
                    <a:cubicBezTo>
                      <a:pt x="0" y="43472"/>
                      <a:pt x="43472" y="0"/>
                      <a:pt x="97097" y="0"/>
                    </a:cubicBezTo>
                    <a:close/>
                  </a:path>
                </a:pathLst>
              </a:custGeom>
              <a:solidFill>
                <a:srgbClr val="000000">
                  <a:alpha val="0"/>
                </a:srgbClr>
              </a:solidFill>
              <a:ln w="57150">
                <a:solidFill>
                  <a:srgbClr val="022B4B"/>
                </a:solidFill>
              </a:ln>
            </p:spPr>
            <p:txBody>
              <a:bodyPr/>
              <a:lstStyle/>
              <a:p>
                <a:endParaRPr lang="en-US" dirty="0"/>
              </a:p>
            </p:txBody>
          </p:sp>
          <p:sp>
            <p:nvSpPr>
              <p:cNvPr id="27" name="TextBox 27"/>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p>
            </p:txBody>
          </p:sp>
        </p:grpSp>
        <p:grpSp>
          <p:nvGrpSpPr>
            <p:cNvPr id="28" name="Group 28"/>
            <p:cNvGrpSpPr/>
            <p:nvPr/>
          </p:nvGrpSpPr>
          <p:grpSpPr>
            <a:xfrm>
              <a:off x="6380898" y="911152"/>
              <a:ext cx="3007226" cy="2612011"/>
              <a:chOff x="0" y="0"/>
              <a:chExt cx="826409" cy="916916"/>
            </a:xfrm>
          </p:grpSpPr>
          <p:sp>
            <p:nvSpPr>
              <p:cNvPr id="29" name="Freeform 29"/>
              <p:cNvSpPr/>
              <p:nvPr/>
            </p:nvSpPr>
            <p:spPr>
              <a:xfrm>
                <a:off x="0" y="0"/>
                <a:ext cx="765280" cy="916916"/>
              </a:xfrm>
              <a:custGeom>
                <a:avLst/>
                <a:gdLst/>
                <a:ahLst/>
                <a:cxnLst/>
                <a:rect l="l" t="t" r="r" b="b"/>
                <a:pathLst>
                  <a:path w="765280" h="639058">
                    <a:moveTo>
                      <a:pt x="95927" y="0"/>
                    </a:moveTo>
                    <a:lnTo>
                      <a:pt x="669353" y="0"/>
                    </a:lnTo>
                    <a:cubicBezTo>
                      <a:pt x="694794" y="0"/>
                      <a:pt x="719194" y="10107"/>
                      <a:pt x="737184" y="28097"/>
                    </a:cubicBezTo>
                    <a:cubicBezTo>
                      <a:pt x="755173" y="46086"/>
                      <a:pt x="765280" y="70486"/>
                      <a:pt x="765280" y="95927"/>
                    </a:cubicBezTo>
                    <a:lnTo>
                      <a:pt x="765280" y="543131"/>
                    </a:lnTo>
                    <a:cubicBezTo>
                      <a:pt x="765280" y="568572"/>
                      <a:pt x="755173" y="592972"/>
                      <a:pt x="737184" y="610962"/>
                    </a:cubicBezTo>
                    <a:cubicBezTo>
                      <a:pt x="719194" y="628952"/>
                      <a:pt x="694794" y="639058"/>
                      <a:pt x="669353" y="639058"/>
                    </a:cubicBezTo>
                    <a:lnTo>
                      <a:pt x="95927" y="639058"/>
                    </a:lnTo>
                    <a:cubicBezTo>
                      <a:pt x="42948" y="639058"/>
                      <a:pt x="0" y="596110"/>
                      <a:pt x="0" y="543131"/>
                    </a:cubicBezTo>
                    <a:lnTo>
                      <a:pt x="0" y="95927"/>
                    </a:lnTo>
                    <a:cubicBezTo>
                      <a:pt x="0" y="70486"/>
                      <a:pt x="10107" y="46086"/>
                      <a:pt x="28097" y="28097"/>
                    </a:cubicBezTo>
                    <a:cubicBezTo>
                      <a:pt x="46086" y="10107"/>
                      <a:pt x="70486" y="0"/>
                      <a:pt x="95927" y="0"/>
                    </a:cubicBezTo>
                    <a:close/>
                  </a:path>
                </a:pathLst>
              </a:custGeom>
              <a:solidFill>
                <a:srgbClr val="000000">
                  <a:alpha val="0"/>
                </a:srgbClr>
              </a:solidFill>
              <a:ln w="57150">
                <a:solidFill>
                  <a:srgbClr val="022B4B"/>
                </a:solidFill>
              </a:ln>
            </p:spPr>
          </p:sp>
          <p:sp>
            <p:nvSpPr>
              <p:cNvPr id="30" name="TextBox 30"/>
              <p:cNvSpPr txBox="1"/>
              <p:nvPr/>
            </p:nvSpPr>
            <p:spPr>
              <a:xfrm>
                <a:off x="13609" y="50163"/>
                <a:ext cx="812800" cy="860425"/>
              </a:xfrm>
              <a:prstGeom prst="rect">
                <a:avLst/>
              </a:prstGeom>
            </p:spPr>
            <p:txBody>
              <a:bodyPr lIns="47621" tIns="47621" rIns="47621" bIns="47621" rtlCol="0" anchor="ctr"/>
              <a:lstStyle/>
              <a:p>
                <a:pPr algn="ctr">
                  <a:lnSpc>
                    <a:spcPts val="1837"/>
                  </a:lnSpc>
                </a:pPr>
                <a:endParaRPr sz="1200"/>
              </a:p>
            </p:txBody>
          </p:sp>
        </p:grpSp>
        <p:sp>
          <p:nvSpPr>
            <p:cNvPr id="34" name="Freeform 34"/>
            <p:cNvSpPr/>
            <p:nvPr/>
          </p:nvSpPr>
          <p:spPr>
            <a:xfrm rot="17279415" flipH="1">
              <a:off x="5401115" y="4407050"/>
              <a:ext cx="49701" cy="1411195"/>
            </a:xfrm>
            <a:custGeom>
              <a:avLst/>
              <a:gdLst/>
              <a:ahLst/>
              <a:cxnLst/>
              <a:rect l="l" t="t" r="r" b="b"/>
              <a:pathLst>
                <a:path w="1574227" h="2069414">
                  <a:moveTo>
                    <a:pt x="0" y="0"/>
                  </a:moveTo>
                  <a:lnTo>
                    <a:pt x="1574227" y="0"/>
                  </a:lnTo>
                  <a:lnTo>
                    <a:pt x="1574227" y="2069414"/>
                  </a:lnTo>
                  <a:lnTo>
                    <a:pt x="0" y="2069414"/>
                  </a:lnTo>
                  <a:lnTo>
                    <a:pt x="0" y="0"/>
                  </a:lnTo>
                  <a:close/>
                </a:path>
              </a:pathLst>
            </a:custGeom>
            <a:blipFill>
              <a:blip r:embed="rId8">
                <a:extLst>
                  <a:ext uri="{96DAC541-7B7A-43D3-8B79-37D633B846F1}">
                    <asvg:svgBlip xmlns:asvg="http://schemas.microsoft.com/office/drawing/2016/SVG/main" r:embed="rId9"/>
                  </a:ext>
                </a:extLst>
              </a:blip>
              <a:stretch>
                <a:fillRect t="-8262" r="-46529"/>
              </a:stretch>
            </a:blipFill>
          </p:spPr>
        </p:sp>
        <p:sp>
          <p:nvSpPr>
            <p:cNvPr id="35" name="Freeform 35"/>
            <p:cNvSpPr/>
            <p:nvPr/>
          </p:nvSpPr>
          <p:spPr>
            <a:xfrm rot="388857" flipH="1" flipV="1">
              <a:off x="7226172" y="3486792"/>
              <a:ext cx="997843" cy="1024742"/>
            </a:xfrm>
            <a:custGeom>
              <a:avLst/>
              <a:gdLst/>
              <a:ahLst/>
              <a:cxnLst/>
              <a:rect l="l" t="t" r="r" b="b"/>
              <a:pathLst>
                <a:path w="1496764" h="1537113">
                  <a:moveTo>
                    <a:pt x="1496764" y="1537113"/>
                  </a:moveTo>
                  <a:lnTo>
                    <a:pt x="0" y="1537113"/>
                  </a:lnTo>
                  <a:lnTo>
                    <a:pt x="0" y="0"/>
                  </a:lnTo>
                  <a:lnTo>
                    <a:pt x="1496764" y="0"/>
                  </a:lnTo>
                  <a:lnTo>
                    <a:pt x="1496764" y="1537113"/>
                  </a:lnTo>
                  <a:close/>
                </a:path>
              </a:pathLst>
            </a:custGeom>
            <a:blipFill>
              <a:blip r:embed="rId10">
                <a:extLst>
                  <a:ext uri="{96DAC541-7B7A-43D3-8B79-37D633B846F1}">
                    <asvg:svgBlip xmlns:asvg="http://schemas.microsoft.com/office/drawing/2016/SVG/main" r:embed="rId11"/>
                  </a:ext>
                </a:extLst>
              </a:blip>
              <a:stretch>
                <a:fillRect r="-39514" b="-39514"/>
              </a:stretch>
            </a:blipFill>
          </p:spPr>
        </p:sp>
        <p:sp>
          <p:nvSpPr>
            <p:cNvPr id="36" name="TextBox 36"/>
            <p:cNvSpPr txBox="1"/>
            <p:nvPr/>
          </p:nvSpPr>
          <p:spPr>
            <a:xfrm>
              <a:off x="11298254" y="3841211"/>
              <a:ext cx="327117" cy="566117"/>
            </a:xfrm>
            <a:prstGeom prst="rect">
              <a:avLst/>
            </a:prstGeom>
          </p:spPr>
          <p:txBody>
            <a:bodyPr lIns="0" tIns="0" rIns="0" bIns="0" rtlCol="0" anchor="t">
              <a:spAutoFit/>
            </a:bodyPr>
            <a:lstStyle/>
            <a:p>
              <a:pPr algn="ctr">
                <a:lnSpc>
                  <a:spcPts val="4660"/>
                </a:lnSpc>
              </a:pPr>
              <a:r>
                <a:rPr lang="en-US" sz="3328">
                  <a:solidFill>
                    <a:srgbClr val="CCE3F8"/>
                  </a:solidFill>
                  <a:latin typeface="Georgia Pro Bold"/>
                </a:rPr>
                <a:t>7</a:t>
              </a:r>
              <a:endParaRPr lang="en-US" sz="3328" dirty="0">
                <a:solidFill>
                  <a:srgbClr val="CCE3F8"/>
                </a:solidFill>
                <a:latin typeface="Georgia Pro Bold"/>
              </a:endParaRPr>
            </a:p>
          </p:txBody>
        </p:sp>
        <p:sp>
          <p:nvSpPr>
            <p:cNvPr id="37" name="Freeform 37"/>
            <p:cNvSpPr/>
            <p:nvPr/>
          </p:nvSpPr>
          <p:spPr>
            <a:xfrm flipH="1" flipV="1">
              <a:off x="10265539" y="3437235"/>
              <a:ext cx="997843" cy="1024742"/>
            </a:xfrm>
            <a:custGeom>
              <a:avLst/>
              <a:gdLst/>
              <a:ahLst/>
              <a:cxnLst/>
              <a:rect l="l" t="t" r="r" b="b"/>
              <a:pathLst>
                <a:path w="1496764" h="1537113">
                  <a:moveTo>
                    <a:pt x="1496764" y="1537112"/>
                  </a:moveTo>
                  <a:lnTo>
                    <a:pt x="0" y="1537112"/>
                  </a:lnTo>
                  <a:lnTo>
                    <a:pt x="0" y="0"/>
                  </a:lnTo>
                  <a:lnTo>
                    <a:pt x="1496764" y="0"/>
                  </a:lnTo>
                  <a:lnTo>
                    <a:pt x="1496764" y="1537112"/>
                  </a:lnTo>
                  <a:close/>
                </a:path>
              </a:pathLst>
            </a:custGeom>
            <a:blipFill>
              <a:blip r:embed="rId10">
                <a:extLst>
                  <a:ext uri="{96DAC541-7B7A-43D3-8B79-37D633B846F1}">
                    <asvg:svgBlip xmlns:asvg="http://schemas.microsoft.com/office/drawing/2016/SVG/main" r:embed="rId11"/>
                  </a:ext>
                </a:extLst>
              </a:blip>
              <a:stretch>
                <a:fillRect r="-39514" b="-39514"/>
              </a:stretch>
            </a:blipFill>
          </p:spPr>
        </p:sp>
        <p:sp>
          <p:nvSpPr>
            <p:cNvPr id="39" name="Freeform 39"/>
            <p:cNvSpPr/>
            <p:nvPr/>
          </p:nvSpPr>
          <p:spPr>
            <a:xfrm>
              <a:off x="1532694" y="460326"/>
              <a:ext cx="890560" cy="450826"/>
            </a:xfrm>
            <a:custGeom>
              <a:avLst/>
              <a:gdLst/>
              <a:ahLst/>
              <a:cxnLst/>
              <a:rect l="l" t="t" r="r" b="b"/>
              <a:pathLst>
                <a:path w="1335840" h="676239">
                  <a:moveTo>
                    <a:pt x="0" y="0"/>
                  </a:moveTo>
                  <a:lnTo>
                    <a:pt x="1335840" y="0"/>
                  </a:lnTo>
                  <a:lnTo>
                    <a:pt x="1335840" y="676239"/>
                  </a:lnTo>
                  <a:lnTo>
                    <a:pt x="0" y="676239"/>
                  </a:lnTo>
                  <a:lnTo>
                    <a:pt x="0" y="0"/>
                  </a:lnTo>
                  <a:close/>
                </a:path>
              </a:pathLst>
            </a:custGeom>
            <a:blipFill>
              <a:blip r:embed="rId12">
                <a:extLst>
                  <a:ext uri="{96DAC541-7B7A-43D3-8B79-37D633B846F1}">
                    <asvg:svgBlip xmlns:asvg="http://schemas.microsoft.com/office/drawing/2016/SVG/main" r:embed="rId13"/>
                  </a:ext>
                </a:extLst>
              </a:blip>
              <a:stretch>
                <a:fillRect r="-113127" b="-52616"/>
              </a:stretch>
            </a:blipFill>
          </p:spPr>
        </p:sp>
        <p:sp>
          <p:nvSpPr>
            <p:cNvPr id="40" name="TextBox 40"/>
            <p:cNvSpPr txBox="1"/>
            <p:nvPr/>
          </p:nvSpPr>
          <p:spPr>
            <a:xfrm>
              <a:off x="2916227" y="5123937"/>
              <a:ext cx="327117" cy="566117"/>
            </a:xfrm>
            <a:prstGeom prst="rect">
              <a:avLst/>
            </a:prstGeom>
          </p:spPr>
          <p:txBody>
            <a:bodyPr lIns="0" tIns="0" rIns="0" bIns="0" rtlCol="0" anchor="t">
              <a:spAutoFit/>
            </a:bodyPr>
            <a:lstStyle/>
            <a:p>
              <a:pPr algn="ctr">
                <a:lnSpc>
                  <a:spcPts val="4660"/>
                </a:lnSpc>
              </a:pPr>
              <a:r>
                <a:rPr lang="en-US" sz="3328">
                  <a:solidFill>
                    <a:srgbClr val="CCE3F8"/>
                  </a:solidFill>
                  <a:latin typeface="Georgia Pro Bold"/>
                </a:rPr>
                <a:t>4</a:t>
              </a:r>
              <a:endParaRPr lang="en-US" sz="3328" dirty="0">
                <a:solidFill>
                  <a:srgbClr val="CCE3F8"/>
                </a:solidFill>
                <a:latin typeface="Georgia Pro Bold"/>
              </a:endParaRPr>
            </a:p>
          </p:txBody>
        </p:sp>
        <p:sp>
          <p:nvSpPr>
            <p:cNvPr id="41" name="TextBox 41"/>
            <p:cNvSpPr txBox="1"/>
            <p:nvPr/>
          </p:nvSpPr>
          <p:spPr>
            <a:xfrm>
              <a:off x="6392981" y="4537129"/>
              <a:ext cx="327117" cy="566117"/>
            </a:xfrm>
            <a:prstGeom prst="rect">
              <a:avLst/>
            </a:prstGeom>
          </p:spPr>
          <p:txBody>
            <a:bodyPr lIns="0" tIns="0" rIns="0" bIns="0" rtlCol="0" anchor="t">
              <a:spAutoFit/>
            </a:bodyPr>
            <a:lstStyle/>
            <a:p>
              <a:pPr algn="ctr">
                <a:lnSpc>
                  <a:spcPts val="4660"/>
                </a:lnSpc>
              </a:pPr>
              <a:r>
                <a:rPr lang="en-US" sz="3328">
                  <a:solidFill>
                    <a:srgbClr val="CCE3F8"/>
                  </a:solidFill>
                  <a:latin typeface="Georgia Pro Bold"/>
                </a:rPr>
                <a:t>5</a:t>
              </a:r>
              <a:endParaRPr lang="en-US" sz="3328" dirty="0">
                <a:solidFill>
                  <a:srgbClr val="CCE3F8"/>
                </a:solidFill>
                <a:latin typeface="Georgia Pro Bold"/>
              </a:endParaRPr>
            </a:p>
          </p:txBody>
        </p:sp>
        <p:sp>
          <p:nvSpPr>
            <p:cNvPr id="42" name="TextBox 42"/>
            <p:cNvSpPr txBox="1"/>
            <p:nvPr/>
          </p:nvSpPr>
          <p:spPr>
            <a:xfrm>
              <a:off x="7950107" y="4460594"/>
              <a:ext cx="307079" cy="655229"/>
            </a:xfrm>
            <a:prstGeom prst="rect">
              <a:avLst/>
            </a:prstGeom>
          </p:spPr>
          <p:txBody>
            <a:bodyPr wrap="square" lIns="0" tIns="0" rIns="0" bIns="0" rtlCol="0" anchor="t">
              <a:spAutoFit/>
            </a:bodyPr>
            <a:lstStyle/>
            <a:p>
              <a:pPr algn="ctr">
                <a:lnSpc>
                  <a:spcPts val="4660"/>
                </a:lnSpc>
              </a:pPr>
              <a:r>
                <a:rPr lang="en-US" sz="3328">
                  <a:solidFill>
                    <a:srgbClr val="CCE3F8"/>
                  </a:solidFill>
                  <a:latin typeface="Georgia Pro Bold"/>
                </a:rPr>
                <a:t>6</a:t>
              </a:r>
              <a:endParaRPr lang="en-US" sz="3328" dirty="0">
                <a:solidFill>
                  <a:srgbClr val="CCE3F8"/>
                </a:solidFill>
                <a:latin typeface="Georgia Pro Bold"/>
              </a:endParaRPr>
            </a:p>
          </p:txBody>
        </p:sp>
        <p:sp>
          <p:nvSpPr>
            <p:cNvPr id="43" name="TextBox 43"/>
            <p:cNvSpPr txBox="1"/>
            <p:nvPr/>
          </p:nvSpPr>
          <p:spPr>
            <a:xfrm>
              <a:off x="490591" y="1517647"/>
              <a:ext cx="1976519" cy="312586"/>
            </a:xfrm>
            <a:prstGeom prst="rect">
              <a:avLst/>
            </a:prstGeom>
          </p:spPr>
          <p:txBody>
            <a:bodyPr wrap="square" lIns="0" tIns="0" rIns="0" bIns="0" rtlCol="0" anchor="t">
              <a:spAutoFit/>
            </a:bodyPr>
            <a:lstStyle/>
            <a:p>
              <a:pPr algn="ctr">
                <a:lnSpc>
                  <a:spcPts val="2362"/>
                </a:lnSpc>
              </a:pPr>
              <a:r>
                <a:rPr lang="en-US" sz="2800">
                  <a:solidFill>
                    <a:srgbClr val="022B4B"/>
                  </a:solidFill>
                  <a:latin typeface="Georgia Pro Bold"/>
                </a:rPr>
                <a:t>4. </a:t>
              </a:r>
              <a:r>
                <a:rPr lang="en-US" sz="2800" dirty="0">
                  <a:solidFill>
                    <a:srgbClr val="022B4B"/>
                  </a:solidFill>
                  <a:latin typeface="Georgia Pro Bold"/>
                </a:rPr>
                <a:t>Mi-an-ma</a:t>
              </a:r>
            </a:p>
          </p:txBody>
        </p:sp>
        <p:sp>
          <p:nvSpPr>
            <p:cNvPr id="54" name="Freeform 54"/>
            <p:cNvSpPr/>
            <p:nvPr/>
          </p:nvSpPr>
          <p:spPr>
            <a:xfrm>
              <a:off x="6413696" y="6278172"/>
              <a:ext cx="632189" cy="320032"/>
            </a:xfrm>
            <a:custGeom>
              <a:avLst/>
              <a:gdLst/>
              <a:ahLst/>
              <a:cxnLst/>
              <a:rect l="l" t="t" r="r" b="b"/>
              <a:pathLst>
                <a:path w="948284" h="480048">
                  <a:moveTo>
                    <a:pt x="0" y="0"/>
                  </a:moveTo>
                  <a:lnTo>
                    <a:pt x="948285" y="0"/>
                  </a:lnTo>
                  <a:lnTo>
                    <a:pt x="948285" y="480048"/>
                  </a:lnTo>
                  <a:lnTo>
                    <a:pt x="0" y="480048"/>
                  </a:lnTo>
                  <a:lnTo>
                    <a:pt x="0" y="0"/>
                  </a:lnTo>
                  <a:close/>
                </a:path>
              </a:pathLst>
            </a:custGeom>
            <a:blipFill>
              <a:blip r:embed="rId12">
                <a:extLst>
                  <a:ext uri="{96DAC541-7B7A-43D3-8B79-37D633B846F1}">
                    <asvg:svgBlip xmlns:asvg="http://schemas.microsoft.com/office/drawing/2016/SVG/main" r:embed="rId13"/>
                  </a:ext>
                </a:extLst>
              </a:blip>
              <a:stretch>
                <a:fillRect r="-113127" b="-52616"/>
              </a:stretch>
            </a:blipFill>
          </p:spPr>
        </p:sp>
        <p:sp>
          <p:nvSpPr>
            <p:cNvPr id="55" name="Freeform 4">
              <a:extLst>
                <a:ext uri="{FF2B5EF4-FFF2-40B4-BE49-F238E27FC236}">
                  <a16:creationId xmlns:a16="http://schemas.microsoft.com/office/drawing/2014/main" id="{D1A8C1CD-15FC-7055-57C0-DA4778D32C53}"/>
                </a:ext>
              </a:extLst>
            </p:cNvPr>
            <p:cNvSpPr/>
            <p:nvPr/>
          </p:nvSpPr>
          <p:spPr>
            <a:xfrm rot="5752674" flipH="1" flipV="1">
              <a:off x="1647867" y="4323321"/>
              <a:ext cx="1607277" cy="1680209"/>
            </a:xfrm>
            <a:custGeom>
              <a:avLst/>
              <a:gdLst/>
              <a:ahLst/>
              <a:cxnLst/>
              <a:rect l="l" t="t" r="r" b="b"/>
              <a:pathLst>
                <a:path w="1871161" h="1817365">
                  <a:moveTo>
                    <a:pt x="1871161" y="1817365"/>
                  </a:moveTo>
                  <a:lnTo>
                    <a:pt x="0" y="1817365"/>
                  </a:lnTo>
                  <a:lnTo>
                    <a:pt x="0" y="0"/>
                  </a:lnTo>
                  <a:lnTo>
                    <a:pt x="1871161" y="0"/>
                  </a:lnTo>
                  <a:lnTo>
                    <a:pt x="1871161" y="1817365"/>
                  </a:lnTo>
                  <a:close/>
                </a:path>
              </a:pathLst>
            </a:custGeom>
            <a:blipFill>
              <a:blip r:embed="rId8">
                <a:extLst>
                  <a:ext uri="{96DAC541-7B7A-43D3-8B79-37D633B846F1}">
                    <asvg:svgBlip xmlns:asvg="http://schemas.microsoft.com/office/drawing/2016/SVG/main" r:embed="rId9"/>
                  </a:ext>
                </a:extLst>
              </a:blip>
              <a:stretch>
                <a:fillRect t="-26582" r="-26582"/>
              </a:stretch>
            </a:blipFill>
          </p:spPr>
        </p:sp>
        <p:grpSp>
          <p:nvGrpSpPr>
            <p:cNvPr id="56" name="Group 31">
              <a:extLst>
                <a:ext uri="{FF2B5EF4-FFF2-40B4-BE49-F238E27FC236}">
                  <a16:creationId xmlns:a16="http://schemas.microsoft.com/office/drawing/2014/main" id="{13DBC2F6-667C-CBF6-CD6B-27B500C05FB2}"/>
                </a:ext>
              </a:extLst>
            </p:cNvPr>
            <p:cNvGrpSpPr/>
            <p:nvPr/>
          </p:nvGrpSpPr>
          <p:grpSpPr>
            <a:xfrm>
              <a:off x="9364000" y="911151"/>
              <a:ext cx="2523201" cy="2915102"/>
              <a:chOff x="0" y="-147276"/>
              <a:chExt cx="830113" cy="960076"/>
            </a:xfrm>
          </p:grpSpPr>
          <p:sp>
            <p:nvSpPr>
              <p:cNvPr id="57" name="Freeform 32">
                <a:extLst>
                  <a:ext uri="{FF2B5EF4-FFF2-40B4-BE49-F238E27FC236}">
                    <a16:creationId xmlns:a16="http://schemas.microsoft.com/office/drawing/2014/main" id="{49208B9B-1FB4-606A-5662-7C1DAFA587DC}"/>
                  </a:ext>
                </a:extLst>
              </p:cNvPr>
              <p:cNvSpPr/>
              <p:nvPr/>
            </p:nvSpPr>
            <p:spPr>
              <a:xfrm>
                <a:off x="0" y="-147276"/>
                <a:ext cx="830113" cy="820883"/>
              </a:xfrm>
              <a:custGeom>
                <a:avLst/>
                <a:gdLst/>
                <a:ahLst/>
                <a:cxnLst/>
                <a:rect l="l" t="t" r="r" b="b"/>
                <a:pathLst>
                  <a:path w="830113" h="673607">
                    <a:moveTo>
                      <a:pt x="88435" y="0"/>
                    </a:moveTo>
                    <a:lnTo>
                      <a:pt x="741678" y="0"/>
                    </a:lnTo>
                    <a:cubicBezTo>
                      <a:pt x="790519" y="0"/>
                      <a:pt x="830113" y="39594"/>
                      <a:pt x="830113" y="88435"/>
                    </a:cubicBezTo>
                    <a:lnTo>
                      <a:pt x="830113" y="585172"/>
                    </a:lnTo>
                    <a:cubicBezTo>
                      <a:pt x="830113" y="634014"/>
                      <a:pt x="790519" y="673607"/>
                      <a:pt x="741678" y="673607"/>
                    </a:cubicBezTo>
                    <a:lnTo>
                      <a:pt x="88435" y="673607"/>
                    </a:lnTo>
                    <a:cubicBezTo>
                      <a:pt x="39594" y="673607"/>
                      <a:pt x="0" y="634014"/>
                      <a:pt x="0" y="585172"/>
                    </a:cubicBezTo>
                    <a:lnTo>
                      <a:pt x="0" y="88435"/>
                    </a:lnTo>
                    <a:cubicBezTo>
                      <a:pt x="0" y="39594"/>
                      <a:pt x="39594" y="0"/>
                      <a:pt x="88435" y="0"/>
                    </a:cubicBezTo>
                    <a:close/>
                  </a:path>
                </a:pathLst>
              </a:custGeom>
              <a:solidFill>
                <a:srgbClr val="000000">
                  <a:alpha val="0"/>
                </a:srgbClr>
              </a:solidFill>
              <a:ln w="57150">
                <a:solidFill>
                  <a:srgbClr val="022B4B"/>
                </a:solidFill>
              </a:ln>
            </p:spPr>
          </p:sp>
          <p:sp>
            <p:nvSpPr>
              <p:cNvPr id="58" name="TextBox 33">
                <a:extLst>
                  <a:ext uri="{FF2B5EF4-FFF2-40B4-BE49-F238E27FC236}">
                    <a16:creationId xmlns:a16="http://schemas.microsoft.com/office/drawing/2014/main" id="{DFCE05DF-2EF3-1B9A-82C5-5C256CEB275B}"/>
                  </a:ext>
                </a:extLst>
              </p:cNvPr>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p>
            </p:txBody>
          </p:sp>
        </p:grpSp>
        <p:sp>
          <p:nvSpPr>
            <p:cNvPr id="59" name="TextBox 58">
              <a:extLst>
                <a:ext uri="{FF2B5EF4-FFF2-40B4-BE49-F238E27FC236}">
                  <a16:creationId xmlns:a16="http://schemas.microsoft.com/office/drawing/2014/main" id="{19C80B63-358B-7594-4438-CB713029686A}"/>
                </a:ext>
              </a:extLst>
            </p:cNvPr>
            <p:cNvSpPr txBox="1"/>
            <p:nvPr/>
          </p:nvSpPr>
          <p:spPr>
            <a:xfrm>
              <a:off x="-118265" y="100256"/>
              <a:ext cx="5313234" cy="552065"/>
            </a:xfrm>
            <a:prstGeom prst="rect">
              <a:avLst/>
            </a:prstGeom>
            <a:noFill/>
          </p:spPr>
          <p:txBody>
            <a:bodyPr wrap="square" lIns="0" tIns="0" rIns="0" bIns="0" rtlCol="0">
              <a:spAutoFit/>
            </a:bodyPr>
            <a:lstStyle/>
            <a:p>
              <a:pPr algn="ctr" defTabSz="609630">
                <a:defRPr/>
              </a:pPr>
              <a:r>
                <a:rPr lang="en-US" sz="3300" b="1">
                  <a:solidFill>
                    <a:srgbClr val="C00000"/>
                  </a:solidFill>
                  <a:latin typeface="Sitka Banner" pitchFamily="2" charset="0"/>
                  <a:ea typeface="Times New Roman" panose="02020603050405020304" pitchFamily="18" charset="0"/>
                  <a:cs typeface="Times New Roman" panose="02020603050405020304" pitchFamily="18" charset="0"/>
                </a:rPr>
                <a:t> * Đối với Đông </a:t>
              </a:r>
              <a:r>
                <a:rPr lang="en-US" sz="3300" b="1" dirty="0">
                  <a:solidFill>
                    <a:srgbClr val="C00000"/>
                  </a:solidFill>
                  <a:latin typeface="Sitka Banner" pitchFamily="2" charset="0"/>
                  <a:ea typeface="Times New Roman" panose="02020603050405020304" pitchFamily="18" charset="0"/>
                  <a:cs typeface="Times New Roman" panose="02020603050405020304" pitchFamily="18" charset="0"/>
                </a:rPr>
                <a:t>Nam Á </a:t>
              </a:r>
              <a:r>
                <a:rPr lang="en-US" sz="3300" b="1" dirty="0" err="1">
                  <a:solidFill>
                    <a:srgbClr val="C00000"/>
                  </a:solidFill>
                  <a:latin typeface="Sitka Banner" pitchFamily="2" charset="0"/>
                  <a:ea typeface="Times New Roman" panose="02020603050405020304" pitchFamily="18" charset="0"/>
                  <a:cs typeface="Times New Roman" panose="02020603050405020304" pitchFamily="18" charset="0"/>
                </a:rPr>
                <a:t>lục</a:t>
              </a:r>
              <a:r>
                <a:rPr lang="en-US" sz="3300" b="1"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300" b="1" dirty="0" err="1">
                  <a:solidFill>
                    <a:srgbClr val="C00000"/>
                  </a:solidFill>
                  <a:latin typeface="Sitka Banner" pitchFamily="2" charset="0"/>
                  <a:ea typeface="Times New Roman" panose="02020603050405020304" pitchFamily="18" charset="0"/>
                  <a:cs typeface="Times New Roman" panose="02020603050405020304" pitchFamily="18" charset="0"/>
                </a:rPr>
                <a:t>địa</a:t>
              </a:r>
              <a:endParaRPr lang="en-US" sz="3300" b="1" dirty="0">
                <a:solidFill>
                  <a:srgbClr val="C00000"/>
                </a:solidFill>
                <a:latin typeface="Sitka Banner" pitchFamily="2" charset="0"/>
                <a:ea typeface="Times New Roman" panose="02020603050405020304" pitchFamily="18" charset="0"/>
                <a:cs typeface="Times New Roman" panose="02020603050405020304" pitchFamily="18" charset="0"/>
              </a:endParaRPr>
            </a:p>
          </p:txBody>
        </p:sp>
        <p:sp>
          <p:nvSpPr>
            <p:cNvPr id="62" name="TextBox 43">
              <a:extLst>
                <a:ext uri="{FF2B5EF4-FFF2-40B4-BE49-F238E27FC236}">
                  <a16:creationId xmlns:a16="http://schemas.microsoft.com/office/drawing/2014/main" id="{398D1783-E8D0-C789-A4B6-DFC769CEFA5D}"/>
                </a:ext>
              </a:extLst>
            </p:cNvPr>
            <p:cNvSpPr txBox="1"/>
            <p:nvPr/>
          </p:nvSpPr>
          <p:spPr>
            <a:xfrm>
              <a:off x="3515767" y="1526653"/>
              <a:ext cx="2297924" cy="323743"/>
            </a:xfrm>
            <a:prstGeom prst="rect">
              <a:avLst/>
            </a:prstGeom>
          </p:spPr>
          <p:txBody>
            <a:bodyPr wrap="square" lIns="0" tIns="0" rIns="0" bIns="0" rtlCol="0" anchor="t">
              <a:spAutoFit/>
            </a:bodyPr>
            <a:lstStyle/>
            <a:p>
              <a:pPr algn="ctr">
                <a:lnSpc>
                  <a:spcPts val="2362"/>
                </a:lnSpc>
              </a:pPr>
              <a:r>
                <a:rPr lang="en-US" sz="2800">
                  <a:solidFill>
                    <a:srgbClr val="022B4B"/>
                  </a:solidFill>
                  <a:latin typeface="Georgia Pro Bold"/>
                </a:rPr>
                <a:t>5. </a:t>
              </a:r>
              <a:r>
                <a:rPr lang="en-US" sz="2800" dirty="0" err="1">
                  <a:solidFill>
                    <a:srgbClr val="022B4B"/>
                  </a:solidFill>
                  <a:latin typeface="Georgia Pro Bold"/>
                </a:rPr>
                <a:t>Việt</a:t>
              </a:r>
              <a:r>
                <a:rPr lang="en-US" sz="2800" dirty="0">
                  <a:solidFill>
                    <a:srgbClr val="022B4B"/>
                  </a:solidFill>
                  <a:latin typeface="Georgia Pro Bold"/>
                </a:rPr>
                <a:t> Nam</a:t>
              </a:r>
            </a:p>
          </p:txBody>
        </p:sp>
        <p:sp>
          <p:nvSpPr>
            <p:cNvPr id="64" name="TextBox 43">
              <a:extLst>
                <a:ext uri="{FF2B5EF4-FFF2-40B4-BE49-F238E27FC236}">
                  <a16:creationId xmlns:a16="http://schemas.microsoft.com/office/drawing/2014/main" id="{79B6EAC7-AB5A-68BA-9A34-DD1A6CA92199}"/>
                </a:ext>
              </a:extLst>
            </p:cNvPr>
            <p:cNvSpPr txBox="1"/>
            <p:nvPr/>
          </p:nvSpPr>
          <p:spPr>
            <a:xfrm>
              <a:off x="6392981" y="1136855"/>
              <a:ext cx="2720313" cy="312586"/>
            </a:xfrm>
            <a:prstGeom prst="rect">
              <a:avLst/>
            </a:prstGeom>
          </p:spPr>
          <p:txBody>
            <a:bodyPr wrap="square" lIns="0" tIns="0" rIns="0" bIns="0" rtlCol="0" anchor="t">
              <a:spAutoFit/>
            </a:bodyPr>
            <a:lstStyle/>
            <a:p>
              <a:pPr algn="ctr">
                <a:lnSpc>
                  <a:spcPts val="2362"/>
                </a:lnSpc>
              </a:pPr>
              <a:r>
                <a:rPr lang="en-US" sz="2800">
                  <a:solidFill>
                    <a:srgbClr val="022B4B"/>
                  </a:solidFill>
                  <a:latin typeface="Georgia Pro Bold"/>
                </a:rPr>
                <a:t>6. </a:t>
              </a:r>
              <a:r>
                <a:rPr lang="en-US" sz="2800" dirty="0">
                  <a:solidFill>
                    <a:srgbClr val="022B4B"/>
                  </a:solidFill>
                  <a:latin typeface="Georgia Pro Bold"/>
                </a:rPr>
                <a:t>Cam-</a:t>
              </a:r>
              <a:r>
                <a:rPr lang="en-US" sz="2800" dirty="0" err="1">
                  <a:solidFill>
                    <a:srgbClr val="022B4B"/>
                  </a:solidFill>
                  <a:latin typeface="Georgia Pro Bold"/>
                </a:rPr>
                <a:t>pu</a:t>
              </a:r>
              <a:r>
                <a:rPr lang="en-US" sz="2800" dirty="0">
                  <a:solidFill>
                    <a:srgbClr val="022B4B"/>
                  </a:solidFill>
                  <a:latin typeface="Georgia Pro Bold"/>
                </a:rPr>
                <a:t>-chia</a:t>
              </a:r>
            </a:p>
          </p:txBody>
        </p:sp>
        <p:sp>
          <p:nvSpPr>
            <p:cNvPr id="65" name="TextBox 43">
              <a:extLst>
                <a:ext uri="{FF2B5EF4-FFF2-40B4-BE49-F238E27FC236}">
                  <a16:creationId xmlns:a16="http://schemas.microsoft.com/office/drawing/2014/main" id="{A5F67283-2DA9-453B-A369-9C2D3F34D536}"/>
                </a:ext>
              </a:extLst>
            </p:cNvPr>
            <p:cNvSpPr txBox="1"/>
            <p:nvPr/>
          </p:nvSpPr>
          <p:spPr>
            <a:xfrm>
              <a:off x="9411156" y="1588672"/>
              <a:ext cx="2297924" cy="307777"/>
            </a:xfrm>
            <a:prstGeom prst="rect">
              <a:avLst/>
            </a:prstGeom>
          </p:spPr>
          <p:txBody>
            <a:bodyPr wrap="square" lIns="0" tIns="0" rIns="0" bIns="0" rtlCol="0" anchor="t">
              <a:spAutoFit/>
            </a:bodyPr>
            <a:lstStyle/>
            <a:p>
              <a:pPr algn="ctr">
                <a:lnSpc>
                  <a:spcPts val="2362"/>
                </a:lnSpc>
              </a:pPr>
              <a:r>
                <a:rPr lang="en-US" sz="2800">
                  <a:solidFill>
                    <a:srgbClr val="022B4B"/>
                  </a:solidFill>
                  <a:latin typeface="Georgia Pro Bold"/>
                </a:rPr>
                <a:t>7. </a:t>
              </a:r>
              <a:r>
                <a:rPr lang="en-US" sz="2800" dirty="0" err="1">
                  <a:solidFill>
                    <a:srgbClr val="022B4B"/>
                  </a:solidFill>
                  <a:latin typeface="Georgia Pro Bold"/>
                </a:rPr>
                <a:t>Lào</a:t>
              </a:r>
              <a:endParaRPr lang="en-US" sz="2800" dirty="0">
                <a:solidFill>
                  <a:srgbClr val="022B4B"/>
                </a:solidFill>
                <a:latin typeface="Georgia Pro Bold"/>
              </a:endParaRPr>
            </a:p>
          </p:txBody>
        </p:sp>
      </p:grpSp>
      <p:sp>
        <p:nvSpPr>
          <p:cNvPr id="61" name="Freeform 4">
            <a:extLst>
              <a:ext uri="{FF2B5EF4-FFF2-40B4-BE49-F238E27FC236}">
                <a16:creationId xmlns:a16="http://schemas.microsoft.com/office/drawing/2014/main" id="{D1A8C1CD-15FC-7055-57C0-DA4778D32C53}"/>
              </a:ext>
            </a:extLst>
          </p:cNvPr>
          <p:cNvSpPr/>
          <p:nvPr/>
        </p:nvSpPr>
        <p:spPr>
          <a:xfrm rot="5752674" flipH="1" flipV="1">
            <a:off x="5425107" y="3876190"/>
            <a:ext cx="454302" cy="1417074"/>
          </a:xfrm>
          <a:custGeom>
            <a:avLst/>
            <a:gdLst/>
            <a:ahLst/>
            <a:cxnLst/>
            <a:rect l="l" t="t" r="r" b="b"/>
            <a:pathLst>
              <a:path w="1871161" h="1817365">
                <a:moveTo>
                  <a:pt x="1871161" y="1817365"/>
                </a:moveTo>
                <a:lnTo>
                  <a:pt x="0" y="1817365"/>
                </a:lnTo>
                <a:lnTo>
                  <a:pt x="0" y="0"/>
                </a:lnTo>
                <a:lnTo>
                  <a:pt x="1871161" y="0"/>
                </a:lnTo>
                <a:lnTo>
                  <a:pt x="1871161" y="1817365"/>
                </a:lnTo>
                <a:close/>
              </a:path>
            </a:pathLst>
          </a:custGeom>
          <a:blipFill>
            <a:blip r:embed="rId8">
              <a:extLst>
                <a:ext uri="{96DAC541-7B7A-43D3-8B79-37D633B846F1}">
                  <asvg:svgBlip xmlns:asvg="http://schemas.microsoft.com/office/drawing/2016/SVG/main" r:embed="rId9"/>
                </a:ext>
              </a:extLst>
            </a:blip>
            <a:stretch>
              <a:fillRect t="-26582" r="-26582"/>
            </a:stretch>
          </a:blipFill>
        </p:spPr>
      </p:sp>
    </p:spTree>
    <p:extLst>
      <p:ext uri="{BB962C8B-B14F-4D97-AF65-F5344CB8AC3E}">
        <p14:creationId xmlns:p14="http://schemas.microsoft.com/office/powerpoint/2010/main" val="2685396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50570" y="4099820"/>
            <a:ext cx="2788265" cy="2742956"/>
          </a:xfrm>
          <a:custGeom>
            <a:avLst/>
            <a:gdLst/>
            <a:ahLst/>
            <a:cxnLst/>
            <a:rect l="l" t="t" r="r" b="b"/>
            <a:pathLst>
              <a:path w="4182398" h="4114434">
                <a:moveTo>
                  <a:pt x="0" y="4114434"/>
                </a:moveTo>
                <a:lnTo>
                  <a:pt x="4182398" y="4114434"/>
                </a:lnTo>
                <a:lnTo>
                  <a:pt x="4182398" y="0"/>
                </a:lnTo>
                <a:lnTo>
                  <a:pt x="0" y="0"/>
                </a:lnTo>
                <a:lnTo>
                  <a:pt x="0" y="411443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V="1">
            <a:off x="-17781" y="4353602"/>
            <a:ext cx="2788265" cy="2742956"/>
          </a:xfrm>
          <a:custGeom>
            <a:avLst/>
            <a:gdLst/>
            <a:ahLst/>
            <a:cxnLst/>
            <a:rect l="l" t="t" r="r" b="b"/>
            <a:pathLst>
              <a:path w="4182398" h="4114434">
                <a:moveTo>
                  <a:pt x="0" y="4114435"/>
                </a:moveTo>
                <a:lnTo>
                  <a:pt x="4182398" y="4114435"/>
                </a:lnTo>
                <a:lnTo>
                  <a:pt x="4182398" y="0"/>
                </a:lnTo>
                <a:lnTo>
                  <a:pt x="0" y="0"/>
                </a:lnTo>
                <a:lnTo>
                  <a:pt x="0" y="411443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02430" y="3547322"/>
            <a:ext cx="11480800" cy="3263259"/>
          </a:xfrm>
          <a:custGeom>
            <a:avLst/>
            <a:gdLst/>
            <a:ahLst/>
            <a:cxnLst/>
            <a:rect l="l" t="t" r="r" b="b"/>
            <a:pathLst>
              <a:path w="13074526" h="4396309">
                <a:moveTo>
                  <a:pt x="0" y="0"/>
                </a:moveTo>
                <a:lnTo>
                  <a:pt x="13074526" y="0"/>
                </a:lnTo>
                <a:lnTo>
                  <a:pt x="13074526" y="4396309"/>
                </a:lnTo>
                <a:lnTo>
                  <a:pt x="0" y="4396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dirty="0"/>
          </a:p>
        </p:txBody>
      </p:sp>
      <p:sp>
        <p:nvSpPr>
          <p:cNvPr id="6" name="Freeform 6"/>
          <p:cNvSpPr/>
          <p:nvPr/>
        </p:nvSpPr>
        <p:spPr>
          <a:xfrm>
            <a:off x="2398758" y="4027981"/>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6208220" y="4481840"/>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2484383" y="4079582"/>
            <a:ext cx="575679" cy="575679"/>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12" name="TextBox 12"/>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13" name="Group 13"/>
          <p:cNvGrpSpPr/>
          <p:nvPr/>
        </p:nvGrpSpPr>
        <p:grpSpPr>
          <a:xfrm>
            <a:off x="6236903" y="4548798"/>
            <a:ext cx="575679" cy="575679"/>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15" name="TextBox 15"/>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22" name="Group 22"/>
          <p:cNvGrpSpPr/>
          <p:nvPr/>
        </p:nvGrpSpPr>
        <p:grpSpPr>
          <a:xfrm>
            <a:off x="92644" y="1070318"/>
            <a:ext cx="3357757" cy="2921142"/>
            <a:chOff x="0" y="0"/>
            <a:chExt cx="733145" cy="644967"/>
          </a:xfrm>
        </p:grpSpPr>
        <p:sp>
          <p:nvSpPr>
            <p:cNvPr id="23" name="Freeform 23"/>
            <p:cNvSpPr/>
            <p:nvPr/>
          </p:nvSpPr>
          <p:spPr>
            <a:xfrm>
              <a:off x="0" y="0"/>
              <a:ext cx="733145" cy="644967"/>
            </a:xfrm>
            <a:custGeom>
              <a:avLst/>
              <a:gdLst/>
              <a:ahLst/>
              <a:cxnLst/>
              <a:rect l="l" t="t" r="r" b="b"/>
              <a:pathLst>
                <a:path w="733145" h="644967">
                  <a:moveTo>
                    <a:pt x="100132" y="0"/>
                  </a:moveTo>
                  <a:lnTo>
                    <a:pt x="633013" y="0"/>
                  </a:lnTo>
                  <a:cubicBezTo>
                    <a:pt x="688314" y="0"/>
                    <a:pt x="733145" y="44831"/>
                    <a:pt x="733145" y="100132"/>
                  </a:cubicBezTo>
                  <a:lnTo>
                    <a:pt x="733145" y="544835"/>
                  </a:lnTo>
                  <a:cubicBezTo>
                    <a:pt x="733145" y="600137"/>
                    <a:pt x="688314" y="644967"/>
                    <a:pt x="633013" y="644967"/>
                  </a:cubicBezTo>
                  <a:lnTo>
                    <a:pt x="100132" y="644967"/>
                  </a:lnTo>
                  <a:cubicBezTo>
                    <a:pt x="44831" y="644967"/>
                    <a:pt x="0" y="600137"/>
                    <a:pt x="0" y="544835"/>
                  </a:cubicBezTo>
                  <a:lnTo>
                    <a:pt x="0" y="100132"/>
                  </a:lnTo>
                  <a:cubicBezTo>
                    <a:pt x="0" y="44831"/>
                    <a:pt x="44831" y="0"/>
                    <a:pt x="100132" y="0"/>
                  </a:cubicBezTo>
                  <a:close/>
                </a:path>
              </a:pathLst>
            </a:custGeom>
            <a:solidFill>
              <a:srgbClr val="000000">
                <a:alpha val="0"/>
              </a:srgbClr>
            </a:solidFill>
            <a:ln w="57150">
              <a:solidFill>
                <a:srgbClr val="022B4B"/>
              </a:solidFill>
            </a:ln>
          </p:spPr>
        </p:sp>
        <p:sp>
          <p:nvSpPr>
            <p:cNvPr id="24" name="TextBox 24"/>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latin typeface="Times New Roman" panose="02020603050405020304" pitchFamily="18" charset="0"/>
                <a:cs typeface="Times New Roman" panose="02020603050405020304" pitchFamily="18" charset="0"/>
              </a:endParaRPr>
            </a:p>
          </p:txBody>
        </p:sp>
      </p:grpSp>
      <p:grpSp>
        <p:nvGrpSpPr>
          <p:cNvPr id="25" name="Group 25"/>
          <p:cNvGrpSpPr/>
          <p:nvPr/>
        </p:nvGrpSpPr>
        <p:grpSpPr>
          <a:xfrm>
            <a:off x="4066927" y="656124"/>
            <a:ext cx="3462745" cy="2978328"/>
            <a:chOff x="0" y="0"/>
            <a:chExt cx="756063" cy="651447"/>
          </a:xfrm>
        </p:grpSpPr>
        <p:sp>
          <p:nvSpPr>
            <p:cNvPr id="26" name="Freeform 26"/>
            <p:cNvSpPr/>
            <p:nvPr/>
          </p:nvSpPr>
          <p:spPr>
            <a:xfrm>
              <a:off x="0" y="0"/>
              <a:ext cx="756063" cy="651447"/>
            </a:xfrm>
            <a:custGeom>
              <a:avLst/>
              <a:gdLst/>
              <a:ahLst/>
              <a:cxnLst/>
              <a:rect l="l" t="t" r="r" b="b"/>
              <a:pathLst>
                <a:path w="756063" h="651447">
                  <a:moveTo>
                    <a:pt x="97097" y="0"/>
                  </a:moveTo>
                  <a:lnTo>
                    <a:pt x="658966" y="0"/>
                  </a:lnTo>
                  <a:cubicBezTo>
                    <a:pt x="712591" y="0"/>
                    <a:pt x="756063" y="43472"/>
                    <a:pt x="756063" y="97097"/>
                  </a:cubicBezTo>
                  <a:lnTo>
                    <a:pt x="756063" y="554350"/>
                  </a:lnTo>
                  <a:cubicBezTo>
                    <a:pt x="756063" y="607975"/>
                    <a:pt x="712591" y="651447"/>
                    <a:pt x="658966" y="651447"/>
                  </a:cubicBezTo>
                  <a:lnTo>
                    <a:pt x="97097" y="651447"/>
                  </a:lnTo>
                  <a:cubicBezTo>
                    <a:pt x="43472" y="651447"/>
                    <a:pt x="0" y="607975"/>
                    <a:pt x="0" y="554350"/>
                  </a:cubicBezTo>
                  <a:lnTo>
                    <a:pt x="0" y="97097"/>
                  </a:lnTo>
                  <a:cubicBezTo>
                    <a:pt x="0" y="43472"/>
                    <a:pt x="43472" y="0"/>
                    <a:pt x="97097" y="0"/>
                  </a:cubicBezTo>
                  <a:close/>
                </a:path>
              </a:pathLst>
            </a:custGeom>
            <a:solidFill>
              <a:srgbClr val="000000">
                <a:alpha val="0"/>
              </a:srgbClr>
            </a:solidFill>
            <a:ln w="57150">
              <a:solidFill>
                <a:srgbClr val="022B4B"/>
              </a:solidFill>
            </a:ln>
          </p:spPr>
        </p:sp>
        <p:sp>
          <p:nvSpPr>
            <p:cNvPr id="27" name="TextBox 27"/>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p>
          </p:txBody>
        </p:sp>
      </p:grpSp>
      <p:grpSp>
        <p:nvGrpSpPr>
          <p:cNvPr id="28" name="Group 28"/>
          <p:cNvGrpSpPr/>
          <p:nvPr/>
        </p:nvGrpSpPr>
        <p:grpSpPr>
          <a:xfrm>
            <a:off x="8248861" y="342357"/>
            <a:ext cx="3234927" cy="2377210"/>
            <a:chOff x="0" y="0"/>
            <a:chExt cx="765280" cy="639058"/>
          </a:xfrm>
        </p:grpSpPr>
        <p:sp>
          <p:nvSpPr>
            <p:cNvPr id="29" name="Freeform 29"/>
            <p:cNvSpPr/>
            <p:nvPr/>
          </p:nvSpPr>
          <p:spPr>
            <a:xfrm>
              <a:off x="0" y="0"/>
              <a:ext cx="765280" cy="639058"/>
            </a:xfrm>
            <a:custGeom>
              <a:avLst/>
              <a:gdLst/>
              <a:ahLst/>
              <a:cxnLst/>
              <a:rect l="l" t="t" r="r" b="b"/>
              <a:pathLst>
                <a:path w="765280" h="639058">
                  <a:moveTo>
                    <a:pt x="95927" y="0"/>
                  </a:moveTo>
                  <a:lnTo>
                    <a:pt x="669353" y="0"/>
                  </a:lnTo>
                  <a:cubicBezTo>
                    <a:pt x="694794" y="0"/>
                    <a:pt x="719194" y="10107"/>
                    <a:pt x="737184" y="28097"/>
                  </a:cubicBezTo>
                  <a:cubicBezTo>
                    <a:pt x="755173" y="46086"/>
                    <a:pt x="765280" y="70486"/>
                    <a:pt x="765280" y="95927"/>
                  </a:cubicBezTo>
                  <a:lnTo>
                    <a:pt x="765280" y="543131"/>
                  </a:lnTo>
                  <a:cubicBezTo>
                    <a:pt x="765280" y="568572"/>
                    <a:pt x="755173" y="592972"/>
                    <a:pt x="737184" y="610962"/>
                  </a:cubicBezTo>
                  <a:cubicBezTo>
                    <a:pt x="719194" y="628952"/>
                    <a:pt x="694794" y="639058"/>
                    <a:pt x="669353" y="639058"/>
                  </a:cubicBezTo>
                  <a:lnTo>
                    <a:pt x="95927" y="639058"/>
                  </a:lnTo>
                  <a:cubicBezTo>
                    <a:pt x="42948" y="639058"/>
                    <a:pt x="0" y="596110"/>
                    <a:pt x="0" y="543131"/>
                  </a:cubicBezTo>
                  <a:lnTo>
                    <a:pt x="0" y="95927"/>
                  </a:lnTo>
                  <a:cubicBezTo>
                    <a:pt x="0" y="70486"/>
                    <a:pt x="10107" y="46086"/>
                    <a:pt x="28097" y="28097"/>
                  </a:cubicBezTo>
                  <a:cubicBezTo>
                    <a:pt x="46086" y="10107"/>
                    <a:pt x="70486" y="0"/>
                    <a:pt x="95927" y="0"/>
                  </a:cubicBezTo>
                  <a:close/>
                </a:path>
              </a:pathLst>
            </a:custGeom>
            <a:solidFill>
              <a:srgbClr val="000000">
                <a:alpha val="0"/>
              </a:srgbClr>
            </a:solidFill>
            <a:ln w="57150">
              <a:solidFill>
                <a:srgbClr val="022B4B"/>
              </a:solidFill>
            </a:ln>
          </p:spPr>
        </p:sp>
        <p:sp>
          <p:nvSpPr>
            <p:cNvPr id="30" name="TextBox 30"/>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p>
          </p:txBody>
        </p:sp>
      </p:grpSp>
      <p:sp>
        <p:nvSpPr>
          <p:cNvPr id="34" name="Freeform 34"/>
          <p:cNvSpPr/>
          <p:nvPr/>
        </p:nvSpPr>
        <p:spPr>
          <a:xfrm rot="-4320585">
            <a:off x="5910002" y="3398206"/>
            <a:ext cx="721393" cy="1676365"/>
          </a:xfrm>
          <a:custGeom>
            <a:avLst/>
            <a:gdLst/>
            <a:ahLst/>
            <a:cxnLst/>
            <a:rect l="l" t="t" r="r" b="b"/>
            <a:pathLst>
              <a:path w="1574227" h="2069414">
                <a:moveTo>
                  <a:pt x="0" y="0"/>
                </a:moveTo>
                <a:lnTo>
                  <a:pt x="1574227" y="0"/>
                </a:lnTo>
                <a:lnTo>
                  <a:pt x="1574227" y="2069414"/>
                </a:lnTo>
                <a:lnTo>
                  <a:pt x="0" y="2069414"/>
                </a:lnTo>
                <a:lnTo>
                  <a:pt x="0" y="0"/>
                </a:lnTo>
                <a:close/>
              </a:path>
            </a:pathLst>
          </a:custGeom>
          <a:blipFill>
            <a:blip r:embed="rId8">
              <a:extLst>
                <a:ext uri="{96DAC541-7B7A-43D3-8B79-37D633B846F1}">
                  <asvg:svgBlip xmlns:asvg="http://schemas.microsoft.com/office/drawing/2016/SVG/main" r:embed="rId9"/>
                </a:ext>
              </a:extLst>
            </a:blip>
            <a:stretch>
              <a:fillRect t="-8262" r="-46529"/>
            </a:stretch>
          </a:blipFill>
        </p:spPr>
      </p:sp>
      <p:sp>
        <p:nvSpPr>
          <p:cNvPr id="39" name="Freeform 39"/>
          <p:cNvSpPr/>
          <p:nvPr/>
        </p:nvSpPr>
        <p:spPr>
          <a:xfrm>
            <a:off x="1532694" y="460326"/>
            <a:ext cx="890560" cy="450826"/>
          </a:xfrm>
          <a:custGeom>
            <a:avLst/>
            <a:gdLst/>
            <a:ahLst/>
            <a:cxnLst/>
            <a:rect l="l" t="t" r="r" b="b"/>
            <a:pathLst>
              <a:path w="1335840" h="676239">
                <a:moveTo>
                  <a:pt x="0" y="0"/>
                </a:moveTo>
                <a:lnTo>
                  <a:pt x="1335840" y="0"/>
                </a:lnTo>
                <a:lnTo>
                  <a:pt x="1335840" y="676239"/>
                </a:lnTo>
                <a:lnTo>
                  <a:pt x="0" y="676239"/>
                </a:lnTo>
                <a:lnTo>
                  <a:pt x="0" y="0"/>
                </a:lnTo>
                <a:close/>
              </a:path>
            </a:pathLst>
          </a:custGeom>
          <a:blipFill>
            <a:blip r:embed="rId10">
              <a:extLst>
                <a:ext uri="{96DAC541-7B7A-43D3-8B79-37D633B846F1}">
                  <asvg:svgBlip xmlns:asvg="http://schemas.microsoft.com/office/drawing/2016/SVG/main" r:embed="rId11"/>
                </a:ext>
              </a:extLst>
            </a:blip>
            <a:stretch>
              <a:fillRect r="-113127" b="-52616"/>
            </a:stretch>
          </a:blipFill>
        </p:spPr>
      </p:sp>
      <p:sp>
        <p:nvSpPr>
          <p:cNvPr id="40" name="TextBox 40"/>
          <p:cNvSpPr txBox="1"/>
          <p:nvPr/>
        </p:nvSpPr>
        <p:spPr>
          <a:xfrm>
            <a:off x="2597896" y="4042267"/>
            <a:ext cx="327117" cy="566117"/>
          </a:xfrm>
          <a:prstGeom prst="rect">
            <a:avLst/>
          </a:prstGeom>
        </p:spPr>
        <p:txBody>
          <a:bodyPr lIns="0" tIns="0" rIns="0" bIns="0" rtlCol="0" anchor="t">
            <a:spAutoFit/>
          </a:bodyPr>
          <a:lstStyle/>
          <a:p>
            <a:pPr algn="ctr">
              <a:lnSpc>
                <a:spcPts val="4660"/>
              </a:lnSpc>
            </a:pPr>
            <a:r>
              <a:rPr lang="en-US" sz="3328" dirty="0">
                <a:solidFill>
                  <a:srgbClr val="CCE3F8"/>
                </a:solidFill>
                <a:latin typeface="Georgia Pro Bold"/>
              </a:rPr>
              <a:t>1</a:t>
            </a:r>
          </a:p>
        </p:txBody>
      </p:sp>
      <p:sp>
        <p:nvSpPr>
          <p:cNvPr id="41" name="TextBox 41"/>
          <p:cNvSpPr txBox="1"/>
          <p:nvPr/>
        </p:nvSpPr>
        <p:spPr>
          <a:xfrm>
            <a:off x="6326879" y="4537129"/>
            <a:ext cx="327117" cy="566117"/>
          </a:xfrm>
          <a:prstGeom prst="rect">
            <a:avLst/>
          </a:prstGeom>
        </p:spPr>
        <p:txBody>
          <a:bodyPr lIns="0" tIns="0" rIns="0" bIns="0" rtlCol="0" anchor="t">
            <a:spAutoFit/>
          </a:bodyPr>
          <a:lstStyle/>
          <a:p>
            <a:pPr algn="ctr">
              <a:lnSpc>
                <a:spcPts val="4660"/>
              </a:lnSpc>
            </a:pPr>
            <a:r>
              <a:rPr lang="en-US" sz="3328" dirty="0">
                <a:solidFill>
                  <a:srgbClr val="CCE3F8"/>
                </a:solidFill>
                <a:latin typeface="Georgia Pro Bold"/>
              </a:rPr>
              <a:t>2</a:t>
            </a:r>
          </a:p>
        </p:txBody>
      </p:sp>
      <p:sp>
        <p:nvSpPr>
          <p:cNvPr id="43" name="TextBox 43"/>
          <p:cNvSpPr txBox="1"/>
          <p:nvPr/>
        </p:nvSpPr>
        <p:spPr>
          <a:xfrm>
            <a:off x="772707" y="1138148"/>
            <a:ext cx="1976519" cy="308546"/>
          </a:xfrm>
          <a:prstGeom prst="rect">
            <a:avLst/>
          </a:prstGeom>
        </p:spPr>
        <p:txBody>
          <a:bodyPr wrap="square" lIns="0" tIns="0" rIns="0" bIns="0" rtlCol="0" anchor="t">
            <a:spAutoFit/>
          </a:bodyPr>
          <a:lstStyle/>
          <a:p>
            <a:pPr algn="ctr">
              <a:lnSpc>
                <a:spcPts val="2362"/>
              </a:lnSpc>
            </a:pPr>
            <a:r>
              <a:rPr lang="en-US" sz="2500" b="1" dirty="0">
                <a:solidFill>
                  <a:srgbClr val="022B4B"/>
                </a:solidFill>
                <a:latin typeface="Georgia Pro Bold"/>
              </a:rPr>
              <a:t>1. Ma-</a:t>
            </a:r>
            <a:r>
              <a:rPr lang="en-US" sz="2500" b="1" dirty="0" err="1">
                <a:solidFill>
                  <a:srgbClr val="022B4B"/>
                </a:solidFill>
                <a:latin typeface="Georgia Pro Bold"/>
              </a:rPr>
              <a:t>lai</a:t>
            </a:r>
            <a:r>
              <a:rPr lang="en-US" sz="2500" b="1" dirty="0">
                <a:solidFill>
                  <a:srgbClr val="022B4B"/>
                </a:solidFill>
                <a:latin typeface="Georgia Pro Bold"/>
              </a:rPr>
              <a:t>-xi-a</a:t>
            </a:r>
          </a:p>
        </p:txBody>
      </p:sp>
      <p:sp>
        <p:nvSpPr>
          <p:cNvPr id="54" name="Freeform 54"/>
          <p:cNvSpPr/>
          <p:nvPr/>
        </p:nvSpPr>
        <p:spPr>
          <a:xfrm>
            <a:off x="6413696" y="6278172"/>
            <a:ext cx="632189" cy="320032"/>
          </a:xfrm>
          <a:custGeom>
            <a:avLst/>
            <a:gdLst/>
            <a:ahLst/>
            <a:cxnLst/>
            <a:rect l="l" t="t" r="r" b="b"/>
            <a:pathLst>
              <a:path w="948284" h="480048">
                <a:moveTo>
                  <a:pt x="0" y="0"/>
                </a:moveTo>
                <a:lnTo>
                  <a:pt x="948285" y="0"/>
                </a:lnTo>
                <a:lnTo>
                  <a:pt x="948285" y="480048"/>
                </a:lnTo>
                <a:lnTo>
                  <a:pt x="0" y="480048"/>
                </a:lnTo>
                <a:lnTo>
                  <a:pt x="0" y="0"/>
                </a:lnTo>
                <a:close/>
              </a:path>
            </a:pathLst>
          </a:custGeom>
          <a:blipFill>
            <a:blip r:embed="rId10">
              <a:extLst>
                <a:ext uri="{96DAC541-7B7A-43D3-8B79-37D633B846F1}">
                  <asvg:svgBlip xmlns:asvg="http://schemas.microsoft.com/office/drawing/2016/SVG/main" r:embed="rId11"/>
                </a:ext>
              </a:extLst>
            </a:blip>
            <a:stretch>
              <a:fillRect r="-113127" b="-52616"/>
            </a:stretch>
          </a:blipFill>
        </p:spPr>
      </p:sp>
      <p:sp>
        <p:nvSpPr>
          <p:cNvPr id="55" name="Freeform 4">
            <a:extLst>
              <a:ext uri="{FF2B5EF4-FFF2-40B4-BE49-F238E27FC236}">
                <a16:creationId xmlns:a16="http://schemas.microsoft.com/office/drawing/2014/main" id="{D1A8C1CD-15FC-7055-57C0-DA4778D32C53}"/>
              </a:ext>
            </a:extLst>
          </p:cNvPr>
          <p:cNvSpPr/>
          <p:nvPr/>
        </p:nvSpPr>
        <p:spPr>
          <a:xfrm rot="5752674" flipH="1" flipV="1">
            <a:off x="1570824" y="3538101"/>
            <a:ext cx="1247441" cy="1492428"/>
          </a:xfrm>
          <a:custGeom>
            <a:avLst/>
            <a:gdLst/>
            <a:ahLst/>
            <a:cxnLst/>
            <a:rect l="l" t="t" r="r" b="b"/>
            <a:pathLst>
              <a:path w="1871161" h="1817365">
                <a:moveTo>
                  <a:pt x="1871161" y="1817365"/>
                </a:moveTo>
                <a:lnTo>
                  <a:pt x="0" y="1817365"/>
                </a:lnTo>
                <a:lnTo>
                  <a:pt x="0" y="0"/>
                </a:lnTo>
                <a:lnTo>
                  <a:pt x="1871161" y="0"/>
                </a:lnTo>
                <a:lnTo>
                  <a:pt x="1871161" y="1817365"/>
                </a:lnTo>
                <a:close/>
              </a:path>
            </a:pathLst>
          </a:custGeom>
          <a:blipFill>
            <a:blip r:embed="rId8">
              <a:extLst>
                <a:ext uri="{96DAC541-7B7A-43D3-8B79-37D633B846F1}">
                  <asvg:svgBlip xmlns:asvg="http://schemas.microsoft.com/office/drawing/2016/SVG/main" r:embed="rId9"/>
                </a:ext>
              </a:extLst>
            </a:blip>
            <a:stretch>
              <a:fillRect t="-26582" r="-26582"/>
            </a:stretch>
          </a:blipFill>
        </p:spPr>
      </p:sp>
      <p:sp>
        <p:nvSpPr>
          <p:cNvPr id="59" name="TextBox 58">
            <a:extLst>
              <a:ext uri="{FF2B5EF4-FFF2-40B4-BE49-F238E27FC236}">
                <a16:creationId xmlns:a16="http://schemas.microsoft.com/office/drawing/2014/main" id="{19C80B63-358B-7594-4438-CB713029686A}"/>
              </a:ext>
            </a:extLst>
          </p:cNvPr>
          <p:cNvSpPr txBox="1"/>
          <p:nvPr/>
        </p:nvSpPr>
        <p:spPr>
          <a:xfrm>
            <a:off x="-17781" y="93003"/>
            <a:ext cx="5262134" cy="507831"/>
          </a:xfrm>
          <a:prstGeom prst="rect">
            <a:avLst/>
          </a:prstGeom>
          <a:noFill/>
        </p:spPr>
        <p:txBody>
          <a:bodyPr wrap="square" lIns="0" tIns="0" rIns="0" bIns="0" rtlCol="0">
            <a:spAutoFit/>
          </a:bodyPr>
          <a:lstStyle/>
          <a:p>
            <a:pPr algn="ctr" defTabSz="609630">
              <a:defRPr/>
            </a:pPr>
            <a:r>
              <a:rPr lang="en-US" sz="3300" b="1">
                <a:solidFill>
                  <a:srgbClr val="C00000"/>
                </a:solidFill>
                <a:latin typeface="Sitka Banner" pitchFamily="2" charset="0"/>
                <a:ea typeface="Times New Roman" panose="02020603050405020304" pitchFamily="18" charset="0"/>
                <a:cs typeface="Times New Roman" panose="02020603050405020304" pitchFamily="18" charset="0"/>
              </a:rPr>
              <a:t>* Đối với Đông </a:t>
            </a:r>
            <a:r>
              <a:rPr lang="en-US" sz="3300" b="1" dirty="0">
                <a:solidFill>
                  <a:srgbClr val="C00000"/>
                </a:solidFill>
                <a:latin typeface="Sitka Banner" pitchFamily="2" charset="0"/>
                <a:ea typeface="Times New Roman" panose="02020603050405020304" pitchFamily="18" charset="0"/>
                <a:cs typeface="Times New Roman" panose="02020603050405020304" pitchFamily="18" charset="0"/>
              </a:rPr>
              <a:t>Nam Á </a:t>
            </a:r>
            <a:r>
              <a:rPr lang="en-US" sz="3300" b="1" dirty="0" err="1">
                <a:solidFill>
                  <a:srgbClr val="C00000"/>
                </a:solidFill>
                <a:latin typeface="Sitka Banner" pitchFamily="2" charset="0"/>
                <a:ea typeface="Times New Roman" panose="02020603050405020304" pitchFamily="18" charset="0"/>
                <a:cs typeface="Times New Roman" panose="02020603050405020304" pitchFamily="18" charset="0"/>
              </a:rPr>
              <a:t>hải</a:t>
            </a:r>
            <a:r>
              <a:rPr lang="en-US" sz="3300" b="1" dirty="0">
                <a:solidFill>
                  <a:srgbClr val="C00000"/>
                </a:solidFill>
                <a:latin typeface="Sitka Banner" pitchFamily="2" charset="0"/>
                <a:ea typeface="Times New Roman" panose="02020603050405020304" pitchFamily="18" charset="0"/>
                <a:cs typeface="Times New Roman" panose="02020603050405020304" pitchFamily="18" charset="0"/>
              </a:rPr>
              <a:t> </a:t>
            </a:r>
            <a:r>
              <a:rPr lang="en-US" sz="3300" b="1" dirty="0" err="1">
                <a:solidFill>
                  <a:srgbClr val="C00000"/>
                </a:solidFill>
                <a:latin typeface="Sitka Banner" pitchFamily="2" charset="0"/>
                <a:ea typeface="Times New Roman" panose="02020603050405020304" pitchFamily="18" charset="0"/>
                <a:cs typeface="Times New Roman" panose="02020603050405020304" pitchFamily="18" charset="0"/>
              </a:rPr>
              <a:t>đảo</a:t>
            </a:r>
            <a:endParaRPr lang="en-US" sz="3300" b="1" dirty="0">
              <a:solidFill>
                <a:srgbClr val="C00000"/>
              </a:solidFill>
              <a:latin typeface="Sitka Banner" pitchFamily="2" charset="0"/>
              <a:ea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DC59EFEA-7C63-961B-E2EF-9C7382CB0AA5}"/>
              </a:ext>
            </a:extLst>
          </p:cNvPr>
          <p:cNvSpPr txBox="1"/>
          <p:nvPr/>
        </p:nvSpPr>
        <p:spPr>
          <a:xfrm>
            <a:off x="132743" y="1476556"/>
            <a:ext cx="3258746" cy="861774"/>
          </a:xfrm>
          <a:prstGeom prst="rect">
            <a:avLst/>
          </a:prstGeom>
          <a:noFill/>
        </p:spPr>
        <p:txBody>
          <a:bodyPr wrap="square" lIns="0" tIns="0" rIns="0" bIns="0" rtlCol="0">
            <a:spAutoFit/>
          </a:bodyPr>
          <a:lstStyle/>
          <a:p>
            <a:pPr algn="just" defTabSz="609630">
              <a:defRPr/>
            </a:pPr>
            <a:r>
              <a:rPr lang="en-US" sz="2800" b="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- 1511</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Nha</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chiếm</a:t>
            </a:r>
            <a:r>
              <a:rPr lang="en-US" sz="2800" b="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Malắcca</a:t>
            </a:r>
            <a:endPar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5418E7A4-05F7-A7CE-583F-E06F47AA558F}"/>
              </a:ext>
            </a:extLst>
          </p:cNvPr>
          <p:cNvSpPr txBox="1"/>
          <p:nvPr/>
        </p:nvSpPr>
        <p:spPr>
          <a:xfrm>
            <a:off x="175975" y="2487114"/>
            <a:ext cx="3257601" cy="1292662"/>
          </a:xfrm>
          <a:prstGeom prst="rect">
            <a:avLst/>
          </a:prstGeom>
          <a:noFill/>
        </p:spPr>
        <p:txBody>
          <a:bodyPr wrap="square" lIns="0" tIns="0" rIns="0" bIns="0" rtlCol="0">
            <a:spAutoFit/>
          </a:bodyPr>
          <a:lstStyle/>
          <a:p>
            <a:pPr algn="just" defTabSz="609630">
              <a:defRPr/>
            </a:pPr>
            <a:r>
              <a:rPr lang="en-US" sz="2800" b="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Cuối XVIII-đầu XX</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Lai </a:t>
            </a:r>
            <a:r>
              <a:rPr lang="en-US" sz="2800" b="1"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Anh.</a:t>
            </a:r>
            <a:endPar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2" name="TextBox 43">
            <a:extLst>
              <a:ext uri="{FF2B5EF4-FFF2-40B4-BE49-F238E27FC236}">
                <a16:creationId xmlns:a16="http://schemas.microsoft.com/office/drawing/2014/main" id="{398D1783-E8D0-C789-A4B6-DFC769CEFA5D}"/>
              </a:ext>
            </a:extLst>
          </p:cNvPr>
          <p:cNvSpPr txBox="1"/>
          <p:nvPr/>
        </p:nvSpPr>
        <p:spPr>
          <a:xfrm>
            <a:off x="4649337" y="771472"/>
            <a:ext cx="2297924" cy="308546"/>
          </a:xfrm>
          <a:prstGeom prst="rect">
            <a:avLst/>
          </a:prstGeom>
        </p:spPr>
        <p:txBody>
          <a:bodyPr wrap="square" lIns="0" tIns="0" rIns="0" bIns="0" rtlCol="0" anchor="t">
            <a:spAutoFit/>
          </a:bodyPr>
          <a:lstStyle/>
          <a:p>
            <a:pPr algn="ctr">
              <a:lnSpc>
                <a:spcPts val="2362"/>
              </a:lnSpc>
            </a:pPr>
            <a:r>
              <a:rPr lang="en-US" sz="2500" b="1" dirty="0">
                <a:solidFill>
                  <a:srgbClr val="022B4B"/>
                </a:solidFill>
                <a:latin typeface="Georgia Pro Bold"/>
              </a:rPr>
              <a:t>2. Phi-lip-pin</a:t>
            </a:r>
          </a:p>
        </p:txBody>
      </p:sp>
      <p:sp>
        <p:nvSpPr>
          <p:cNvPr id="63" name="TextBox 62">
            <a:extLst>
              <a:ext uri="{FF2B5EF4-FFF2-40B4-BE49-F238E27FC236}">
                <a16:creationId xmlns:a16="http://schemas.microsoft.com/office/drawing/2014/main" id="{19DE429D-3E79-AAAF-E977-573535E6C702}"/>
              </a:ext>
            </a:extLst>
          </p:cNvPr>
          <p:cNvSpPr txBox="1"/>
          <p:nvPr/>
        </p:nvSpPr>
        <p:spPr>
          <a:xfrm>
            <a:off x="4092391" y="1237664"/>
            <a:ext cx="3383805" cy="1292662"/>
          </a:xfrm>
          <a:prstGeom prst="rect">
            <a:avLst/>
          </a:prstGeom>
          <a:noFill/>
        </p:spPr>
        <p:txBody>
          <a:bodyPr wrap="square" lIns="0" tIns="0" rIns="0" bIns="0" rtlCol="0">
            <a:spAutoFit/>
          </a:bodyPr>
          <a:lstStyle/>
          <a:p>
            <a:pPr algn="just" defTabSz="609630">
              <a:defRPr/>
            </a:pPr>
            <a:r>
              <a:rPr lang="en-US" sz="2800" b="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Giữa thế </a:t>
            </a:r>
            <a:r>
              <a:rPr lang="en-US" sz="2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XVI, </a:t>
            </a:r>
            <a:r>
              <a:rPr lang="en-US" sz="2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2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Nha</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xâm</a:t>
            </a:r>
            <a:r>
              <a:rPr lang="en-US" sz="2800" b="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lược và thống trị.</a:t>
            </a:r>
            <a:endPar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4" name="TextBox 43">
            <a:extLst>
              <a:ext uri="{FF2B5EF4-FFF2-40B4-BE49-F238E27FC236}">
                <a16:creationId xmlns:a16="http://schemas.microsoft.com/office/drawing/2014/main" id="{79B6EAC7-AB5A-68BA-9A34-DD1A6CA92199}"/>
              </a:ext>
            </a:extLst>
          </p:cNvPr>
          <p:cNvSpPr txBox="1"/>
          <p:nvPr/>
        </p:nvSpPr>
        <p:spPr>
          <a:xfrm>
            <a:off x="8668013" y="419549"/>
            <a:ext cx="2473120" cy="308546"/>
          </a:xfrm>
          <a:prstGeom prst="rect">
            <a:avLst/>
          </a:prstGeom>
        </p:spPr>
        <p:txBody>
          <a:bodyPr wrap="square" lIns="0" tIns="0" rIns="0" bIns="0" rtlCol="0" anchor="t">
            <a:spAutoFit/>
          </a:bodyPr>
          <a:lstStyle/>
          <a:p>
            <a:pPr algn="ctr">
              <a:lnSpc>
                <a:spcPts val="2362"/>
              </a:lnSpc>
            </a:pPr>
            <a:r>
              <a:rPr lang="en-US" sz="2500" b="1" dirty="0">
                <a:solidFill>
                  <a:srgbClr val="022B4B"/>
                </a:solidFill>
                <a:latin typeface="Georgia Pro Bold"/>
              </a:rPr>
              <a:t>3. In-</a:t>
            </a:r>
            <a:r>
              <a:rPr lang="en-US" sz="2500" b="1" dirty="0" err="1">
                <a:solidFill>
                  <a:srgbClr val="022B4B"/>
                </a:solidFill>
                <a:latin typeface="Georgia Pro Bold"/>
              </a:rPr>
              <a:t>đô</a:t>
            </a:r>
            <a:r>
              <a:rPr lang="en-US" sz="2500" b="1" dirty="0">
                <a:solidFill>
                  <a:srgbClr val="022B4B"/>
                </a:solidFill>
                <a:latin typeface="Georgia Pro Bold"/>
              </a:rPr>
              <a:t>-</a:t>
            </a:r>
            <a:r>
              <a:rPr lang="en-US" sz="2500" b="1" dirty="0" err="1">
                <a:solidFill>
                  <a:srgbClr val="022B4B"/>
                </a:solidFill>
                <a:latin typeface="Georgia Pro Bold"/>
              </a:rPr>
              <a:t>nê</a:t>
            </a:r>
            <a:r>
              <a:rPr lang="en-US" sz="2500" b="1" dirty="0">
                <a:solidFill>
                  <a:srgbClr val="022B4B"/>
                </a:solidFill>
                <a:latin typeface="Georgia Pro Bold"/>
              </a:rPr>
              <a:t>-xi-a</a:t>
            </a:r>
          </a:p>
        </p:txBody>
      </p:sp>
      <p:sp>
        <p:nvSpPr>
          <p:cNvPr id="66" name="TextBox 65">
            <a:extLst>
              <a:ext uri="{FF2B5EF4-FFF2-40B4-BE49-F238E27FC236}">
                <a16:creationId xmlns:a16="http://schemas.microsoft.com/office/drawing/2014/main" id="{0A88E4E1-F698-F39D-901A-D76591A8880A}"/>
              </a:ext>
            </a:extLst>
          </p:cNvPr>
          <p:cNvSpPr txBox="1"/>
          <p:nvPr/>
        </p:nvSpPr>
        <p:spPr>
          <a:xfrm>
            <a:off x="4172424" y="2492974"/>
            <a:ext cx="3303772" cy="861774"/>
          </a:xfrm>
          <a:prstGeom prst="rect">
            <a:avLst/>
          </a:prstGeom>
          <a:noFill/>
        </p:spPr>
        <p:txBody>
          <a:bodyPr wrap="square" lIns="0" tIns="0" rIns="0" bIns="0" rtlCol="0">
            <a:spAutoFit/>
          </a:bodyPr>
          <a:lstStyle/>
          <a:p>
            <a:pPr marL="342900" indent="-342900" algn="just" defTabSz="609630">
              <a:buFontTx/>
              <a:buChar char="-"/>
              <a:defRPr/>
            </a:pPr>
            <a:r>
              <a:rPr lang="en-US" sz="2800" b="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1898, trở thành thuộc địa của Mỹ.</a:t>
            </a:r>
            <a:endPar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Freeform 8"/>
          <p:cNvSpPr/>
          <p:nvPr/>
        </p:nvSpPr>
        <p:spPr>
          <a:xfrm>
            <a:off x="9290785" y="2999566"/>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6" name="Group 16"/>
          <p:cNvGrpSpPr/>
          <p:nvPr/>
        </p:nvGrpSpPr>
        <p:grpSpPr>
          <a:xfrm>
            <a:off x="9330179" y="3027385"/>
            <a:ext cx="575679" cy="575679"/>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18" name="TextBox 18"/>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sp>
        <p:nvSpPr>
          <p:cNvPr id="35" name="Freeform 35"/>
          <p:cNvSpPr/>
          <p:nvPr/>
        </p:nvSpPr>
        <p:spPr>
          <a:xfrm rot="388857" flipH="1" flipV="1">
            <a:off x="8519609" y="2691856"/>
            <a:ext cx="997843" cy="1024742"/>
          </a:xfrm>
          <a:custGeom>
            <a:avLst/>
            <a:gdLst/>
            <a:ahLst/>
            <a:cxnLst/>
            <a:rect l="l" t="t" r="r" b="b"/>
            <a:pathLst>
              <a:path w="1496764" h="1537113">
                <a:moveTo>
                  <a:pt x="1496764" y="1537113"/>
                </a:moveTo>
                <a:lnTo>
                  <a:pt x="0" y="1537113"/>
                </a:lnTo>
                <a:lnTo>
                  <a:pt x="0" y="0"/>
                </a:lnTo>
                <a:lnTo>
                  <a:pt x="1496764" y="0"/>
                </a:lnTo>
                <a:lnTo>
                  <a:pt x="1496764" y="1537113"/>
                </a:lnTo>
                <a:close/>
              </a:path>
            </a:pathLst>
          </a:custGeom>
          <a:blipFill>
            <a:blip r:embed="rId12">
              <a:extLst>
                <a:ext uri="{96DAC541-7B7A-43D3-8B79-37D633B846F1}">
                  <asvg:svgBlip xmlns:asvg="http://schemas.microsoft.com/office/drawing/2016/SVG/main" r:embed="rId13"/>
                </a:ext>
              </a:extLst>
            </a:blip>
            <a:stretch>
              <a:fillRect r="-39514" b="-39514"/>
            </a:stretch>
          </a:blipFill>
        </p:spPr>
      </p:sp>
      <p:sp>
        <p:nvSpPr>
          <p:cNvPr id="42" name="TextBox 42"/>
          <p:cNvSpPr txBox="1"/>
          <p:nvPr/>
        </p:nvSpPr>
        <p:spPr>
          <a:xfrm>
            <a:off x="9443990" y="3053860"/>
            <a:ext cx="327117" cy="566117"/>
          </a:xfrm>
          <a:prstGeom prst="rect">
            <a:avLst/>
          </a:prstGeom>
        </p:spPr>
        <p:txBody>
          <a:bodyPr lIns="0" tIns="0" rIns="0" bIns="0" rtlCol="0" anchor="t">
            <a:spAutoFit/>
          </a:bodyPr>
          <a:lstStyle/>
          <a:p>
            <a:pPr algn="ctr">
              <a:lnSpc>
                <a:spcPts val="4660"/>
              </a:lnSpc>
            </a:pPr>
            <a:r>
              <a:rPr lang="en-US" sz="3328" dirty="0">
                <a:solidFill>
                  <a:srgbClr val="CCE3F8"/>
                </a:solidFill>
                <a:latin typeface="Georgia Pro Bold"/>
              </a:rPr>
              <a:t>3</a:t>
            </a:r>
          </a:p>
        </p:txBody>
      </p:sp>
      <p:sp>
        <p:nvSpPr>
          <p:cNvPr id="67" name="TextBox 66">
            <a:extLst>
              <a:ext uri="{FF2B5EF4-FFF2-40B4-BE49-F238E27FC236}">
                <a16:creationId xmlns:a16="http://schemas.microsoft.com/office/drawing/2014/main" id="{AAE46078-DCFD-10CE-4BBB-0C31DBB48977}"/>
              </a:ext>
            </a:extLst>
          </p:cNvPr>
          <p:cNvSpPr txBox="1"/>
          <p:nvPr/>
        </p:nvSpPr>
        <p:spPr>
          <a:xfrm>
            <a:off x="8328556" y="834368"/>
            <a:ext cx="3061103" cy="1723549"/>
          </a:xfrm>
          <a:prstGeom prst="rect">
            <a:avLst/>
          </a:prstGeom>
          <a:noFill/>
        </p:spPr>
        <p:txBody>
          <a:bodyPr wrap="square" lIns="0" tIns="0" rIns="0" bIns="0" rtlCol="0">
            <a:spAutoFit/>
          </a:bodyPr>
          <a:lstStyle/>
          <a:p>
            <a:pPr algn="just" defTabSz="609630">
              <a:defRPr/>
            </a:pPr>
            <a:r>
              <a:rPr lang="en-US" sz="2800" b="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-Từ cuối XVI đến giữa XIX, bị Hà </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Lan </a:t>
            </a:r>
            <a:r>
              <a:rPr lang="en-US" sz="2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xâm</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lược</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ách</a:t>
            </a:r>
            <a:r>
              <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err="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đô</a:t>
            </a:r>
            <a:r>
              <a:rPr lang="en-US" sz="2800" b="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hộ.</a:t>
            </a:r>
            <a:endPar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6" grpId="0"/>
      <p:bldP spid="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38597-C6C5-4DE9-ACB1-3E70C4416F7B}"/>
              </a:ext>
            </a:extLst>
          </p:cNvPr>
          <p:cNvPicPr>
            <a:picLocks noChangeAspect="1"/>
          </p:cNvPicPr>
          <p:nvPr/>
        </p:nvPicPr>
        <p:blipFill>
          <a:blip r:embed="rId2"/>
          <a:stretch>
            <a:fillRect/>
          </a:stretch>
        </p:blipFill>
        <p:spPr>
          <a:xfrm>
            <a:off x="143838" y="-164387"/>
            <a:ext cx="11823843" cy="3593387"/>
          </a:xfrm>
          <a:prstGeom prst="rect">
            <a:avLst/>
          </a:prstGeom>
        </p:spPr>
      </p:pic>
      <p:pic>
        <p:nvPicPr>
          <p:cNvPr id="7" name="Picture 4" descr="Top 10 Must-Visit Museums in Melaka - 2023">
            <a:extLst>
              <a:ext uri="{FF2B5EF4-FFF2-40B4-BE49-F238E27FC236}">
                <a16:creationId xmlns:a16="http://schemas.microsoft.com/office/drawing/2014/main" id="{B42718AA-CE29-19F5-7BA3-BF531F77A24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7847" y="3534310"/>
            <a:ext cx="3350850" cy="3174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AB27A7-F6F2-3255-8BF4-4CF058A14F5B}"/>
              </a:ext>
            </a:extLst>
          </p:cNvPr>
          <p:cNvSpPr txBox="1"/>
          <p:nvPr/>
        </p:nvSpPr>
        <p:spPr>
          <a:xfrm>
            <a:off x="3961726" y="3981688"/>
            <a:ext cx="1864882" cy="2462213"/>
          </a:xfrm>
          <a:prstGeom prst="rect">
            <a:avLst/>
          </a:prstGeom>
          <a:noFill/>
          <a:ln w="28575">
            <a:solidFill>
              <a:srgbClr val="00B0F0"/>
            </a:solidFill>
          </a:ln>
        </p:spPr>
        <p:txBody>
          <a:bodyPr wrap="square">
            <a:spAutoFit/>
          </a:bodyPr>
          <a:lstStyle/>
          <a:p>
            <a:pPr algn="just"/>
            <a:r>
              <a:rPr lang="en-US" sz="2200" b="1" dirty="0" err="1">
                <a:solidFill>
                  <a:srgbClr val="002060"/>
                </a:solidFill>
                <a:latin typeface="Sitka Banner" pitchFamily="2" charset="0"/>
                <a:cs typeface="Times New Roman" panose="02020603050405020304" pitchFamily="18" charset="0"/>
              </a:rPr>
              <a:t>Mô</a:t>
            </a:r>
            <a:r>
              <a:rPr lang="en-US" sz="2200" b="1" dirty="0">
                <a:solidFill>
                  <a:srgbClr val="002060"/>
                </a:solidFill>
                <a:latin typeface="Sitka Banner" pitchFamily="2" charset="0"/>
                <a:cs typeface="Times New Roman" panose="02020603050405020304" pitchFamily="18" charset="0"/>
              </a:rPr>
              <a:t> </a:t>
            </a:r>
            <a:r>
              <a:rPr lang="en-US" sz="2200" b="1" dirty="0" err="1">
                <a:solidFill>
                  <a:srgbClr val="002060"/>
                </a:solidFill>
                <a:latin typeface="Sitka Banner" pitchFamily="2" charset="0"/>
                <a:cs typeface="Times New Roman" panose="02020603050405020304" pitchFamily="18" charset="0"/>
              </a:rPr>
              <a:t>hình</a:t>
            </a:r>
            <a:r>
              <a:rPr lang="en-US" sz="2200" b="1" dirty="0">
                <a:solidFill>
                  <a:srgbClr val="002060"/>
                </a:solidFill>
                <a:latin typeface="Sitka Banner" pitchFamily="2" charset="0"/>
                <a:cs typeface="Times New Roman" panose="02020603050405020304" pitchFamily="18" charset="0"/>
              </a:rPr>
              <a:t> </a:t>
            </a:r>
            <a:r>
              <a:rPr lang="vi-VN" sz="2200" b="1" dirty="0">
                <a:solidFill>
                  <a:srgbClr val="002060"/>
                </a:solidFill>
                <a:latin typeface="Sitka Banner" pitchFamily="2" charset="0"/>
                <a:cs typeface="Times New Roman" panose="02020603050405020304" pitchFamily="18" charset="0"/>
              </a:rPr>
              <a:t>con tàu Phlo</a:t>
            </a:r>
            <a:r>
              <a:rPr lang="en-US" sz="2200" b="1" dirty="0">
                <a:solidFill>
                  <a:srgbClr val="002060"/>
                </a:solidFill>
                <a:latin typeface="Sitka Banner" pitchFamily="2" charset="0"/>
                <a:cs typeface="Times New Roman" panose="02020603050405020304" pitchFamily="18" charset="0"/>
              </a:rPr>
              <a:t>-</a:t>
            </a:r>
            <a:r>
              <a:rPr lang="vi-VN" sz="2200" b="1" dirty="0">
                <a:solidFill>
                  <a:srgbClr val="002060"/>
                </a:solidFill>
                <a:latin typeface="Sitka Banner" pitchFamily="2" charset="0"/>
                <a:cs typeface="Times New Roman" panose="02020603050405020304" pitchFamily="18" charset="0"/>
              </a:rPr>
              <a:t>đơ Ma của Bồ Đào Nha </a:t>
            </a:r>
            <a:r>
              <a:rPr lang="en-US" sz="2200" b="1" dirty="0">
                <a:solidFill>
                  <a:srgbClr val="002060"/>
                </a:solidFill>
                <a:latin typeface="Sitka Banner" pitchFamily="2" charset="0"/>
                <a:cs typeface="Times New Roman" panose="02020603050405020304" pitchFamily="18" charset="0"/>
              </a:rPr>
              <a:t>t</a:t>
            </a:r>
            <a:r>
              <a:rPr lang="vi-VN" sz="2200" b="1" dirty="0">
                <a:solidFill>
                  <a:srgbClr val="002060"/>
                </a:solidFill>
                <a:latin typeface="Sitka Banner" pitchFamily="2" charset="0"/>
                <a:cs typeface="Times New Roman" panose="02020603050405020304" pitchFamily="18" charset="0"/>
              </a:rPr>
              <a:t>ại Bảo tàng Hàng hải ở Ma-lắc-ca (Ma-lai-xi-a</a:t>
            </a:r>
            <a:r>
              <a:rPr lang="en-US" sz="2200" b="1" dirty="0">
                <a:solidFill>
                  <a:srgbClr val="002060"/>
                </a:solidFill>
                <a:latin typeface="Sitka Banner" pitchFamily="2" charset="0"/>
                <a:cs typeface="Times New Roman" panose="02020603050405020304" pitchFamily="18" charset="0"/>
              </a:rPr>
              <a:t>)</a:t>
            </a:r>
            <a:r>
              <a:rPr lang="vi-VN" sz="2200" b="1">
                <a:solidFill>
                  <a:srgbClr val="002060"/>
                </a:solidFill>
                <a:latin typeface="Sitka Banner" pitchFamily="2" charset="0"/>
                <a:cs typeface="Times New Roman" panose="02020603050405020304" pitchFamily="18" charset="0"/>
              </a:rPr>
              <a:t>. </a:t>
            </a:r>
            <a:endParaRPr lang="vi-VN" sz="2200" b="1" dirty="0">
              <a:solidFill>
                <a:srgbClr val="002060"/>
              </a:solidFill>
              <a:latin typeface="Sitka Banner" pitchFamily="2" charset="0"/>
              <a:cs typeface="Times New Roman" panose="02020603050405020304" pitchFamily="18" charset="0"/>
            </a:endParaRPr>
          </a:p>
        </p:txBody>
      </p:sp>
      <p:pic>
        <p:nvPicPr>
          <p:cNvPr id="11" name="Picture 10">
            <a:extLst>
              <a:ext uri="{FF2B5EF4-FFF2-40B4-BE49-F238E27FC236}">
                <a16:creationId xmlns:a16="http://schemas.microsoft.com/office/drawing/2014/main" id="{E1F3FF36-EE21-DAF5-121F-9324217967DB}"/>
              </a:ext>
            </a:extLst>
          </p:cNvPr>
          <p:cNvPicPr>
            <a:picLocks noChangeAspect="1"/>
          </p:cNvPicPr>
          <p:nvPr/>
        </p:nvPicPr>
        <p:blipFill>
          <a:blip r:embed="rId4"/>
          <a:stretch>
            <a:fillRect/>
          </a:stretch>
        </p:blipFill>
        <p:spPr>
          <a:xfrm>
            <a:off x="6055759" y="3304903"/>
            <a:ext cx="4316150" cy="35530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itle 1">
            <a:extLst>
              <a:ext uri="{FF2B5EF4-FFF2-40B4-BE49-F238E27FC236}">
                <a16:creationId xmlns:a16="http://schemas.microsoft.com/office/drawing/2014/main" id="{1D1C1697-AFCE-9BC8-C9C5-8FDCD1E8897B}"/>
              </a:ext>
            </a:extLst>
          </p:cNvPr>
          <p:cNvSpPr txBox="1">
            <a:spLocks/>
          </p:cNvSpPr>
          <p:nvPr/>
        </p:nvSpPr>
        <p:spPr>
          <a:xfrm>
            <a:off x="10510347" y="3866607"/>
            <a:ext cx="1684749" cy="2248242"/>
          </a:xfrm>
          <a:prstGeom prst="rect">
            <a:avLst/>
          </a:prstGeom>
          <a:solidFill>
            <a:sysClr val="window" lastClr="FFFFFF"/>
          </a:solidFill>
          <a:ln>
            <a:solidFill>
              <a:schemeClr val="accent1"/>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2200" b="1" u="none" strike="noStrike" kern="1200" cap="none" spc="0" normalizeH="0" baseline="0" noProof="0" dirty="0" err="1">
                <a:ln>
                  <a:noFill/>
                </a:ln>
                <a:solidFill>
                  <a:srgbClr val="C00000"/>
                </a:solidFill>
                <a:effectLst/>
                <a:uLnTx/>
                <a:uFillTx/>
                <a:latin typeface="Sitka Banner" pitchFamily="2" charset="0"/>
                <a:cs typeface="Times New Roman" panose="02020603050405020304" pitchFamily="18" charset="0"/>
              </a:rPr>
              <a:t>Cuối</a:t>
            </a:r>
            <a:r>
              <a:rPr kumimoji="0" lang="en-US" sz="2200" b="1"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 </a:t>
            </a:r>
            <a:r>
              <a:rPr kumimoji="0" lang="en-US" sz="2200" b="1" u="none" strike="noStrike" kern="1200" cap="none" spc="0" normalizeH="0" baseline="0" noProof="0">
                <a:ln>
                  <a:noFill/>
                </a:ln>
                <a:solidFill>
                  <a:srgbClr val="C00000"/>
                </a:solidFill>
                <a:effectLst/>
                <a:uLnTx/>
                <a:uFillTx/>
                <a:latin typeface="Sitka Banner" pitchFamily="2" charset="0"/>
                <a:cs typeface="Times New Roman" panose="02020603050405020304" pitchFamily="18" charset="0"/>
              </a:rPr>
              <a:t>TK</a:t>
            </a:r>
            <a:r>
              <a:rPr kumimoji="0" lang="en-US" sz="2200" b="1" u="none" strike="noStrike" kern="1200" cap="none" spc="0" normalizeH="0" noProof="0">
                <a:ln>
                  <a:noFill/>
                </a:ln>
                <a:solidFill>
                  <a:srgbClr val="C00000"/>
                </a:solidFill>
                <a:effectLst/>
                <a:uLnTx/>
                <a:uFillTx/>
                <a:latin typeface="Sitka Banner" pitchFamily="2" charset="0"/>
                <a:cs typeface="Times New Roman" panose="02020603050405020304" pitchFamily="18" charset="0"/>
              </a:rPr>
              <a:t> XVIII - </a:t>
            </a:r>
            <a:r>
              <a:rPr kumimoji="0" lang="en-US" sz="2200" b="1" u="none" strike="noStrike" kern="1200" cap="none" spc="0" normalizeH="0" noProof="0" err="1">
                <a:ln>
                  <a:noFill/>
                </a:ln>
                <a:solidFill>
                  <a:srgbClr val="C00000"/>
                </a:solidFill>
                <a:effectLst/>
                <a:uLnTx/>
                <a:uFillTx/>
                <a:latin typeface="Sitka Banner" pitchFamily="2" charset="0"/>
                <a:cs typeface="Times New Roman" panose="02020603050405020304" pitchFamily="18" charset="0"/>
              </a:rPr>
              <a:t>đầu</a:t>
            </a:r>
            <a:r>
              <a:rPr kumimoji="0" lang="en-US" sz="2200" b="1" u="none" strike="noStrike" kern="1200" cap="none" spc="0" normalizeH="0" noProof="0">
                <a:ln>
                  <a:noFill/>
                </a:ln>
                <a:solidFill>
                  <a:srgbClr val="C00000"/>
                </a:solidFill>
                <a:effectLst/>
                <a:uLnTx/>
                <a:uFillTx/>
                <a:latin typeface="Sitka Banner" pitchFamily="2" charset="0"/>
                <a:cs typeface="Times New Roman" panose="02020603050405020304" pitchFamily="18" charset="0"/>
              </a:rPr>
              <a:t> XX, </a:t>
            </a:r>
            <a:r>
              <a:rPr kumimoji="0" lang="en-US" sz="2200" b="1"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thực</a:t>
            </a:r>
            <a:r>
              <a:rPr kumimoji="0" lang="en-US" sz="2200" b="1"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2200" b="1"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dân</a:t>
            </a:r>
            <a:r>
              <a:rPr kumimoji="0" lang="en-US" sz="2200" b="1"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Anh </a:t>
            </a:r>
            <a:r>
              <a:rPr kumimoji="0" lang="en-US" sz="2200" b="1"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xâm</a:t>
            </a:r>
            <a:r>
              <a:rPr kumimoji="0" lang="en-US" sz="2200" b="1"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2200" b="1"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lược</a:t>
            </a:r>
            <a:r>
              <a:rPr kumimoji="0" lang="en-US" sz="2200" b="1"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2200" b="1"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thành</a:t>
            </a:r>
            <a:r>
              <a:rPr kumimoji="0" lang="en-US" sz="2200" b="1"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2200" b="1"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lập</a:t>
            </a:r>
            <a:r>
              <a:rPr kumimoji="0" lang="en-US" sz="2200" b="1"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2200" b="1"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Mã</a:t>
            </a:r>
            <a:r>
              <a:rPr kumimoji="0" lang="en-US" sz="2200" b="1"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Lai </a:t>
            </a:r>
            <a:r>
              <a:rPr kumimoji="0" lang="en-US" sz="2200" b="1"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thuộc</a:t>
            </a:r>
            <a:r>
              <a:rPr kumimoji="0" lang="en-US" sz="2200" b="1"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Anh.</a:t>
            </a:r>
            <a:endParaRPr kumimoji="0" lang="vi-VN" sz="2200" b="1"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258583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ndefined">
            <a:extLst>
              <a:ext uri="{FF2B5EF4-FFF2-40B4-BE49-F238E27FC236}">
                <a16:creationId xmlns:a16="http://schemas.microsoft.com/office/drawing/2014/main" id="{55F44F82-A288-4D68-A2C9-3164781C0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83" y="330506"/>
            <a:ext cx="6457720" cy="518476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4" name="Picture 4" descr="Visit Lapu-Lapu: 2023 Travel Guide for Lapu-Lapu, Central Visayas | Expedia">
            <a:extLst>
              <a:ext uri="{FF2B5EF4-FFF2-40B4-BE49-F238E27FC236}">
                <a16:creationId xmlns:a16="http://schemas.microsoft.com/office/drawing/2014/main" id="{AE80F17A-13D5-4C7D-A763-773B36FF1ED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974451" y="162255"/>
            <a:ext cx="5009002" cy="33798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itle 1">
            <a:extLst>
              <a:ext uri="{FF2B5EF4-FFF2-40B4-BE49-F238E27FC236}">
                <a16:creationId xmlns:a16="http://schemas.microsoft.com/office/drawing/2014/main" id="{79B199E4-B811-4834-9693-A3C7E5E88318}"/>
              </a:ext>
            </a:extLst>
          </p:cNvPr>
          <p:cNvSpPr txBox="1">
            <a:spLocks/>
          </p:cNvSpPr>
          <p:nvPr/>
        </p:nvSpPr>
        <p:spPr>
          <a:xfrm>
            <a:off x="178067" y="5548448"/>
            <a:ext cx="6796384" cy="1087483"/>
          </a:xfrm>
          <a:prstGeom prst="rect">
            <a:avLst/>
          </a:prstGeom>
          <a:solidFill>
            <a:sysClr val="window" lastClr="FFFFFF"/>
          </a:solidFill>
          <a:ln>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400" b="1"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Tại Phi-líp-pin, ngay khi thực dân Tây Ban Nha xâm nhập đã vấp phải sự chống trả quyết liệt của thổ dân đảo Mác-tan (1521) với thủ lĩnh là La-pu-la-pu. </a:t>
            </a:r>
          </a:p>
        </p:txBody>
      </p:sp>
      <p:sp>
        <p:nvSpPr>
          <p:cNvPr id="5" name="!!1">
            <a:extLst>
              <a:ext uri="{FF2B5EF4-FFF2-40B4-BE49-F238E27FC236}">
                <a16:creationId xmlns:a16="http://schemas.microsoft.com/office/drawing/2014/main" id="{FE3D3157-68E8-4B83-9DB9-53E7656D794B}"/>
              </a:ext>
            </a:extLst>
          </p:cNvPr>
          <p:cNvSpPr txBox="1"/>
          <p:nvPr/>
        </p:nvSpPr>
        <p:spPr>
          <a:xfrm>
            <a:off x="7087688" y="3542056"/>
            <a:ext cx="5104311" cy="3139321"/>
          </a:xfrm>
          <a:prstGeom prst="rect">
            <a:avLst/>
          </a:prstGeom>
          <a:noFill/>
        </p:spPr>
        <p:txBody>
          <a:bodyPr wrap="square" rtlCol="0">
            <a:spAutoFit/>
          </a:bodyPr>
          <a:lstStyle/>
          <a:p>
            <a:pPr algn="just"/>
            <a:r>
              <a:rPr lang="vi-VN" sz="2200" b="1" dirty="0">
                <a:solidFill>
                  <a:schemeClr val="accent6">
                    <a:lumMod val="50000"/>
                  </a:schemeClr>
                </a:solidFill>
                <a:latin typeface="Times New Roman" panose="02020603050405020304" pitchFamily="18" charset="0"/>
                <a:cs typeface="Times New Roman" panose="02020603050405020304" pitchFamily="18" charset="0"/>
              </a:rPr>
              <a:t>La</a:t>
            </a:r>
            <a:r>
              <a:rPr lang="en-US" sz="2200" b="1" dirty="0">
                <a:solidFill>
                  <a:schemeClr val="accent6">
                    <a:lumMod val="50000"/>
                  </a:schemeClr>
                </a:solidFill>
                <a:latin typeface="Times New Roman" panose="02020603050405020304" pitchFamily="18" charset="0"/>
                <a:cs typeface="Times New Roman" panose="02020603050405020304" pitchFamily="18" charset="0"/>
              </a:rPr>
              <a:t>-</a:t>
            </a:r>
            <a:r>
              <a:rPr lang="vi-VN" sz="2200" b="1" dirty="0">
                <a:solidFill>
                  <a:schemeClr val="accent6">
                    <a:lumMod val="50000"/>
                  </a:schemeClr>
                </a:solidFill>
                <a:latin typeface="Times New Roman" panose="02020603050405020304" pitchFamily="18" charset="0"/>
                <a:cs typeface="Times New Roman" panose="02020603050405020304" pitchFamily="18" charset="0"/>
              </a:rPr>
              <a:t>pu la</a:t>
            </a:r>
            <a:r>
              <a:rPr lang="en-US" sz="2200" b="1" dirty="0">
                <a:solidFill>
                  <a:schemeClr val="accent6">
                    <a:lumMod val="50000"/>
                  </a:schemeClr>
                </a:solidFill>
                <a:latin typeface="Times New Roman" panose="02020603050405020304" pitchFamily="18" charset="0"/>
                <a:cs typeface="Times New Roman" panose="02020603050405020304" pitchFamily="18" charset="0"/>
              </a:rPr>
              <a:t>-</a:t>
            </a:r>
            <a:r>
              <a:rPr lang="vi-VN" sz="2200" b="1" dirty="0">
                <a:solidFill>
                  <a:schemeClr val="accent6">
                    <a:lumMod val="50000"/>
                  </a:schemeClr>
                </a:solidFill>
                <a:latin typeface="Times New Roman" panose="02020603050405020304" pitchFamily="18" charset="0"/>
                <a:cs typeface="Times New Roman" panose="02020603050405020304" pitchFamily="18" charset="0"/>
              </a:rPr>
              <a:t>pu, người anh hùng dân tộc của Philippines</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vi-VN" sz="2200" b="1" dirty="0">
                <a:solidFill>
                  <a:schemeClr val="accent6">
                    <a:lumMod val="50000"/>
                  </a:schemeClr>
                </a:solidFill>
                <a:latin typeface="Times New Roman" panose="02020603050405020304" pitchFamily="18" charset="0"/>
                <a:cs typeface="Times New Roman" panose="02020603050405020304" pitchFamily="18" charset="0"/>
              </a:rPr>
              <a:t>thủ lĩnh của thổ dân đảo </a:t>
            </a:r>
            <a:r>
              <a:rPr lang="en-US" sz="2200" b="1" dirty="0">
                <a:solidFill>
                  <a:schemeClr val="accent6">
                    <a:lumMod val="50000"/>
                  </a:schemeClr>
                </a:solidFill>
                <a:latin typeface="Times New Roman" panose="02020603050405020304" pitchFamily="18" charset="0"/>
                <a:cs typeface="Times New Roman" panose="02020603050405020304" pitchFamily="18" charset="0"/>
              </a:rPr>
              <a:t>M</a:t>
            </a:r>
            <a:r>
              <a:rPr lang="vi-VN" sz="2200" b="1" dirty="0">
                <a:solidFill>
                  <a:schemeClr val="accent6">
                    <a:lumMod val="50000"/>
                  </a:schemeClr>
                </a:solidFill>
                <a:latin typeface="Times New Roman" panose="02020603050405020304" pitchFamily="18" charset="0"/>
                <a:cs typeface="Times New Roman" panose="02020603050405020304" pitchFamily="18" charset="0"/>
              </a:rPr>
              <a:t>ac</a:t>
            </a:r>
            <a:r>
              <a:rPr lang="en-US" sz="2200" b="1" dirty="0">
                <a:solidFill>
                  <a:schemeClr val="accent6">
                    <a:lumMod val="50000"/>
                  </a:schemeClr>
                </a:solidFill>
                <a:latin typeface="Times New Roman" panose="02020603050405020304" pitchFamily="18" charset="0"/>
                <a:cs typeface="Times New Roman" panose="02020603050405020304" pitchFamily="18" charset="0"/>
              </a:rPr>
              <a:t>-</a:t>
            </a:r>
            <a:r>
              <a:rPr lang="vi-VN" sz="2200" b="1" dirty="0">
                <a:solidFill>
                  <a:schemeClr val="accent6">
                    <a:lumMod val="50000"/>
                  </a:schemeClr>
                </a:solidFill>
                <a:latin typeface="Times New Roman" panose="02020603050405020304" pitchFamily="18" charset="0"/>
                <a:cs typeface="Times New Roman" panose="02020603050405020304" pitchFamily="18" charset="0"/>
              </a:rPr>
              <a:t>tan, đã lãnh đạo đội quân đánh thắng thực dân Tây Ban Nha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năm</a:t>
            </a:r>
            <a:r>
              <a:rPr lang="vi-VN" sz="2200" b="1" dirty="0">
                <a:solidFill>
                  <a:schemeClr val="accent6">
                    <a:lumMod val="50000"/>
                  </a:schemeClr>
                </a:solidFill>
                <a:latin typeface="Times New Roman" panose="02020603050405020304" pitchFamily="18" charset="0"/>
                <a:cs typeface="Times New Roman" panose="02020603050405020304" pitchFamily="18" charset="0"/>
              </a:rPr>
              <a:t> 1521. Hình ảnh của ông đã được chọn làm biểu tượng cho ý chí chiến đấu, sự dũng cảm của lực lượng cảnh sát và cục phòng cháy chữa cháy của Philippines ngày nay. </a:t>
            </a:r>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67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A8D03-9556-636C-D3B1-9181A3A29A39}"/>
              </a:ext>
            </a:extLst>
          </p:cNvPr>
          <p:cNvPicPr>
            <a:picLocks noChangeAspect="1"/>
          </p:cNvPicPr>
          <p:nvPr/>
        </p:nvPicPr>
        <p:blipFill>
          <a:blip r:embed="rId2"/>
          <a:stretch>
            <a:fillRect/>
          </a:stretch>
        </p:blipFill>
        <p:spPr>
          <a:xfrm>
            <a:off x="391702" y="418458"/>
            <a:ext cx="7302321" cy="55477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itle 1">
            <a:extLst>
              <a:ext uri="{FF2B5EF4-FFF2-40B4-BE49-F238E27FC236}">
                <a16:creationId xmlns:a16="http://schemas.microsoft.com/office/drawing/2014/main" id="{9F6DEE69-CAC1-A9B2-5475-718401F7EBB8}"/>
              </a:ext>
            </a:extLst>
          </p:cNvPr>
          <p:cNvSpPr txBox="1">
            <a:spLocks/>
          </p:cNvSpPr>
          <p:nvPr/>
        </p:nvSpPr>
        <p:spPr>
          <a:xfrm>
            <a:off x="7850777" y="2233750"/>
            <a:ext cx="4341223" cy="2272936"/>
          </a:xfrm>
          <a:prstGeom prst="rect">
            <a:avLst/>
          </a:prstGeom>
          <a:solidFill>
            <a:sysClr val="window" lastClr="FFFFFF"/>
          </a:solidFill>
          <a:ln>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u="none" strike="noStrike" kern="1200" cap="none" spc="0" normalizeH="0" baseline="0" noProof="0" dirty="0" err="1">
                <a:ln>
                  <a:noFill/>
                </a:ln>
                <a:solidFill>
                  <a:srgbClr val="C00000"/>
                </a:solidFill>
                <a:effectLst/>
                <a:uLnTx/>
                <a:uFillTx/>
                <a:latin typeface="Sitka Banner" pitchFamily="2" charset="0"/>
                <a:cs typeface="Times New Roman" panose="02020603050405020304" pitchFamily="18" charset="0"/>
              </a:rPr>
              <a:t>Năm</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1898,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Mỹ</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thay</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thế</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Tây</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Ban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Nha</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cai</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trị</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Phi-lip-pin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và</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đàn</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áp</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các</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cuộc</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khởi</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nghĩa</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của</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nhân</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dân</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Phi-lip-pin</a:t>
            </a:r>
            <a:endParaRPr kumimoji="0" lang="vi-VN" sz="320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1525259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4090F-A4AC-31F0-D496-3F6DCAF57046}"/>
              </a:ext>
            </a:extLst>
          </p:cNvPr>
          <p:cNvPicPr>
            <a:picLocks noChangeAspect="1"/>
          </p:cNvPicPr>
          <p:nvPr/>
        </p:nvPicPr>
        <p:blipFill>
          <a:blip r:embed="rId2"/>
          <a:stretch>
            <a:fillRect/>
          </a:stretch>
        </p:blipFill>
        <p:spPr>
          <a:xfrm>
            <a:off x="297914" y="603946"/>
            <a:ext cx="7094404" cy="4729965"/>
          </a:xfrm>
          <a:prstGeom prst="rect">
            <a:avLst/>
          </a:prstGeom>
        </p:spPr>
      </p:pic>
      <p:pic>
        <p:nvPicPr>
          <p:cNvPr id="3" name="Picture 2">
            <a:extLst>
              <a:ext uri="{FF2B5EF4-FFF2-40B4-BE49-F238E27FC236}">
                <a16:creationId xmlns:a16="http://schemas.microsoft.com/office/drawing/2014/main" id="{CFCEC493-8B8B-2DF2-5C49-16E16C3D85EF}"/>
              </a:ext>
            </a:extLst>
          </p:cNvPr>
          <p:cNvPicPr>
            <a:picLocks noChangeAspect="1"/>
          </p:cNvPicPr>
          <p:nvPr/>
        </p:nvPicPr>
        <p:blipFill>
          <a:blip r:embed="rId3"/>
          <a:stretch>
            <a:fillRect/>
          </a:stretch>
        </p:blipFill>
        <p:spPr>
          <a:xfrm>
            <a:off x="7469436" y="739880"/>
            <a:ext cx="4549965" cy="4594032"/>
          </a:xfrm>
          <a:prstGeom prst="ellipse">
            <a:avLst/>
          </a:prstGeom>
          <a:ln>
            <a:noFill/>
          </a:ln>
          <a:effectLst>
            <a:softEdge rad="112500"/>
          </a:effectLst>
        </p:spPr>
      </p:pic>
      <p:sp>
        <p:nvSpPr>
          <p:cNvPr id="4" name="Title 1">
            <a:extLst>
              <a:ext uri="{FF2B5EF4-FFF2-40B4-BE49-F238E27FC236}">
                <a16:creationId xmlns:a16="http://schemas.microsoft.com/office/drawing/2014/main" id="{6732161D-22B3-AF29-551C-7F5725DE30EC}"/>
              </a:ext>
            </a:extLst>
          </p:cNvPr>
          <p:cNvSpPr txBox="1">
            <a:spLocks/>
          </p:cNvSpPr>
          <p:nvPr/>
        </p:nvSpPr>
        <p:spPr>
          <a:xfrm>
            <a:off x="550845" y="5737483"/>
            <a:ext cx="11280616" cy="387545"/>
          </a:xfrm>
          <a:prstGeom prst="rect">
            <a:avLst/>
          </a:prstGeom>
          <a:solidFill>
            <a:sysClr val="window" lastClr="FFFFFF"/>
          </a:solidFill>
          <a:ln>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u="none" strike="noStrike" kern="1200" cap="none" spc="0" normalizeH="0" baseline="0" noProof="0" err="1">
                <a:ln>
                  <a:noFill/>
                </a:ln>
                <a:solidFill>
                  <a:srgbClr val="C00000"/>
                </a:solidFill>
                <a:effectLst/>
                <a:uLnTx/>
                <a:uFillTx/>
                <a:latin typeface="Sitka Banner" pitchFamily="2" charset="0"/>
                <a:cs typeface="Times New Roman" panose="02020603050405020304" pitchFamily="18" charset="0"/>
              </a:rPr>
              <a:t>Từ</a:t>
            </a:r>
            <a:r>
              <a:rPr kumimoji="0" lang="en-US" sz="3200" u="none" strike="noStrike" kern="1200" cap="none" spc="0" normalizeH="0" noProof="0">
                <a:ln>
                  <a:noFill/>
                </a:ln>
                <a:solidFill>
                  <a:srgbClr val="C00000"/>
                </a:solidFill>
                <a:effectLst/>
                <a:uLnTx/>
                <a:uFillTx/>
                <a:latin typeface="Sitka Banner" pitchFamily="2" charset="0"/>
                <a:cs typeface="Times New Roman" panose="02020603050405020304" pitchFamily="18" charset="0"/>
              </a:rPr>
              <a:t> cuối thế </a:t>
            </a:r>
            <a:r>
              <a:rPr kumimoji="0" lang="en-US" sz="3200" u="none" strike="noStrike" kern="1200" cap="none" spc="0" normalizeH="0" noProof="0" err="1">
                <a:ln>
                  <a:noFill/>
                </a:ln>
                <a:solidFill>
                  <a:srgbClr val="C00000"/>
                </a:solidFill>
                <a:effectLst/>
                <a:uLnTx/>
                <a:uFillTx/>
                <a:latin typeface="Sitka Banner" pitchFamily="2" charset="0"/>
                <a:cs typeface="Times New Roman" panose="02020603050405020304" pitchFamily="18" charset="0"/>
              </a:rPr>
              <a:t>kỉ</a:t>
            </a:r>
            <a:r>
              <a:rPr kumimoji="0" lang="en-US" sz="3200" u="none" strike="noStrike" kern="1200" cap="none" spc="0" normalizeH="0" noProof="0">
                <a:ln>
                  <a:noFill/>
                </a:ln>
                <a:solidFill>
                  <a:srgbClr val="C00000"/>
                </a:solidFill>
                <a:effectLst/>
                <a:uLnTx/>
                <a:uFillTx/>
                <a:latin typeface="Sitka Banner" pitchFamily="2" charset="0"/>
                <a:cs typeface="Times New Roman" panose="02020603050405020304" pitchFamily="18" charset="0"/>
              </a:rPr>
              <a:t> XVI- giữa thế kỉ </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XIX, Hà Lan </a:t>
            </a:r>
            <a:r>
              <a:rPr kumimoji="0" lang="en-US" sz="3200" u="none" strike="noStrike" kern="1200" cap="none" spc="0" normalizeH="0" noProof="0" err="1">
                <a:ln>
                  <a:noFill/>
                </a:ln>
                <a:solidFill>
                  <a:srgbClr val="C00000"/>
                </a:solidFill>
                <a:effectLst/>
                <a:uLnTx/>
                <a:uFillTx/>
                <a:latin typeface="Sitka Banner" pitchFamily="2" charset="0"/>
                <a:cs typeface="Times New Roman" panose="02020603050405020304" pitchFamily="18" charset="0"/>
              </a:rPr>
              <a:t>xâm</a:t>
            </a:r>
            <a:r>
              <a:rPr kumimoji="0" lang="en-US" sz="3200" u="none" strike="noStrike" kern="1200" cap="none" spc="0" normalizeH="0" noProof="0">
                <a:ln>
                  <a:noFill/>
                </a:ln>
                <a:solidFill>
                  <a:srgbClr val="C00000"/>
                </a:solidFill>
                <a:effectLst/>
                <a:uLnTx/>
                <a:uFillTx/>
                <a:latin typeface="Sitka Banner" pitchFamily="2" charset="0"/>
                <a:cs typeface="Times New Roman" panose="02020603050405020304" pitchFamily="18" charset="0"/>
              </a:rPr>
              <a:t> lược </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In-</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đô</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nê</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-xi-a</a:t>
            </a:r>
            <a:r>
              <a:rPr kumimoji="0" lang="en-US" sz="3200" u="none" strike="noStrike" kern="1200" cap="none" spc="0" normalizeH="0" noProof="0">
                <a:ln>
                  <a:noFill/>
                </a:ln>
                <a:solidFill>
                  <a:srgbClr val="C00000"/>
                </a:solidFill>
                <a:effectLst/>
                <a:uLnTx/>
                <a:uFillTx/>
                <a:latin typeface="Sitka Banner" pitchFamily="2" charset="0"/>
                <a:cs typeface="Times New Roman" panose="02020603050405020304" pitchFamily="18" charset="0"/>
              </a:rPr>
              <a:t>. </a:t>
            </a:r>
            <a:endParaRPr kumimoji="0" lang="vi-VN" sz="320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1004897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50570" y="4099820"/>
            <a:ext cx="2788265" cy="2742956"/>
          </a:xfrm>
          <a:custGeom>
            <a:avLst/>
            <a:gdLst/>
            <a:ahLst/>
            <a:cxnLst/>
            <a:rect l="l" t="t" r="r" b="b"/>
            <a:pathLst>
              <a:path w="4182398" h="4114434">
                <a:moveTo>
                  <a:pt x="0" y="4114434"/>
                </a:moveTo>
                <a:lnTo>
                  <a:pt x="4182398" y="4114434"/>
                </a:lnTo>
                <a:lnTo>
                  <a:pt x="4182398" y="0"/>
                </a:lnTo>
                <a:lnTo>
                  <a:pt x="0" y="0"/>
                </a:lnTo>
                <a:lnTo>
                  <a:pt x="0" y="411443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V="1">
            <a:off x="-17781" y="4353602"/>
            <a:ext cx="2788265" cy="2742956"/>
          </a:xfrm>
          <a:custGeom>
            <a:avLst/>
            <a:gdLst/>
            <a:ahLst/>
            <a:cxnLst/>
            <a:rect l="l" t="t" r="r" b="b"/>
            <a:pathLst>
              <a:path w="4182398" h="4114434">
                <a:moveTo>
                  <a:pt x="0" y="4114435"/>
                </a:moveTo>
                <a:lnTo>
                  <a:pt x="4182398" y="4114435"/>
                </a:lnTo>
                <a:lnTo>
                  <a:pt x="4182398" y="0"/>
                </a:lnTo>
                <a:lnTo>
                  <a:pt x="0" y="0"/>
                </a:lnTo>
                <a:lnTo>
                  <a:pt x="0" y="411443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602430" y="3547322"/>
            <a:ext cx="11480800" cy="3263259"/>
          </a:xfrm>
          <a:custGeom>
            <a:avLst/>
            <a:gdLst/>
            <a:ahLst/>
            <a:cxnLst/>
            <a:rect l="l" t="t" r="r" b="b"/>
            <a:pathLst>
              <a:path w="13074526" h="4396309">
                <a:moveTo>
                  <a:pt x="0" y="0"/>
                </a:moveTo>
                <a:lnTo>
                  <a:pt x="13074526" y="0"/>
                </a:lnTo>
                <a:lnTo>
                  <a:pt x="13074526" y="4396309"/>
                </a:lnTo>
                <a:lnTo>
                  <a:pt x="0" y="4396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dirty="0"/>
          </a:p>
        </p:txBody>
      </p:sp>
      <p:sp>
        <p:nvSpPr>
          <p:cNvPr id="6" name="Freeform 6"/>
          <p:cNvSpPr/>
          <p:nvPr/>
        </p:nvSpPr>
        <p:spPr>
          <a:xfrm>
            <a:off x="2398758" y="4027981"/>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6186186" y="4481840"/>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7505171" y="3051022"/>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1093324" y="3777306"/>
            <a:ext cx="700937" cy="1153805"/>
          </a:xfrm>
          <a:custGeom>
            <a:avLst/>
            <a:gdLst/>
            <a:ahLst/>
            <a:cxnLst/>
            <a:rect l="l" t="t" r="r" b="b"/>
            <a:pathLst>
              <a:path w="1051405" h="1730708">
                <a:moveTo>
                  <a:pt x="0" y="0"/>
                </a:moveTo>
                <a:lnTo>
                  <a:pt x="1051405" y="0"/>
                </a:lnTo>
                <a:lnTo>
                  <a:pt x="1051405" y="1730707"/>
                </a:lnTo>
                <a:lnTo>
                  <a:pt x="0" y="1730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2484383" y="4079582"/>
            <a:ext cx="575679" cy="575679"/>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12" name="TextBox 12"/>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13" name="Group 13"/>
          <p:cNvGrpSpPr/>
          <p:nvPr/>
        </p:nvGrpSpPr>
        <p:grpSpPr>
          <a:xfrm>
            <a:off x="6258937" y="4548798"/>
            <a:ext cx="575679" cy="575679"/>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15" name="TextBox 15"/>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16" name="Group 16"/>
          <p:cNvGrpSpPr/>
          <p:nvPr/>
        </p:nvGrpSpPr>
        <p:grpSpPr>
          <a:xfrm>
            <a:off x="7544565" y="3078841"/>
            <a:ext cx="575679" cy="575679"/>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18" name="TextBox 18"/>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19" name="Group 19"/>
          <p:cNvGrpSpPr/>
          <p:nvPr/>
        </p:nvGrpSpPr>
        <p:grpSpPr>
          <a:xfrm>
            <a:off x="11155952" y="3833283"/>
            <a:ext cx="575679" cy="57567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sp>
        <p:sp>
          <p:nvSpPr>
            <p:cNvPr id="21" name="TextBox 21"/>
            <p:cNvSpPr txBox="1"/>
            <p:nvPr/>
          </p:nvSpPr>
          <p:spPr>
            <a:xfrm>
              <a:off x="76200" y="28575"/>
              <a:ext cx="660400" cy="708025"/>
            </a:xfrm>
            <a:prstGeom prst="rect">
              <a:avLst/>
            </a:prstGeom>
          </p:spPr>
          <p:txBody>
            <a:bodyPr lIns="47621" tIns="47621" rIns="47621" bIns="47621" rtlCol="0" anchor="ctr"/>
            <a:lstStyle/>
            <a:p>
              <a:pPr algn="ctr">
                <a:lnSpc>
                  <a:spcPts val="1837"/>
                </a:lnSpc>
              </a:pPr>
              <a:endParaRPr sz="1200"/>
            </a:p>
          </p:txBody>
        </p:sp>
      </p:grpSp>
      <p:grpSp>
        <p:nvGrpSpPr>
          <p:cNvPr id="22" name="Group 22"/>
          <p:cNvGrpSpPr/>
          <p:nvPr/>
        </p:nvGrpSpPr>
        <p:grpSpPr>
          <a:xfrm>
            <a:off x="92644" y="672673"/>
            <a:ext cx="2863369" cy="3318787"/>
            <a:chOff x="0" y="0"/>
            <a:chExt cx="733145" cy="644967"/>
          </a:xfrm>
        </p:grpSpPr>
        <p:sp>
          <p:nvSpPr>
            <p:cNvPr id="23" name="Freeform 23"/>
            <p:cNvSpPr/>
            <p:nvPr/>
          </p:nvSpPr>
          <p:spPr>
            <a:xfrm>
              <a:off x="0" y="0"/>
              <a:ext cx="733145" cy="644967"/>
            </a:xfrm>
            <a:custGeom>
              <a:avLst/>
              <a:gdLst/>
              <a:ahLst/>
              <a:cxnLst/>
              <a:rect l="l" t="t" r="r" b="b"/>
              <a:pathLst>
                <a:path w="733145" h="644967">
                  <a:moveTo>
                    <a:pt x="100132" y="0"/>
                  </a:moveTo>
                  <a:lnTo>
                    <a:pt x="633013" y="0"/>
                  </a:lnTo>
                  <a:cubicBezTo>
                    <a:pt x="688314" y="0"/>
                    <a:pt x="733145" y="44831"/>
                    <a:pt x="733145" y="100132"/>
                  </a:cubicBezTo>
                  <a:lnTo>
                    <a:pt x="733145" y="544835"/>
                  </a:lnTo>
                  <a:cubicBezTo>
                    <a:pt x="733145" y="600137"/>
                    <a:pt x="688314" y="644967"/>
                    <a:pt x="633013" y="644967"/>
                  </a:cubicBezTo>
                  <a:lnTo>
                    <a:pt x="100132" y="644967"/>
                  </a:lnTo>
                  <a:cubicBezTo>
                    <a:pt x="44831" y="644967"/>
                    <a:pt x="0" y="600137"/>
                    <a:pt x="0" y="544835"/>
                  </a:cubicBezTo>
                  <a:lnTo>
                    <a:pt x="0" y="100132"/>
                  </a:lnTo>
                  <a:cubicBezTo>
                    <a:pt x="0" y="44831"/>
                    <a:pt x="44831" y="0"/>
                    <a:pt x="100132" y="0"/>
                  </a:cubicBezTo>
                  <a:close/>
                </a:path>
              </a:pathLst>
            </a:custGeom>
            <a:solidFill>
              <a:srgbClr val="000000">
                <a:alpha val="0"/>
              </a:srgbClr>
            </a:solidFill>
            <a:ln w="57150">
              <a:solidFill>
                <a:srgbClr val="022B4B"/>
              </a:solidFill>
            </a:ln>
          </p:spPr>
        </p:sp>
        <p:sp>
          <p:nvSpPr>
            <p:cNvPr id="24" name="TextBox 24"/>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p>
          </p:txBody>
        </p:sp>
      </p:grpSp>
      <p:grpSp>
        <p:nvGrpSpPr>
          <p:cNvPr id="25" name="Group 25"/>
          <p:cNvGrpSpPr/>
          <p:nvPr/>
        </p:nvGrpSpPr>
        <p:grpSpPr>
          <a:xfrm>
            <a:off x="3206472" y="977473"/>
            <a:ext cx="2925814" cy="3064794"/>
            <a:chOff x="0" y="0"/>
            <a:chExt cx="756063" cy="651447"/>
          </a:xfrm>
        </p:grpSpPr>
        <p:sp>
          <p:nvSpPr>
            <p:cNvPr id="26" name="Freeform 26"/>
            <p:cNvSpPr/>
            <p:nvPr/>
          </p:nvSpPr>
          <p:spPr>
            <a:xfrm>
              <a:off x="0" y="0"/>
              <a:ext cx="756063" cy="651447"/>
            </a:xfrm>
            <a:custGeom>
              <a:avLst/>
              <a:gdLst/>
              <a:ahLst/>
              <a:cxnLst/>
              <a:rect l="l" t="t" r="r" b="b"/>
              <a:pathLst>
                <a:path w="756063" h="651447">
                  <a:moveTo>
                    <a:pt x="97097" y="0"/>
                  </a:moveTo>
                  <a:lnTo>
                    <a:pt x="658966" y="0"/>
                  </a:lnTo>
                  <a:cubicBezTo>
                    <a:pt x="712591" y="0"/>
                    <a:pt x="756063" y="43472"/>
                    <a:pt x="756063" y="97097"/>
                  </a:cubicBezTo>
                  <a:lnTo>
                    <a:pt x="756063" y="554350"/>
                  </a:lnTo>
                  <a:cubicBezTo>
                    <a:pt x="756063" y="607975"/>
                    <a:pt x="712591" y="651447"/>
                    <a:pt x="658966" y="651447"/>
                  </a:cubicBezTo>
                  <a:lnTo>
                    <a:pt x="97097" y="651447"/>
                  </a:lnTo>
                  <a:cubicBezTo>
                    <a:pt x="43472" y="651447"/>
                    <a:pt x="0" y="607975"/>
                    <a:pt x="0" y="554350"/>
                  </a:cubicBezTo>
                  <a:lnTo>
                    <a:pt x="0" y="97097"/>
                  </a:lnTo>
                  <a:cubicBezTo>
                    <a:pt x="0" y="43472"/>
                    <a:pt x="43472" y="0"/>
                    <a:pt x="97097" y="0"/>
                  </a:cubicBezTo>
                  <a:close/>
                </a:path>
              </a:pathLst>
            </a:custGeom>
            <a:solidFill>
              <a:srgbClr val="000000">
                <a:alpha val="0"/>
              </a:srgbClr>
            </a:solidFill>
            <a:ln w="57150">
              <a:solidFill>
                <a:srgbClr val="022B4B"/>
              </a:solidFill>
            </a:ln>
          </p:spPr>
          <p:txBody>
            <a:bodyPr/>
            <a:lstStyle/>
            <a:p>
              <a:endParaRPr lang="en-US" dirty="0"/>
            </a:p>
          </p:txBody>
        </p:sp>
        <p:sp>
          <p:nvSpPr>
            <p:cNvPr id="27" name="TextBox 27"/>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p>
          </p:txBody>
        </p:sp>
      </p:grpSp>
      <p:grpSp>
        <p:nvGrpSpPr>
          <p:cNvPr id="28" name="Group 28"/>
          <p:cNvGrpSpPr/>
          <p:nvPr/>
        </p:nvGrpSpPr>
        <p:grpSpPr>
          <a:xfrm>
            <a:off x="6380898" y="331304"/>
            <a:ext cx="2784783" cy="2674528"/>
            <a:chOff x="0" y="0"/>
            <a:chExt cx="765280" cy="639058"/>
          </a:xfrm>
        </p:grpSpPr>
        <p:sp>
          <p:nvSpPr>
            <p:cNvPr id="29" name="Freeform 29"/>
            <p:cNvSpPr/>
            <p:nvPr/>
          </p:nvSpPr>
          <p:spPr>
            <a:xfrm>
              <a:off x="0" y="0"/>
              <a:ext cx="765280" cy="639058"/>
            </a:xfrm>
            <a:custGeom>
              <a:avLst/>
              <a:gdLst/>
              <a:ahLst/>
              <a:cxnLst/>
              <a:rect l="l" t="t" r="r" b="b"/>
              <a:pathLst>
                <a:path w="765280" h="639058">
                  <a:moveTo>
                    <a:pt x="95927" y="0"/>
                  </a:moveTo>
                  <a:lnTo>
                    <a:pt x="669353" y="0"/>
                  </a:lnTo>
                  <a:cubicBezTo>
                    <a:pt x="694794" y="0"/>
                    <a:pt x="719194" y="10107"/>
                    <a:pt x="737184" y="28097"/>
                  </a:cubicBezTo>
                  <a:cubicBezTo>
                    <a:pt x="755173" y="46086"/>
                    <a:pt x="765280" y="70486"/>
                    <a:pt x="765280" y="95927"/>
                  </a:cubicBezTo>
                  <a:lnTo>
                    <a:pt x="765280" y="543131"/>
                  </a:lnTo>
                  <a:cubicBezTo>
                    <a:pt x="765280" y="568572"/>
                    <a:pt x="755173" y="592972"/>
                    <a:pt x="737184" y="610962"/>
                  </a:cubicBezTo>
                  <a:cubicBezTo>
                    <a:pt x="719194" y="628952"/>
                    <a:pt x="694794" y="639058"/>
                    <a:pt x="669353" y="639058"/>
                  </a:cubicBezTo>
                  <a:lnTo>
                    <a:pt x="95927" y="639058"/>
                  </a:lnTo>
                  <a:cubicBezTo>
                    <a:pt x="42948" y="639058"/>
                    <a:pt x="0" y="596110"/>
                    <a:pt x="0" y="543131"/>
                  </a:cubicBezTo>
                  <a:lnTo>
                    <a:pt x="0" y="95927"/>
                  </a:lnTo>
                  <a:cubicBezTo>
                    <a:pt x="0" y="70486"/>
                    <a:pt x="10107" y="46086"/>
                    <a:pt x="28097" y="28097"/>
                  </a:cubicBezTo>
                  <a:cubicBezTo>
                    <a:pt x="46086" y="10107"/>
                    <a:pt x="70486" y="0"/>
                    <a:pt x="95927" y="0"/>
                  </a:cubicBezTo>
                  <a:close/>
                </a:path>
              </a:pathLst>
            </a:custGeom>
            <a:solidFill>
              <a:srgbClr val="000000">
                <a:alpha val="0"/>
              </a:srgbClr>
            </a:solidFill>
            <a:ln w="57150">
              <a:solidFill>
                <a:srgbClr val="022B4B"/>
              </a:solidFill>
            </a:ln>
          </p:spPr>
        </p:sp>
        <p:sp>
          <p:nvSpPr>
            <p:cNvPr id="30" name="TextBox 30"/>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p>
          </p:txBody>
        </p:sp>
      </p:grpSp>
      <p:sp>
        <p:nvSpPr>
          <p:cNvPr id="34" name="Freeform 34"/>
          <p:cNvSpPr/>
          <p:nvPr/>
        </p:nvSpPr>
        <p:spPr>
          <a:xfrm rot="-4320585">
            <a:off x="5049504" y="3863576"/>
            <a:ext cx="721393" cy="1676365"/>
          </a:xfrm>
          <a:custGeom>
            <a:avLst/>
            <a:gdLst/>
            <a:ahLst/>
            <a:cxnLst/>
            <a:rect l="l" t="t" r="r" b="b"/>
            <a:pathLst>
              <a:path w="1574227" h="2069414">
                <a:moveTo>
                  <a:pt x="0" y="0"/>
                </a:moveTo>
                <a:lnTo>
                  <a:pt x="1574227" y="0"/>
                </a:lnTo>
                <a:lnTo>
                  <a:pt x="1574227" y="2069414"/>
                </a:lnTo>
                <a:lnTo>
                  <a:pt x="0" y="2069414"/>
                </a:lnTo>
                <a:lnTo>
                  <a:pt x="0" y="0"/>
                </a:lnTo>
                <a:close/>
              </a:path>
            </a:pathLst>
          </a:custGeom>
          <a:blipFill>
            <a:blip r:embed="rId8">
              <a:extLst>
                <a:ext uri="{96DAC541-7B7A-43D3-8B79-37D633B846F1}">
                  <asvg:svgBlip xmlns:asvg="http://schemas.microsoft.com/office/drawing/2016/SVG/main" r:embed="rId9"/>
                </a:ext>
              </a:extLst>
            </a:blip>
            <a:stretch>
              <a:fillRect t="-8262" r="-46529"/>
            </a:stretch>
          </a:blipFill>
        </p:spPr>
      </p:sp>
      <p:sp>
        <p:nvSpPr>
          <p:cNvPr id="35" name="Freeform 35"/>
          <p:cNvSpPr/>
          <p:nvPr/>
        </p:nvSpPr>
        <p:spPr>
          <a:xfrm rot="388857" flipH="1" flipV="1">
            <a:off x="6733995" y="2743312"/>
            <a:ext cx="997843" cy="1024742"/>
          </a:xfrm>
          <a:custGeom>
            <a:avLst/>
            <a:gdLst/>
            <a:ahLst/>
            <a:cxnLst/>
            <a:rect l="l" t="t" r="r" b="b"/>
            <a:pathLst>
              <a:path w="1496764" h="1537113">
                <a:moveTo>
                  <a:pt x="1496764" y="1537113"/>
                </a:moveTo>
                <a:lnTo>
                  <a:pt x="0" y="1537113"/>
                </a:lnTo>
                <a:lnTo>
                  <a:pt x="0" y="0"/>
                </a:lnTo>
                <a:lnTo>
                  <a:pt x="1496764" y="0"/>
                </a:lnTo>
                <a:lnTo>
                  <a:pt x="1496764" y="1537113"/>
                </a:lnTo>
                <a:close/>
              </a:path>
            </a:pathLst>
          </a:custGeom>
          <a:blipFill>
            <a:blip r:embed="rId10">
              <a:extLst>
                <a:ext uri="{96DAC541-7B7A-43D3-8B79-37D633B846F1}">
                  <asvg:svgBlip xmlns:asvg="http://schemas.microsoft.com/office/drawing/2016/SVG/main" r:embed="rId11"/>
                </a:ext>
              </a:extLst>
            </a:blip>
            <a:stretch>
              <a:fillRect r="-39514" b="-39514"/>
            </a:stretch>
          </a:blipFill>
        </p:spPr>
      </p:sp>
      <p:sp>
        <p:nvSpPr>
          <p:cNvPr id="36" name="TextBox 36"/>
          <p:cNvSpPr txBox="1"/>
          <p:nvPr/>
        </p:nvSpPr>
        <p:spPr>
          <a:xfrm>
            <a:off x="11298254" y="3841211"/>
            <a:ext cx="327117" cy="566117"/>
          </a:xfrm>
          <a:prstGeom prst="rect">
            <a:avLst/>
          </a:prstGeom>
        </p:spPr>
        <p:txBody>
          <a:bodyPr lIns="0" tIns="0" rIns="0" bIns="0" rtlCol="0" anchor="t">
            <a:spAutoFit/>
          </a:bodyPr>
          <a:lstStyle/>
          <a:p>
            <a:pPr algn="ctr">
              <a:lnSpc>
                <a:spcPts val="4660"/>
              </a:lnSpc>
            </a:pPr>
            <a:r>
              <a:rPr lang="en-US" sz="3328">
                <a:solidFill>
                  <a:srgbClr val="CCE3F8"/>
                </a:solidFill>
                <a:latin typeface="Georgia Pro Bold"/>
              </a:rPr>
              <a:t>7</a:t>
            </a:r>
            <a:endParaRPr lang="en-US" sz="3328" dirty="0">
              <a:solidFill>
                <a:srgbClr val="CCE3F8"/>
              </a:solidFill>
              <a:latin typeface="Georgia Pro Bold"/>
            </a:endParaRPr>
          </a:p>
        </p:txBody>
      </p:sp>
      <p:sp>
        <p:nvSpPr>
          <p:cNvPr id="37" name="Freeform 37"/>
          <p:cNvSpPr/>
          <p:nvPr/>
        </p:nvSpPr>
        <p:spPr>
          <a:xfrm flipH="1" flipV="1">
            <a:off x="10265539" y="3437235"/>
            <a:ext cx="997843" cy="1024742"/>
          </a:xfrm>
          <a:custGeom>
            <a:avLst/>
            <a:gdLst/>
            <a:ahLst/>
            <a:cxnLst/>
            <a:rect l="l" t="t" r="r" b="b"/>
            <a:pathLst>
              <a:path w="1496764" h="1537113">
                <a:moveTo>
                  <a:pt x="1496764" y="1537112"/>
                </a:moveTo>
                <a:lnTo>
                  <a:pt x="0" y="1537112"/>
                </a:lnTo>
                <a:lnTo>
                  <a:pt x="0" y="0"/>
                </a:lnTo>
                <a:lnTo>
                  <a:pt x="1496764" y="0"/>
                </a:lnTo>
                <a:lnTo>
                  <a:pt x="1496764" y="1537112"/>
                </a:lnTo>
                <a:close/>
              </a:path>
            </a:pathLst>
          </a:custGeom>
          <a:blipFill>
            <a:blip r:embed="rId10">
              <a:extLst>
                <a:ext uri="{96DAC541-7B7A-43D3-8B79-37D633B846F1}">
                  <asvg:svgBlip xmlns:asvg="http://schemas.microsoft.com/office/drawing/2016/SVG/main" r:embed="rId11"/>
                </a:ext>
              </a:extLst>
            </a:blip>
            <a:stretch>
              <a:fillRect r="-39514" b="-39514"/>
            </a:stretch>
          </a:blipFill>
        </p:spPr>
      </p:sp>
      <p:sp>
        <p:nvSpPr>
          <p:cNvPr id="39" name="Freeform 39"/>
          <p:cNvSpPr/>
          <p:nvPr/>
        </p:nvSpPr>
        <p:spPr>
          <a:xfrm>
            <a:off x="1532694" y="460326"/>
            <a:ext cx="890560" cy="450826"/>
          </a:xfrm>
          <a:custGeom>
            <a:avLst/>
            <a:gdLst/>
            <a:ahLst/>
            <a:cxnLst/>
            <a:rect l="l" t="t" r="r" b="b"/>
            <a:pathLst>
              <a:path w="1335840" h="676239">
                <a:moveTo>
                  <a:pt x="0" y="0"/>
                </a:moveTo>
                <a:lnTo>
                  <a:pt x="1335840" y="0"/>
                </a:lnTo>
                <a:lnTo>
                  <a:pt x="1335840" y="676239"/>
                </a:lnTo>
                <a:lnTo>
                  <a:pt x="0" y="676239"/>
                </a:lnTo>
                <a:lnTo>
                  <a:pt x="0" y="0"/>
                </a:lnTo>
                <a:close/>
              </a:path>
            </a:pathLst>
          </a:custGeom>
          <a:blipFill>
            <a:blip r:embed="rId12">
              <a:extLst>
                <a:ext uri="{96DAC541-7B7A-43D3-8B79-37D633B846F1}">
                  <asvg:svgBlip xmlns:asvg="http://schemas.microsoft.com/office/drawing/2016/SVG/main" r:embed="rId13"/>
                </a:ext>
              </a:extLst>
            </a:blip>
            <a:stretch>
              <a:fillRect r="-113127" b="-52616"/>
            </a:stretch>
          </a:blipFill>
        </p:spPr>
      </p:sp>
      <p:sp>
        <p:nvSpPr>
          <p:cNvPr id="40" name="TextBox 40"/>
          <p:cNvSpPr txBox="1"/>
          <p:nvPr/>
        </p:nvSpPr>
        <p:spPr>
          <a:xfrm>
            <a:off x="2597896" y="4042267"/>
            <a:ext cx="327117" cy="566117"/>
          </a:xfrm>
          <a:prstGeom prst="rect">
            <a:avLst/>
          </a:prstGeom>
        </p:spPr>
        <p:txBody>
          <a:bodyPr lIns="0" tIns="0" rIns="0" bIns="0" rtlCol="0" anchor="t">
            <a:spAutoFit/>
          </a:bodyPr>
          <a:lstStyle/>
          <a:p>
            <a:pPr algn="ctr">
              <a:lnSpc>
                <a:spcPts val="4660"/>
              </a:lnSpc>
            </a:pPr>
            <a:r>
              <a:rPr lang="en-US" sz="3328">
                <a:solidFill>
                  <a:srgbClr val="CCE3F8"/>
                </a:solidFill>
                <a:latin typeface="Georgia Pro Bold"/>
              </a:rPr>
              <a:t>4</a:t>
            </a:r>
            <a:endParaRPr lang="en-US" sz="3328" dirty="0">
              <a:solidFill>
                <a:srgbClr val="CCE3F8"/>
              </a:solidFill>
              <a:latin typeface="Georgia Pro Bold"/>
            </a:endParaRPr>
          </a:p>
        </p:txBody>
      </p:sp>
      <p:sp>
        <p:nvSpPr>
          <p:cNvPr id="41" name="TextBox 41"/>
          <p:cNvSpPr txBox="1"/>
          <p:nvPr/>
        </p:nvSpPr>
        <p:spPr>
          <a:xfrm>
            <a:off x="6392981" y="4537129"/>
            <a:ext cx="327117" cy="566117"/>
          </a:xfrm>
          <a:prstGeom prst="rect">
            <a:avLst/>
          </a:prstGeom>
        </p:spPr>
        <p:txBody>
          <a:bodyPr lIns="0" tIns="0" rIns="0" bIns="0" rtlCol="0" anchor="t">
            <a:spAutoFit/>
          </a:bodyPr>
          <a:lstStyle/>
          <a:p>
            <a:pPr algn="ctr">
              <a:lnSpc>
                <a:spcPts val="4660"/>
              </a:lnSpc>
            </a:pPr>
            <a:r>
              <a:rPr lang="en-US" sz="3328">
                <a:solidFill>
                  <a:srgbClr val="CCE3F8"/>
                </a:solidFill>
                <a:latin typeface="Georgia Pro Bold"/>
              </a:rPr>
              <a:t>5</a:t>
            </a:r>
            <a:endParaRPr lang="en-US" sz="3328" dirty="0">
              <a:solidFill>
                <a:srgbClr val="CCE3F8"/>
              </a:solidFill>
              <a:latin typeface="Georgia Pro Bold"/>
            </a:endParaRPr>
          </a:p>
        </p:txBody>
      </p:sp>
      <p:sp>
        <p:nvSpPr>
          <p:cNvPr id="42" name="TextBox 42"/>
          <p:cNvSpPr txBox="1"/>
          <p:nvPr/>
        </p:nvSpPr>
        <p:spPr>
          <a:xfrm>
            <a:off x="7658376" y="3105316"/>
            <a:ext cx="327117" cy="566117"/>
          </a:xfrm>
          <a:prstGeom prst="rect">
            <a:avLst/>
          </a:prstGeom>
        </p:spPr>
        <p:txBody>
          <a:bodyPr lIns="0" tIns="0" rIns="0" bIns="0" rtlCol="0" anchor="t">
            <a:spAutoFit/>
          </a:bodyPr>
          <a:lstStyle/>
          <a:p>
            <a:pPr algn="ctr">
              <a:lnSpc>
                <a:spcPts val="4660"/>
              </a:lnSpc>
            </a:pPr>
            <a:r>
              <a:rPr lang="en-US" sz="3328">
                <a:solidFill>
                  <a:srgbClr val="CCE3F8"/>
                </a:solidFill>
                <a:latin typeface="Georgia Pro Bold"/>
              </a:rPr>
              <a:t>6</a:t>
            </a:r>
            <a:endParaRPr lang="en-US" sz="3328" dirty="0">
              <a:solidFill>
                <a:srgbClr val="CCE3F8"/>
              </a:solidFill>
              <a:latin typeface="Georgia Pro Bold"/>
            </a:endParaRPr>
          </a:p>
        </p:txBody>
      </p:sp>
      <p:sp>
        <p:nvSpPr>
          <p:cNvPr id="43" name="TextBox 43"/>
          <p:cNvSpPr txBox="1"/>
          <p:nvPr/>
        </p:nvSpPr>
        <p:spPr>
          <a:xfrm>
            <a:off x="446735" y="775097"/>
            <a:ext cx="1976519" cy="312586"/>
          </a:xfrm>
          <a:prstGeom prst="rect">
            <a:avLst/>
          </a:prstGeom>
        </p:spPr>
        <p:txBody>
          <a:bodyPr wrap="square" lIns="0" tIns="0" rIns="0" bIns="0" rtlCol="0" anchor="t">
            <a:spAutoFit/>
          </a:bodyPr>
          <a:lstStyle/>
          <a:p>
            <a:pPr algn="ctr">
              <a:lnSpc>
                <a:spcPts val="2362"/>
              </a:lnSpc>
            </a:pPr>
            <a:r>
              <a:rPr lang="en-US" sz="2800">
                <a:solidFill>
                  <a:srgbClr val="022B4B"/>
                </a:solidFill>
                <a:latin typeface="Georgia Pro Bold"/>
              </a:rPr>
              <a:t>4. </a:t>
            </a:r>
            <a:r>
              <a:rPr lang="en-US" sz="2800" dirty="0">
                <a:solidFill>
                  <a:srgbClr val="022B4B"/>
                </a:solidFill>
                <a:latin typeface="Georgia Pro Bold"/>
              </a:rPr>
              <a:t>Mi-an-ma</a:t>
            </a:r>
          </a:p>
        </p:txBody>
      </p:sp>
      <p:sp>
        <p:nvSpPr>
          <p:cNvPr id="54" name="Freeform 54"/>
          <p:cNvSpPr/>
          <p:nvPr/>
        </p:nvSpPr>
        <p:spPr>
          <a:xfrm>
            <a:off x="6413696" y="6278172"/>
            <a:ext cx="632189" cy="320032"/>
          </a:xfrm>
          <a:custGeom>
            <a:avLst/>
            <a:gdLst/>
            <a:ahLst/>
            <a:cxnLst/>
            <a:rect l="l" t="t" r="r" b="b"/>
            <a:pathLst>
              <a:path w="948284" h="480048">
                <a:moveTo>
                  <a:pt x="0" y="0"/>
                </a:moveTo>
                <a:lnTo>
                  <a:pt x="948285" y="0"/>
                </a:lnTo>
                <a:lnTo>
                  <a:pt x="948285" y="480048"/>
                </a:lnTo>
                <a:lnTo>
                  <a:pt x="0" y="480048"/>
                </a:lnTo>
                <a:lnTo>
                  <a:pt x="0" y="0"/>
                </a:lnTo>
                <a:close/>
              </a:path>
            </a:pathLst>
          </a:custGeom>
          <a:blipFill>
            <a:blip r:embed="rId12">
              <a:extLst>
                <a:ext uri="{96DAC541-7B7A-43D3-8B79-37D633B846F1}">
                  <asvg:svgBlip xmlns:asvg="http://schemas.microsoft.com/office/drawing/2016/SVG/main" r:embed="rId13"/>
                </a:ext>
              </a:extLst>
            </a:blip>
            <a:stretch>
              <a:fillRect r="-113127" b="-52616"/>
            </a:stretch>
          </a:blipFill>
        </p:spPr>
      </p:sp>
      <p:sp>
        <p:nvSpPr>
          <p:cNvPr id="55" name="Freeform 4">
            <a:extLst>
              <a:ext uri="{FF2B5EF4-FFF2-40B4-BE49-F238E27FC236}">
                <a16:creationId xmlns:a16="http://schemas.microsoft.com/office/drawing/2014/main" id="{D1A8C1CD-15FC-7055-57C0-DA4778D32C53}"/>
              </a:ext>
            </a:extLst>
          </p:cNvPr>
          <p:cNvSpPr/>
          <p:nvPr/>
        </p:nvSpPr>
        <p:spPr>
          <a:xfrm rot="5752674" flipH="1" flipV="1">
            <a:off x="1318899" y="3496380"/>
            <a:ext cx="1247441" cy="1492428"/>
          </a:xfrm>
          <a:custGeom>
            <a:avLst/>
            <a:gdLst/>
            <a:ahLst/>
            <a:cxnLst/>
            <a:rect l="l" t="t" r="r" b="b"/>
            <a:pathLst>
              <a:path w="1871161" h="1817365">
                <a:moveTo>
                  <a:pt x="1871161" y="1817365"/>
                </a:moveTo>
                <a:lnTo>
                  <a:pt x="0" y="1817365"/>
                </a:lnTo>
                <a:lnTo>
                  <a:pt x="0" y="0"/>
                </a:lnTo>
                <a:lnTo>
                  <a:pt x="1871161" y="0"/>
                </a:lnTo>
                <a:lnTo>
                  <a:pt x="1871161" y="1817365"/>
                </a:lnTo>
                <a:close/>
              </a:path>
            </a:pathLst>
          </a:custGeom>
          <a:blipFill>
            <a:blip r:embed="rId8">
              <a:extLst>
                <a:ext uri="{96DAC541-7B7A-43D3-8B79-37D633B846F1}">
                  <asvg:svgBlip xmlns:asvg="http://schemas.microsoft.com/office/drawing/2016/SVG/main" r:embed="rId9"/>
                </a:ext>
              </a:extLst>
            </a:blip>
            <a:stretch>
              <a:fillRect t="-26582" r="-26582"/>
            </a:stretch>
          </a:blipFill>
        </p:spPr>
      </p:sp>
      <p:grpSp>
        <p:nvGrpSpPr>
          <p:cNvPr id="56" name="Group 31">
            <a:extLst>
              <a:ext uri="{FF2B5EF4-FFF2-40B4-BE49-F238E27FC236}">
                <a16:creationId xmlns:a16="http://schemas.microsoft.com/office/drawing/2014/main" id="{13DBC2F6-667C-CBF6-CD6B-27B500C05FB2}"/>
              </a:ext>
            </a:extLst>
          </p:cNvPr>
          <p:cNvGrpSpPr/>
          <p:nvPr/>
        </p:nvGrpSpPr>
        <p:grpSpPr>
          <a:xfrm>
            <a:off x="9364000" y="753417"/>
            <a:ext cx="2523201" cy="2629848"/>
            <a:chOff x="0" y="0"/>
            <a:chExt cx="830113" cy="673607"/>
          </a:xfrm>
        </p:grpSpPr>
        <p:sp>
          <p:nvSpPr>
            <p:cNvPr id="57" name="Freeform 32">
              <a:extLst>
                <a:ext uri="{FF2B5EF4-FFF2-40B4-BE49-F238E27FC236}">
                  <a16:creationId xmlns:a16="http://schemas.microsoft.com/office/drawing/2014/main" id="{49208B9B-1FB4-606A-5662-7C1DAFA587DC}"/>
                </a:ext>
              </a:extLst>
            </p:cNvPr>
            <p:cNvSpPr/>
            <p:nvPr/>
          </p:nvSpPr>
          <p:spPr>
            <a:xfrm>
              <a:off x="0" y="0"/>
              <a:ext cx="830113" cy="673607"/>
            </a:xfrm>
            <a:custGeom>
              <a:avLst/>
              <a:gdLst/>
              <a:ahLst/>
              <a:cxnLst/>
              <a:rect l="l" t="t" r="r" b="b"/>
              <a:pathLst>
                <a:path w="830113" h="673607">
                  <a:moveTo>
                    <a:pt x="88435" y="0"/>
                  </a:moveTo>
                  <a:lnTo>
                    <a:pt x="741678" y="0"/>
                  </a:lnTo>
                  <a:cubicBezTo>
                    <a:pt x="790519" y="0"/>
                    <a:pt x="830113" y="39594"/>
                    <a:pt x="830113" y="88435"/>
                  </a:cubicBezTo>
                  <a:lnTo>
                    <a:pt x="830113" y="585172"/>
                  </a:lnTo>
                  <a:cubicBezTo>
                    <a:pt x="830113" y="634014"/>
                    <a:pt x="790519" y="673607"/>
                    <a:pt x="741678" y="673607"/>
                  </a:cubicBezTo>
                  <a:lnTo>
                    <a:pt x="88435" y="673607"/>
                  </a:lnTo>
                  <a:cubicBezTo>
                    <a:pt x="39594" y="673607"/>
                    <a:pt x="0" y="634014"/>
                    <a:pt x="0" y="585172"/>
                  </a:cubicBezTo>
                  <a:lnTo>
                    <a:pt x="0" y="88435"/>
                  </a:lnTo>
                  <a:cubicBezTo>
                    <a:pt x="0" y="39594"/>
                    <a:pt x="39594" y="0"/>
                    <a:pt x="88435" y="0"/>
                  </a:cubicBezTo>
                  <a:close/>
                </a:path>
              </a:pathLst>
            </a:custGeom>
            <a:solidFill>
              <a:srgbClr val="000000">
                <a:alpha val="0"/>
              </a:srgbClr>
            </a:solidFill>
            <a:ln w="57150">
              <a:solidFill>
                <a:srgbClr val="022B4B"/>
              </a:solidFill>
            </a:ln>
          </p:spPr>
        </p:sp>
        <p:sp>
          <p:nvSpPr>
            <p:cNvPr id="58" name="TextBox 33">
              <a:extLst>
                <a:ext uri="{FF2B5EF4-FFF2-40B4-BE49-F238E27FC236}">
                  <a16:creationId xmlns:a16="http://schemas.microsoft.com/office/drawing/2014/main" id="{DFCE05DF-2EF3-1B9A-82C5-5C256CEB275B}"/>
                </a:ext>
              </a:extLst>
            </p:cNvPr>
            <p:cNvSpPr txBox="1"/>
            <p:nvPr/>
          </p:nvSpPr>
          <p:spPr>
            <a:xfrm>
              <a:off x="0" y="-47625"/>
              <a:ext cx="812800" cy="860425"/>
            </a:xfrm>
            <a:prstGeom prst="rect">
              <a:avLst/>
            </a:prstGeom>
          </p:spPr>
          <p:txBody>
            <a:bodyPr lIns="47621" tIns="47621" rIns="47621" bIns="47621" rtlCol="0" anchor="ctr"/>
            <a:lstStyle/>
            <a:p>
              <a:pPr algn="ctr">
                <a:lnSpc>
                  <a:spcPts val="1837"/>
                </a:lnSpc>
              </a:pPr>
              <a:endParaRPr sz="1200"/>
            </a:p>
          </p:txBody>
        </p:sp>
      </p:grpSp>
      <p:sp>
        <p:nvSpPr>
          <p:cNvPr id="60" name="TextBox 59">
            <a:extLst>
              <a:ext uri="{FF2B5EF4-FFF2-40B4-BE49-F238E27FC236}">
                <a16:creationId xmlns:a16="http://schemas.microsoft.com/office/drawing/2014/main" id="{DC59EFEA-7C63-961B-E2EF-9C7382CB0AA5}"/>
              </a:ext>
            </a:extLst>
          </p:cNvPr>
          <p:cNvSpPr txBox="1"/>
          <p:nvPr/>
        </p:nvSpPr>
        <p:spPr>
          <a:xfrm>
            <a:off x="215466" y="1171729"/>
            <a:ext cx="2645590" cy="2585323"/>
          </a:xfrm>
          <a:prstGeom prst="rect">
            <a:avLst/>
          </a:prstGeom>
          <a:noFill/>
        </p:spPr>
        <p:txBody>
          <a:bodyPr wrap="square" lIns="0" tIns="0" rIns="0" bIns="0" rtlCol="0">
            <a:spAutoFit/>
          </a:bodyPr>
          <a:lstStyle/>
          <a:p>
            <a:pPr algn="just" defTabSz="609630">
              <a:defRPr/>
            </a:pPr>
            <a:r>
              <a:rPr lang="en-US" sz="2800" b="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-1824-1885: TD Anh tiến hành 3 cuộc chiến tranh mới chiếm được Miến Điện (Mi-an-ma).</a:t>
            </a:r>
            <a:endPar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2" name="TextBox 43">
            <a:extLst>
              <a:ext uri="{FF2B5EF4-FFF2-40B4-BE49-F238E27FC236}">
                <a16:creationId xmlns:a16="http://schemas.microsoft.com/office/drawing/2014/main" id="{398D1783-E8D0-C789-A4B6-DFC769CEFA5D}"/>
              </a:ext>
            </a:extLst>
          </p:cNvPr>
          <p:cNvSpPr txBox="1"/>
          <p:nvPr/>
        </p:nvSpPr>
        <p:spPr>
          <a:xfrm>
            <a:off x="3410327" y="1243161"/>
            <a:ext cx="2297924" cy="323743"/>
          </a:xfrm>
          <a:prstGeom prst="rect">
            <a:avLst/>
          </a:prstGeom>
        </p:spPr>
        <p:txBody>
          <a:bodyPr wrap="square" lIns="0" tIns="0" rIns="0" bIns="0" rtlCol="0" anchor="t">
            <a:spAutoFit/>
          </a:bodyPr>
          <a:lstStyle/>
          <a:p>
            <a:pPr algn="ctr">
              <a:lnSpc>
                <a:spcPts val="2362"/>
              </a:lnSpc>
            </a:pPr>
            <a:r>
              <a:rPr lang="en-US" sz="2800">
                <a:solidFill>
                  <a:srgbClr val="022B4B"/>
                </a:solidFill>
                <a:latin typeface="Georgia Pro Bold"/>
              </a:rPr>
              <a:t>5. Việt Nam</a:t>
            </a:r>
            <a:endParaRPr lang="en-US" sz="2800" dirty="0">
              <a:solidFill>
                <a:srgbClr val="022B4B"/>
              </a:solidFill>
              <a:latin typeface="Georgia Pro Bold"/>
            </a:endParaRPr>
          </a:p>
        </p:txBody>
      </p:sp>
      <p:sp>
        <p:nvSpPr>
          <p:cNvPr id="63" name="TextBox 62">
            <a:extLst>
              <a:ext uri="{FF2B5EF4-FFF2-40B4-BE49-F238E27FC236}">
                <a16:creationId xmlns:a16="http://schemas.microsoft.com/office/drawing/2014/main" id="{19DE429D-3E79-AAAF-E977-573535E6C702}"/>
              </a:ext>
            </a:extLst>
          </p:cNvPr>
          <p:cNvSpPr txBox="1"/>
          <p:nvPr/>
        </p:nvSpPr>
        <p:spPr>
          <a:xfrm>
            <a:off x="3267113" y="1736980"/>
            <a:ext cx="2645590" cy="1723549"/>
          </a:xfrm>
          <a:prstGeom prst="rect">
            <a:avLst/>
          </a:prstGeom>
          <a:noFill/>
        </p:spPr>
        <p:txBody>
          <a:bodyPr wrap="square" lIns="0" tIns="0" rIns="0" bIns="0" rtlCol="0">
            <a:spAutoFit/>
          </a:bodyPr>
          <a:lstStyle/>
          <a:p>
            <a:pPr algn="just" defTabSz="609630">
              <a:defRPr/>
            </a:pPr>
            <a:r>
              <a:rPr lang="en-US" sz="2800" b="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- 1858-1884: Việt Nam trở thành thuộc địa của Pháp.</a:t>
            </a:r>
            <a:endPar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4" name="TextBox 43">
            <a:extLst>
              <a:ext uri="{FF2B5EF4-FFF2-40B4-BE49-F238E27FC236}">
                <a16:creationId xmlns:a16="http://schemas.microsoft.com/office/drawing/2014/main" id="{79B6EAC7-AB5A-68BA-9A34-DD1A6CA92199}"/>
              </a:ext>
            </a:extLst>
          </p:cNvPr>
          <p:cNvSpPr txBox="1"/>
          <p:nvPr/>
        </p:nvSpPr>
        <p:spPr>
          <a:xfrm>
            <a:off x="6359327" y="460326"/>
            <a:ext cx="2720313" cy="312586"/>
          </a:xfrm>
          <a:prstGeom prst="rect">
            <a:avLst/>
          </a:prstGeom>
        </p:spPr>
        <p:txBody>
          <a:bodyPr wrap="square" lIns="0" tIns="0" rIns="0" bIns="0" rtlCol="0" anchor="t">
            <a:spAutoFit/>
          </a:bodyPr>
          <a:lstStyle/>
          <a:p>
            <a:pPr algn="ctr">
              <a:lnSpc>
                <a:spcPts val="2362"/>
              </a:lnSpc>
            </a:pPr>
            <a:r>
              <a:rPr lang="en-US" sz="2800">
                <a:solidFill>
                  <a:srgbClr val="022B4B"/>
                </a:solidFill>
                <a:latin typeface="Georgia Pro Bold"/>
              </a:rPr>
              <a:t>6. </a:t>
            </a:r>
            <a:r>
              <a:rPr lang="en-US" sz="2800" dirty="0">
                <a:solidFill>
                  <a:srgbClr val="022B4B"/>
                </a:solidFill>
                <a:latin typeface="Georgia Pro Bold"/>
              </a:rPr>
              <a:t>Cam-</a:t>
            </a:r>
            <a:r>
              <a:rPr lang="en-US" sz="2800" dirty="0" err="1">
                <a:solidFill>
                  <a:srgbClr val="022B4B"/>
                </a:solidFill>
                <a:latin typeface="Georgia Pro Bold"/>
              </a:rPr>
              <a:t>pu</a:t>
            </a:r>
            <a:r>
              <a:rPr lang="en-US" sz="2800" dirty="0">
                <a:solidFill>
                  <a:srgbClr val="022B4B"/>
                </a:solidFill>
                <a:latin typeface="Georgia Pro Bold"/>
              </a:rPr>
              <a:t>-chia</a:t>
            </a:r>
          </a:p>
        </p:txBody>
      </p:sp>
      <p:sp>
        <p:nvSpPr>
          <p:cNvPr id="65" name="TextBox 43">
            <a:extLst>
              <a:ext uri="{FF2B5EF4-FFF2-40B4-BE49-F238E27FC236}">
                <a16:creationId xmlns:a16="http://schemas.microsoft.com/office/drawing/2014/main" id="{A5F67283-2DA9-453B-A369-9C2D3F34D536}"/>
              </a:ext>
            </a:extLst>
          </p:cNvPr>
          <p:cNvSpPr txBox="1"/>
          <p:nvPr/>
        </p:nvSpPr>
        <p:spPr>
          <a:xfrm>
            <a:off x="9379737" y="958141"/>
            <a:ext cx="2297924" cy="307777"/>
          </a:xfrm>
          <a:prstGeom prst="rect">
            <a:avLst/>
          </a:prstGeom>
        </p:spPr>
        <p:txBody>
          <a:bodyPr wrap="square" lIns="0" tIns="0" rIns="0" bIns="0" rtlCol="0" anchor="t">
            <a:spAutoFit/>
          </a:bodyPr>
          <a:lstStyle/>
          <a:p>
            <a:pPr algn="ctr">
              <a:lnSpc>
                <a:spcPts val="2362"/>
              </a:lnSpc>
            </a:pPr>
            <a:r>
              <a:rPr lang="en-US" sz="2800">
                <a:solidFill>
                  <a:srgbClr val="022B4B"/>
                </a:solidFill>
                <a:latin typeface="Georgia Pro Bold"/>
              </a:rPr>
              <a:t>7. </a:t>
            </a:r>
            <a:r>
              <a:rPr lang="en-US" sz="2800" dirty="0" err="1">
                <a:solidFill>
                  <a:srgbClr val="022B4B"/>
                </a:solidFill>
                <a:latin typeface="Georgia Pro Bold"/>
              </a:rPr>
              <a:t>Lào</a:t>
            </a:r>
            <a:endParaRPr lang="en-US" sz="2800" dirty="0">
              <a:solidFill>
                <a:srgbClr val="022B4B"/>
              </a:solidFill>
              <a:latin typeface="Georgia Pro Bold"/>
            </a:endParaRPr>
          </a:p>
        </p:txBody>
      </p:sp>
      <p:sp>
        <p:nvSpPr>
          <p:cNvPr id="67" name="TextBox 66">
            <a:extLst>
              <a:ext uri="{FF2B5EF4-FFF2-40B4-BE49-F238E27FC236}">
                <a16:creationId xmlns:a16="http://schemas.microsoft.com/office/drawing/2014/main" id="{AAE46078-DCFD-10CE-4BBB-0C31DBB48977}"/>
              </a:ext>
            </a:extLst>
          </p:cNvPr>
          <p:cNvSpPr txBox="1"/>
          <p:nvPr/>
        </p:nvSpPr>
        <p:spPr>
          <a:xfrm>
            <a:off x="6495019" y="778418"/>
            <a:ext cx="2606192" cy="1723549"/>
          </a:xfrm>
          <a:prstGeom prst="rect">
            <a:avLst/>
          </a:prstGeom>
          <a:noFill/>
        </p:spPr>
        <p:txBody>
          <a:bodyPr wrap="square" lIns="0" tIns="0" rIns="0" bIns="0" rtlCol="0">
            <a:spAutoFit/>
          </a:bodyPr>
          <a:lstStyle/>
          <a:p>
            <a:pPr algn="just" defTabSz="609630">
              <a:defRPr/>
            </a:pPr>
            <a:r>
              <a:rPr lang="en-US" sz="2800" b="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Từ 1863-1884: Cam-pu-chia trở thành thuộc địa của Pháp.</a:t>
            </a:r>
            <a:endPar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F393431E-A8F5-91E5-185C-D6D8E58ACA18}"/>
              </a:ext>
            </a:extLst>
          </p:cNvPr>
          <p:cNvSpPr txBox="1"/>
          <p:nvPr/>
        </p:nvSpPr>
        <p:spPr>
          <a:xfrm>
            <a:off x="9432422" y="1360179"/>
            <a:ext cx="2427553" cy="1292662"/>
          </a:xfrm>
          <a:prstGeom prst="rect">
            <a:avLst/>
          </a:prstGeom>
          <a:noFill/>
        </p:spPr>
        <p:txBody>
          <a:bodyPr wrap="square" lIns="0" tIns="0" rIns="0" bIns="0" rtlCol="0">
            <a:spAutoFit/>
          </a:bodyPr>
          <a:lstStyle/>
          <a:p>
            <a:pPr algn="just" defTabSz="609630">
              <a:defRPr/>
            </a:pPr>
            <a:r>
              <a:rPr lang="en-US" sz="2800" b="1">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- 1893: Lào trở thành thuộc địa của Pháp.</a:t>
            </a:r>
            <a:endParaRPr lang="en-US" sz="2800"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19C80B63-358B-7594-4438-CB713029686A}"/>
              </a:ext>
            </a:extLst>
          </p:cNvPr>
          <p:cNvSpPr txBox="1"/>
          <p:nvPr/>
        </p:nvSpPr>
        <p:spPr>
          <a:xfrm>
            <a:off x="-17781" y="93003"/>
            <a:ext cx="5262134" cy="507831"/>
          </a:xfrm>
          <a:prstGeom prst="rect">
            <a:avLst/>
          </a:prstGeom>
          <a:noFill/>
        </p:spPr>
        <p:txBody>
          <a:bodyPr wrap="square" lIns="0" tIns="0" rIns="0" bIns="0" rtlCol="0">
            <a:spAutoFit/>
          </a:bodyPr>
          <a:lstStyle/>
          <a:p>
            <a:pPr algn="ctr" defTabSz="609630">
              <a:defRPr/>
            </a:pPr>
            <a:r>
              <a:rPr lang="en-US" sz="3300" b="1">
                <a:solidFill>
                  <a:srgbClr val="C00000"/>
                </a:solidFill>
                <a:latin typeface="Sitka Banner" pitchFamily="2" charset="0"/>
                <a:ea typeface="Times New Roman" panose="02020603050405020304" pitchFamily="18" charset="0"/>
                <a:cs typeface="Times New Roman" panose="02020603050405020304" pitchFamily="18" charset="0"/>
              </a:rPr>
              <a:t>* Đối với Đông </a:t>
            </a:r>
            <a:r>
              <a:rPr lang="en-US" sz="3300" b="1" dirty="0">
                <a:solidFill>
                  <a:srgbClr val="C00000"/>
                </a:solidFill>
                <a:latin typeface="Sitka Banner" pitchFamily="2" charset="0"/>
                <a:ea typeface="Times New Roman" panose="02020603050405020304" pitchFamily="18" charset="0"/>
                <a:cs typeface="Times New Roman" panose="02020603050405020304" pitchFamily="18" charset="0"/>
              </a:rPr>
              <a:t>Nam </a:t>
            </a:r>
            <a:r>
              <a:rPr lang="en-US" sz="3300" b="1">
                <a:solidFill>
                  <a:srgbClr val="C00000"/>
                </a:solidFill>
                <a:latin typeface="Sitka Banner" pitchFamily="2" charset="0"/>
                <a:ea typeface="Times New Roman" panose="02020603050405020304" pitchFamily="18" charset="0"/>
                <a:cs typeface="Times New Roman" panose="02020603050405020304" pitchFamily="18" charset="0"/>
              </a:rPr>
              <a:t>Á lục địa</a:t>
            </a:r>
            <a:endParaRPr lang="en-US" sz="3300" b="1" dirty="0">
              <a:solidFill>
                <a:srgbClr val="C00000"/>
              </a:solidFill>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63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3" grpId="0"/>
      <p:bldP spid="67" grpId="0"/>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4DC06-43B0-7C4F-BE8B-9BF44BE6F0EF}"/>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B7847686-4720-432E-AA12-47DA17ED5B1C}" type="slidenum">
              <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a:t>
            </a:fld>
            <a:endPar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endParaRPr>
          </a:p>
        </p:txBody>
      </p:sp>
      <p:sp>
        <p:nvSpPr>
          <p:cNvPr id="3" name="Rectangle 2">
            <a:extLst>
              <a:ext uri="{FF2B5EF4-FFF2-40B4-BE49-F238E27FC236}">
                <a16:creationId xmlns:a16="http://schemas.microsoft.com/office/drawing/2014/main" id="{F7A90C77-F397-6D43-972B-1496DB342AFE}"/>
              </a:ext>
            </a:extLst>
          </p:cNvPr>
          <p:cNvSpPr/>
          <p:nvPr/>
        </p:nvSpPr>
        <p:spPr>
          <a:xfrm>
            <a:off x="2739750" y="1552740"/>
            <a:ext cx="7597593"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Ariston" panose="02020500000000000000" pitchFamily="18" charset="0"/>
                <a:cs typeface="Times New Roman" panose="02020603050405020304" pitchFamily="18" charset="0"/>
                <a:sym typeface="Arial"/>
              </a:rPr>
              <a:t>KHỞI ĐỘNG</a:t>
            </a:r>
          </a:p>
        </p:txBody>
      </p:sp>
      <p:sp>
        <p:nvSpPr>
          <p:cNvPr id="4" name="TextBox 3">
            <a:extLst>
              <a:ext uri="{FF2B5EF4-FFF2-40B4-BE49-F238E27FC236}">
                <a16:creationId xmlns:a16="http://schemas.microsoft.com/office/drawing/2014/main" id="{B92609E8-6447-DF46-A693-87B36826D782}"/>
              </a:ext>
            </a:extLst>
          </p:cNvPr>
          <p:cNvSpPr txBox="1"/>
          <p:nvPr/>
        </p:nvSpPr>
        <p:spPr>
          <a:xfrm>
            <a:off x="2234220" y="3077382"/>
            <a:ext cx="9564914"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54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Nhìn vào hình lá cờ, </a:t>
            </a:r>
            <a:r>
              <a:rPr kumimoji="0" lang="en-VN" sz="5400" b="0"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trang phục </a:t>
            </a:r>
            <a:r>
              <a:rPr kumimoji="0" lang="en-VN" sz="54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truyền thống đoán tên quốc gia</a:t>
            </a:r>
          </a:p>
        </p:txBody>
      </p:sp>
    </p:spTree>
    <p:extLst>
      <p:ext uri="{BB962C8B-B14F-4D97-AF65-F5344CB8AC3E}">
        <p14:creationId xmlns:p14="http://schemas.microsoft.com/office/powerpoint/2010/main" val="323772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162A5E2-22BE-4B92-B74B-F6599E889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252" y="2085654"/>
            <a:ext cx="5541195" cy="4525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A446851-F388-4096-B8FE-23516CDFCE90}"/>
              </a:ext>
            </a:extLst>
          </p:cNvPr>
          <p:cNvSpPr txBox="1">
            <a:spLocks/>
          </p:cNvSpPr>
          <p:nvPr/>
        </p:nvSpPr>
        <p:spPr>
          <a:xfrm>
            <a:off x="6238126" y="595902"/>
            <a:ext cx="5825446" cy="1048386"/>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200" b="1" dirty="0">
                <a:solidFill>
                  <a:srgbClr val="FF0000"/>
                </a:solidFill>
                <a:latin typeface="Sitka Banner" pitchFamily="2" charset="0"/>
                <a:cs typeface="Times New Roman" panose="02020603050405020304" pitchFamily="18" charset="0"/>
              </a:rPr>
              <a:t>Chiến tranh Anh – Miến Điện (1</a:t>
            </a:r>
            <a:r>
              <a:rPr lang="en-US" sz="3200" b="1" dirty="0">
                <a:solidFill>
                  <a:srgbClr val="FF0000"/>
                </a:solidFill>
                <a:latin typeface="Sitka Banner" pitchFamily="2" charset="0"/>
                <a:cs typeface="Times New Roman" panose="02020603050405020304" pitchFamily="18" charset="0"/>
              </a:rPr>
              <a:t>8</a:t>
            </a:r>
            <a:r>
              <a:rPr lang="vi-VN" sz="3200" b="1" dirty="0">
                <a:solidFill>
                  <a:srgbClr val="FF0000"/>
                </a:solidFill>
                <a:latin typeface="Sitka Banner" pitchFamily="2" charset="0"/>
                <a:cs typeface="Times New Roman" panose="02020603050405020304" pitchFamily="18" charset="0"/>
              </a:rPr>
              <a:t>24)</a:t>
            </a:r>
            <a:endParaRPr lang="vi-VN" sz="3200" dirty="0">
              <a:solidFill>
                <a:srgbClr val="FF0000"/>
              </a:solidFill>
              <a:latin typeface="Sitka Banner" pitchFamily="2" charset="0"/>
              <a:cs typeface="Times New Roman" panose="02020603050405020304" pitchFamily="18" charset="0"/>
            </a:endParaRPr>
          </a:p>
        </p:txBody>
      </p:sp>
      <p:pic>
        <p:nvPicPr>
          <p:cNvPr id="1026" name="Picture 2" descr="First Burma War | National Army Museum">
            <a:extLst>
              <a:ext uri="{FF2B5EF4-FFF2-40B4-BE49-F238E27FC236}">
                <a16:creationId xmlns:a16="http://schemas.microsoft.com/office/drawing/2014/main" id="{8CAB8766-5618-4385-8C2F-4B972C170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53" y="343763"/>
            <a:ext cx="5650786" cy="4618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82AC7FD-D729-417E-A739-D8B9BAD4FB50}"/>
              </a:ext>
            </a:extLst>
          </p:cNvPr>
          <p:cNvSpPr txBox="1">
            <a:spLocks/>
          </p:cNvSpPr>
          <p:nvPr/>
        </p:nvSpPr>
        <p:spPr>
          <a:xfrm>
            <a:off x="270553" y="5509653"/>
            <a:ext cx="5650786" cy="469907"/>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200" b="1" dirty="0">
                <a:solidFill>
                  <a:srgbClr val="FF0000"/>
                </a:solidFill>
                <a:latin typeface="Sitka Banner" pitchFamily="2" charset="0"/>
                <a:cs typeface="Times New Roman" panose="02020603050405020304" pitchFamily="18" charset="0"/>
              </a:rPr>
              <a:t>Hải quân Anh tiến vào Miến Điện</a:t>
            </a:r>
            <a:endParaRPr lang="vi-VN" sz="3200" dirty="0">
              <a:solidFill>
                <a:srgbClr val="FF0000"/>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365439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descr="HÀNH TRÌNH LỊCH SỬ - 1858: Thực dân Pháp tấn công Đà Nẳng lần 2 - THÁNH ĐỊA  VIỆT NAM HỌC SỐ HÓA VẠN SỰ">
            <a:extLst>
              <a:ext uri="{FF2B5EF4-FFF2-40B4-BE49-F238E27FC236}">
                <a16:creationId xmlns:a16="http://schemas.microsoft.com/office/drawing/2014/main" id="{00EE1CE3-FC7E-4EBD-A321-1F6A85DB5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09" y="161045"/>
            <a:ext cx="5859694" cy="29928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5" name="Title 1">
            <a:extLst>
              <a:ext uri="{FF2B5EF4-FFF2-40B4-BE49-F238E27FC236}">
                <a16:creationId xmlns:a16="http://schemas.microsoft.com/office/drawing/2014/main" id="{EB5156A2-C284-40BA-B493-456D44E8A079}"/>
              </a:ext>
            </a:extLst>
          </p:cNvPr>
          <p:cNvSpPr txBox="1">
            <a:spLocks/>
          </p:cNvSpPr>
          <p:nvPr/>
        </p:nvSpPr>
        <p:spPr>
          <a:xfrm>
            <a:off x="-70789" y="3295471"/>
            <a:ext cx="6310125" cy="408683"/>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80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Pháp - Tây Ban Nha</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vi-VN" sz="280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tấn công Đà Nẵng 1858 </a:t>
            </a:r>
          </a:p>
        </p:txBody>
      </p:sp>
      <p:pic>
        <p:nvPicPr>
          <p:cNvPr id="2" name="Picture 1">
            <a:extLst>
              <a:ext uri="{FF2B5EF4-FFF2-40B4-BE49-F238E27FC236}">
                <a16:creationId xmlns:a16="http://schemas.microsoft.com/office/drawing/2014/main" id="{B9BFF350-E83B-ABCE-28DD-A5253A544558}"/>
              </a:ext>
            </a:extLst>
          </p:cNvPr>
          <p:cNvPicPr>
            <a:picLocks noChangeAspect="1"/>
          </p:cNvPicPr>
          <p:nvPr/>
        </p:nvPicPr>
        <p:blipFill>
          <a:blip r:embed="rId3"/>
          <a:stretch>
            <a:fillRect/>
          </a:stretch>
        </p:blipFill>
        <p:spPr>
          <a:xfrm>
            <a:off x="6332306" y="253389"/>
            <a:ext cx="5859694" cy="6604612"/>
          </a:xfrm>
          <a:prstGeom prst="rect">
            <a:avLst/>
          </a:prstGeom>
        </p:spPr>
      </p:pic>
      <p:pic>
        <p:nvPicPr>
          <p:cNvPr id="3" name="Picture 2">
            <a:extLst>
              <a:ext uri="{FF2B5EF4-FFF2-40B4-BE49-F238E27FC236}">
                <a16:creationId xmlns:a16="http://schemas.microsoft.com/office/drawing/2014/main" id="{58D8C730-1F2C-5894-9574-87DA40BF6F4F}"/>
              </a:ext>
            </a:extLst>
          </p:cNvPr>
          <p:cNvPicPr>
            <a:picLocks noChangeAspect="1"/>
          </p:cNvPicPr>
          <p:nvPr/>
        </p:nvPicPr>
        <p:blipFill>
          <a:blip r:embed="rId4"/>
          <a:stretch>
            <a:fillRect/>
          </a:stretch>
        </p:blipFill>
        <p:spPr>
          <a:xfrm>
            <a:off x="134653" y="3845778"/>
            <a:ext cx="5961347" cy="28511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itle 1">
            <a:extLst>
              <a:ext uri="{FF2B5EF4-FFF2-40B4-BE49-F238E27FC236}">
                <a16:creationId xmlns:a16="http://schemas.microsoft.com/office/drawing/2014/main" id="{7DC434D6-DCA3-B87B-B816-AB26A9ADACC3}"/>
              </a:ext>
            </a:extLst>
          </p:cNvPr>
          <p:cNvSpPr txBox="1">
            <a:spLocks/>
          </p:cNvSpPr>
          <p:nvPr/>
        </p:nvSpPr>
        <p:spPr>
          <a:xfrm>
            <a:off x="134653" y="5783855"/>
            <a:ext cx="5961347" cy="913101"/>
          </a:xfrm>
          <a:prstGeom prst="rect">
            <a:avLst/>
          </a:prstGeom>
          <a:solidFill>
            <a:schemeClr val="bg1"/>
          </a:solid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1884, </a:t>
            </a:r>
            <a:r>
              <a:rPr kumimoji="0" lang="en-US" sz="2800" u="none" strike="noStrike" kern="1200" cap="none" spc="0" normalizeH="0" baseline="0" noProof="0" dirty="0" err="1">
                <a:ln>
                  <a:noFill/>
                </a:ln>
                <a:solidFill>
                  <a:srgbClr val="002060"/>
                </a:solidFill>
                <a:effectLst/>
                <a:uLnTx/>
                <a:uFillTx/>
                <a:latin typeface="Sitka Banner" pitchFamily="2" charset="0"/>
                <a:cs typeface="Times New Roman" panose="02020603050405020304" pitchFamily="18" charset="0"/>
              </a:rPr>
              <a:t>với</a:t>
            </a:r>
            <a:r>
              <a:rPr kumimoji="0" lang="en-US" sz="280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rPr>
              <a:t> </a:t>
            </a:r>
            <a:r>
              <a:rPr kumimoji="0" lang="en-US" sz="2800" u="none" strike="noStrike" kern="1200" cap="none" spc="0" normalizeH="0" baseline="0" noProof="0" dirty="0" err="1">
                <a:ln>
                  <a:noFill/>
                </a:ln>
                <a:solidFill>
                  <a:srgbClr val="002060"/>
                </a:solidFill>
                <a:effectLst/>
                <a:uLnTx/>
                <a:uFillTx/>
                <a:latin typeface="Sitka Banner" pitchFamily="2" charset="0"/>
                <a:cs typeface="Times New Roman" panose="02020603050405020304" pitchFamily="18" charset="0"/>
              </a:rPr>
              <a:t>hiệp</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ước</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Pa-</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tơ</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nốt</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Pháp</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hoàn</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thành</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xâm</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lược</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Việt</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Nam</a:t>
            </a:r>
            <a:endParaRPr kumimoji="0" lang="vi-VN" sz="280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363382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Luoc do cac nuoc Dong Nam A">
            <a:hlinkClick r:id="rId2" action="ppaction://hlinksldjump" tooltip="ve"/>
            <a:extLst>
              <a:ext uri="{FF2B5EF4-FFF2-40B4-BE49-F238E27FC236}">
                <a16:creationId xmlns:a16="http://schemas.microsoft.com/office/drawing/2014/main" id="{D783AA11-7967-914B-A4D5-DF1E420AE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558" y="55925"/>
            <a:ext cx="10478108" cy="681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Text Box 13">
            <a:extLst>
              <a:ext uri="{FF2B5EF4-FFF2-40B4-BE49-F238E27FC236}">
                <a16:creationId xmlns:a16="http://schemas.microsoft.com/office/drawing/2014/main" id="{F3B61CFB-0836-8F4C-BE77-989DEF1E9F50}"/>
              </a:ext>
            </a:extLst>
          </p:cNvPr>
          <p:cNvSpPr txBox="1">
            <a:spLocks noChangeArrowheads="1"/>
          </p:cNvSpPr>
          <p:nvPr/>
        </p:nvSpPr>
        <p:spPr bwMode="auto">
          <a:xfrm>
            <a:off x="4390741" y="250351"/>
            <a:ext cx="13447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1500" b="1" dirty="0">
                <a:solidFill>
                  <a:schemeClr val="bg1"/>
                </a:solidFill>
                <a:latin typeface="Arial" panose="020B0604020202020204" pitchFamily="34" charset="0"/>
                <a:cs typeface="Arial" panose="020B0604020202020204" pitchFamily="34" charset="0"/>
                <a:sym typeface="Arial"/>
              </a:rPr>
              <a:t>   VIỆT NAM (P)</a:t>
            </a:r>
          </a:p>
        </p:txBody>
      </p:sp>
      <p:sp>
        <p:nvSpPr>
          <p:cNvPr id="41998" name="Text Box 14">
            <a:extLst>
              <a:ext uri="{FF2B5EF4-FFF2-40B4-BE49-F238E27FC236}">
                <a16:creationId xmlns:a16="http://schemas.microsoft.com/office/drawing/2014/main" id="{A27A4A9A-DF5F-C343-87EC-FD2DD3663E04}"/>
              </a:ext>
            </a:extLst>
          </p:cNvPr>
          <p:cNvSpPr txBox="1">
            <a:spLocks noChangeArrowheads="1"/>
          </p:cNvSpPr>
          <p:nvPr/>
        </p:nvSpPr>
        <p:spPr bwMode="auto">
          <a:xfrm>
            <a:off x="3416245" y="613200"/>
            <a:ext cx="1417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500" b="1" dirty="0" err="1">
                <a:solidFill>
                  <a:schemeClr val="bg1"/>
                </a:solidFill>
                <a:latin typeface="Arial" panose="020B0604020202020204" pitchFamily="34" charset="0"/>
                <a:cs typeface="Arial" panose="020B0604020202020204" pitchFamily="34" charset="0"/>
                <a:sym typeface="Arial"/>
              </a:rPr>
              <a:t>Lào</a:t>
            </a:r>
            <a:r>
              <a:rPr lang="en-US" altLang="en-VN" sz="1500" b="1" dirty="0">
                <a:solidFill>
                  <a:schemeClr val="bg1"/>
                </a:solidFill>
                <a:latin typeface="Arial" panose="020B0604020202020204" pitchFamily="34" charset="0"/>
                <a:cs typeface="Arial" panose="020B0604020202020204" pitchFamily="34" charset="0"/>
                <a:sym typeface="Arial"/>
              </a:rPr>
              <a:t> </a:t>
            </a:r>
          </a:p>
          <a:p>
            <a:pPr algn="ctr" defTabSz="914377" eaLnBrk="1" fontAlgn="base" hangingPunct="1">
              <a:lnSpc>
                <a:spcPct val="80000"/>
              </a:lnSpc>
              <a:spcBef>
                <a:spcPct val="0"/>
              </a:spcBef>
              <a:spcAft>
                <a:spcPct val="0"/>
              </a:spcAft>
            </a:pPr>
            <a:r>
              <a:rPr lang="en-US" altLang="en-VN" sz="1500" b="1" dirty="0">
                <a:solidFill>
                  <a:schemeClr val="bg1"/>
                </a:solidFill>
                <a:latin typeface="Arial" panose="020B0604020202020204" pitchFamily="34" charset="0"/>
                <a:cs typeface="Arial" panose="020B0604020202020204" pitchFamily="34" charset="0"/>
                <a:sym typeface="Arial"/>
              </a:rPr>
              <a:t>(P)</a:t>
            </a:r>
          </a:p>
        </p:txBody>
      </p:sp>
      <p:sp>
        <p:nvSpPr>
          <p:cNvPr id="41999" name="Text Box 15">
            <a:extLst>
              <a:ext uri="{FF2B5EF4-FFF2-40B4-BE49-F238E27FC236}">
                <a16:creationId xmlns:a16="http://schemas.microsoft.com/office/drawing/2014/main" id="{48017B1E-C88C-0849-A7AA-9ACBD992FD46}"/>
              </a:ext>
            </a:extLst>
          </p:cNvPr>
          <p:cNvSpPr txBox="1">
            <a:spLocks noChangeArrowheads="1"/>
          </p:cNvSpPr>
          <p:nvPr/>
        </p:nvSpPr>
        <p:spPr bwMode="auto">
          <a:xfrm>
            <a:off x="4318268" y="1859119"/>
            <a:ext cx="1417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500" b="1" dirty="0" err="1">
                <a:solidFill>
                  <a:schemeClr val="bg1"/>
                </a:solidFill>
                <a:latin typeface="Arial" panose="020B0604020202020204" pitchFamily="34" charset="0"/>
                <a:cs typeface="Arial" panose="020B0604020202020204" pitchFamily="34" charset="0"/>
                <a:sym typeface="Arial"/>
              </a:rPr>
              <a:t>Campuchia</a:t>
            </a:r>
            <a:r>
              <a:rPr lang="en-US" altLang="en-VN" sz="1500" b="1" dirty="0">
                <a:solidFill>
                  <a:schemeClr val="bg1"/>
                </a:solidFill>
                <a:latin typeface="Arial" panose="020B0604020202020204" pitchFamily="34" charset="0"/>
                <a:cs typeface="Arial" panose="020B0604020202020204" pitchFamily="34" charset="0"/>
                <a:sym typeface="Arial"/>
              </a:rPr>
              <a:t> </a:t>
            </a:r>
          </a:p>
          <a:p>
            <a:pPr algn="ctr" defTabSz="914377" eaLnBrk="1" fontAlgn="base" hangingPunct="1">
              <a:lnSpc>
                <a:spcPct val="80000"/>
              </a:lnSpc>
              <a:spcBef>
                <a:spcPct val="0"/>
              </a:spcBef>
              <a:spcAft>
                <a:spcPct val="0"/>
              </a:spcAft>
            </a:pPr>
            <a:r>
              <a:rPr lang="en-US" altLang="en-VN" sz="1500" b="1" dirty="0">
                <a:solidFill>
                  <a:schemeClr val="bg1"/>
                </a:solidFill>
                <a:latin typeface="Arial" panose="020B0604020202020204" pitchFamily="34" charset="0"/>
                <a:cs typeface="Arial" panose="020B0604020202020204" pitchFamily="34" charset="0"/>
                <a:sym typeface="Arial"/>
              </a:rPr>
              <a:t>(P)</a:t>
            </a:r>
          </a:p>
        </p:txBody>
      </p:sp>
      <p:sp>
        <p:nvSpPr>
          <p:cNvPr id="42001" name="Text Box 17">
            <a:extLst>
              <a:ext uri="{FF2B5EF4-FFF2-40B4-BE49-F238E27FC236}">
                <a16:creationId xmlns:a16="http://schemas.microsoft.com/office/drawing/2014/main" id="{957996B1-D4F9-0344-8EE3-70BD39776E63}"/>
              </a:ext>
            </a:extLst>
          </p:cNvPr>
          <p:cNvSpPr txBox="1">
            <a:spLocks noChangeArrowheads="1"/>
          </p:cNvSpPr>
          <p:nvPr/>
        </p:nvSpPr>
        <p:spPr bwMode="auto">
          <a:xfrm>
            <a:off x="1882136" y="511510"/>
            <a:ext cx="810113"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90000"/>
              </a:lnSpc>
              <a:spcBef>
                <a:spcPct val="0"/>
              </a:spcBef>
              <a:spcAft>
                <a:spcPct val="0"/>
              </a:spcAft>
            </a:pPr>
            <a:r>
              <a:rPr lang="en-US" altLang="en-VN" sz="1600" b="1" dirty="0" err="1">
                <a:latin typeface="Arial" panose="020B0604020202020204" pitchFamily="34" charset="0"/>
                <a:cs typeface="Arial" panose="020B0604020202020204" pitchFamily="34" charset="0"/>
                <a:sym typeface="Arial"/>
              </a:rPr>
              <a:t>Miến</a:t>
            </a:r>
            <a:r>
              <a:rPr lang="en-US" altLang="en-VN" sz="1600" b="1" dirty="0">
                <a:latin typeface="Arial" panose="020B0604020202020204" pitchFamily="34" charset="0"/>
                <a:cs typeface="Arial" panose="020B0604020202020204" pitchFamily="34" charset="0"/>
                <a:sym typeface="Arial"/>
              </a:rPr>
              <a:t> </a:t>
            </a:r>
            <a:r>
              <a:rPr lang="en-US" altLang="en-VN" sz="1600" b="1" dirty="0" err="1">
                <a:latin typeface="Arial" panose="020B0604020202020204" pitchFamily="34" charset="0"/>
                <a:cs typeface="Arial" panose="020B0604020202020204" pitchFamily="34" charset="0"/>
                <a:sym typeface="Arial"/>
              </a:rPr>
              <a:t>Điện</a:t>
            </a:r>
            <a:endParaRPr lang="en-US" altLang="en-VN" sz="1600" b="1" dirty="0">
              <a:latin typeface="Arial" panose="020B0604020202020204" pitchFamily="34" charset="0"/>
              <a:cs typeface="Arial" panose="020B0604020202020204" pitchFamily="34" charset="0"/>
              <a:sym typeface="Arial"/>
            </a:endParaRPr>
          </a:p>
          <a:p>
            <a:pPr algn="ctr" defTabSz="914377" eaLnBrk="1" fontAlgn="base" hangingPunct="1">
              <a:lnSpc>
                <a:spcPct val="90000"/>
              </a:lnSpc>
              <a:spcBef>
                <a:spcPct val="0"/>
              </a:spcBef>
              <a:spcAft>
                <a:spcPct val="0"/>
              </a:spcAft>
            </a:pPr>
            <a:r>
              <a:rPr lang="en-US" altLang="en-VN" sz="1600" b="1" dirty="0">
                <a:latin typeface="Arial" panose="020B0604020202020204" pitchFamily="34" charset="0"/>
                <a:cs typeface="Arial" panose="020B0604020202020204" pitchFamily="34" charset="0"/>
                <a:sym typeface="Arial"/>
              </a:rPr>
              <a:t> (A)</a:t>
            </a:r>
          </a:p>
        </p:txBody>
      </p:sp>
      <p:grpSp>
        <p:nvGrpSpPr>
          <p:cNvPr id="2" name="Group 18">
            <a:extLst>
              <a:ext uri="{FF2B5EF4-FFF2-40B4-BE49-F238E27FC236}">
                <a16:creationId xmlns:a16="http://schemas.microsoft.com/office/drawing/2014/main" id="{74666890-D1B5-A54F-81D0-591E8B5DA46E}"/>
              </a:ext>
            </a:extLst>
          </p:cNvPr>
          <p:cNvGrpSpPr>
            <a:grpSpLocks/>
          </p:cNvGrpSpPr>
          <p:nvPr/>
        </p:nvGrpSpPr>
        <p:grpSpPr bwMode="auto">
          <a:xfrm>
            <a:off x="3394534" y="386612"/>
            <a:ext cx="5176093" cy="3789684"/>
            <a:chOff x="2135" y="306"/>
            <a:chExt cx="2761" cy="2358"/>
          </a:xfrm>
        </p:grpSpPr>
        <p:sp>
          <p:nvSpPr>
            <p:cNvPr id="19479" name="Text Box 19">
              <a:extLst>
                <a:ext uri="{FF2B5EF4-FFF2-40B4-BE49-F238E27FC236}">
                  <a16:creationId xmlns:a16="http://schemas.microsoft.com/office/drawing/2014/main" id="{3807D874-A993-2941-BB5D-E7F971A721A4}"/>
                </a:ext>
              </a:extLst>
            </p:cNvPr>
            <p:cNvSpPr txBox="1">
              <a:spLocks noChangeArrowheads="1"/>
            </p:cNvSpPr>
            <p:nvPr/>
          </p:nvSpPr>
          <p:spPr bwMode="auto">
            <a:xfrm>
              <a:off x="3456" y="306"/>
              <a:ext cx="144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endParaRPr lang="en-VN" altLang="en-VN" sz="1500" b="1">
                <a:solidFill>
                  <a:srgbClr val="333300"/>
                </a:solidFill>
                <a:latin typeface="Arial" panose="020B0604020202020204" pitchFamily="34" charset="0"/>
                <a:cs typeface="Arial" panose="020B0604020202020204" pitchFamily="34" charset="0"/>
                <a:sym typeface="Arial"/>
              </a:endParaRPr>
            </a:p>
          </p:txBody>
        </p:sp>
        <p:grpSp>
          <p:nvGrpSpPr>
            <p:cNvPr id="19480" name="Group 20">
              <a:extLst>
                <a:ext uri="{FF2B5EF4-FFF2-40B4-BE49-F238E27FC236}">
                  <a16:creationId xmlns:a16="http://schemas.microsoft.com/office/drawing/2014/main" id="{70ADCEE3-AE3A-6B47-914C-1201222F084E}"/>
                </a:ext>
              </a:extLst>
            </p:cNvPr>
            <p:cNvGrpSpPr>
              <a:grpSpLocks/>
            </p:cNvGrpSpPr>
            <p:nvPr/>
          </p:nvGrpSpPr>
          <p:grpSpPr bwMode="auto">
            <a:xfrm>
              <a:off x="2135" y="2261"/>
              <a:ext cx="2635" cy="403"/>
              <a:chOff x="2135" y="2261"/>
              <a:chExt cx="2635" cy="403"/>
            </a:xfrm>
          </p:grpSpPr>
          <p:sp>
            <p:nvSpPr>
              <p:cNvPr id="19481" name="Text Box 21">
                <a:extLst>
                  <a:ext uri="{FF2B5EF4-FFF2-40B4-BE49-F238E27FC236}">
                    <a16:creationId xmlns:a16="http://schemas.microsoft.com/office/drawing/2014/main" id="{012995E7-7364-0843-B43C-F7D471364ECE}"/>
                  </a:ext>
                </a:extLst>
              </p:cNvPr>
              <p:cNvSpPr txBox="1">
                <a:spLocks noChangeArrowheads="1"/>
              </p:cNvSpPr>
              <p:nvPr/>
            </p:nvSpPr>
            <p:spPr bwMode="auto">
              <a:xfrm>
                <a:off x="2135" y="2261"/>
                <a:ext cx="76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400" b="1" dirty="0">
                    <a:latin typeface="Arial" panose="020B0604020202020204" pitchFamily="34" charset="0"/>
                    <a:cs typeface="Arial" panose="020B0604020202020204" pitchFamily="34" charset="0"/>
                    <a:sym typeface="Arial"/>
                  </a:rPr>
                  <a:t>MÃ LAI </a:t>
                </a:r>
              </a:p>
              <a:p>
                <a:pPr algn="ctr" defTabSz="914377" eaLnBrk="1" fontAlgn="base" hangingPunct="1">
                  <a:lnSpc>
                    <a:spcPct val="80000"/>
                  </a:lnSpc>
                  <a:spcBef>
                    <a:spcPct val="0"/>
                  </a:spcBef>
                  <a:spcAft>
                    <a:spcPct val="0"/>
                  </a:spcAft>
                </a:pPr>
                <a:r>
                  <a:rPr lang="en-US" altLang="en-VN" sz="1400" b="1" dirty="0">
                    <a:latin typeface="Arial" panose="020B0604020202020204" pitchFamily="34" charset="0"/>
                    <a:cs typeface="Arial" panose="020B0604020202020204" pitchFamily="34" charset="0"/>
                    <a:sym typeface="Arial"/>
                  </a:rPr>
                  <a:t>(A)</a:t>
                </a:r>
              </a:p>
            </p:txBody>
          </p:sp>
          <p:sp>
            <p:nvSpPr>
              <p:cNvPr id="19482" name="Text Box 22">
                <a:extLst>
                  <a:ext uri="{FF2B5EF4-FFF2-40B4-BE49-F238E27FC236}">
                    <a16:creationId xmlns:a16="http://schemas.microsoft.com/office/drawing/2014/main" id="{8BD7B507-7DE3-FD44-B5F7-86F228213692}"/>
                  </a:ext>
                </a:extLst>
              </p:cNvPr>
              <p:cNvSpPr txBox="1">
                <a:spLocks noChangeArrowheads="1"/>
              </p:cNvSpPr>
              <p:nvPr/>
            </p:nvSpPr>
            <p:spPr bwMode="auto">
              <a:xfrm>
                <a:off x="4002" y="2499"/>
                <a:ext cx="76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400" b="1" dirty="0">
                    <a:latin typeface="Arial" panose="020B0604020202020204" pitchFamily="34" charset="0"/>
                    <a:cs typeface="Arial" panose="020B0604020202020204" pitchFamily="34" charset="0"/>
                    <a:sym typeface="Arial"/>
                  </a:rPr>
                  <a:t>MÃ LAI (A)</a:t>
                </a:r>
              </a:p>
            </p:txBody>
          </p:sp>
        </p:grpSp>
      </p:grpSp>
      <p:sp>
        <p:nvSpPr>
          <p:cNvPr id="42008" name="Text Box 24">
            <a:extLst>
              <a:ext uri="{FF2B5EF4-FFF2-40B4-BE49-F238E27FC236}">
                <a16:creationId xmlns:a16="http://schemas.microsoft.com/office/drawing/2014/main" id="{7AF7C5AB-6208-F54C-AA6B-C379F58A3033}"/>
              </a:ext>
            </a:extLst>
          </p:cNvPr>
          <p:cNvSpPr txBox="1">
            <a:spLocks noChangeArrowheads="1"/>
          </p:cNvSpPr>
          <p:nvPr/>
        </p:nvSpPr>
        <p:spPr bwMode="auto">
          <a:xfrm rot="628913">
            <a:off x="6978602" y="5445380"/>
            <a:ext cx="24543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200" b="1" dirty="0">
                <a:solidFill>
                  <a:srgbClr val="FFC000"/>
                </a:solidFill>
                <a:latin typeface="Arial" panose="020B0604020202020204" pitchFamily="34" charset="0"/>
                <a:cs typeface="Arial" panose="020B0604020202020204" pitchFamily="34" charset="0"/>
                <a:sym typeface="Arial"/>
              </a:rPr>
              <a:t>In-</a:t>
            </a:r>
            <a:r>
              <a:rPr lang="en-US" altLang="en-VN" sz="2200" b="1" dirty="0" err="1">
                <a:solidFill>
                  <a:srgbClr val="FFC000"/>
                </a:solidFill>
                <a:latin typeface="Arial" panose="020B0604020202020204" pitchFamily="34" charset="0"/>
                <a:cs typeface="Arial" panose="020B0604020202020204" pitchFamily="34" charset="0"/>
                <a:sym typeface="Arial"/>
              </a:rPr>
              <a:t>đô</a:t>
            </a:r>
            <a:r>
              <a:rPr lang="en-US" altLang="en-VN" sz="2200" b="1" dirty="0">
                <a:solidFill>
                  <a:srgbClr val="FFC000"/>
                </a:solidFill>
                <a:latin typeface="Arial" panose="020B0604020202020204" pitchFamily="34" charset="0"/>
                <a:cs typeface="Arial" panose="020B0604020202020204" pitchFamily="34" charset="0"/>
                <a:sym typeface="Arial"/>
              </a:rPr>
              <a:t>-</a:t>
            </a:r>
            <a:r>
              <a:rPr lang="en-US" altLang="en-VN" sz="2200" b="1" dirty="0" err="1">
                <a:solidFill>
                  <a:srgbClr val="FFC000"/>
                </a:solidFill>
                <a:latin typeface="Arial" panose="020B0604020202020204" pitchFamily="34" charset="0"/>
                <a:cs typeface="Arial" panose="020B0604020202020204" pitchFamily="34" charset="0"/>
                <a:sym typeface="Arial"/>
              </a:rPr>
              <a:t>nê</a:t>
            </a:r>
            <a:r>
              <a:rPr lang="en-US" altLang="en-VN" sz="2200" b="1" dirty="0">
                <a:solidFill>
                  <a:srgbClr val="FFC000"/>
                </a:solidFill>
                <a:latin typeface="Arial" panose="020B0604020202020204" pitchFamily="34" charset="0"/>
                <a:cs typeface="Arial" panose="020B0604020202020204" pitchFamily="34" charset="0"/>
                <a:sym typeface="Arial"/>
              </a:rPr>
              <a:t>-xi-a</a:t>
            </a:r>
            <a:r>
              <a:rPr lang="en-US" altLang="en-VN" sz="2000" b="1" dirty="0">
                <a:solidFill>
                  <a:srgbClr val="FFC000"/>
                </a:solidFill>
                <a:latin typeface="Arial" panose="020B0604020202020204" pitchFamily="34" charset="0"/>
                <a:cs typeface="Arial" panose="020B0604020202020204" pitchFamily="34" charset="0"/>
                <a:sym typeface="Arial"/>
              </a:rPr>
              <a:t> (H)</a:t>
            </a:r>
          </a:p>
        </p:txBody>
      </p:sp>
      <p:sp>
        <p:nvSpPr>
          <p:cNvPr id="19465" name="Text Box 25">
            <a:extLst>
              <a:ext uri="{FF2B5EF4-FFF2-40B4-BE49-F238E27FC236}">
                <a16:creationId xmlns:a16="http://schemas.microsoft.com/office/drawing/2014/main" id="{12CC52AD-7CDA-D546-BAB5-C0FF47ECAEE2}"/>
              </a:ext>
            </a:extLst>
          </p:cNvPr>
          <p:cNvSpPr txBox="1">
            <a:spLocks noChangeArrowheads="1"/>
          </p:cNvSpPr>
          <p:nvPr/>
        </p:nvSpPr>
        <p:spPr bwMode="auto">
          <a:xfrm>
            <a:off x="8359231" y="4495853"/>
            <a:ext cx="1417235"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endParaRPr lang="en-VN" altLang="en-VN" sz="1600" b="1">
              <a:solidFill>
                <a:srgbClr val="333300"/>
              </a:solidFill>
              <a:latin typeface="Arial" panose="020B0604020202020204" pitchFamily="34" charset="0"/>
              <a:cs typeface="Arial" panose="020B0604020202020204" pitchFamily="34" charset="0"/>
              <a:sym typeface="Arial"/>
            </a:endParaRPr>
          </a:p>
        </p:txBody>
      </p:sp>
      <p:sp>
        <p:nvSpPr>
          <p:cNvPr id="42010" name="Text Box 26">
            <a:extLst>
              <a:ext uri="{FF2B5EF4-FFF2-40B4-BE49-F238E27FC236}">
                <a16:creationId xmlns:a16="http://schemas.microsoft.com/office/drawing/2014/main" id="{0F2D2742-B851-2043-8DDE-8886E31C9BF3}"/>
              </a:ext>
            </a:extLst>
          </p:cNvPr>
          <p:cNvSpPr txBox="1">
            <a:spLocks noChangeArrowheads="1"/>
          </p:cNvSpPr>
          <p:nvPr/>
        </p:nvSpPr>
        <p:spPr bwMode="auto">
          <a:xfrm>
            <a:off x="10416631" y="1290575"/>
            <a:ext cx="141723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600" b="1">
                <a:solidFill>
                  <a:srgbClr val="FF0000"/>
                </a:solidFill>
                <a:latin typeface="Arial" panose="020B0604020202020204" pitchFamily="34" charset="0"/>
                <a:cs typeface="Arial" panose="020B0604020202020204" pitchFamily="34" charset="0"/>
                <a:sym typeface="Arial"/>
              </a:rPr>
              <a:t>Phi-lip-pin</a:t>
            </a:r>
          </a:p>
          <a:p>
            <a:pPr algn="ctr" defTabSz="914377" eaLnBrk="1" fontAlgn="base" hangingPunct="1">
              <a:lnSpc>
                <a:spcPct val="80000"/>
              </a:lnSpc>
              <a:spcBef>
                <a:spcPct val="0"/>
              </a:spcBef>
              <a:spcAft>
                <a:spcPct val="0"/>
              </a:spcAft>
            </a:pPr>
            <a:r>
              <a:rPr lang="en-US" altLang="en-VN" sz="1600" b="1">
                <a:solidFill>
                  <a:srgbClr val="FF0000"/>
                </a:solidFill>
                <a:latin typeface="Arial" panose="020B0604020202020204" pitchFamily="34" charset="0"/>
                <a:cs typeface="Arial" panose="020B0604020202020204" pitchFamily="34" charset="0"/>
                <a:sym typeface="Arial"/>
              </a:rPr>
              <a:t>(T - M)</a:t>
            </a:r>
          </a:p>
        </p:txBody>
      </p:sp>
      <p:sp>
        <p:nvSpPr>
          <p:cNvPr id="19467" name="Text Box 28">
            <a:extLst>
              <a:ext uri="{FF2B5EF4-FFF2-40B4-BE49-F238E27FC236}">
                <a16:creationId xmlns:a16="http://schemas.microsoft.com/office/drawing/2014/main" id="{40CA871B-0785-1043-84AC-857A05588391}"/>
              </a:ext>
            </a:extLst>
          </p:cNvPr>
          <p:cNvSpPr txBox="1">
            <a:spLocks noChangeArrowheads="1"/>
          </p:cNvSpPr>
          <p:nvPr/>
        </p:nvSpPr>
        <p:spPr bwMode="auto">
          <a:xfrm>
            <a:off x="8359231" y="457406"/>
            <a:ext cx="14172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endParaRPr lang="en-VN" altLang="en-VN" sz="1500" b="1">
              <a:solidFill>
                <a:srgbClr val="333300"/>
              </a:solidFill>
              <a:latin typeface="Arial" panose="020B0604020202020204" pitchFamily="34" charset="0"/>
              <a:cs typeface="Arial" panose="020B0604020202020204" pitchFamily="34" charset="0"/>
              <a:sym typeface="Arial"/>
            </a:endParaRPr>
          </a:p>
        </p:txBody>
      </p:sp>
      <p:sp>
        <p:nvSpPr>
          <p:cNvPr id="42014" name="Text Box 30">
            <a:extLst>
              <a:ext uri="{FF2B5EF4-FFF2-40B4-BE49-F238E27FC236}">
                <a16:creationId xmlns:a16="http://schemas.microsoft.com/office/drawing/2014/main" id="{8E0B5471-CB14-6B49-B98A-39F40462BA1E}"/>
              </a:ext>
            </a:extLst>
          </p:cNvPr>
          <p:cNvSpPr txBox="1">
            <a:spLocks noChangeArrowheads="1"/>
          </p:cNvSpPr>
          <p:nvPr/>
        </p:nvSpPr>
        <p:spPr bwMode="auto">
          <a:xfrm>
            <a:off x="4700283" y="4326576"/>
            <a:ext cx="16829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377" eaLnBrk="1" fontAlgn="base" hangingPunct="1">
              <a:spcBef>
                <a:spcPct val="50000"/>
              </a:spcBef>
              <a:spcAft>
                <a:spcPct val="0"/>
              </a:spcAft>
            </a:pPr>
            <a:r>
              <a:rPr lang="en-US" altLang="en-VN" sz="1400" b="1" dirty="0">
                <a:latin typeface="Arial" panose="020B0604020202020204" pitchFamily="34" charset="0"/>
                <a:cs typeface="Arial"/>
                <a:sym typeface="Arial"/>
              </a:rPr>
              <a:t>XIN GA PO (A)</a:t>
            </a:r>
          </a:p>
        </p:txBody>
      </p:sp>
      <p:sp>
        <p:nvSpPr>
          <p:cNvPr id="19470" name="Text Box 37">
            <a:extLst>
              <a:ext uri="{FF2B5EF4-FFF2-40B4-BE49-F238E27FC236}">
                <a16:creationId xmlns:a16="http://schemas.microsoft.com/office/drawing/2014/main" id="{91426312-A6C9-B54A-9DE4-FAE52C8C2BD7}"/>
              </a:ext>
            </a:extLst>
          </p:cNvPr>
          <p:cNvSpPr txBox="1">
            <a:spLocks noChangeArrowheads="1"/>
          </p:cNvSpPr>
          <p:nvPr/>
        </p:nvSpPr>
        <p:spPr bwMode="auto">
          <a:xfrm>
            <a:off x="2209800" y="6281044"/>
            <a:ext cx="7772400" cy="4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150000"/>
              </a:lnSpc>
              <a:spcBef>
                <a:spcPct val="50000"/>
              </a:spcBef>
              <a:spcAft>
                <a:spcPct val="0"/>
              </a:spcAft>
            </a:pPr>
            <a:r>
              <a:rPr lang="en-US" altLang="en-VN" sz="2000" b="1" dirty="0">
                <a:solidFill>
                  <a:srgbClr val="000000"/>
                </a:solidFill>
                <a:cs typeface="Times New Roman" panose="02020603050405020304" pitchFamily="18" charset="0"/>
                <a:sym typeface="Arial"/>
              </a:rPr>
              <a:t>LƯỢC ĐỒ ĐÔNG NAM Á CUỐI TK XIX – ĐẦU TK XX</a:t>
            </a:r>
          </a:p>
        </p:txBody>
      </p:sp>
      <p:sp>
        <p:nvSpPr>
          <p:cNvPr id="19471" name="Text Box 40">
            <a:extLst>
              <a:ext uri="{FF2B5EF4-FFF2-40B4-BE49-F238E27FC236}">
                <a16:creationId xmlns:a16="http://schemas.microsoft.com/office/drawing/2014/main" id="{49589461-9BCD-8044-AD90-87A15B08A9BA}"/>
              </a:ext>
            </a:extLst>
          </p:cNvPr>
          <p:cNvSpPr txBox="1">
            <a:spLocks noChangeArrowheads="1"/>
          </p:cNvSpPr>
          <p:nvPr/>
        </p:nvSpPr>
        <p:spPr bwMode="auto">
          <a:xfrm>
            <a:off x="366800" y="979014"/>
            <a:ext cx="1406525" cy="388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p:txBody>
      </p:sp>
      <p:sp>
        <p:nvSpPr>
          <p:cNvPr id="19472" name="Text Box 41">
            <a:extLst>
              <a:ext uri="{FF2B5EF4-FFF2-40B4-BE49-F238E27FC236}">
                <a16:creationId xmlns:a16="http://schemas.microsoft.com/office/drawing/2014/main" id="{792A1CEF-BDD0-0642-B37D-8C26487E479B}"/>
              </a:ext>
            </a:extLst>
          </p:cNvPr>
          <p:cNvSpPr txBox="1">
            <a:spLocks noChangeArrowheads="1"/>
          </p:cNvSpPr>
          <p:nvPr/>
        </p:nvSpPr>
        <p:spPr bwMode="auto">
          <a:xfrm>
            <a:off x="-14199" y="1469551"/>
            <a:ext cx="1500188" cy="830997"/>
          </a:xfrm>
          <a:prstGeom prst="rect">
            <a:avLst/>
          </a:prstGeom>
          <a:solidFill>
            <a:schemeClr val="tx1">
              <a:lumMod val="85000"/>
              <a:lumOff val="15000"/>
            </a:schemeClr>
          </a:solidFill>
          <a:ln>
            <a:noFill/>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a:solidFill>
                  <a:schemeClr val="bg1"/>
                </a:solidFill>
                <a:cs typeface="Times New Roman" panose="02020603050405020304" pitchFamily="18" charset="0"/>
                <a:sym typeface="Arial"/>
              </a:rPr>
              <a:t>P- Thuộc địa Pháp</a:t>
            </a:r>
          </a:p>
        </p:txBody>
      </p:sp>
      <p:sp>
        <p:nvSpPr>
          <p:cNvPr id="19473" name="Text Box 42">
            <a:extLst>
              <a:ext uri="{FF2B5EF4-FFF2-40B4-BE49-F238E27FC236}">
                <a16:creationId xmlns:a16="http://schemas.microsoft.com/office/drawing/2014/main" id="{E142A800-32FF-5B49-BD28-08A2EDFF9F10}"/>
              </a:ext>
            </a:extLst>
          </p:cNvPr>
          <p:cNvSpPr txBox="1">
            <a:spLocks noChangeArrowheads="1"/>
          </p:cNvSpPr>
          <p:nvPr/>
        </p:nvSpPr>
        <p:spPr bwMode="auto">
          <a:xfrm>
            <a:off x="-14199" y="4870621"/>
            <a:ext cx="1547813" cy="1200329"/>
          </a:xfrm>
          <a:prstGeom prst="rect">
            <a:avLst/>
          </a:prstGeom>
          <a:solidFill>
            <a:schemeClr val="accent4">
              <a:lumMod val="85000"/>
              <a:lumOff val="15000"/>
            </a:schemeClr>
          </a:solidFill>
          <a:ln>
            <a:noFill/>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dirty="0">
                <a:solidFill>
                  <a:srgbClr val="FFC000"/>
                </a:solidFill>
                <a:cs typeface="Times New Roman" panose="02020603050405020304" pitchFamily="18" charset="0"/>
                <a:sym typeface="Arial"/>
              </a:rPr>
              <a:t>H- </a:t>
            </a:r>
            <a:r>
              <a:rPr lang="en-US" altLang="en-VN" sz="2400" b="1" dirty="0" err="1">
                <a:solidFill>
                  <a:srgbClr val="FFC000"/>
                </a:solidFill>
                <a:cs typeface="Times New Roman" panose="02020603050405020304" pitchFamily="18" charset="0"/>
                <a:sym typeface="Arial"/>
              </a:rPr>
              <a:t>Thuộc</a:t>
            </a:r>
            <a:r>
              <a:rPr lang="en-US" altLang="en-VN" sz="2400" b="1" dirty="0">
                <a:solidFill>
                  <a:srgbClr val="FFC000"/>
                </a:solidFill>
                <a:cs typeface="Times New Roman" panose="02020603050405020304" pitchFamily="18" charset="0"/>
                <a:sym typeface="Arial"/>
              </a:rPr>
              <a:t> </a:t>
            </a:r>
            <a:r>
              <a:rPr lang="en-US" altLang="en-VN" sz="2400" b="1" dirty="0" err="1">
                <a:solidFill>
                  <a:srgbClr val="FFC000"/>
                </a:solidFill>
                <a:cs typeface="Times New Roman" panose="02020603050405020304" pitchFamily="18" charset="0"/>
                <a:sym typeface="Arial"/>
              </a:rPr>
              <a:t>địa</a:t>
            </a:r>
            <a:r>
              <a:rPr lang="en-US" altLang="en-VN" sz="2400" b="1" dirty="0">
                <a:solidFill>
                  <a:srgbClr val="FFC000"/>
                </a:solidFill>
                <a:cs typeface="Times New Roman" panose="02020603050405020304" pitchFamily="18" charset="0"/>
                <a:sym typeface="Arial"/>
              </a:rPr>
              <a:t> Hà Lan</a:t>
            </a:r>
          </a:p>
        </p:txBody>
      </p:sp>
      <p:sp>
        <p:nvSpPr>
          <p:cNvPr id="19474" name="Text Box 43">
            <a:extLst>
              <a:ext uri="{FF2B5EF4-FFF2-40B4-BE49-F238E27FC236}">
                <a16:creationId xmlns:a16="http://schemas.microsoft.com/office/drawing/2014/main" id="{883E3AEE-E2F3-1446-AA7C-B1F817C5463D}"/>
              </a:ext>
            </a:extLst>
          </p:cNvPr>
          <p:cNvSpPr txBox="1">
            <a:spLocks noChangeArrowheads="1"/>
          </p:cNvSpPr>
          <p:nvPr/>
        </p:nvSpPr>
        <p:spPr bwMode="auto">
          <a:xfrm>
            <a:off x="-55475" y="3147020"/>
            <a:ext cx="182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dirty="0">
                <a:solidFill>
                  <a:srgbClr val="000000"/>
                </a:solidFill>
                <a:cs typeface="Times New Roman" panose="02020603050405020304" pitchFamily="18" charset="0"/>
                <a:sym typeface="Arial"/>
              </a:rPr>
              <a:t>T-</a:t>
            </a:r>
            <a:r>
              <a:rPr lang="en-US" altLang="en-VN" sz="2400" b="1" dirty="0">
                <a:solidFill>
                  <a:srgbClr val="333399"/>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Thuộc</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địa</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Tây</a:t>
            </a:r>
            <a:r>
              <a:rPr lang="en-US" altLang="en-VN" sz="2400" b="1" dirty="0">
                <a:solidFill>
                  <a:srgbClr val="FF3300"/>
                </a:solidFill>
                <a:cs typeface="Times New Roman" panose="02020603050405020304" pitchFamily="18" charset="0"/>
                <a:sym typeface="Arial"/>
              </a:rPr>
              <a:t> </a:t>
            </a:r>
            <a:r>
              <a:rPr lang="en-US" altLang="en-VN" sz="2400" b="1">
                <a:solidFill>
                  <a:srgbClr val="FF3300"/>
                </a:solidFill>
                <a:cs typeface="Times New Roman" panose="02020603050405020304" pitchFamily="18" charset="0"/>
                <a:sym typeface="Arial"/>
              </a:rPr>
              <a:t>Ban Nha, Mĩ</a:t>
            </a:r>
            <a:endParaRPr lang="en-US" altLang="en-VN" sz="2400" b="1" dirty="0">
              <a:solidFill>
                <a:srgbClr val="FF3300"/>
              </a:solidFill>
              <a:cs typeface="Times New Roman" panose="02020603050405020304" pitchFamily="18" charset="0"/>
              <a:sym typeface="Arial"/>
            </a:endParaRPr>
          </a:p>
        </p:txBody>
      </p:sp>
      <p:sp>
        <p:nvSpPr>
          <p:cNvPr id="19476" name="Rectangle 45">
            <a:extLst>
              <a:ext uri="{FF2B5EF4-FFF2-40B4-BE49-F238E27FC236}">
                <a16:creationId xmlns:a16="http://schemas.microsoft.com/office/drawing/2014/main" id="{3458A42F-D3E7-0D4D-A326-E3AA21B3B057}"/>
              </a:ext>
            </a:extLst>
          </p:cNvPr>
          <p:cNvSpPr>
            <a:spLocks noChangeArrowheads="1"/>
          </p:cNvSpPr>
          <p:nvPr/>
        </p:nvSpPr>
        <p:spPr bwMode="auto">
          <a:xfrm>
            <a:off x="103948" y="168197"/>
            <a:ext cx="1447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dirty="0">
                <a:solidFill>
                  <a:srgbClr val="000000"/>
                </a:solidFill>
                <a:cs typeface="Times New Roman" panose="02020603050405020304" pitchFamily="18" charset="0"/>
                <a:sym typeface="Arial"/>
              </a:rPr>
              <a:t>A</a:t>
            </a:r>
            <a:r>
              <a:rPr lang="en-US" altLang="en-VN" sz="2400" b="1" dirty="0">
                <a:solidFill>
                  <a:srgbClr val="FF0000"/>
                </a:solidFill>
                <a:cs typeface="Times New Roman" panose="02020603050405020304" pitchFamily="18" charset="0"/>
                <a:sym typeface="Arial"/>
              </a:rPr>
              <a:t> -</a:t>
            </a:r>
            <a:r>
              <a:rPr lang="en-US" altLang="en-VN" sz="2400" b="1" dirty="0" err="1">
                <a:cs typeface="Times New Roman" panose="02020603050405020304" pitchFamily="18" charset="0"/>
                <a:sym typeface="Arial"/>
              </a:rPr>
              <a:t>Thuộc</a:t>
            </a:r>
            <a:r>
              <a:rPr lang="en-US" altLang="en-VN" sz="2400" b="1" dirty="0">
                <a:cs typeface="Times New Roman" panose="02020603050405020304" pitchFamily="18" charset="0"/>
                <a:sym typeface="Arial"/>
              </a:rPr>
              <a:t> </a:t>
            </a:r>
            <a:r>
              <a:rPr lang="en-US" altLang="en-VN" sz="2400" b="1" dirty="0" err="1">
                <a:cs typeface="Times New Roman" panose="02020603050405020304" pitchFamily="18" charset="0"/>
                <a:sym typeface="Arial"/>
              </a:rPr>
              <a:t>địa</a:t>
            </a:r>
            <a:r>
              <a:rPr lang="en-US" altLang="en-VN" sz="2400" b="1" dirty="0">
                <a:cs typeface="Times New Roman" panose="02020603050405020304" pitchFamily="18" charset="0"/>
                <a:sym typeface="Arial"/>
              </a:rPr>
              <a:t> Anh</a:t>
            </a:r>
          </a:p>
        </p:txBody>
      </p:sp>
      <p:sp>
        <p:nvSpPr>
          <p:cNvPr id="19477" name="Rectangle 46">
            <a:extLst>
              <a:ext uri="{FF2B5EF4-FFF2-40B4-BE49-F238E27FC236}">
                <a16:creationId xmlns:a16="http://schemas.microsoft.com/office/drawing/2014/main" id="{08CAA89A-59C5-6D42-AB10-597CA6036D66}"/>
              </a:ext>
            </a:extLst>
          </p:cNvPr>
          <p:cNvSpPr>
            <a:spLocks noChangeArrowheads="1"/>
          </p:cNvSpPr>
          <p:nvPr/>
        </p:nvSpPr>
        <p:spPr bwMode="auto">
          <a:xfrm>
            <a:off x="1" y="55925"/>
            <a:ext cx="1655177" cy="6813945"/>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0"/>
              </a:spcBef>
              <a:spcAft>
                <a:spcPct val="0"/>
              </a:spcAft>
            </a:pPr>
            <a:endParaRPr lang="en-VN" altLang="en-VN">
              <a:solidFill>
                <a:srgbClr val="000000"/>
              </a:solidFill>
              <a:cs typeface="Times New Roman" panose="02020603050405020304" pitchFamily="18" charset="0"/>
              <a:sym typeface="Arial"/>
            </a:endParaRPr>
          </a:p>
        </p:txBody>
      </p:sp>
      <p:sp>
        <p:nvSpPr>
          <p:cNvPr id="42031" name="Text Box 47">
            <a:extLst>
              <a:ext uri="{FF2B5EF4-FFF2-40B4-BE49-F238E27FC236}">
                <a16:creationId xmlns:a16="http://schemas.microsoft.com/office/drawing/2014/main" id="{3A581BDA-84FE-6F4E-9220-832209AC7308}"/>
              </a:ext>
            </a:extLst>
          </p:cNvPr>
          <p:cNvSpPr txBox="1">
            <a:spLocks noChangeArrowheads="1"/>
          </p:cNvSpPr>
          <p:nvPr/>
        </p:nvSpPr>
        <p:spPr bwMode="auto">
          <a:xfrm>
            <a:off x="6470423" y="4461849"/>
            <a:ext cx="2289964"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133" b="1" dirty="0">
                <a:solidFill>
                  <a:srgbClr val="FFC000"/>
                </a:solidFill>
                <a:latin typeface="Arial" panose="020B0604020202020204" pitchFamily="34" charset="0"/>
                <a:cs typeface="Arial" panose="020B0604020202020204" pitchFamily="34" charset="0"/>
                <a:sym typeface="Arial"/>
              </a:rPr>
              <a:t>In-</a:t>
            </a:r>
            <a:r>
              <a:rPr lang="en-US" altLang="en-VN" sz="2133" b="1" dirty="0" err="1">
                <a:solidFill>
                  <a:srgbClr val="FFC000"/>
                </a:solidFill>
                <a:latin typeface="Arial" panose="020B0604020202020204" pitchFamily="34" charset="0"/>
                <a:cs typeface="Arial" panose="020B0604020202020204" pitchFamily="34" charset="0"/>
                <a:sym typeface="Arial"/>
              </a:rPr>
              <a:t>đô</a:t>
            </a:r>
            <a:r>
              <a:rPr lang="en-US" altLang="en-VN" sz="2133" b="1" dirty="0">
                <a:solidFill>
                  <a:srgbClr val="FFC000"/>
                </a:solidFill>
                <a:latin typeface="Arial" panose="020B0604020202020204" pitchFamily="34" charset="0"/>
                <a:cs typeface="Arial" panose="020B0604020202020204" pitchFamily="34" charset="0"/>
                <a:sym typeface="Arial"/>
              </a:rPr>
              <a:t>-</a:t>
            </a:r>
            <a:r>
              <a:rPr lang="en-US" altLang="en-VN" sz="2133" b="1" dirty="0" err="1">
                <a:solidFill>
                  <a:srgbClr val="FFC000"/>
                </a:solidFill>
                <a:latin typeface="Arial" panose="020B0604020202020204" pitchFamily="34" charset="0"/>
                <a:cs typeface="Arial" panose="020B0604020202020204" pitchFamily="34" charset="0"/>
                <a:sym typeface="Arial"/>
              </a:rPr>
              <a:t>nê</a:t>
            </a:r>
            <a:r>
              <a:rPr lang="en-US" altLang="en-VN" sz="2133" b="1" dirty="0">
                <a:solidFill>
                  <a:srgbClr val="FFC000"/>
                </a:solidFill>
                <a:latin typeface="Arial" panose="020B0604020202020204" pitchFamily="34" charset="0"/>
                <a:cs typeface="Arial" panose="020B0604020202020204" pitchFamily="34" charset="0"/>
                <a:sym typeface="Arial"/>
              </a:rPr>
              <a:t>-xi-a</a:t>
            </a:r>
            <a:r>
              <a:rPr lang="en-US" altLang="en-VN" sz="1867" b="1" dirty="0">
                <a:solidFill>
                  <a:srgbClr val="FFC000"/>
                </a:solidFill>
                <a:latin typeface="Arial" panose="020B0604020202020204" pitchFamily="34" charset="0"/>
                <a:cs typeface="Arial" panose="020B0604020202020204" pitchFamily="34" charset="0"/>
                <a:sym typeface="Arial"/>
              </a:rPr>
              <a:t> (H)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001"/>
                                        </p:tgtEl>
                                        <p:attrNameLst>
                                          <p:attrName>style.visibility</p:attrName>
                                        </p:attrNameLst>
                                      </p:cBhvr>
                                      <p:to>
                                        <p:strVal val="visible"/>
                                      </p:to>
                                    </p:set>
                                    <p:animEffect transition="in" filter="dissolve">
                                      <p:cBhvr>
                                        <p:cTn id="7" dur="1000"/>
                                        <p:tgtEl>
                                          <p:spTgt spid="42001"/>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42014"/>
                                        </p:tgtEl>
                                        <p:attrNameLst>
                                          <p:attrName>style.visibility</p:attrName>
                                        </p:attrNameLst>
                                      </p:cBhvr>
                                      <p:to>
                                        <p:strVal val="visible"/>
                                      </p:to>
                                    </p:set>
                                    <p:animEffect transition="in" filter="dissolve">
                                      <p:cBhvr>
                                        <p:cTn id="15" dur="1000"/>
                                        <p:tgtEl>
                                          <p:spTgt spid="420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997"/>
                                        </p:tgtEl>
                                        <p:attrNameLst>
                                          <p:attrName>style.visibility</p:attrName>
                                        </p:attrNameLst>
                                      </p:cBhvr>
                                      <p:to>
                                        <p:strVal val="visible"/>
                                      </p:to>
                                    </p:set>
                                    <p:animEffect transition="in" filter="dissolve">
                                      <p:cBhvr>
                                        <p:cTn id="20" dur="1000"/>
                                        <p:tgtEl>
                                          <p:spTgt spid="41997"/>
                                        </p:tgtEl>
                                      </p:cBhvr>
                                    </p:animEffect>
                                  </p:childTnLst>
                                </p:cTn>
                              </p:par>
                            </p:childTnLst>
                          </p:cTn>
                        </p:par>
                        <p:par>
                          <p:cTn id="21" fill="hold" nodeType="afterGroup">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41998"/>
                                        </p:tgtEl>
                                        <p:attrNameLst>
                                          <p:attrName>style.visibility</p:attrName>
                                        </p:attrNameLst>
                                      </p:cBhvr>
                                      <p:to>
                                        <p:strVal val="visible"/>
                                      </p:to>
                                    </p:set>
                                    <p:animEffect transition="in" filter="dissolve">
                                      <p:cBhvr>
                                        <p:cTn id="24" dur="1000"/>
                                        <p:tgtEl>
                                          <p:spTgt spid="41998"/>
                                        </p:tgtEl>
                                      </p:cBhvr>
                                    </p:animEffect>
                                  </p:childTnLst>
                                </p:cTn>
                              </p:par>
                            </p:childTnLst>
                          </p:cTn>
                        </p:par>
                        <p:par>
                          <p:cTn id="25" fill="hold" nodeType="afterGroup">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41999"/>
                                        </p:tgtEl>
                                        <p:attrNameLst>
                                          <p:attrName>style.visibility</p:attrName>
                                        </p:attrNameLst>
                                      </p:cBhvr>
                                      <p:to>
                                        <p:strVal val="visible"/>
                                      </p:to>
                                    </p:set>
                                    <p:animEffect transition="in" filter="dissolve">
                                      <p:cBhvr>
                                        <p:cTn id="28" dur="1000"/>
                                        <p:tgtEl>
                                          <p:spTgt spid="4199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2010"/>
                                        </p:tgtEl>
                                        <p:attrNameLst>
                                          <p:attrName>style.visibility</p:attrName>
                                        </p:attrNameLst>
                                      </p:cBhvr>
                                      <p:to>
                                        <p:strVal val="visible"/>
                                      </p:to>
                                    </p:set>
                                    <p:animEffect transition="in" filter="dissolve">
                                      <p:cBhvr>
                                        <p:cTn id="33" dur="1000"/>
                                        <p:tgtEl>
                                          <p:spTgt spid="420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2008"/>
                                        </p:tgtEl>
                                        <p:attrNameLst>
                                          <p:attrName>style.visibility</p:attrName>
                                        </p:attrNameLst>
                                      </p:cBhvr>
                                      <p:to>
                                        <p:strVal val="visible"/>
                                      </p:to>
                                    </p:set>
                                    <p:animEffect transition="in" filter="dissolve">
                                      <p:cBhvr>
                                        <p:cTn id="38" dur="1000"/>
                                        <p:tgtEl>
                                          <p:spTgt spid="42008"/>
                                        </p:tgtEl>
                                      </p:cBhvr>
                                    </p:animEffect>
                                  </p:childTnLst>
                                </p:cTn>
                              </p:par>
                            </p:childTnLst>
                          </p:cTn>
                        </p:par>
                        <p:par>
                          <p:cTn id="39" fill="hold" nodeType="afterGroup">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42031"/>
                                        </p:tgtEl>
                                        <p:attrNameLst>
                                          <p:attrName>style.visibility</p:attrName>
                                        </p:attrNameLst>
                                      </p:cBhvr>
                                      <p:to>
                                        <p:strVal val="visible"/>
                                      </p:to>
                                    </p:set>
                                    <p:animEffect transition="in" filter="fade">
                                      <p:cBhvr>
                                        <p:cTn id="42" dur="500"/>
                                        <p:tgtEl>
                                          <p:spTgt spid="42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7" grpId="0"/>
      <p:bldP spid="41998" grpId="0"/>
      <p:bldP spid="41999" grpId="0"/>
      <p:bldP spid="42001" grpId="0"/>
      <p:bldP spid="42008" grpId="0"/>
      <p:bldP spid="42010" grpId="0"/>
      <p:bldP spid="42014" grpId="0"/>
      <p:bldP spid="420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05D34-9B4B-1799-95B2-A6D32024A46C}"/>
              </a:ext>
            </a:extLst>
          </p:cNvPr>
          <p:cNvPicPr>
            <a:picLocks noChangeAspect="1"/>
          </p:cNvPicPr>
          <p:nvPr/>
        </p:nvPicPr>
        <p:blipFill>
          <a:blip r:embed="rId2"/>
          <a:stretch>
            <a:fillRect/>
          </a:stretch>
        </p:blipFill>
        <p:spPr>
          <a:xfrm>
            <a:off x="0" y="0"/>
            <a:ext cx="6096000" cy="6096000"/>
          </a:xfrm>
          <a:prstGeom prst="rect">
            <a:avLst/>
          </a:prstGeom>
        </p:spPr>
      </p:pic>
      <p:pic>
        <p:nvPicPr>
          <p:cNvPr id="3" name="Picture 2">
            <a:extLst>
              <a:ext uri="{FF2B5EF4-FFF2-40B4-BE49-F238E27FC236}">
                <a16:creationId xmlns:a16="http://schemas.microsoft.com/office/drawing/2014/main" id="{69077B81-E745-30D1-7F61-EDD477818031}"/>
              </a:ext>
            </a:extLst>
          </p:cNvPr>
          <p:cNvPicPr>
            <a:picLocks noChangeAspect="1"/>
          </p:cNvPicPr>
          <p:nvPr/>
        </p:nvPicPr>
        <p:blipFill rotWithShape="1">
          <a:blip r:embed="rId3"/>
          <a:srcRect t="12500"/>
          <a:stretch/>
        </p:blipFill>
        <p:spPr>
          <a:xfrm>
            <a:off x="6216315" y="0"/>
            <a:ext cx="5911015" cy="5943600"/>
          </a:xfrm>
          <a:prstGeom prst="rect">
            <a:avLst/>
          </a:prstGeom>
        </p:spPr>
      </p:pic>
      <p:sp>
        <p:nvSpPr>
          <p:cNvPr id="4" name="Rectangle: Rounded Corners 3">
            <a:extLst>
              <a:ext uri="{FF2B5EF4-FFF2-40B4-BE49-F238E27FC236}">
                <a16:creationId xmlns:a16="http://schemas.microsoft.com/office/drawing/2014/main" id="{67FDF78E-B33F-92B8-27CC-7C18B06F194F}"/>
              </a:ext>
            </a:extLst>
          </p:cNvPr>
          <p:cNvSpPr/>
          <p:nvPr/>
        </p:nvSpPr>
        <p:spPr>
          <a:xfrm>
            <a:off x="-1" y="5943600"/>
            <a:ext cx="1200701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Thái Lan là quốc gia Đông Nam Á duy nhất không bị chiếm làm thuộc địa của các nước châu Âu</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19955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4F1394-BB00-5C17-156B-411D766F2AA2}"/>
              </a:ext>
            </a:extLst>
          </p:cNvPr>
          <p:cNvSpPr txBox="1"/>
          <p:nvPr/>
        </p:nvSpPr>
        <p:spPr>
          <a:xfrm>
            <a:off x="0" y="0"/>
            <a:ext cx="11963400" cy="1077218"/>
          </a:xfrm>
          <a:prstGeom prst="rect">
            <a:avLst/>
          </a:prstGeom>
          <a:noFill/>
        </p:spPr>
        <p:txBody>
          <a:bodyPr wrap="square">
            <a:spAutoFit/>
          </a:bodyPr>
          <a:lstStyle/>
          <a:p>
            <a:pPr algn="ctr" fontAlgn="base">
              <a:spcBef>
                <a:spcPct val="0"/>
              </a:spcBef>
              <a:spcAft>
                <a:spcPct val="0"/>
              </a:spcAft>
              <a:defRPr/>
            </a:pPr>
            <a:r>
              <a:rPr lang="en-US" altLang="en-US" sz="3200" b="1">
                <a:solidFill>
                  <a:srgbClr val="FF0000"/>
                </a:solidFill>
                <a:latin typeface="Times New Roman" panose="02020603050405020304" pitchFamily="18" charset="0"/>
                <a:cs typeface="Times New Roman" panose="02020603050405020304" pitchFamily="18" charset="0"/>
              </a:rPr>
              <a:t>BÀI 5: </a:t>
            </a:r>
            <a:r>
              <a:rPr lang="vi-VN" altLang="en-US" sz="32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3" name="TextBox 2">
            <a:extLst>
              <a:ext uri="{FF2B5EF4-FFF2-40B4-BE49-F238E27FC236}">
                <a16:creationId xmlns:a16="http://schemas.microsoft.com/office/drawing/2014/main" id="{DBC2F25B-A19F-84B8-EB0D-4DC511BFFB16}"/>
              </a:ext>
            </a:extLst>
          </p:cNvPr>
          <p:cNvSpPr txBox="1"/>
          <p:nvPr/>
        </p:nvSpPr>
        <p:spPr>
          <a:xfrm>
            <a:off x="0" y="1021445"/>
            <a:ext cx="12191999"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2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2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2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2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2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 name="TextBox 12">
            <a:extLst>
              <a:ext uri="{FF2B5EF4-FFF2-40B4-BE49-F238E27FC236}">
                <a16:creationId xmlns:a16="http://schemas.microsoft.com/office/drawing/2014/main" id="{73CBF600-E3D2-79AD-CAC5-90ADD51377DD}"/>
              </a:ext>
            </a:extLst>
          </p:cNvPr>
          <p:cNvSpPr txBox="1"/>
          <p:nvPr/>
        </p:nvSpPr>
        <p:spPr>
          <a:xfrm>
            <a:off x="0" y="1914919"/>
            <a:ext cx="5213891"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 Quá trình xâm lược</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Rectangle 3"/>
          <p:cNvSpPr/>
          <p:nvPr/>
        </p:nvSpPr>
        <p:spPr>
          <a:xfrm>
            <a:off x="24287" y="2737320"/>
            <a:ext cx="12192000" cy="2065052"/>
          </a:xfrm>
          <a:prstGeom prst="rect">
            <a:avLst/>
          </a:prstGeom>
        </p:spPr>
        <p:txBody>
          <a:bodyPr wrap="square">
            <a:spAutoFit/>
          </a:bodyPr>
          <a:lstStyle/>
          <a:p>
            <a:pPr algn="just">
              <a:lnSpc>
                <a:spcPct val="130000"/>
              </a:lnSpc>
            </a:pPr>
            <a:r>
              <a:rPr lang="en-US" sz="3400">
                <a:latin typeface="Times New Roman" panose="02020603050405020304" pitchFamily="18" charset="0"/>
                <a:ea typeface="Times New Roman" panose="02020603050405020304" pitchFamily="18" charset="0"/>
              </a:rPr>
              <a:t>- Đến đầu thế kỉ XX, các nước thực dân phương Tây đã hoàn thành quá trình thôn tính Đông Nam Á. Hầu hết các nước trong khu vực đều trở thành thuộc địa của thực dân phương Tây.</a:t>
            </a:r>
          </a:p>
        </p:txBody>
      </p:sp>
      <p:sp>
        <p:nvSpPr>
          <p:cNvPr id="6" name="Rectangle 5"/>
          <p:cNvSpPr/>
          <p:nvPr/>
        </p:nvSpPr>
        <p:spPr>
          <a:xfrm>
            <a:off x="-1" y="4648433"/>
            <a:ext cx="12191999" cy="2065052"/>
          </a:xfrm>
          <a:prstGeom prst="rect">
            <a:avLst/>
          </a:prstGeom>
        </p:spPr>
        <p:txBody>
          <a:bodyPr wrap="square">
            <a:spAutoFit/>
          </a:bodyPr>
          <a:lstStyle/>
          <a:p>
            <a:pPr algn="just">
              <a:lnSpc>
                <a:spcPct val="130000"/>
              </a:lnSpc>
            </a:pPr>
            <a:r>
              <a:rPr lang="en-US" sz="3400">
                <a:solidFill>
                  <a:srgbClr val="000000"/>
                </a:solidFill>
                <a:latin typeface="Times New Roman" panose="02020603050405020304" pitchFamily="18" charset="0"/>
                <a:ea typeface="Times New Roman" panose="02020603050405020304" pitchFamily="18" charset="0"/>
              </a:rPr>
              <a:t>- Vương quốc Xiêm (Thái Lan) tuy vẫn giữ được nền độc lập nhưng bị lệ thuộc vào nước ngoài về nhiều mặt và trở thành “vùng đệm” giữa khu vực thuộc địa của Anh và Pháp.</a:t>
            </a:r>
            <a:endParaRPr lang="en-US" sz="3400">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19C80B63-358B-7594-4438-CB713029686A}"/>
              </a:ext>
            </a:extLst>
          </p:cNvPr>
          <p:cNvSpPr txBox="1"/>
          <p:nvPr/>
        </p:nvSpPr>
        <p:spPr>
          <a:xfrm>
            <a:off x="-48243" y="2354905"/>
            <a:ext cx="5262134" cy="507831"/>
          </a:xfrm>
          <a:prstGeom prst="rect">
            <a:avLst/>
          </a:prstGeom>
          <a:noFill/>
        </p:spPr>
        <p:txBody>
          <a:bodyPr wrap="square" lIns="0" tIns="0" rIns="0" bIns="0" rtlCol="0">
            <a:spAutoFit/>
          </a:bodyPr>
          <a:lstStyle/>
          <a:p>
            <a:pPr algn="ctr" defTabSz="609630">
              <a:defRPr/>
            </a:pPr>
            <a:r>
              <a:rPr lang="en-US" sz="3300" b="1">
                <a:solidFill>
                  <a:srgbClr val="C00000"/>
                </a:solidFill>
                <a:latin typeface="Sitka Banner" pitchFamily="2" charset="0"/>
                <a:ea typeface="Times New Roman" panose="02020603050405020304" pitchFamily="18" charset="0"/>
                <a:cs typeface="Times New Roman" panose="02020603050405020304" pitchFamily="18" charset="0"/>
              </a:rPr>
              <a:t>* Đối với Đông </a:t>
            </a:r>
            <a:r>
              <a:rPr lang="en-US" sz="3300" b="1" dirty="0">
                <a:solidFill>
                  <a:srgbClr val="C00000"/>
                </a:solidFill>
                <a:latin typeface="Sitka Banner" pitchFamily="2" charset="0"/>
                <a:ea typeface="Times New Roman" panose="02020603050405020304" pitchFamily="18" charset="0"/>
                <a:cs typeface="Times New Roman" panose="02020603050405020304" pitchFamily="18" charset="0"/>
              </a:rPr>
              <a:t>Nam </a:t>
            </a:r>
            <a:r>
              <a:rPr lang="en-US" sz="3300" b="1">
                <a:solidFill>
                  <a:srgbClr val="C00000"/>
                </a:solidFill>
                <a:latin typeface="Sitka Banner" pitchFamily="2" charset="0"/>
                <a:ea typeface="Times New Roman" panose="02020603050405020304" pitchFamily="18" charset="0"/>
                <a:cs typeface="Times New Roman" panose="02020603050405020304" pitchFamily="18" charset="0"/>
              </a:rPr>
              <a:t>Á lục địa</a:t>
            </a:r>
            <a:endParaRPr lang="en-US" sz="3300" b="1" dirty="0">
              <a:solidFill>
                <a:srgbClr val="C00000"/>
              </a:solidFill>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46890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83989"/>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 name="Picture 1" descr="Kids discuss homework Premium Vector">
            <a:extLst>
              <a:ext uri="{FF2B5EF4-FFF2-40B4-BE49-F238E27FC236}">
                <a16:creationId xmlns:a16="http://schemas.microsoft.com/office/drawing/2014/main" id="{BDFB4F30-AA5F-C19F-E826-9259C41C688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t="22517"/>
          <a:stretch/>
        </p:blipFill>
        <p:spPr bwMode="auto">
          <a:xfrm>
            <a:off x="-277029" y="3646592"/>
            <a:ext cx="5301521" cy="32114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9EA32-441C-04A5-8617-B6C26281C10B}"/>
              </a:ext>
            </a:extLst>
          </p:cNvPr>
          <p:cNvSpPr>
            <a:spLocks noChangeArrowheads="1"/>
          </p:cNvSpPr>
          <p:nvPr/>
        </p:nvSpPr>
        <p:spPr bwMode="auto">
          <a:xfrm>
            <a:off x="117568" y="2124673"/>
            <a:ext cx="4512325"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a:pPr>
            <a:r>
              <a:rPr lang="en-US" altLang="en-US" sz="6600" b="1">
                <a:solidFill>
                  <a:srgbClr val="00B050"/>
                </a:solidFill>
                <a:latin typeface="Snap ITC" panose="04040A07060A02020202" pitchFamily="82" charset="0"/>
                <a:cs typeface="Times New Roman" panose="02020603050405020304" pitchFamily="18" charset="0"/>
              </a:rPr>
              <a:t>Đóng vai</a:t>
            </a:r>
            <a:endParaRPr lang="en-US" altLang="en-US" sz="6600" b="1" kern="1200" dirty="0">
              <a:solidFill>
                <a:srgbClr val="00B050"/>
              </a:solidFill>
              <a:latin typeface="Snap ITC" panose="04040A07060A02020202" pitchFamily="82"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270F31F4-6426-C7A1-8D79-091ACB42F0A1}"/>
              </a:ext>
            </a:extLst>
          </p:cNvPr>
          <p:cNvSpPr txBox="1"/>
          <p:nvPr/>
        </p:nvSpPr>
        <p:spPr>
          <a:xfrm>
            <a:off x="24285" y="1468595"/>
            <a:ext cx="5213891"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Chính</a:t>
            </a:r>
            <a:r>
              <a:rPr kumimoji="0" lang="en-US" sz="3200" b="1" i="0" u="none" strike="noStrike" kern="1200" cap="none" spc="0" normalizeH="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sách cai trị</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 name="Rectangle 4"/>
          <p:cNvSpPr/>
          <p:nvPr/>
        </p:nvSpPr>
        <p:spPr>
          <a:xfrm>
            <a:off x="5238176" y="2657330"/>
            <a:ext cx="6096000" cy="3785652"/>
          </a:xfrm>
          <a:prstGeom prst="rect">
            <a:avLst/>
          </a:prstGeom>
        </p:spPr>
        <p:txBody>
          <a:bodyPr>
            <a:spAutoFit/>
          </a:bodyPr>
          <a:lstStyle/>
          <a:p>
            <a:pPr algn="just"/>
            <a:r>
              <a:rPr lang="en-US" sz="4000" b="1">
                <a:solidFill>
                  <a:srgbClr val="00B050"/>
                </a:solidFill>
                <a:latin typeface="Times New Roman" panose="02020603050405020304" pitchFamily="18" charset="0"/>
                <a:cs typeface="Times New Roman" panose="02020603050405020304" pitchFamily="18" charset="0"/>
              </a:rPr>
              <a:t>Dựa vào sgk và Tư liệu 2, 3 sgk tr. 33, 34 khái quát những nét cơ bản về chính sách cai trị của thực dân phương Tây về chính trị, kinh tế, văn hóa - xã hội.</a:t>
            </a:r>
            <a:endParaRPr lang="en-US" sz="40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610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83989"/>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TextBox 27">
            <a:extLst>
              <a:ext uri="{FF2B5EF4-FFF2-40B4-BE49-F238E27FC236}">
                <a16:creationId xmlns:a16="http://schemas.microsoft.com/office/drawing/2014/main" id="{9BC93EC5-A81A-CAFA-84EB-DAA27E5F3979}"/>
              </a:ext>
            </a:extLst>
          </p:cNvPr>
          <p:cNvSpPr txBox="1"/>
          <p:nvPr/>
        </p:nvSpPr>
        <p:spPr>
          <a:xfrm>
            <a:off x="-3" y="1445654"/>
            <a:ext cx="4572000"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 Chính sách cai trị</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TextBox 28">
            <a:extLst>
              <a:ext uri="{FF2B5EF4-FFF2-40B4-BE49-F238E27FC236}">
                <a16:creationId xmlns:a16="http://schemas.microsoft.com/office/drawing/2014/main" id="{162A0277-3E93-E557-DBC5-0DF05B2B0E7F}"/>
              </a:ext>
            </a:extLst>
          </p:cNvPr>
          <p:cNvSpPr txBox="1"/>
          <p:nvPr/>
        </p:nvSpPr>
        <p:spPr>
          <a:xfrm>
            <a:off x="24285" y="2321693"/>
            <a:ext cx="1219199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lập nền thống trị dưới các hình thức khác nhau </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(cai trị trực tiếp hoặc cai trị gián tiếp).</a:t>
            </a:r>
          </a:p>
        </p:txBody>
      </p:sp>
      <p:sp>
        <p:nvSpPr>
          <p:cNvPr id="30" name="TextBox 29">
            <a:extLst>
              <a:ext uri="{FF2B5EF4-FFF2-40B4-BE49-F238E27FC236}">
                <a16:creationId xmlns:a16="http://schemas.microsoft.com/office/drawing/2014/main" id="{117D2DE0-A249-C431-B6FB-9E3FA81AE20A}"/>
              </a:ext>
            </a:extLst>
          </p:cNvPr>
          <p:cNvSpPr txBox="1"/>
          <p:nvPr/>
        </p:nvSpPr>
        <p:spPr>
          <a:xfrm>
            <a:off x="48568" y="3404836"/>
            <a:ext cx="12167716"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Điểm chung </a:t>
            </a:r>
            <a:r>
              <a:rPr lang="en-US" sz="3200">
                <a:solidFill>
                  <a:prstClr val="black"/>
                </a:solidFill>
                <a:latin typeface="Times New Roman" panose="02020603050405020304" pitchFamily="18" charset="0"/>
                <a:cs typeface="Times New Roman" panose="02020603050405020304" pitchFamily="18" charset="0"/>
              </a:rPr>
              <a:t>là bên cạnh sự cai trị của chính quyền thực dân thì </a:t>
            </a:r>
            <a:r>
              <a:rPr lang="en-US" sz="3200">
                <a:solidFill>
                  <a:srgbClr val="FF0000"/>
                </a:solidFill>
                <a:latin typeface="Times New Roman" panose="02020603050405020304" pitchFamily="18" charset="0"/>
                <a:cs typeface="Times New Roman" panose="02020603050405020304" pitchFamily="18" charset="0"/>
              </a:rPr>
              <a:t>các thế lực phong kiến địa phương vẫn được duy trì</a:t>
            </a:r>
            <a:r>
              <a:rPr lang="en-US" sz="3200">
                <a:solidFill>
                  <a:prstClr val="black"/>
                </a:solidFill>
                <a:latin typeface="Times New Roman" panose="02020603050405020304" pitchFamily="18" charset="0"/>
                <a:cs typeface="Times New Roman" panose="02020603050405020304" pitchFamily="18" charset="0"/>
              </a:rPr>
              <a:t> để làm công cụ tay sai.</a:t>
            </a:r>
          </a:p>
        </p:txBody>
      </p:sp>
      <p:sp>
        <p:nvSpPr>
          <p:cNvPr id="33" name="TextBox 32">
            <a:extLst>
              <a:ext uri="{FF2B5EF4-FFF2-40B4-BE49-F238E27FC236}">
                <a16:creationId xmlns:a16="http://schemas.microsoft.com/office/drawing/2014/main" id="{162A0277-3E93-E557-DBC5-0DF05B2B0E7F}"/>
              </a:ext>
            </a:extLst>
          </p:cNvPr>
          <p:cNvSpPr txBox="1"/>
          <p:nvPr/>
        </p:nvSpPr>
        <p:spPr>
          <a:xfrm>
            <a:off x="142703" y="1884454"/>
            <a:ext cx="2371898"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Về</a:t>
            </a:r>
            <a:r>
              <a:rPr kumimoji="0" lang="en-US"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chính trị</a:t>
            </a:r>
          </a:p>
        </p:txBody>
      </p:sp>
    </p:spTree>
    <p:extLst>
      <p:ext uri="{BB962C8B-B14F-4D97-AF65-F5344CB8AC3E}">
        <p14:creationId xmlns:p14="http://schemas.microsoft.com/office/powerpoint/2010/main" val="37889583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10940-B61D-EA37-0D50-A1C87B4996F7}"/>
              </a:ext>
            </a:extLst>
          </p:cNvPr>
          <p:cNvPicPr>
            <a:picLocks noChangeAspect="1"/>
          </p:cNvPicPr>
          <p:nvPr/>
        </p:nvPicPr>
        <p:blipFill>
          <a:blip r:embed="rId2"/>
          <a:stretch>
            <a:fillRect/>
          </a:stretch>
        </p:blipFill>
        <p:spPr>
          <a:xfrm>
            <a:off x="2528047" y="0"/>
            <a:ext cx="7032812" cy="5278647"/>
          </a:xfrm>
          <a:prstGeom prst="rect">
            <a:avLst/>
          </a:prstGeom>
        </p:spPr>
      </p:pic>
      <p:sp>
        <p:nvSpPr>
          <p:cNvPr id="9" name="Title 1">
            <a:extLst>
              <a:ext uri="{FF2B5EF4-FFF2-40B4-BE49-F238E27FC236}">
                <a16:creationId xmlns:a16="http://schemas.microsoft.com/office/drawing/2014/main" id="{45A6D2E1-B3AF-AA0C-F344-571703C477F2}"/>
              </a:ext>
            </a:extLst>
          </p:cNvPr>
          <p:cNvSpPr txBox="1">
            <a:spLocks/>
          </p:cNvSpPr>
          <p:nvPr/>
        </p:nvSpPr>
        <p:spPr>
          <a:xfrm>
            <a:off x="3081974" y="5278647"/>
            <a:ext cx="5709804" cy="517437"/>
          </a:xfrm>
          <a:prstGeom prst="rect">
            <a:avLst/>
          </a:prstGeom>
          <a:solidFill>
            <a:schemeClr val="bg1"/>
          </a:solidFill>
          <a:ln>
            <a:solidFill>
              <a:schemeClr val="accent1"/>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u="none" strike="noStrike" kern="1200" cap="none" spc="0" normalizeH="0" baseline="0" noProof="0" dirty="0" err="1">
                <a:ln>
                  <a:noFill/>
                </a:ln>
                <a:solidFill>
                  <a:srgbClr val="002060"/>
                </a:solidFill>
                <a:effectLst/>
                <a:uLnTx/>
                <a:uFillTx/>
                <a:latin typeface="Sitka Banner" pitchFamily="2" charset="0"/>
                <a:cs typeface="Times New Roman" panose="02020603050405020304" pitchFamily="18" charset="0"/>
              </a:rPr>
              <a:t>Phủ</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Toàn</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quyền</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Đông</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Dương</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tại</a:t>
            </a:r>
            <a:r>
              <a:rPr kumimoji="0" lang="en-US" sz="2800" u="none" strike="noStrike" kern="1200" cap="none" spc="0" normalizeH="0" noProof="0" dirty="0">
                <a:ln>
                  <a:noFill/>
                </a:ln>
                <a:solidFill>
                  <a:srgbClr val="002060"/>
                </a:solidFill>
                <a:effectLst/>
                <a:uLnTx/>
                <a:uFillTx/>
                <a:latin typeface="Sitka Banner" pitchFamily="2" charset="0"/>
                <a:cs typeface="Times New Roman" panose="02020603050405020304" pitchFamily="18" charset="0"/>
              </a:rPr>
              <a:t> Hà </a:t>
            </a:r>
            <a:r>
              <a:rPr kumimoji="0" lang="en-US" sz="2800" u="none" strike="noStrike" kern="1200" cap="none" spc="0" normalizeH="0" noProof="0" dirty="0" err="1">
                <a:ln>
                  <a:noFill/>
                </a:ln>
                <a:solidFill>
                  <a:srgbClr val="002060"/>
                </a:solidFill>
                <a:effectLst/>
                <a:uLnTx/>
                <a:uFillTx/>
                <a:latin typeface="Sitka Banner" pitchFamily="2" charset="0"/>
                <a:cs typeface="Times New Roman" panose="02020603050405020304" pitchFamily="18" charset="0"/>
              </a:rPr>
              <a:t>Nội</a:t>
            </a:r>
            <a:endParaRPr kumimoji="0" lang="vi-VN" sz="2800" u="none" strike="noStrike" kern="1200" cap="none" spc="0" normalizeH="0" baseline="0" noProof="0" dirty="0">
              <a:ln>
                <a:noFill/>
              </a:ln>
              <a:solidFill>
                <a:srgbClr val="002060"/>
              </a:solidFill>
              <a:effectLst/>
              <a:uLnTx/>
              <a:uFillTx/>
              <a:latin typeface="Sitka Banner" pitchFamily="2" charset="0"/>
              <a:cs typeface="Times New Roman" panose="02020603050405020304" pitchFamily="18" charset="0"/>
            </a:endParaRPr>
          </a:p>
        </p:txBody>
      </p:sp>
      <p:sp>
        <p:nvSpPr>
          <p:cNvPr id="10" name="Title 1">
            <a:extLst>
              <a:ext uri="{FF2B5EF4-FFF2-40B4-BE49-F238E27FC236}">
                <a16:creationId xmlns:a16="http://schemas.microsoft.com/office/drawing/2014/main" id="{0D417E0F-97EE-FFF1-C6DB-79652D776D80}"/>
              </a:ext>
            </a:extLst>
          </p:cNvPr>
          <p:cNvSpPr txBox="1">
            <a:spLocks/>
          </p:cNvSpPr>
          <p:nvPr/>
        </p:nvSpPr>
        <p:spPr>
          <a:xfrm>
            <a:off x="252091" y="5537366"/>
            <a:ext cx="11743981" cy="1214227"/>
          </a:xfrm>
          <a:prstGeom prst="rect">
            <a:avLst/>
          </a:prstGeom>
          <a:noFill/>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u="none" strike="noStrike" kern="1200" cap="none" spc="0" normalizeH="0" baseline="0" noProof="0" dirty="0" err="1">
                <a:ln>
                  <a:noFill/>
                </a:ln>
                <a:solidFill>
                  <a:srgbClr val="C00000"/>
                </a:solidFill>
                <a:effectLst/>
                <a:uLnTx/>
                <a:uFillTx/>
                <a:latin typeface="Sitka Banner" pitchFamily="2" charset="0"/>
                <a:cs typeface="Times New Roman" panose="02020603050405020304" pitchFamily="18" charset="0"/>
              </a:rPr>
              <a:t>Thực</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dân</a:t>
            </a:r>
            <a:r>
              <a:rPr kumimoji="0" lang="en-US" sz="320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baseline="0" noProof="0" dirty="0" err="1">
                <a:ln>
                  <a:noFill/>
                </a:ln>
                <a:solidFill>
                  <a:srgbClr val="C00000"/>
                </a:solidFill>
                <a:effectLst/>
                <a:uLnTx/>
                <a:uFillTx/>
                <a:latin typeface="Sitka Banner" pitchFamily="2" charset="0"/>
                <a:cs typeface="Times New Roman" panose="02020603050405020304" pitchFamily="18" charset="0"/>
              </a:rPr>
              <a:t>Pháp</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lập</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ra</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Liên bang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Đông</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Dương</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xây</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dựng</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bộ</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máy</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cai</a:t>
            </a:r>
            <a:r>
              <a:rPr kumimoji="0" lang="en-US" sz="3200" u="none" strike="noStrike" kern="1200" cap="none" spc="0" normalizeH="0" noProof="0" dirty="0">
                <a:ln>
                  <a:noFill/>
                </a:ln>
                <a:solidFill>
                  <a:srgbClr val="C00000"/>
                </a:solidFill>
                <a:effectLst/>
                <a:uLnTx/>
                <a:uFillTx/>
                <a:latin typeface="Sitka Banner" pitchFamily="2" charset="0"/>
                <a:cs typeface="Times New Roman" panose="02020603050405020304" pitchFamily="18" charset="0"/>
              </a:rPr>
              <a:t> </a:t>
            </a:r>
            <a:r>
              <a:rPr kumimoji="0" lang="en-US" sz="3200" u="none" strike="noStrike" kern="1200" cap="none" spc="0" normalizeH="0" noProof="0" dirty="0" err="1">
                <a:ln>
                  <a:noFill/>
                </a:ln>
                <a:solidFill>
                  <a:srgbClr val="C00000"/>
                </a:solidFill>
                <a:effectLst/>
                <a:uLnTx/>
                <a:uFillTx/>
                <a:latin typeface="Sitka Banner" pitchFamily="2" charset="0"/>
                <a:cs typeface="Times New Roman" panose="02020603050405020304" pitchFamily="18" charset="0"/>
              </a:rPr>
              <a:t>trị</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tiến</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hành</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cuộc</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khai</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thác</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thuộc</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địa</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quy</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mô</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lớn</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trên</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toàn</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Đông</a:t>
            </a:r>
            <a:r>
              <a:rPr lang="en-US" sz="3200" dirty="0">
                <a:solidFill>
                  <a:srgbClr val="C00000"/>
                </a:solidFill>
                <a:latin typeface="Sitka Banner" pitchFamily="2" charset="0"/>
                <a:cs typeface="Times New Roman" panose="02020603050405020304" pitchFamily="18" charset="0"/>
              </a:rPr>
              <a:t> </a:t>
            </a:r>
            <a:r>
              <a:rPr lang="en-US" sz="3200" dirty="0" err="1">
                <a:solidFill>
                  <a:srgbClr val="C00000"/>
                </a:solidFill>
                <a:latin typeface="Sitka Banner" pitchFamily="2" charset="0"/>
                <a:cs typeface="Times New Roman" panose="02020603050405020304" pitchFamily="18" charset="0"/>
              </a:rPr>
              <a:t>Dương</a:t>
            </a:r>
            <a:r>
              <a:rPr lang="en-US" sz="3200" dirty="0">
                <a:solidFill>
                  <a:srgbClr val="C00000"/>
                </a:solidFill>
                <a:latin typeface="Sitka Banner" pitchFamily="2" charset="0"/>
                <a:cs typeface="Times New Roman" panose="02020603050405020304" pitchFamily="18" charset="0"/>
              </a:rPr>
              <a:t>.</a:t>
            </a:r>
            <a:endParaRPr kumimoji="0" lang="vi-VN" sz="320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507562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5C8A2C7-9AC8-6141-8720-01BC5BEAE5FF}"/>
              </a:ext>
            </a:extLst>
          </p:cNvPr>
          <p:cNvSpPr>
            <a:spLocks noChangeArrowheads="1"/>
          </p:cNvSpPr>
          <p:nvPr/>
        </p:nvSpPr>
        <p:spPr bwMode="auto">
          <a:xfrm>
            <a:off x="807180" y="81159"/>
            <a:ext cx="11063235" cy="47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sym typeface="Arial"/>
              </a:rPr>
              <a:t>SƠ ĐỒ BỘ MÁY THỐNG TRỊ CỦA PHÁP </a:t>
            </a:r>
            <a:r>
              <a:rPr kumimoji="0" lang="en-US" altLang="en-VN" sz="3200" b="1" i="0" u="none" strike="noStrike" kern="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sym typeface="Arial"/>
              </a:rPr>
              <a:t>Ở</a:t>
            </a:r>
            <a:r>
              <a:rPr kumimoji="0" lang="en-US" altLang="en-VN" sz="3200" b="1" i="0" u="none" strike="noStrike" kern="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sym typeface="Arial"/>
              </a:rPr>
              <a:t> ĐÔNG DƯƠNG</a:t>
            </a:r>
          </a:p>
        </p:txBody>
      </p:sp>
      <p:grpSp>
        <p:nvGrpSpPr>
          <p:cNvPr id="6" name="Group 3">
            <a:extLst>
              <a:ext uri="{FF2B5EF4-FFF2-40B4-BE49-F238E27FC236}">
                <a16:creationId xmlns:a16="http://schemas.microsoft.com/office/drawing/2014/main" id="{9D0AEEA0-35D5-884C-A594-6B27D00AFFAE}"/>
              </a:ext>
            </a:extLst>
          </p:cNvPr>
          <p:cNvGrpSpPr>
            <a:grpSpLocks/>
          </p:cNvGrpSpPr>
          <p:nvPr/>
        </p:nvGrpSpPr>
        <p:grpSpPr bwMode="auto">
          <a:xfrm>
            <a:off x="624912" y="729683"/>
            <a:ext cx="11039544" cy="5819660"/>
            <a:chOff x="84" y="528"/>
            <a:chExt cx="5592" cy="3648"/>
          </a:xfrm>
        </p:grpSpPr>
        <p:grpSp>
          <p:nvGrpSpPr>
            <p:cNvPr id="16" name="Group 4">
              <a:extLst>
                <a:ext uri="{FF2B5EF4-FFF2-40B4-BE49-F238E27FC236}">
                  <a16:creationId xmlns:a16="http://schemas.microsoft.com/office/drawing/2014/main" id="{556EC180-1A74-AB45-ADD5-BFB71B54DB11}"/>
                </a:ext>
              </a:extLst>
            </p:cNvPr>
            <p:cNvGrpSpPr>
              <a:grpSpLocks/>
            </p:cNvGrpSpPr>
            <p:nvPr/>
          </p:nvGrpSpPr>
          <p:grpSpPr bwMode="auto">
            <a:xfrm>
              <a:off x="84" y="528"/>
              <a:ext cx="5592" cy="3648"/>
              <a:chOff x="84" y="528"/>
              <a:chExt cx="5592" cy="3648"/>
            </a:xfrm>
          </p:grpSpPr>
          <p:sp>
            <p:nvSpPr>
              <p:cNvPr id="18" name="Rectangle 5">
                <a:extLst>
                  <a:ext uri="{FF2B5EF4-FFF2-40B4-BE49-F238E27FC236}">
                    <a16:creationId xmlns:a16="http://schemas.microsoft.com/office/drawing/2014/main" id="{FD1E0E6E-A957-9146-87D2-574AB7C8D1C1}"/>
                  </a:ext>
                </a:extLst>
              </p:cNvPr>
              <p:cNvSpPr>
                <a:spLocks noChangeArrowheads="1"/>
              </p:cNvSpPr>
              <p:nvPr/>
            </p:nvSpPr>
            <p:spPr bwMode="auto">
              <a:xfrm>
                <a:off x="1524" y="528"/>
                <a:ext cx="2640" cy="432"/>
              </a:xfrm>
              <a:prstGeom prst="rect">
                <a:avLst/>
              </a:prstGeom>
              <a:solidFill>
                <a:srgbClr val="99FFCC"/>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Rectangle 6">
                <a:extLst>
                  <a:ext uri="{FF2B5EF4-FFF2-40B4-BE49-F238E27FC236}">
                    <a16:creationId xmlns:a16="http://schemas.microsoft.com/office/drawing/2014/main" id="{9CF236EA-B413-9F4F-8A06-5DF47C200092}"/>
                  </a:ext>
                </a:extLst>
              </p:cNvPr>
              <p:cNvSpPr>
                <a:spLocks noChangeArrowheads="1"/>
              </p:cNvSpPr>
              <p:nvPr/>
            </p:nvSpPr>
            <p:spPr bwMode="auto">
              <a:xfrm>
                <a:off x="2388"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Rectangle 7">
                <a:extLst>
                  <a:ext uri="{FF2B5EF4-FFF2-40B4-BE49-F238E27FC236}">
                    <a16:creationId xmlns:a16="http://schemas.microsoft.com/office/drawing/2014/main" id="{62116607-E156-EF4E-93E6-CCFDF3AEBA18}"/>
                  </a:ext>
                </a:extLst>
              </p:cNvPr>
              <p:cNvSpPr>
                <a:spLocks noChangeArrowheads="1"/>
              </p:cNvSpPr>
              <p:nvPr/>
            </p:nvSpPr>
            <p:spPr bwMode="auto">
              <a:xfrm>
                <a:off x="1236"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Rectangle 8">
                <a:extLst>
                  <a:ext uri="{FF2B5EF4-FFF2-40B4-BE49-F238E27FC236}">
                    <a16:creationId xmlns:a16="http://schemas.microsoft.com/office/drawing/2014/main" id="{44466EA5-A1E5-3044-A352-2783B3FA5CDD}"/>
                  </a:ext>
                </a:extLst>
              </p:cNvPr>
              <p:cNvSpPr>
                <a:spLocks noChangeArrowheads="1"/>
              </p:cNvSpPr>
              <p:nvPr/>
            </p:nvSpPr>
            <p:spPr bwMode="auto">
              <a:xfrm>
                <a:off x="3540"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Rectangle 9">
                <a:extLst>
                  <a:ext uri="{FF2B5EF4-FFF2-40B4-BE49-F238E27FC236}">
                    <a16:creationId xmlns:a16="http://schemas.microsoft.com/office/drawing/2014/main" id="{B7345FDE-F6DA-2340-A421-F120BCA71E29}"/>
                  </a:ext>
                </a:extLst>
              </p:cNvPr>
              <p:cNvSpPr>
                <a:spLocks noChangeArrowheads="1"/>
              </p:cNvSpPr>
              <p:nvPr/>
            </p:nvSpPr>
            <p:spPr bwMode="auto">
              <a:xfrm>
                <a:off x="84"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Rectangle 10">
                <a:extLst>
                  <a:ext uri="{FF2B5EF4-FFF2-40B4-BE49-F238E27FC236}">
                    <a16:creationId xmlns:a16="http://schemas.microsoft.com/office/drawing/2014/main" id="{B80817A3-A386-0B41-8975-F65E15F6C0F9}"/>
                  </a:ext>
                </a:extLst>
              </p:cNvPr>
              <p:cNvSpPr>
                <a:spLocks noChangeArrowheads="1"/>
              </p:cNvSpPr>
              <p:nvPr/>
            </p:nvSpPr>
            <p:spPr bwMode="auto">
              <a:xfrm>
                <a:off x="4668"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Line 11">
                <a:extLst>
                  <a:ext uri="{FF2B5EF4-FFF2-40B4-BE49-F238E27FC236}">
                    <a16:creationId xmlns:a16="http://schemas.microsoft.com/office/drawing/2014/main" id="{0CAE8A23-7DEC-4147-8D7B-F9954B748BD0}"/>
                  </a:ext>
                </a:extLst>
              </p:cNvPr>
              <p:cNvSpPr>
                <a:spLocks noChangeShapeType="1"/>
              </p:cNvSpPr>
              <p:nvPr/>
            </p:nvSpPr>
            <p:spPr bwMode="auto">
              <a:xfrm flipH="1">
                <a:off x="648" y="948"/>
                <a:ext cx="864"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Line 12">
                <a:extLst>
                  <a:ext uri="{FF2B5EF4-FFF2-40B4-BE49-F238E27FC236}">
                    <a16:creationId xmlns:a16="http://schemas.microsoft.com/office/drawing/2014/main" id="{68639952-E2DC-0546-973A-74ECC6D74B1F}"/>
                  </a:ext>
                </a:extLst>
              </p:cNvPr>
              <p:cNvSpPr>
                <a:spLocks noChangeShapeType="1"/>
              </p:cNvSpPr>
              <p:nvPr/>
            </p:nvSpPr>
            <p:spPr bwMode="auto">
              <a:xfrm>
                <a:off x="2868" y="960"/>
                <a:ext cx="0"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Line 13">
                <a:extLst>
                  <a:ext uri="{FF2B5EF4-FFF2-40B4-BE49-F238E27FC236}">
                    <a16:creationId xmlns:a16="http://schemas.microsoft.com/office/drawing/2014/main" id="{0376BA93-FFB6-E145-AA67-9904F6AA98EC}"/>
                  </a:ext>
                </a:extLst>
              </p:cNvPr>
              <p:cNvSpPr>
                <a:spLocks noChangeShapeType="1"/>
              </p:cNvSpPr>
              <p:nvPr/>
            </p:nvSpPr>
            <p:spPr bwMode="auto">
              <a:xfrm>
                <a:off x="2868" y="3444"/>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Rectangle 14">
                <a:extLst>
                  <a:ext uri="{FF2B5EF4-FFF2-40B4-BE49-F238E27FC236}">
                    <a16:creationId xmlns:a16="http://schemas.microsoft.com/office/drawing/2014/main" id="{593EEF1F-3D7F-0D41-A6C3-2CDCD05FB86C}"/>
                  </a:ext>
                </a:extLst>
              </p:cNvPr>
              <p:cNvSpPr>
                <a:spLocks noChangeArrowheads="1"/>
              </p:cNvSpPr>
              <p:nvPr/>
            </p:nvSpPr>
            <p:spPr bwMode="auto">
              <a:xfrm>
                <a:off x="120" y="2280"/>
                <a:ext cx="5520" cy="420"/>
              </a:xfrm>
              <a:prstGeom prst="rect">
                <a:avLst/>
              </a:prstGeom>
              <a:solidFill>
                <a:srgbClr val="66CCFF"/>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15">
                <a:extLst>
                  <a:ext uri="{FF2B5EF4-FFF2-40B4-BE49-F238E27FC236}">
                    <a16:creationId xmlns:a16="http://schemas.microsoft.com/office/drawing/2014/main" id="{AF986D56-C950-914C-97F7-CA4BD92FCEF1}"/>
                  </a:ext>
                </a:extLst>
              </p:cNvPr>
              <p:cNvSpPr>
                <a:spLocks noChangeArrowheads="1"/>
              </p:cNvSpPr>
              <p:nvPr/>
            </p:nvSpPr>
            <p:spPr bwMode="auto">
              <a:xfrm>
                <a:off x="120" y="3012"/>
                <a:ext cx="5520" cy="420"/>
              </a:xfrm>
              <a:prstGeom prst="rect">
                <a:avLst/>
              </a:prstGeom>
              <a:solidFill>
                <a:srgbClr val="FF99CC"/>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16">
                <a:extLst>
                  <a:ext uri="{FF2B5EF4-FFF2-40B4-BE49-F238E27FC236}">
                    <a16:creationId xmlns:a16="http://schemas.microsoft.com/office/drawing/2014/main" id="{9B54001C-2861-ED42-8DE2-F0A5ABA2E068}"/>
                  </a:ext>
                </a:extLst>
              </p:cNvPr>
              <p:cNvSpPr>
                <a:spLocks noChangeArrowheads="1"/>
              </p:cNvSpPr>
              <p:nvPr/>
            </p:nvSpPr>
            <p:spPr bwMode="auto">
              <a:xfrm>
                <a:off x="120" y="3756"/>
                <a:ext cx="5520" cy="420"/>
              </a:xfrm>
              <a:prstGeom prst="rect">
                <a:avLst/>
              </a:prstGeom>
              <a:solidFill>
                <a:srgbClr val="FF9966"/>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Line 17">
                <a:extLst>
                  <a:ext uri="{FF2B5EF4-FFF2-40B4-BE49-F238E27FC236}">
                    <a16:creationId xmlns:a16="http://schemas.microsoft.com/office/drawing/2014/main" id="{35A22DDA-3BE4-BE42-B9BC-285374B2FA16}"/>
                  </a:ext>
                </a:extLst>
              </p:cNvPr>
              <p:cNvSpPr>
                <a:spLocks noChangeShapeType="1"/>
              </p:cNvSpPr>
              <p:nvPr/>
            </p:nvSpPr>
            <p:spPr bwMode="auto">
              <a:xfrm>
                <a:off x="2868"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Line 18">
                <a:extLst>
                  <a:ext uri="{FF2B5EF4-FFF2-40B4-BE49-F238E27FC236}">
                    <a16:creationId xmlns:a16="http://schemas.microsoft.com/office/drawing/2014/main" id="{BDBF04CF-35BE-CC46-94BC-D8C617E1C179}"/>
                  </a:ext>
                </a:extLst>
              </p:cNvPr>
              <p:cNvSpPr>
                <a:spLocks noChangeShapeType="1"/>
              </p:cNvSpPr>
              <p:nvPr/>
            </p:nvSpPr>
            <p:spPr bwMode="auto">
              <a:xfrm>
                <a:off x="1764"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Line 19">
                <a:extLst>
                  <a:ext uri="{FF2B5EF4-FFF2-40B4-BE49-F238E27FC236}">
                    <a16:creationId xmlns:a16="http://schemas.microsoft.com/office/drawing/2014/main" id="{56C43A9B-4FD2-CD43-8F2F-B650A2CAF6E1}"/>
                  </a:ext>
                </a:extLst>
              </p:cNvPr>
              <p:cNvSpPr>
                <a:spLocks noChangeShapeType="1"/>
              </p:cNvSpPr>
              <p:nvPr/>
            </p:nvSpPr>
            <p:spPr bwMode="auto">
              <a:xfrm>
                <a:off x="4164"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Line 20">
                <a:extLst>
                  <a:ext uri="{FF2B5EF4-FFF2-40B4-BE49-F238E27FC236}">
                    <a16:creationId xmlns:a16="http://schemas.microsoft.com/office/drawing/2014/main" id="{E52DCE9E-8637-8141-A362-95D0B0D50DF5}"/>
                  </a:ext>
                </a:extLst>
              </p:cNvPr>
              <p:cNvSpPr>
                <a:spLocks noChangeShapeType="1"/>
              </p:cNvSpPr>
              <p:nvPr/>
            </p:nvSpPr>
            <p:spPr bwMode="auto">
              <a:xfrm>
                <a:off x="1764" y="3432"/>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4" name="Line 21">
                <a:extLst>
                  <a:ext uri="{FF2B5EF4-FFF2-40B4-BE49-F238E27FC236}">
                    <a16:creationId xmlns:a16="http://schemas.microsoft.com/office/drawing/2014/main" id="{26F7F6A8-049C-454F-9A5C-B79EF17FD462}"/>
                  </a:ext>
                </a:extLst>
              </p:cNvPr>
              <p:cNvSpPr>
                <a:spLocks noChangeShapeType="1"/>
              </p:cNvSpPr>
              <p:nvPr/>
            </p:nvSpPr>
            <p:spPr bwMode="auto">
              <a:xfrm>
                <a:off x="4164" y="3444"/>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5" name="Line 22">
                <a:extLst>
                  <a:ext uri="{FF2B5EF4-FFF2-40B4-BE49-F238E27FC236}">
                    <a16:creationId xmlns:a16="http://schemas.microsoft.com/office/drawing/2014/main" id="{F034B5DB-4DDA-D445-9DE1-496E0167AD8E}"/>
                  </a:ext>
                </a:extLst>
              </p:cNvPr>
              <p:cNvSpPr>
                <a:spLocks noChangeShapeType="1"/>
              </p:cNvSpPr>
              <p:nvPr/>
            </p:nvSpPr>
            <p:spPr bwMode="auto">
              <a:xfrm>
                <a:off x="4152" y="960"/>
                <a:ext cx="996" cy="37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6" name="Line 23">
                <a:extLst>
                  <a:ext uri="{FF2B5EF4-FFF2-40B4-BE49-F238E27FC236}">
                    <a16:creationId xmlns:a16="http://schemas.microsoft.com/office/drawing/2014/main" id="{298E04C3-C910-0E4F-A8B8-C805653A9DAB}"/>
                  </a:ext>
                </a:extLst>
              </p:cNvPr>
              <p:cNvSpPr>
                <a:spLocks noChangeShapeType="1"/>
              </p:cNvSpPr>
              <p:nvPr/>
            </p:nvSpPr>
            <p:spPr bwMode="auto">
              <a:xfrm flipH="1">
                <a:off x="1716" y="960"/>
                <a:ext cx="384"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Line 24">
                <a:extLst>
                  <a:ext uri="{FF2B5EF4-FFF2-40B4-BE49-F238E27FC236}">
                    <a16:creationId xmlns:a16="http://schemas.microsoft.com/office/drawing/2014/main" id="{74FD063D-2DDA-9B47-8A31-309D406037EE}"/>
                  </a:ext>
                </a:extLst>
              </p:cNvPr>
              <p:cNvSpPr>
                <a:spLocks noChangeShapeType="1"/>
              </p:cNvSpPr>
              <p:nvPr/>
            </p:nvSpPr>
            <p:spPr bwMode="auto">
              <a:xfrm rot="421371">
                <a:off x="3602" y="981"/>
                <a:ext cx="453" cy="3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Line 25">
                <a:extLst>
                  <a:ext uri="{FF2B5EF4-FFF2-40B4-BE49-F238E27FC236}">
                    <a16:creationId xmlns:a16="http://schemas.microsoft.com/office/drawing/2014/main" id="{740EC704-42FE-1840-A9A3-32E528B7FA8F}"/>
                  </a:ext>
                </a:extLst>
              </p:cNvPr>
              <p:cNvSpPr>
                <a:spLocks noChangeShapeType="1"/>
              </p:cNvSpPr>
              <p:nvPr/>
            </p:nvSpPr>
            <p:spPr bwMode="auto">
              <a:xfrm>
                <a:off x="2316" y="972"/>
                <a:ext cx="0" cy="12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Line 26">
                <a:extLst>
                  <a:ext uri="{FF2B5EF4-FFF2-40B4-BE49-F238E27FC236}">
                    <a16:creationId xmlns:a16="http://schemas.microsoft.com/office/drawing/2014/main" id="{2818B4D9-9105-5F49-AD6E-F449F1109E2F}"/>
                  </a:ext>
                </a:extLst>
              </p:cNvPr>
              <p:cNvSpPr>
                <a:spLocks noChangeShapeType="1"/>
              </p:cNvSpPr>
              <p:nvPr/>
            </p:nvSpPr>
            <p:spPr bwMode="auto">
              <a:xfrm>
                <a:off x="3468" y="972"/>
                <a:ext cx="0" cy="12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7" name="Line 27">
              <a:extLst>
                <a:ext uri="{FF2B5EF4-FFF2-40B4-BE49-F238E27FC236}">
                  <a16:creationId xmlns:a16="http://schemas.microsoft.com/office/drawing/2014/main" id="{78518550-C534-884B-96F6-DFADEA897EA2}"/>
                </a:ext>
              </a:extLst>
            </p:cNvPr>
            <p:cNvSpPr>
              <a:spLocks noChangeShapeType="1"/>
            </p:cNvSpPr>
            <p:nvPr/>
          </p:nvSpPr>
          <p:spPr bwMode="auto">
            <a:xfrm>
              <a:off x="2880" y="1884"/>
              <a:ext cx="0" cy="40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7" name="Rectangle 28">
            <a:extLst>
              <a:ext uri="{FF2B5EF4-FFF2-40B4-BE49-F238E27FC236}">
                <a16:creationId xmlns:a16="http://schemas.microsoft.com/office/drawing/2014/main" id="{AB65F9A5-E3F8-2D44-8AD5-E3A2BAC497AF}"/>
              </a:ext>
            </a:extLst>
          </p:cNvPr>
          <p:cNvSpPr>
            <a:spLocks noChangeArrowheads="1"/>
          </p:cNvSpPr>
          <p:nvPr/>
        </p:nvSpPr>
        <p:spPr bwMode="auto">
          <a:xfrm>
            <a:off x="3396643" y="729683"/>
            <a:ext cx="5211803" cy="68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TOÀN QUYỀN ĐÔNG DƯƠNG</a:t>
            </a:r>
          </a:p>
        </p:txBody>
      </p:sp>
      <p:sp>
        <p:nvSpPr>
          <p:cNvPr id="8" name="Rectangle 29">
            <a:extLst>
              <a:ext uri="{FF2B5EF4-FFF2-40B4-BE49-F238E27FC236}">
                <a16:creationId xmlns:a16="http://schemas.microsoft.com/office/drawing/2014/main" id="{AAE9F1BE-6A35-494C-8A05-826878548662}"/>
              </a:ext>
            </a:extLst>
          </p:cNvPr>
          <p:cNvSpPr>
            <a:spLocks noChangeArrowheads="1"/>
          </p:cNvSpPr>
          <p:nvPr/>
        </p:nvSpPr>
        <p:spPr bwMode="auto">
          <a:xfrm>
            <a:off x="1051333" y="5860173"/>
            <a:ext cx="10139324" cy="6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máy</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quyền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cấp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Xã</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Thôn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Bản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xứ</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9" name="Rectangle 30">
            <a:extLst>
              <a:ext uri="{FF2B5EF4-FFF2-40B4-BE49-F238E27FC236}">
                <a16:creationId xmlns:a16="http://schemas.microsoft.com/office/drawing/2014/main" id="{045875AA-B83B-1847-AD7C-EFC7128214C7}"/>
              </a:ext>
            </a:extLst>
          </p:cNvPr>
          <p:cNvSpPr>
            <a:spLocks noChangeArrowheads="1"/>
          </p:cNvSpPr>
          <p:nvPr/>
        </p:nvSpPr>
        <p:spPr bwMode="auto">
          <a:xfrm>
            <a:off x="1075022" y="4692413"/>
            <a:ext cx="10139324" cy="6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máy</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quyền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cấp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Tỉnh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Huyện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Bản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xứ</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0" name="Rectangle 31">
            <a:extLst>
              <a:ext uri="{FF2B5EF4-FFF2-40B4-BE49-F238E27FC236}">
                <a16:creationId xmlns:a16="http://schemas.microsoft.com/office/drawing/2014/main" id="{0B7676F1-0196-5B4E-B440-01D59A82F93C}"/>
              </a:ext>
            </a:extLst>
          </p:cNvPr>
          <p:cNvSpPr>
            <a:spLocks noChangeArrowheads="1"/>
          </p:cNvSpPr>
          <p:nvPr/>
        </p:nvSpPr>
        <p:spPr bwMode="auto">
          <a:xfrm>
            <a:off x="2259523" y="3505507"/>
            <a:ext cx="7675563" cy="6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máy</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quyền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cấp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Kỳ</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1" name="Rectangle 32">
            <a:extLst>
              <a:ext uri="{FF2B5EF4-FFF2-40B4-BE49-F238E27FC236}">
                <a16:creationId xmlns:a16="http://schemas.microsoft.com/office/drawing/2014/main" id="{4420E890-1B57-0543-A45F-171D0D24AADB}"/>
              </a:ext>
            </a:extLst>
          </p:cNvPr>
          <p:cNvSpPr>
            <a:spLocks noChangeArrowheads="1"/>
          </p:cNvSpPr>
          <p:nvPr/>
        </p:nvSpPr>
        <p:spPr bwMode="auto">
          <a:xfrm>
            <a:off x="553842"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Bắc</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Kì</a:t>
            </a:r>
            <a:endPar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33">
            <a:extLst>
              <a:ext uri="{FF2B5EF4-FFF2-40B4-BE49-F238E27FC236}">
                <a16:creationId xmlns:a16="http://schemas.microsoft.com/office/drawing/2014/main" id="{2A118BD0-5DEB-7348-BC92-F0E6C5CBCC03}"/>
              </a:ext>
            </a:extLst>
          </p:cNvPr>
          <p:cNvSpPr>
            <a:spLocks noChangeArrowheads="1"/>
          </p:cNvSpPr>
          <p:nvPr/>
        </p:nvSpPr>
        <p:spPr bwMode="auto">
          <a:xfrm>
            <a:off x="2828084"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Trung Kì</a:t>
            </a:r>
          </a:p>
        </p:txBody>
      </p:sp>
      <p:sp>
        <p:nvSpPr>
          <p:cNvPr id="13" name="Rectangle 34">
            <a:extLst>
              <a:ext uri="{FF2B5EF4-FFF2-40B4-BE49-F238E27FC236}">
                <a16:creationId xmlns:a16="http://schemas.microsoft.com/office/drawing/2014/main" id="{F08179B8-242C-9344-B326-3620381CF86E}"/>
              </a:ext>
            </a:extLst>
          </p:cNvPr>
          <p:cNvSpPr>
            <a:spLocks noChangeArrowheads="1"/>
          </p:cNvSpPr>
          <p:nvPr/>
        </p:nvSpPr>
        <p:spPr bwMode="auto">
          <a:xfrm>
            <a:off x="5126014"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Nam Kì</a:t>
            </a:r>
          </a:p>
        </p:txBody>
      </p:sp>
      <p:sp>
        <p:nvSpPr>
          <p:cNvPr id="14" name="Rectangle 35">
            <a:extLst>
              <a:ext uri="{FF2B5EF4-FFF2-40B4-BE49-F238E27FC236}">
                <a16:creationId xmlns:a16="http://schemas.microsoft.com/office/drawing/2014/main" id="{B7B139F5-64B6-9D4C-94BD-A036934966CE}"/>
              </a:ext>
            </a:extLst>
          </p:cNvPr>
          <p:cNvSpPr>
            <a:spLocks noChangeArrowheads="1"/>
          </p:cNvSpPr>
          <p:nvPr/>
        </p:nvSpPr>
        <p:spPr bwMode="auto">
          <a:xfrm>
            <a:off x="7400256"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Lào</a:t>
            </a:r>
            <a:endPar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36">
            <a:extLst>
              <a:ext uri="{FF2B5EF4-FFF2-40B4-BE49-F238E27FC236}">
                <a16:creationId xmlns:a16="http://schemas.microsoft.com/office/drawing/2014/main" id="{F42686F4-3805-BE46-BE7D-D34D3F5B63FE}"/>
              </a:ext>
            </a:extLst>
          </p:cNvPr>
          <p:cNvSpPr>
            <a:spLocks noChangeArrowheads="1"/>
          </p:cNvSpPr>
          <p:nvPr/>
        </p:nvSpPr>
        <p:spPr bwMode="auto">
          <a:xfrm>
            <a:off x="9627116" y="2031449"/>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Cam-pu-chia</a:t>
            </a:r>
          </a:p>
        </p:txBody>
      </p:sp>
    </p:spTree>
    <p:extLst>
      <p:ext uri="{BB962C8B-B14F-4D97-AF65-F5344CB8AC3E}">
        <p14:creationId xmlns:p14="http://schemas.microsoft.com/office/powerpoint/2010/main" val="288680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83989"/>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TextBox 27">
            <a:extLst>
              <a:ext uri="{FF2B5EF4-FFF2-40B4-BE49-F238E27FC236}">
                <a16:creationId xmlns:a16="http://schemas.microsoft.com/office/drawing/2014/main" id="{9BC93EC5-A81A-CAFA-84EB-DAA27E5F3979}"/>
              </a:ext>
            </a:extLst>
          </p:cNvPr>
          <p:cNvSpPr txBox="1"/>
          <p:nvPr/>
        </p:nvSpPr>
        <p:spPr>
          <a:xfrm>
            <a:off x="-3" y="1445654"/>
            <a:ext cx="4572000"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 Chính sách cai trị</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1" name="TextBox 30">
            <a:extLst>
              <a:ext uri="{FF2B5EF4-FFF2-40B4-BE49-F238E27FC236}">
                <a16:creationId xmlns:a16="http://schemas.microsoft.com/office/drawing/2014/main" id="{117D2DE0-A249-C431-B6FB-9E3FA81AE20A}"/>
              </a:ext>
            </a:extLst>
          </p:cNvPr>
          <p:cNvSpPr txBox="1"/>
          <p:nvPr/>
        </p:nvSpPr>
        <p:spPr>
          <a:xfrm>
            <a:off x="24284" y="4553463"/>
            <a:ext cx="12167716"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Chính sách </a:t>
            </a:r>
            <a:r>
              <a:rPr lang="en-US" sz="3200">
                <a:solidFill>
                  <a:srgbClr val="FF0000"/>
                </a:solidFill>
                <a:latin typeface="Times New Roman" panose="02020603050405020304" pitchFamily="18" charset="0"/>
                <a:cs typeface="Times New Roman" panose="02020603050405020304" pitchFamily="18" charset="0"/>
              </a:rPr>
              <a:t>“chia để trị” </a:t>
            </a:r>
            <a:r>
              <a:rPr lang="en-US" sz="3200">
                <a:solidFill>
                  <a:prstClr val="black"/>
                </a:solidFill>
                <a:latin typeface="Times New Roman" panose="02020603050405020304" pitchFamily="18" charset="0"/>
                <a:cs typeface="Times New Roman" panose="02020603050405020304" pitchFamily="18" charset="0"/>
              </a:rPr>
              <a:t>là phương thức phổ biến </a:t>
            </a:r>
            <a:r>
              <a:rPr lang="en-US" sz="3200">
                <a:solidFill>
                  <a:srgbClr val="FF0000"/>
                </a:solidFill>
                <a:latin typeface="Times New Roman" panose="02020603050405020304" pitchFamily="18" charset="0"/>
                <a:cs typeface="Times New Roman" panose="02020603050405020304" pitchFamily="18" charset="0"/>
              </a:rPr>
              <a:t>nhằm chia rẽ</a:t>
            </a:r>
            <a:r>
              <a:rPr lang="en-US" sz="3200">
                <a:solidFill>
                  <a:prstClr val="black"/>
                </a:solidFill>
                <a:latin typeface="Times New Roman" panose="02020603050405020304" pitchFamily="18" charset="0"/>
                <a:cs typeface="Times New Roman" panose="02020603050405020304" pitchFamily="18" charset="0"/>
              </a:rPr>
              <a:t>, làm </a:t>
            </a:r>
            <a:r>
              <a:rPr lang="en-US" sz="3200">
                <a:solidFill>
                  <a:srgbClr val="FF0000"/>
                </a:solidFill>
                <a:latin typeface="Times New Roman" panose="02020603050405020304" pitchFamily="18" charset="0"/>
                <a:cs typeface="Times New Roman" panose="02020603050405020304" pitchFamily="18" charset="0"/>
              </a:rPr>
              <a:t>suy yếu sức mạnh dân tộc </a:t>
            </a:r>
            <a:r>
              <a:rPr lang="en-US" sz="3200">
                <a:solidFill>
                  <a:prstClr val="black"/>
                </a:solidFill>
                <a:latin typeface="Times New Roman" panose="02020603050405020304" pitchFamily="18" charset="0"/>
                <a:cs typeface="Times New Roman" panose="02020603050405020304" pitchFamily="18" charset="0"/>
              </a:rPr>
              <a:t>của các nước Đông Nam Á.</a:t>
            </a:r>
          </a:p>
        </p:txBody>
      </p:sp>
      <p:sp>
        <p:nvSpPr>
          <p:cNvPr id="33" name="TextBox 32">
            <a:extLst>
              <a:ext uri="{FF2B5EF4-FFF2-40B4-BE49-F238E27FC236}">
                <a16:creationId xmlns:a16="http://schemas.microsoft.com/office/drawing/2014/main" id="{162A0277-3E93-E557-DBC5-0DF05B2B0E7F}"/>
              </a:ext>
            </a:extLst>
          </p:cNvPr>
          <p:cNvSpPr txBox="1"/>
          <p:nvPr/>
        </p:nvSpPr>
        <p:spPr>
          <a:xfrm>
            <a:off x="142703" y="1884454"/>
            <a:ext cx="2371898"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Về</a:t>
            </a:r>
            <a:r>
              <a:rPr kumimoji="0" lang="en-US"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chính trị</a:t>
            </a:r>
          </a:p>
        </p:txBody>
      </p:sp>
      <p:sp>
        <p:nvSpPr>
          <p:cNvPr id="10" name="TextBox 9">
            <a:extLst>
              <a:ext uri="{FF2B5EF4-FFF2-40B4-BE49-F238E27FC236}">
                <a16:creationId xmlns:a16="http://schemas.microsoft.com/office/drawing/2014/main" id="{162A0277-3E93-E557-DBC5-0DF05B2B0E7F}"/>
              </a:ext>
            </a:extLst>
          </p:cNvPr>
          <p:cNvSpPr txBox="1"/>
          <p:nvPr/>
        </p:nvSpPr>
        <p:spPr>
          <a:xfrm>
            <a:off x="24285" y="2321693"/>
            <a:ext cx="1219199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lập nền thống trị dưới các hình thức khác nhau </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(cai trị trực tiếp hoặc cai trị gián tiếp).</a:t>
            </a:r>
          </a:p>
        </p:txBody>
      </p:sp>
      <p:sp>
        <p:nvSpPr>
          <p:cNvPr id="11" name="TextBox 10">
            <a:extLst>
              <a:ext uri="{FF2B5EF4-FFF2-40B4-BE49-F238E27FC236}">
                <a16:creationId xmlns:a16="http://schemas.microsoft.com/office/drawing/2014/main" id="{117D2DE0-A249-C431-B6FB-9E3FA81AE20A}"/>
              </a:ext>
            </a:extLst>
          </p:cNvPr>
          <p:cNvSpPr txBox="1"/>
          <p:nvPr/>
        </p:nvSpPr>
        <p:spPr>
          <a:xfrm>
            <a:off x="48568" y="3404836"/>
            <a:ext cx="12167716"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Điểm chung </a:t>
            </a:r>
            <a:r>
              <a:rPr lang="en-US" sz="3200">
                <a:solidFill>
                  <a:prstClr val="black"/>
                </a:solidFill>
                <a:latin typeface="Times New Roman" panose="02020603050405020304" pitchFamily="18" charset="0"/>
                <a:cs typeface="Times New Roman" panose="02020603050405020304" pitchFamily="18" charset="0"/>
              </a:rPr>
              <a:t>là bên cạnh sự cai trị của chính quyền thực dân thì </a:t>
            </a:r>
            <a:r>
              <a:rPr lang="en-US" sz="3200">
                <a:solidFill>
                  <a:srgbClr val="FF0000"/>
                </a:solidFill>
                <a:latin typeface="Times New Roman" panose="02020603050405020304" pitchFamily="18" charset="0"/>
                <a:cs typeface="Times New Roman" panose="02020603050405020304" pitchFamily="18" charset="0"/>
              </a:rPr>
              <a:t>các thế lực phong kiến địa phương vẫn được duy trì</a:t>
            </a:r>
            <a:r>
              <a:rPr lang="en-US" sz="3200">
                <a:solidFill>
                  <a:prstClr val="black"/>
                </a:solidFill>
                <a:latin typeface="Times New Roman" panose="02020603050405020304" pitchFamily="18" charset="0"/>
                <a:cs typeface="Times New Roman" panose="02020603050405020304" pitchFamily="18" charset="0"/>
              </a:rPr>
              <a:t> để làm công cụ tay sai.</a:t>
            </a:r>
          </a:p>
        </p:txBody>
      </p:sp>
    </p:spTree>
    <p:extLst>
      <p:ext uri="{BB962C8B-B14F-4D97-AF65-F5344CB8AC3E}">
        <p14:creationId xmlns:p14="http://schemas.microsoft.com/office/powerpoint/2010/main" val="2414050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90F7F0-A293-C9C2-3B0B-E9B7E35086B6}"/>
              </a:ext>
            </a:extLst>
          </p:cNvPr>
          <p:cNvPicPr>
            <a:picLocks noChangeAspect="1"/>
          </p:cNvPicPr>
          <p:nvPr/>
        </p:nvPicPr>
        <p:blipFill rotWithShape="1">
          <a:blip r:embed="rId3">
            <a:extLst>
              <a:ext uri="{28A0092B-C50C-407E-A947-70E740481C1C}">
                <a14:useLocalDpi xmlns:a14="http://schemas.microsoft.com/office/drawing/2010/main" val="0"/>
              </a:ext>
            </a:extLst>
          </a:blip>
          <a:srcRect b="48000"/>
          <a:stretch/>
        </p:blipFill>
        <p:spPr>
          <a:xfrm>
            <a:off x="0" y="0"/>
            <a:ext cx="12192000" cy="3566160"/>
          </a:xfrm>
          <a:prstGeom prst="rect">
            <a:avLst/>
          </a:prstGeom>
        </p:spPr>
      </p:pic>
      <p:sp>
        <p:nvSpPr>
          <p:cNvPr id="7" name="Rectangle: Rounded Corners 6">
            <a:extLst>
              <a:ext uri="{FF2B5EF4-FFF2-40B4-BE49-F238E27FC236}">
                <a16:creationId xmlns:a16="http://schemas.microsoft.com/office/drawing/2014/main" id="{C41E6E8D-D996-5037-08A3-67BFCD64C217}"/>
              </a:ext>
            </a:extLst>
          </p:cNvPr>
          <p:cNvSpPr/>
          <p:nvPr/>
        </p:nvSpPr>
        <p:spPr>
          <a:xfrm>
            <a:off x="723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1</a:t>
            </a:r>
          </a:p>
        </p:txBody>
      </p:sp>
      <p:sp>
        <p:nvSpPr>
          <p:cNvPr id="8" name="Rectangle: Rounded Corners 7">
            <a:extLst>
              <a:ext uri="{FF2B5EF4-FFF2-40B4-BE49-F238E27FC236}">
                <a16:creationId xmlns:a16="http://schemas.microsoft.com/office/drawing/2014/main" id="{AC5A4EFC-1FC4-3ABB-350A-BD1D196293CC}"/>
              </a:ext>
            </a:extLst>
          </p:cNvPr>
          <p:cNvSpPr/>
          <p:nvPr/>
        </p:nvSpPr>
        <p:spPr>
          <a:xfrm>
            <a:off x="3136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2</a:t>
            </a:r>
          </a:p>
        </p:txBody>
      </p:sp>
      <p:sp>
        <p:nvSpPr>
          <p:cNvPr id="9" name="Rectangle: Rounded Corners 8">
            <a:extLst>
              <a:ext uri="{FF2B5EF4-FFF2-40B4-BE49-F238E27FC236}">
                <a16:creationId xmlns:a16="http://schemas.microsoft.com/office/drawing/2014/main" id="{83864018-6340-C34C-3F37-B15FEED6542C}"/>
              </a:ext>
            </a:extLst>
          </p:cNvPr>
          <p:cNvSpPr/>
          <p:nvPr/>
        </p:nvSpPr>
        <p:spPr>
          <a:xfrm>
            <a:off x="5549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3</a:t>
            </a:r>
          </a:p>
        </p:txBody>
      </p:sp>
      <p:sp>
        <p:nvSpPr>
          <p:cNvPr id="10" name="Rectangle: Rounded Corners 9">
            <a:extLst>
              <a:ext uri="{FF2B5EF4-FFF2-40B4-BE49-F238E27FC236}">
                <a16:creationId xmlns:a16="http://schemas.microsoft.com/office/drawing/2014/main" id="{B5D729EA-B75D-712A-8E11-5EE0AE584E84}"/>
              </a:ext>
            </a:extLst>
          </p:cNvPr>
          <p:cNvSpPr/>
          <p:nvPr/>
        </p:nvSpPr>
        <p:spPr>
          <a:xfrm>
            <a:off x="7962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4</a:t>
            </a:r>
          </a:p>
        </p:txBody>
      </p:sp>
      <p:sp>
        <p:nvSpPr>
          <p:cNvPr id="11" name="Rectangle: Rounded Corners 10">
            <a:extLst>
              <a:ext uri="{FF2B5EF4-FFF2-40B4-BE49-F238E27FC236}">
                <a16:creationId xmlns:a16="http://schemas.microsoft.com/office/drawing/2014/main" id="{D82EF4DA-BD0E-02E0-64A6-A91B3D0585E6}"/>
              </a:ext>
            </a:extLst>
          </p:cNvPr>
          <p:cNvSpPr/>
          <p:nvPr/>
        </p:nvSpPr>
        <p:spPr>
          <a:xfrm>
            <a:off x="10375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5</a:t>
            </a:r>
          </a:p>
        </p:txBody>
      </p:sp>
      <p:grpSp>
        <p:nvGrpSpPr>
          <p:cNvPr id="32" name="Group 31"/>
          <p:cNvGrpSpPr/>
          <p:nvPr/>
        </p:nvGrpSpPr>
        <p:grpSpPr>
          <a:xfrm>
            <a:off x="0" y="3566160"/>
            <a:ext cx="12401550" cy="3291840"/>
            <a:chOff x="0" y="3500846"/>
            <a:chExt cx="12395199" cy="3357154"/>
          </a:xfrm>
        </p:grpSpPr>
        <p:pic>
          <p:nvPicPr>
            <p:cNvPr id="33" name="Picture 32">
              <a:extLst>
                <a:ext uri="{FF2B5EF4-FFF2-40B4-BE49-F238E27FC236}">
                  <a16:creationId xmlns:a16="http://schemas.microsoft.com/office/drawing/2014/main" id="{B490F7F0-A293-C9C2-3B0B-E9B7E35086B6}"/>
                </a:ext>
              </a:extLst>
            </p:cNvPr>
            <p:cNvPicPr>
              <a:picLocks noChangeAspect="1"/>
            </p:cNvPicPr>
            <p:nvPr/>
          </p:nvPicPr>
          <p:blipFill rotWithShape="1">
            <a:blip r:embed="rId3">
              <a:extLst>
                <a:ext uri="{28A0092B-C50C-407E-A947-70E740481C1C}">
                  <a14:useLocalDpi xmlns:a14="http://schemas.microsoft.com/office/drawing/2010/main" val="0"/>
                </a:ext>
              </a:extLst>
            </a:blip>
            <a:srcRect t="51048"/>
            <a:stretch/>
          </p:blipFill>
          <p:spPr>
            <a:xfrm>
              <a:off x="0" y="3500846"/>
              <a:ext cx="10814371" cy="3357154"/>
            </a:xfrm>
            <a:prstGeom prst="rect">
              <a:avLst/>
            </a:prstGeom>
          </p:spPr>
        </p:pic>
        <p:grpSp>
          <p:nvGrpSpPr>
            <p:cNvPr id="34" name="Group 33"/>
            <p:cNvGrpSpPr/>
            <p:nvPr/>
          </p:nvGrpSpPr>
          <p:grpSpPr>
            <a:xfrm>
              <a:off x="10444917" y="3749523"/>
              <a:ext cx="1747083" cy="2577892"/>
              <a:chOff x="5389984" y="1123888"/>
              <a:chExt cx="1568074" cy="2577892"/>
            </a:xfrm>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49872" t="13290" b="44900"/>
              <a:stretch/>
            </p:blipFill>
            <p:spPr>
              <a:xfrm>
                <a:off x="5669280" y="1123888"/>
                <a:ext cx="1288778" cy="2577892"/>
              </a:xfrm>
              <a:prstGeom prst="rect">
                <a:avLst/>
              </a:prstGeom>
            </p:spPr>
          </p:pic>
          <p:pic>
            <p:nvPicPr>
              <p:cNvPr id="37" name="Picture 2" descr="Cầm Cờ Tổ Quốc Đông Timor Hình minh họa Sẵn có - Tải xuống Hình ảnh Ngay  bây giờ - Biểu tượng - Ký hiệu chữ viết, Bàn tay - Bộ phận"/>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r="-195" b="45832"/>
              <a:stretch/>
            </p:blipFill>
            <p:spPr bwMode="auto">
              <a:xfrm rot="20678948" flipH="1">
                <a:off x="5389984" y="2251936"/>
                <a:ext cx="352696" cy="627017"/>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34"/>
            <p:cNvSpPr txBox="1"/>
            <p:nvPr/>
          </p:nvSpPr>
          <p:spPr>
            <a:xfrm>
              <a:off x="10878366" y="6426926"/>
              <a:ext cx="1516833" cy="313884"/>
            </a:xfrm>
            <a:prstGeom prst="rect">
              <a:avLst/>
            </a:prstGeom>
            <a:noFill/>
          </p:spPr>
          <p:txBody>
            <a:bodyPr wrap="square" rtlCol="0">
              <a:spAutoFit/>
            </a:bodyPr>
            <a:lstStyle/>
            <a:p>
              <a:r>
                <a:rPr lang="en-US" sz="1400"/>
                <a:t>TIMOR LESTE</a:t>
              </a:r>
            </a:p>
          </p:txBody>
        </p:sp>
      </p:grpSp>
      <p:sp>
        <p:nvSpPr>
          <p:cNvPr id="12" name="Rectangle: Rounded Corners 11">
            <a:extLst>
              <a:ext uri="{FF2B5EF4-FFF2-40B4-BE49-F238E27FC236}">
                <a16:creationId xmlns:a16="http://schemas.microsoft.com/office/drawing/2014/main" id="{844F955E-6F80-0141-3E51-D2BCDEE35B6D}"/>
              </a:ext>
            </a:extLst>
          </p:cNvPr>
          <p:cNvSpPr/>
          <p:nvPr/>
        </p:nvSpPr>
        <p:spPr>
          <a:xfrm>
            <a:off x="552450" y="6347683"/>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6</a:t>
            </a:r>
          </a:p>
        </p:txBody>
      </p:sp>
      <p:sp>
        <p:nvSpPr>
          <p:cNvPr id="13" name="Rectangle: Rounded Corners 12">
            <a:extLst>
              <a:ext uri="{FF2B5EF4-FFF2-40B4-BE49-F238E27FC236}">
                <a16:creationId xmlns:a16="http://schemas.microsoft.com/office/drawing/2014/main" id="{28F844D9-A458-5279-C85A-FAE9491ED5B6}"/>
              </a:ext>
            </a:extLst>
          </p:cNvPr>
          <p:cNvSpPr/>
          <p:nvPr/>
        </p:nvSpPr>
        <p:spPr>
          <a:xfrm>
            <a:off x="2787650" y="63119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7</a:t>
            </a:r>
          </a:p>
        </p:txBody>
      </p:sp>
      <p:sp>
        <p:nvSpPr>
          <p:cNvPr id="14" name="Rectangle: Rounded Corners 13">
            <a:extLst>
              <a:ext uri="{FF2B5EF4-FFF2-40B4-BE49-F238E27FC236}">
                <a16:creationId xmlns:a16="http://schemas.microsoft.com/office/drawing/2014/main" id="{FEE14741-297D-B7C6-1EE0-7FD26D0CC141}"/>
              </a:ext>
            </a:extLst>
          </p:cNvPr>
          <p:cNvSpPr/>
          <p:nvPr/>
        </p:nvSpPr>
        <p:spPr>
          <a:xfrm>
            <a:off x="5022850" y="626049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8</a:t>
            </a:r>
          </a:p>
        </p:txBody>
      </p:sp>
      <p:sp>
        <p:nvSpPr>
          <p:cNvPr id="15" name="Rectangle: Rounded Corners 14">
            <a:extLst>
              <a:ext uri="{FF2B5EF4-FFF2-40B4-BE49-F238E27FC236}">
                <a16:creationId xmlns:a16="http://schemas.microsoft.com/office/drawing/2014/main" id="{53A861D0-45C0-061E-C50C-5BF87817C16B}"/>
              </a:ext>
            </a:extLst>
          </p:cNvPr>
          <p:cNvSpPr/>
          <p:nvPr/>
        </p:nvSpPr>
        <p:spPr>
          <a:xfrm>
            <a:off x="6852833" y="626049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9</a:t>
            </a:r>
          </a:p>
        </p:txBody>
      </p:sp>
      <p:sp>
        <p:nvSpPr>
          <p:cNvPr id="16" name="Rectangle: Rounded Corners 15">
            <a:extLst>
              <a:ext uri="{FF2B5EF4-FFF2-40B4-BE49-F238E27FC236}">
                <a16:creationId xmlns:a16="http://schemas.microsoft.com/office/drawing/2014/main" id="{F5D827EB-A164-8A16-80FF-C812080E780F}"/>
              </a:ext>
            </a:extLst>
          </p:cNvPr>
          <p:cNvSpPr/>
          <p:nvPr/>
        </p:nvSpPr>
        <p:spPr>
          <a:xfrm>
            <a:off x="8991600" y="626049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10</a:t>
            </a:r>
          </a:p>
        </p:txBody>
      </p:sp>
      <p:sp>
        <p:nvSpPr>
          <p:cNvPr id="38" name="Rectangle: Rounded Corners 15">
            <a:extLst>
              <a:ext uri="{FF2B5EF4-FFF2-40B4-BE49-F238E27FC236}">
                <a16:creationId xmlns:a16="http://schemas.microsoft.com/office/drawing/2014/main" id="{F5D827EB-A164-8A16-80FF-C812080E780F}"/>
              </a:ext>
            </a:extLst>
          </p:cNvPr>
          <p:cNvSpPr/>
          <p:nvPr/>
        </p:nvSpPr>
        <p:spPr>
          <a:xfrm>
            <a:off x="10787776" y="626049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11</a:t>
            </a:r>
          </a:p>
        </p:txBody>
      </p:sp>
      <p:sp>
        <p:nvSpPr>
          <p:cNvPr id="2" name="Oval 1"/>
          <p:cNvSpPr/>
          <p:nvPr/>
        </p:nvSpPr>
        <p:spPr>
          <a:xfrm>
            <a:off x="11375423" y="4603845"/>
            <a:ext cx="211331" cy="444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22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grpId="0" nodeType="clickEffect">
                                  <p:stCondLst>
                                    <p:cond delay="0"/>
                                  </p:stCondLst>
                                  <p:childTnLst>
                                    <p:animEffect transition="out" filter="barn(outVertic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grpId="0" nodeType="clickEffect">
                                  <p:stCondLst>
                                    <p:cond delay="0"/>
                                  </p:stCondLst>
                                  <p:childTnLst>
                                    <p:animEffect transition="out" filter="barn(outVertic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grpId="0" nodeType="clickEffect">
                                  <p:stCondLst>
                                    <p:cond delay="0"/>
                                  </p:stCondLst>
                                  <p:childTnLst>
                                    <p:animEffect transition="out" filter="barn(outVertic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6" presetClass="exit" presetSubtype="37" fill="hold" grpId="0" nodeType="clickEffect">
                                  <p:stCondLst>
                                    <p:cond delay="0"/>
                                  </p:stCondLst>
                                  <p:childTnLst>
                                    <p:animEffect transition="out" filter="barn(outVertical)">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6" presetClass="exit" presetSubtype="37" fill="hold" grpId="0" nodeType="clickEffect">
                                  <p:stCondLst>
                                    <p:cond delay="0"/>
                                  </p:stCondLst>
                                  <p:childTnLst>
                                    <p:animEffect transition="out" filter="barn(outVertic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6" presetClass="exit" presetSubtype="37" fill="hold" grpId="0" nodeType="clickEffect">
                                  <p:stCondLst>
                                    <p:cond delay="0"/>
                                  </p:stCondLst>
                                  <p:childTnLst>
                                    <p:animEffect transition="out" filter="barn(outVertical)">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6" presetClass="exit" presetSubtype="37" fill="hold" grpId="0" nodeType="clickEffect">
                                  <p:stCondLst>
                                    <p:cond delay="0"/>
                                  </p:stCondLst>
                                  <p:childTnLst>
                                    <p:animEffect transition="out" filter="barn(outVertical)">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6" presetClass="exit" presetSubtype="37" fill="hold" grpId="0" nodeType="clickEffect">
                                  <p:stCondLst>
                                    <p:cond delay="0"/>
                                  </p:stCondLst>
                                  <p:childTnLst>
                                    <p:animEffect transition="out" filter="barn(outVertical)">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6" presetClass="exit" presetSubtype="37" fill="hold" grpId="0" nodeType="clickEffect">
                                  <p:stCondLst>
                                    <p:cond delay="0"/>
                                  </p:stCondLst>
                                  <p:childTnLst>
                                    <p:animEffect transition="out" filter="barn(outVertical)">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6" presetClass="exit" presetSubtype="37" fill="hold" grpId="0" nodeType="clickEffect">
                                  <p:stCondLst>
                                    <p:cond delay="0"/>
                                  </p:stCondLst>
                                  <p:childTnLst>
                                    <p:animEffect transition="out" filter="barn(outVertical)">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push.wav"/>
                                        </p:tgtEl>
                                      </p:cMediaNode>
                                    </p:audio>
                                  </p:subTnLst>
                                </p:cTn>
                              </p:par>
                            </p:childTnLst>
                          </p:cTn>
                        </p:par>
                      </p:childTnLst>
                    </p:cTn>
                  </p:par>
                </p:childTnLst>
              </p:cTn>
              <p:nextCondLst>
                <p:cond evt="onClick" delay="0">
                  <p:tgtEl>
                    <p:spTgt spid="16"/>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4" descr="phap_thuoc_500">
            <a:extLst>
              <a:ext uri="{FF2B5EF4-FFF2-40B4-BE49-F238E27FC236}">
                <a16:creationId xmlns:a16="http://schemas.microsoft.com/office/drawing/2014/main" id="{BAEF5759-12CE-2549-94B7-ADC6EFA8B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685" y="0"/>
            <a:ext cx="58799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5763BF6-E6DB-324E-94BB-07BD66CE39ED}"/>
              </a:ext>
            </a:extLst>
          </p:cNvPr>
          <p:cNvGrpSpPr/>
          <p:nvPr/>
        </p:nvGrpSpPr>
        <p:grpSpPr>
          <a:xfrm>
            <a:off x="0" y="4722470"/>
            <a:ext cx="5293488" cy="1743919"/>
            <a:chOff x="0" y="3541852"/>
            <a:chExt cx="3970116" cy="1307939"/>
          </a:xfrm>
        </p:grpSpPr>
        <p:sp>
          <p:nvSpPr>
            <p:cNvPr id="3" name="Rounded Rectangular Callout 2">
              <a:extLst>
                <a:ext uri="{FF2B5EF4-FFF2-40B4-BE49-F238E27FC236}">
                  <a16:creationId xmlns:a16="http://schemas.microsoft.com/office/drawing/2014/main" id="{A804B538-868E-1B4E-ABDF-25E0862B1B74}"/>
                </a:ext>
              </a:extLst>
            </p:cNvPr>
            <p:cNvSpPr/>
            <p:nvPr/>
          </p:nvSpPr>
          <p:spPr>
            <a:xfrm>
              <a:off x="0" y="3541852"/>
              <a:ext cx="3970116" cy="1307939"/>
            </a:xfrm>
            <a:prstGeom prst="wedgeRoundRectCallout">
              <a:avLst>
                <a:gd name="adj1" fmla="val 122769"/>
                <a:gd name="adj2" fmla="val -29707"/>
                <a:gd name="adj3" fmla="val 16667"/>
              </a:avLst>
            </a:prstGeom>
            <a:solidFill>
              <a:srgbClr val="FFFDE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69054C58-1DA7-E64A-8E13-3B1FD72F4D69}"/>
                </a:ext>
              </a:extLst>
            </p:cNvPr>
            <p:cNvSpPr/>
            <p:nvPr/>
          </p:nvSpPr>
          <p:spPr>
            <a:xfrm>
              <a:off x="125532" y="3687989"/>
              <a:ext cx="3751987" cy="992724"/>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Nam Kỳ theo chế độ thuộc địa, đứng đầu là một viên Thống đốc </a:t>
              </a:r>
              <a:r>
                <a:rPr kumimoji="0" lang="vi-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người Pháp</a:t>
              </a:r>
              <a:r>
                <a:rPr kumimoji="0" lang="en-US"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 name="Group 7">
            <a:extLst>
              <a:ext uri="{FF2B5EF4-FFF2-40B4-BE49-F238E27FC236}">
                <a16:creationId xmlns:a16="http://schemas.microsoft.com/office/drawing/2014/main" id="{91D813AD-7C95-714C-997D-9602B54D2216}"/>
              </a:ext>
            </a:extLst>
          </p:cNvPr>
          <p:cNvGrpSpPr/>
          <p:nvPr/>
        </p:nvGrpSpPr>
        <p:grpSpPr>
          <a:xfrm>
            <a:off x="21956" y="2361236"/>
            <a:ext cx="5293488" cy="1841344"/>
            <a:chOff x="0" y="3541852"/>
            <a:chExt cx="3970116" cy="1381008"/>
          </a:xfrm>
        </p:grpSpPr>
        <p:sp>
          <p:nvSpPr>
            <p:cNvPr id="9" name="Rounded Rectangular Callout 8">
              <a:extLst>
                <a:ext uri="{FF2B5EF4-FFF2-40B4-BE49-F238E27FC236}">
                  <a16:creationId xmlns:a16="http://schemas.microsoft.com/office/drawing/2014/main" id="{5616D30A-EF89-7B44-BBEE-718DB0D23AD5}"/>
                </a:ext>
              </a:extLst>
            </p:cNvPr>
            <p:cNvSpPr/>
            <p:nvPr/>
          </p:nvSpPr>
          <p:spPr>
            <a:xfrm>
              <a:off x="0" y="3541852"/>
              <a:ext cx="3970116" cy="1381008"/>
            </a:xfrm>
            <a:prstGeom prst="wedgeRoundRectCallout">
              <a:avLst>
                <a:gd name="adj1" fmla="val 140262"/>
                <a:gd name="adj2" fmla="val 17851"/>
                <a:gd name="adj3" fmla="val 16667"/>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id="{A577F09A-1C75-524E-ADC2-0E3C790F55B4}"/>
                </a:ext>
              </a:extLst>
            </p:cNvPr>
            <p:cNvSpPr/>
            <p:nvPr/>
          </p:nvSpPr>
          <p:spPr>
            <a:xfrm>
              <a:off x="92597" y="3724524"/>
              <a:ext cx="3751987" cy="992724"/>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Trung Kỳ theo chế độ bảo hộ, do một viên khâm sứ (Trung Kỳ) cai trị. </a:t>
              </a: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id="{AF7D4948-693E-2C43-806B-33E3AB7E7D0E}"/>
              </a:ext>
            </a:extLst>
          </p:cNvPr>
          <p:cNvGrpSpPr/>
          <p:nvPr/>
        </p:nvGrpSpPr>
        <p:grpSpPr>
          <a:xfrm>
            <a:off x="0" y="0"/>
            <a:ext cx="5293488" cy="1841344"/>
            <a:chOff x="0" y="3541852"/>
            <a:chExt cx="3970116" cy="1381008"/>
          </a:xfrm>
        </p:grpSpPr>
        <p:sp>
          <p:nvSpPr>
            <p:cNvPr id="14" name="Rounded Rectangular Callout 13">
              <a:extLst>
                <a:ext uri="{FF2B5EF4-FFF2-40B4-BE49-F238E27FC236}">
                  <a16:creationId xmlns:a16="http://schemas.microsoft.com/office/drawing/2014/main" id="{63BD09E4-79AA-CC4E-8C2A-E7FB79A95ADD}"/>
                </a:ext>
              </a:extLst>
            </p:cNvPr>
            <p:cNvSpPr/>
            <p:nvPr/>
          </p:nvSpPr>
          <p:spPr>
            <a:xfrm>
              <a:off x="0" y="3541852"/>
              <a:ext cx="3970116" cy="1381008"/>
            </a:xfrm>
            <a:prstGeom prst="wedgeRoundRectCallout">
              <a:avLst>
                <a:gd name="adj1" fmla="val 110524"/>
                <a:gd name="adj2" fmla="val -3940"/>
                <a:gd name="adj3" fmla="val 16667"/>
              </a:avLst>
            </a:prstGeom>
            <a:solidFill>
              <a:srgbClr val="00B0F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C6E84A5E-4FEC-DC48-8028-54219B82D3CB}"/>
                </a:ext>
              </a:extLst>
            </p:cNvPr>
            <p:cNvSpPr/>
            <p:nvPr/>
          </p:nvSpPr>
          <p:spPr>
            <a:xfrm>
              <a:off x="92597" y="3835561"/>
              <a:ext cx="3751987" cy="684899"/>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Bắc Kỳ là </a:t>
              </a:r>
              <a:r>
                <a:rPr kumimoji="0" lang="vi-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xứ n</a:t>
              </a:r>
              <a:r>
                <a:rPr lang="en-US" sz="2667" kern="0" noProof="0">
                  <a:solidFill>
                    <a:srgbClr val="000000"/>
                  </a:solidFill>
                  <a:latin typeface="Times New Roman" panose="02020603050405020304" pitchFamily="18" charset="0"/>
                  <a:cs typeface="Times New Roman" panose="02020603050405020304" pitchFamily="18" charset="0"/>
                  <a:sym typeface="Arial"/>
                </a:rPr>
                <a:t>ử</a:t>
              </a:r>
              <a:r>
                <a:rPr kumimoji="0" lang="vi-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bảo hộ, do một viên Thống sứ (Bắc </a:t>
              </a:r>
              <a:r>
                <a:rPr kumimoji="0" lang="vi-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Kỳ)</a:t>
              </a:r>
              <a:r>
                <a:rPr kumimoji="0" lang="en-US"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cai</a:t>
              </a:r>
              <a:r>
                <a:rPr kumimoji="0" lang="en-US" sz="2667" b="0" i="0" u="none" strike="noStrike" kern="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trị.</a:t>
              </a: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389294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83989"/>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TextBox 27">
            <a:extLst>
              <a:ext uri="{FF2B5EF4-FFF2-40B4-BE49-F238E27FC236}">
                <a16:creationId xmlns:a16="http://schemas.microsoft.com/office/drawing/2014/main" id="{9BC93EC5-A81A-CAFA-84EB-DAA27E5F3979}"/>
              </a:ext>
            </a:extLst>
          </p:cNvPr>
          <p:cNvSpPr txBox="1"/>
          <p:nvPr/>
        </p:nvSpPr>
        <p:spPr>
          <a:xfrm>
            <a:off x="-3" y="1445654"/>
            <a:ext cx="4572000"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 Chính sách cai trị</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2" name="TextBox 31">
            <a:extLst>
              <a:ext uri="{FF2B5EF4-FFF2-40B4-BE49-F238E27FC236}">
                <a16:creationId xmlns:a16="http://schemas.microsoft.com/office/drawing/2014/main" id="{117D2DE0-A249-C431-B6FB-9E3FA81AE20A}"/>
              </a:ext>
            </a:extLst>
          </p:cNvPr>
          <p:cNvSpPr txBox="1"/>
          <p:nvPr/>
        </p:nvSpPr>
        <p:spPr>
          <a:xfrm>
            <a:off x="24284" y="5558219"/>
            <a:ext cx="12143429"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Xây</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dựng và s</a:t>
            </a:r>
            <a:r>
              <a:rPr lang="en-US" sz="3200">
                <a:solidFill>
                  <a:prstClr val="black"/>
                </a:solidFill>
                <a:latin typeface="Times New Roman" panose="02020603050405020304" pitchFamily="18" charset="0"/>
                <a:cs typeface="Times New Roman" panose="02020603050405020304" pitchFamily="18" charset="0"/>
              </a:rPr>
              <a:t>ử dụng </a:t>
            </a:r>
            <a:r>
              <a:rPr lang="en-US" sz="3200">
                <a:solidFill>
                  <a:srgbClr val="FF0000"/>
                </a:solidFill>
                <a:latin typeface="Times New Roman" panose="02020603050405020304" pitchFamily="18" charset="0"/>
                <a:cs typeface="Times New Roman" panose="02020603050405020304" pitchFamily="18" charset="0"/>
              </a:rPr>
              <a:t>lực lượng quân đội người bản địa </a:t>
            </a:r>
            <a:r>
              <a:rPr lang="en-US" sz="3200">
                <a:solidFill>
                  <a:prstClr val="black"/>
                </a:solidFill>
                <a:latin typeface="Times New Roman" panose="02020603050405020304" pitchFamily="18" charset="0"/>
                <a:cs typeface="Times New Roman" panose="02020603050405020304" pitchFamily="18" charset="0"/>
              </a:rPr>
              <a:t>để bảo vệ bộ máy cai trị và đàn áp sự phản kháng của người dân thuộc địa. </a:t>
            </a:r>
          </a:p>
        </p:txBody>
      </p:sp>
      <p:sp>
        <p:nvSpPr>
          <p:cNvPr id="33" name="TextBox 32">
            <a:extLst>
              <a:ext uri="{FF2B5EF4-FFF2-40B4-BE49-F238E27FC236}">
                <a16:creationId xmlns:a16="http://schemas.microsoft.com/office/drawing/2014/main" id="{162A0277-3E93-E557-DBC5-0DF05B2B0E7F}"/>
              </a:ext>
            </a:extLst>
          </p:cNvPr>
          <p:cNvSpPr txBox="1"/>
          <p:nvPr/>
        </p:nvSpPr>
        <p:spPr>
          <a:xfrm>
            <a:off x="142703" y="1884454"/>
            <a:ext cx="2371898"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Về</a:t>
            </a:r>
            <a:r>
              <a:rPr kumimoji="0" lang="en-US"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chính trị</a:t>
            </a:r>
          </a:p>
        </p:txBody>
      </p:sp>
      <p:sp>
        <p:nvSpPr>
          <p:cNvPr id="10" name="TextBox 9">
            <a:extLst>
              <a:ext uri="{FF2B5EF4-FFF2-40B4-BE49-F238E27FC236}">
                <a16:creationId xmlns:a16="http://schemas.microsoft.com/office/drawing/2014/main" id="{117D2DE0-A249-C431-B6FB-9E3FA81AE20A}"/>
              </a:ext>
            </a:extLst>
          </p:cNvPr>
          <p:cNvSpPr txBox="1"/>
          <p:nvPr/>
        </p:nvSpPr>
        <p:spPr>
          <a:xfrm>
            <a:off x="24284" y="4553463"/>
            <a:ext cx="12167716"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Chính sách </a:t>
            </a:r>
            <a:r>
              <a:rPr lang="en-US" sz="3200">
                <a:solidFill>
                  <a:srgbClr val="FF0000"/>
                </a:solidFill>
                <a:latin typeface="Times New Roman" panose="02020603050405020304" pitchFamily="18" charset="0"/>
                <a:cs typeface="Times New Roman" panose="02020603050405020304" pitchFamily="18" charset="0"/>
              </a:rPr>
              <a:t>“chia để trị” </a:t>
            </a:r>
            <a:r>
              <a:rPr lang="en-US" sz="3200">
                <a:solidFill>
                  <a:prstClr val="black"/>
                </a:solidFill>
                <a:latin typeface="Times New Roman" panose="02020603050405020304" pitchFamily="18" charset="0"/>
                <a:cs typeface="Times New Roman" panose="02020603050405020304" pitchFamily="18" charset="0"/>
              </a:rPr>
              <a:t>là phương thức phổ biến </a:t>
            </a:r>
            <a:r>
              <a:rPr lang="en-US" sz="3200">
                <a:solidFill>
                  <a:srgbClr val="FF0000"/>
                </a:solidFill>
                <a:latin typeface="Times New Roman" panose="02020603050405020304" pitchFamily="18" charset="0"/>
                <a:cs typeface="Times New Roman" panose="02020603050405020304" pitchFamily="18" charset="0"/>
              </a:rPr>
              <a:t>nhằm chia rẽ</a:t>
            </a:r>
            <a:r>
              <a:rPr lang="en-US" sz="3200">
                <a:solidFill>
                  <a:prstClr val="black"/>
                </a:solidFill>
                <a:latin typeface="Times New Roman" panose="02020603050405020304" pitchFamily="18" charset="0"/>
                <a:cs typeface="Times New Roman" panose="02020603050405020304" pitchFamily="18" charset="0"/>
              </a:rPr>
              <a:t>, làm </a:t>
            </a:r>
            <a:r>
              <a:rPr lang="en-US" sz="3200">
                <a:solidFill>
                  <a:srgbClr val="FF0000"/>
                </a:solidFill>
                <a:latin typeface="Times New Roman" panose="02020603050405020304" pitchFamily="18" charset="0"/>
                <a:cs typeface="Times New Roman" panose="02020603050405020304" pitchFamily="18" charset="0"/>
              </a:rPr>
              <a:t>suy yếu sức mạnh dân tộc </a:t>
            </a:r>
            <a:r>
              <a:rPr lang="en-US" sz="3200">
                <a:solidFill>
                  <a:prstClr val="black"/>
                </a:solidFill>
                <a:latin typeface="Times New Roman" panose="02020603050405020304" pitchFamily="18" charset="0"/>
                <a:cs typeface="Times New Roman" panose="02020603050405020304" pitchFamily="18" charset="0"/>
              </a:rPr>
              <a:t>của các nước Đông Nam Á.</a:t>
            </a:r>
          </a:p>
        </p:txBody>
      </p:sp>
      <p:sp>
        <p:nvSpPr>
          <p:cNvPr id="11" name="TextBox 10">
            <a:extLst>
              <a:ext uri="{FF2B5EF4-FFF2-40B4-BE49-F238E27FC236}">
                <a16:creationId xmlns:a16="http://schemas.microsoft.com/office/drawing/2014/main" id="{162A0277-3E93-E557-DBC5-0DF05B2B0E7F}"/>
              </a:ext>
            </a:extLst>
          </p:cNvPr>
          <p:cNvSpPr txBox="1"/>
          <p:nvPr/>
        </p:nvSpPr>
        <p:spPr>
          <a:xfrm>
            <a:off x="24285" y="2321693"/>
            <a:ext cx="1219199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lập nền thống trị dưới các hình thức khác nhau </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(cai trị trực tiếp hoặc cai trị gián tiếp).</a:t>
            </a:r>
          </a:p>
        </p:txBody>
      </p:sp>
      <p:sp>
        <p:nvSpPr>
          <p:cNvPr id="12" name="TextBox 11">
            <a:extLst>
              <a:ext uri="{FF2B5EF4-FFF2-40B4-BE49-F238E27FC236}">
                <a16:creationId xmlns:a16="http://schemas.microsoft.com/office/drawing/2014/main" id="{117D2DE0-A249-C431-B6FB-9E3FA81AE20A}"/>
              </a:ext>
            </a:extLst>
          </p:cNvPr>
          <p:cNvSpPr txBox="1"/>
          <p:nvPr/>
        </p:nvSpPr>
        <p:spPr>
          <a:xfrm>
            <a:off x="48568" y="3404836"/>
            <a:ext cx="12167716"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Điểm chung </a:t>
            </a:r>
            <a:r>
              <a:rPr lang="en-US" sz="3200">
                <a:solidFill>
                  <a:prstClr val="black"/>
                </a:solidFill>
                <a:latin typeface="Times New Roman" panose="02020603050405020304" pitchFamily="18" charset="0"/>
                <a:cs typeface="Times New Roman" panose="02020603050405020304" pitchFamily="18" charset="0"/>
              </a:rPr>
              <a:t>là bên cạnh sự cai trị của chính quyền thực dân thì </a:t>
            </a:r>
            <a:r>
              <a:rPr lang="en-US" sz="3200">
                <a:solidFill>
                  <a:srgbClr val="FF0000"/>
                </a:solidFill>
                <a:latin typeface="Times New Roman" panose="02020603050405020304" pitchFamily="18" charset="0"/>
                <a:cs typeface="Times New Roman" panose="02020603050405020304" pitchFamily="18" charset="0"/>
              </a:rPr>
              <a:t>các thế lực phong kiến địa phương vẫn được duy trì</a:t>
            </a:r>
            <a:r>
              <a:rPr lang="en-US" sz="3200">
                <a:solidFill>
                  <a:prstClr val="black"/>
                </a:solidFill>
                <a:latin typeface="Times New Roman" panose="02020603050405020304" pitchFamily="18" charset="0"/>
                <a:cs typeface="Times New Roman" panose="02020603050405020304" pitchFamily="18" charset="0"/>
              </a:rPr>
              <a:t> để làm công cụ tay sai.</a:t>
            </a:r>
          </a:p>
        </p:txBody>
      </p:sp>
    </p:spTree>
    <p:extLst>
      <p:ext uri="{BB962C8B-B14F-4D97-AF65-F5344CB8AC3E}">
        <p14:creationId xmlns:p14="http://schemas.microsoft.com/office/powerpoint/2010/main" val="8531176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D46CB0-7E42-404D-B51B-DABF1D5C97FD}" type="slidenum">
              <a:rPr lang="en-US" altLang="en-VN" smtClean="0"/>
              <a:pPr/>
              <a:t>32</a:t>
            </a:fld>
            <a:endParaRPr lang="en-US" altLang="en-VN"/>
          </a:p>
        </p:txBody>
      </p:sp>
      <p:pic>
        <p:nvPicPr>
          <p:cNvPr id="3074" name="Picture 2" descr="Lính Việt trong Đệ nhất Thế chiến (Phần 1) - Hình Ảnh Lịch Sử - Bộ sưu tập  Hình Ảnh Lịch Sử Việt Nam và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645" y="260460"/>
            <a:ext cx="4609699" cy="32508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hình ảnh hiếm về binh lính người Việt trong CTTG 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460" y="351175"/>
            <a:ext cx="4641373" cy="30694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ính tập thời Pháp thuộc - Hình Ảnh Lịch Sử - Bộ sưu tập Hình Ảnh Lịch Sử  Việt Nam và Thế Gi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644" y="3732526"/>
            <a:ext cx="4609699" cy="29502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87014" y="4188879"/>
            <a:ext cx="3704986" cy="1477328"/>
          </a:xfrm>
          <a:prstGeom prst="rect">
            <a:avLst/>
          </a:prstGeom>
          <a:noFill/>
        </p:spPr>
        <p:txBody>
          <a:bodyPr wrap="square" rtlCol="0">
            <a:spAutoFit/>
          </a:bodyPr>
          <a:lstStyle/>
          <a:p>
            <a:pPr algn="ctr"/>
            <a:r>
              <a:rPr lang="en-US" sz="3000">
                <a:solidFill>
                  <a:srgbClr val="FF0000"/>
                </a:solidFill>
              </a:rPr>
              <a:t>Những hình ảnh của binh lính người Việt trong quân đội Pháp</a:t>
            </a:r>
          </a:p>
        </p:txBody>
      </p:sp>
      <p:sp>
        <p:nvSpPr>
          <p:cNvPr id="5" name="AutoShape 10" descr="Tư Duy Lịch Sử - LÒNG YÊU NƯỚC CỦA BINH LÍNH NGƯỜI VIỆT...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4" name="Picture 12" descr="TÌM HIỂU TỪ NGUYÊN: Lính tập là g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8543" y="3583260"/>
            <a:ext cx="2200499" cy="324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432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83989"/>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TextBox 27">
            <a:extLst>
              <a:ext uri="{FF2B5EF4-FFF2-40B4-BE49-F238E27FC236}">
                <a16:creationId xmlns:a16="http://schemas.microsoft.com/office/drawing/2014/main" id="{9BC93EC5-A81A-CAFA-84EB-DAA27E5F3979}"/>
              </a:ext>
            </a:extLst>
          </p:cNvPr>
          <p:cNvSpPr txBox="1"/>
          <p:nvPr/>
        </p:nvSpPr>
        <p:spPr>
          <a:xfrm>
            <a:off x="-3" y="1445654"/>
            <a:ext cx="4572000"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 Chính sách cai trị</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TextBox 28">
            <a:extLst>
              <a:ext uri="{FF2B5EF4-FFF2-40B4-BE49-F238E27FC236}">
                <a16:creationId xmlns:a16="http://schemas.microsoft.com/office/drawing/2014/main" id="{162A0277-3E93-E557-DBC5-0DF05B2B0E7F}"/>
              </a:ext>
            </a:extLst>
          </p:cNvPr>
          <p:cNvSpPr txBox="1"/>
          <p:nvPr/>
        </p:nvSpPr>
        <p:spPr>
          <a:xfrm>
            <a:off x="24285" y="2243315"/>
            <a:ext cx="1219199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Thực</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hiện </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chính sách bóc lột, khai thác thuộc địa </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nhằm biến các nước trong khu vực thành nơi cung cấp nguyên liệu và thị trường tiêu thụ hàng hóa, phục vụ lợi ích cho chính quốc.</a:t>
            </a:r>
          </a:p>
        </p:txBody>
      </p:sp>
      <p:sp>
        <p:nvSpPr>
          <p:cNvPr id="30" name="TextBox 29">
            <a:extLst>
              <a:ext uri="{FF2B5EF4-FFF2-40B4-BE49-F238E27FC236}">
                <a16:creationId xmlns:a16="http://schemas.microsoft.com/office/drawing/2014/main" id="{117D2DE0-A249-C431-B6FB-9E3FA81AE20A}"/>
              </a:ext>
            </a:extLst>
          </p:cNvPr>
          <p:cNvSpPr txBox="1"/>
          <p:nvPr/>
        </p:nvSpPr>
        <p:spPr>
          <a:xfrm>
            <a:off x="48568" y="3709756"/>
            <a:ext cx="12167716" cy="584775"/>
          </a:xfrm>
          <a:prstGeom prst="rect">
            <a:avLst/>
          </a:prstGeom>
          <a:noFill/>
        </p:spPr>
        <p:txBody>
          <a:bodyPr wrap="square">
            <a:spAutoFit/>
          </a:bodyPr>
          <a:lstStyle/>
          <a:p>
            <a:pPr lvl="0" algn="just">
              <a:defRPr/>
            </a:pPr>
            <a:r>
              <a:rPr lang="en-US" sz="3200">
                <a:solidFill>
                  <a:prstClr val="black"/>
                </a:solidFill>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Điểm chung </a:t>
            </a:r>
            <a:r>
              <a:rPr lang="en-US" sz="3200">
                <a:solidFill>
                  <a:prstClr val="black"/>
                </a:solidFill>
                <a:latin typeface="Times New Roman" panose="02020603050405020304" pitchFamily="18" charset="0"/>
                <a:cs typeface="Times New Roman" panose="02020603050405020304" pitchFamily="18" charset="0"/>
              </a:rPr>
              <a:t>là khai thác, vơ vét và bòn rút bằng những cách sau:</a:t>
            </a:r>
          </a:p>
        </p:txBody>
      </p:sp>
      <p:sp>
        <p:nvSpPr>
          <p:cNvPr id="31" name="TextBox 30">
            <a:extLst>
              <a:ext uri="{FF2B5EF4-FFF2-40B4-BE49-F238E27FC236}">
                <a16:creationId xmlns:a16="http://schemas.microsoft.com/office/drawing/2014/main" id="{117D2DE0-A249-C431-B6FB-9E3FA81AE20A}"/>
              </a:ext>
            </a:extLst>
          </p:cNvPr>
          <p:cNvSpPr txBox="1"/>
          <p:nvPr/>
        </p:nvSpPr>
        <p:spPr>
          <a:xfrm>
            <a:off x="-3" y="4237628"/>
            <a:ext cx="12167716" cy="58477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Chính</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sách </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thuế khóa nặng nề</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tăng thuế cũ, đặt ra thuế mới…</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162A0277-3E93-E557-DBC5-0DF05B2B0E7F}"/>
              </a:ext>
            </a:extLst>
          </p:cNvPr>
          <p:cNvSpPr txBox="1"/>
          <p:nvPr/>
        </p:nvSpPr>
        <p:spPr>
          <a:xfrm>
            <a:off x="142703" y="1884454"/>
            <a:ext cx="2371898"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Về</a:t>
            </a:r>
            <a:r>
              <a:rPr kumimoji="0" lang="en-US"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kinh tế</a:t>
            </a:r>
          </a:p>
        </p:txBody>
      </p:sp>
    </p:spTree>
    <p:extLst>
      <p:ext uri="{BB962C8B-B14F-4D97-AF65-F5344CB8AC3E}">
        <p14:creationId xmlns:p14="http://schemas.microsoft.com/office/powerpoint/2010/main" val="36624590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D46CB0-7E42-404D-B51B-DABF1D5C97FD}" type="slidenum">
              <a:rPr lang="en-US" altLang="en-VN" smtClean="0"/>
              <a:pPr/>
              <a:t>34</a:t>
            </a:fld>
            <a:endParaRPr lang="en-US" altLang="en-VN"/>
          </a:p>
        </p:txBody>
      </p:sp>
      <p:sp>
        <p:nvSpPr>
          <p:cNvPr id="3" name="Rectangle 2"/>
          <p:cNvSpPr/>
          <p:nvPr/>
        </p:nvSpPr>
        <p:spPr>
          <a:xfrm>
            <a:off x="339635" y="5717212"/>
            <a:ext cx="11648998" cy="769441"/>
          </a:xfrm>
          <a:prstGeom prst="rect">
            <a:avLst/>
          </a:prstGeom>
        </p:spPr>
        <p:txBody>
          <a:bodyPr wrap="square">
            <a:spAutoFit/>
          </a:bodyPr>
          <a:lstStyle/>
          <a:p>
            <a:pPr algn="ctr"/>
            <a:r>
              <a:rPr lang="vi-VN" sz="2200" i="1">
                <a:solidFill>
                  <a:srgbClr val="C00000"/>
                </a:solidFill>
                <a:latin typeface="MyriadPro-Cond"/>
              </a:rPr>
              <a:t>Thẻ thuế thân của chính quyền thực dân Pháp cấp cho ông Ban Súm ở tỉnh Cao Bằng các </a:t>
            </a:r>
            <a:endParaRPr lang="en-US" sz="2200" i="1">
              <a:solidFill>
                <a:srgbClr val="C00000"/>
              </a:solidFill>
              <a:latin typeface="MyriadPro-Cond"/>
            </a:endParaRPr>
          </a:p>
          <a:p>
            <a:pPr algn="ctr"/>
            <a:r>
              <a:rPr lang="vi-VN" sz="2200" i="1">
                <a:solidFill>
                  <a:srgbClr val="C00000"/>
                </a:solidFill>
                <a:latin typeface="MyriadPro-Cond"/>
              </a:rPr>
              <a:t>năm 1905,1908,1909,1911,1913 (Hình ảnh trưng bày tại Bảo tàng Lịch sử quốc gia)</a:t>
            </a:r>
            <a:endParaRPr lang="en-US" sz="2200">
              <a:solidFill>
                <a:srgbClr val="C00000"/>
              </a:solidFill>
            </a:endParaRPr>
          </a:p>
        </p:txBody>
      </p:sp>
      <p:pic>
        <p:nvPicPr>
          <p:cNvPr id="5122" name="Picture 2" descr="Thuế thân thời phong kiến và thuế thân thời Pháp thuộc ở Bắc Kỳ, sự thâm  độc trong chính sách bóc lột của thực dân Ph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797" y="130628"/>
            <a:ext cx="9589317" cy="5482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8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83989"/>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TextBox 27">
            <a:extLst>
              <a:ext uri="{FF2B5EF4-FFF2-40B4-BE49-F238E27FC236}">
                <a16:creationId xmlns:a16="http://schemas.microsoft.com/office/drawing/2014/main" id="{9BC93EC5-A81A-CAFA-84EB-DAA27E5F3979}"/>
              </a:ext>
            </a:extLst>
          </p:cNvPr>
          <p:cNvSpPr txBox="1"/>
          <p:nvPr/>
        </p:nvSpPr>
        <p:spPr>
          <a:xfrm>
            <a:off x="-3" y="1445654"/>
            <a:ext cx="4572000"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 Chính sách cai trị</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TextBox 28">
            <a:extLst>
              <a:ext uri="{FF2B5EF4-FFF2-40B4-BE49-F238E27FC236}">
                <a16:creationId xmlns:a16="http://schemas.microsoft.com/office/drawing/2014/main" id="{162A0277-3E93-E557-DBC5-0DF05B2B0E7F}"/>
              </a:ext>
            </a:extLst>
          </p:cNvPr>
          <p:cNvSpPr txBox="1"/>
          <p:nvPr/>
        </p:nvSpPr>
        <p:spPr>
          <a:xfrm>
            <a:off x="24285" y="2243315"/>
            <a:ext cx="1219199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Thực</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hiện </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chính sách bóc lột, khai thác thuộc địa </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nhằm biến các nước trong khu vực thành nơi cung cấp nguyên liệu và thị trường tiêu thụ hàng hóa, phục vụ lợi ích cho chính quốc.</a:t>
            </a:r>
          </a:p>
        </p:txBody>
      </p:sp>
      <p:sp>
        <p:nvSpPr>
          <p:cNvPr id="30" name="TextBox 29">
            <a:extLst>
              <a:ext uri="{FF2B5EF4-FFF2-40B4-BE49-F238E27FC236}">
                <a16:creationId xmlns:a16="http://schemas.microsoft.com/office/drawing/2014/main" id="{117D2DE0-A249-C431-B6FB-9E3FA81AE20A}"/>
              </a:ext>
            </a:extLst>
          </p:cNvPr>
          <p:cNvSpPr txBox="1"/>
          <p:nvPr/>
        </p:nvSpPr>
        <p:spPr>
          <a:xfrm>
            <a:off x="48568" y="3709756"/>
            <a:ext cx="12167716" cy="584775"/>
          </a:xfrm>
          <a:prstGeom prst="rect">
            <a:avLst/>
          </a:prstGeom>
          <a:noFill/>
        </p:spPr>
        <p:txBody>
          <a:bodyPr wrap="square">
            <a:spAutoFit/>
          </a:bodyPr>
          <a:lstStyle/>
          <a:p>
            <a:pPr lvl="0" algn="just">
              <a:defRPr/>
            </a:pPr>
            <a:r>
              <a:rPr lang="en-US" sz="3200">
                <a:solidFill>
                  <a:prstClr val="black"/>
                </a:solidFill>
                <a:latin typeface="Times New Roman" panose="02020603050405020304" pitchFamily="18" charset="0"/>
                <a:cs typeface="Times New Roman" panose="02020603050405020304" pitchFamily="18" charset="0"/>
              </a:rPr>
              <a:t>- Điểm chung là khai thác, vơ vét và bòn rút bằng những cách sau:</a:t>
            </a:r>
          </a:p>
        </p:txBody>
      </p:sp>
      <p:sp>
        <p:nvSpPr>
          <p:cNvPr id="31" name="TextBox 30">
            <a:extLst>
              <a:ext uri="{FF2B5EF4-FFF2-40B4-BE49-F238E27FC236}">
                <a16:creationId xmlns:a16="http://schemas.microsoft.com/office/drawing/2014/main" id="{117D2DE0-A249-C431-B6FB-9E3FA81AE20A}"/>
              </a:ext>
            </a:extLst>
          </p:cNvPr>
          <p:cNvSpPr txBox="1"/>
          <p:nvPr/>
        </p:nvSpPr>
        <p:spPr>
          <a:xfrm>
            <a:off x="-3" y="4237628"/>
            <a:ext cx="12167716" cy="58477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Chính</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sách </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thuế khóa nặng nề</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tăng thuế cũ, đặt ra thuế mới…</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162A0277-3E93-E557-DBC5-0DF05B2B0E7F}"/>
              </a:ext>
            </a:extLst>
          </p:cNvPr>
          <p:cNvSpPr txBox="1"/>
          <p:nvPr/>
        </p:nvSpPr>
        <p:spPr>
          <a:xfrm>
            <a:off x="142703" y="1884454"/>
            <a:ext cx="2371898"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Về</a:t>
            </a:r>
            <a:r>
              <a:rPr kumimoji="0" lang="en-US"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kinh tế</a:t>
            </a:r>
          </a:p>
        </p:txBody>
      </p:sp>
      <p:sp>
        <p:nvSpPr>
          <p:cNvPr id="10" name="TextBox 9">
            <a:extLst>
              <a:ext uri="{FF2B5EF4-FFF2-40B4-BE49-F238E27FC236}">
                <a16:creationId xmlns:a16="http://schemas.microsoft.com/office/drawing/2014/main" id="{117D2DE0-A249-C431-B6FB-9E3FA81AE20A}"/>
              </a:ext>
            </a:extLst>
          </p:cNvPr>
          <p:cNvSpPr txBox="1"/>
          <p:nvPr/>
        </p:nvSpPr>
        <p:spPr>
          <a:xfrm>
            <a:off x="-3" y="4753348"/>
            <a:ext cx="12216287" cy="58477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Cướp</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ruộng đất lập đồn điền</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chè, cao su, hồ tiêu, lúa gạo…</a:t>
            </a:r>
            <a:endParaRPr lang="en-US" sz="3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1626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B14AB3-EE54-8642-8A1A-B93FF69BBE2C}"/>
              </a:ext>
            </a:extLst>
          </p:cNvPr>
          <p:cNvGrpSpPr/>
          <p:nvPr/>
        </p:nvGrpSpPr>
        <p:grpSpPr>
          <a:xfrm>
            <a:off x="-1" y="188127"/>
            <a:ext cx="12392628" cy="6481747"/>
            <a:chOff x="381000" y="1066800"/>
            <a:chExt cx="8839200" cy="5741988"/>
          </a:xfrm>
        </p:grpSpPr>
        <p:sp>
          <p:nvSpPr>
            <p:cNvPr id="7" name="Rectangle 14">
              <a:extLst>
                <a:ext uri="{FF2B5EF4-FFF2-40B4-BE49-F238E27FC236}">
                  <a16:creationId xmlns:a16="http://schemas.microsoft.com/office/drawing/2014/main" id="{48EEC19E-289A-F743-A439-B2881910D4FA}"/>
                </a:ext>
              </a:extLst>
            </p:cNvPr>
            <p:cNvSpPr>
              <a:spLocks noChangeArrowheads="1"/>
            </p:cNvSpPr>
            <p:nvPr/>
          </p:nvSpPr>
          <p:spPr bwMode="auto">
            <a:xfrm>
              <a:off x="8153400" y="57150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Rectangle 15">
              <a:extLst>
                <a:ext uri="{FF2B5EF4-FFF2-40B4-BE49-F238E27FC236}">
                  <a16:creationId xmlns:a16="http://schemas.microsoft.com/office/drawing/2014/main" id="{003A7B4E-E8BA-6545-9A7F-56AE381BB092}"/>
                </a:ext>
              </a:extLst>
            </p:cNvPr>
            <p:cNvSpPr>
              <a:spLocks noChangeArrowheads="1"/>
            </p:cNvSpPr>
            <p:nvPr/>
          </p:nvSpPr>
          <p:spPr bwMode="auto">
            <a:xfrm>
              <a:off x="1719462" y="6275388"/>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Cả</a:t>
              </a:r>
              <a:r>
                <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10.900 ha</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Rectangle 16">
              <a:extLst>
                <a:ext uri="{FF2B5EF4-FFF2-40B4-BE49-F238E27FC236}">
                  <a16:creationId xmlns:a16="http://schemas.microsoft.com/office/drawing/2014/main" id="{B0072114-24A2-E646-9012-D4C6BF364AB4}"/>
                </a:ext>
              </a:extLst>
            </p:cNvPr>
            <p:cNvSpPr>
              <a:spLocks noChangeArrowheads="1"/>
            </p:cNvSpPr>
            <p:nvPr/>
          </p:nvSpPr>
          <p:spPr bwMode="auto">
            <a:xfrm>
              <a:off x="3301764" y="6231732"/>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Cả</a:t>
              </a:r>
              <a:r>
                <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301.000 ha</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17">
              <a:extLst>
                <a:ext uri="{FF2B5EF4-FFF2-40B4-BE49-F238E27FC236}">
                  <a16:creationId xmlns:a16="http://schemas.microsoft.com/office/drawing/2014/main" id="{4013A4C7-882C-404E-9D5D-0E688CF8DD72}"/>
                </a:ext>
              </a:extLst>
            </p:cNvPr>
            <p:cNvSpPr>
              <a:spLocks noChangeArrowheads="1"/>
            </p:cNvSpPr>
            <p:nvPr/>
          </p:nvSpPr>
          <p:spPr bwMode="auto">
            <a:xfrm>
              <a:off x="6755738" y="6260051"/>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Bắc</a:t>
              </a:r>
              <a:r>
                <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Kì</a:t>
              </a:r>
              <a:endPar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470.000 ha</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18">
              <a:extLst>
                <a:ext uri="{FF2B5EF4-FFF2-40B4-BE49-F238E27FC236}">
                  <a16:creationId xmlns:a16="http://schemas.microsoft.com/office/drawing/2014/main" id="{3070708B-E506-9E4E-BD4E-C9C5A2F1CD4F}"/>
                </a:ext>
              </a:extLst>
            </p:cNvPr>
            <p:cNvSpPr>
              <a:spLocks noChangeArrowheads="1"/>
            </p:cNvSpPr>
            <p:nvPr/>
          </p:nvSpPr>
          <p:spPr bwMode="auto">
            <a:xfrm>
              <a:off x="4937125" y="6231732"/>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Nam </a:t>
              </a: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Kì</a:t>
              </a:r>
              <a:endPar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1.528.000 ha</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AutoShape 19">
              <a:extLst>
                <a:ext uri="{FF2B5EF4-FFF2-40B4-BE49-F238E27FC236}">
                  <a16:creationId xmlns:a16="http://schemas.microsoft.com/office/drawing/2014/main" id="{120A785A-3445-824A-8450-AC97C83F7361}"/>
                </a:ext>
              </a:extLst>
            </p:cNvPr>
            <p:cNvSpPr>
              <a:spLocks noChangeAspect="1" noChangeArrowheads="1" noTextEdit="1"/>
            </p:cNvSpPr>
            <p:nvPr/>
          </p:nvSpPr>
          <p:spPr bwMode="auto">
            <a:xfrm>
              <a:off x="381000" y="1066800"/>
              <a:ext cx="828675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Rectangle 20">
              <a:extLst>
                <a:ext uri="{FF2B5EF4-FFF2-40B4-BE49-F238E27FC236}">
                  <a16:creationId xmlns:a16="http://schemas.microsoft.com/office/drawing/2014/main" id="{193A30C8-5543-9D4B-815C-9D93FA797AB8}"/>
                </a:ext>
              </a:extLst>
            </p:cNvPr>
            <p:cNvSpPr>
              <a:spLocks noChangeArrowheads="1"/>
            </p:cNvSpPr>
            <p:nvPr/>
          </p:nvSpPr>
          <p:spPr bwMode="auto">
            <a:xfrm>
              <a:off x="1200150" y="11509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a:ln>
                    <a:noFill/>
                  </a:ln>
                  <a:solidFill>
                    <a:srgbClr val="63728A"/>
                  </a:solidFill>
                  <a:effectLst/>
                  <a:uLnTx/>
                  <a:uFillTx/>
                  <a:latin typeface="Times New Roman" panose="02020603050405020304" pitchFamily="18" charset="0"/>
                  <a:ea typeface="+mn-ea"/>
                  <a:cs typeface="Times New Roman" panose="02020603050405020304" pitchFamily="18" charset="0"/>
                  <a:sym typeface="Arial"/>
                </a:rPr>
                <a:t>ha</a:t>
              </a:r>
            </a:p>
          </p:txBody>
        </p:sp>
        <p:sp>
          <p:nvSpPr>
            <p:cNvPr id="14" name="Freeform 21">
              <a:extLst>
                <a:ext uri="{FF2B5EF4-FFF2-40B4-BE49-F238E27FC236}">
                  <a16:creationId xmlns:a16="http://schemas.microsoft.com/office/drawing/2014/main" id="{F5ED39A4-8155-6C4E-B6F8-F5C1E77DA3B0}"/>
                </a:ext>
              </a:extLst>
            </p:cNvPr>
            <p:cNvSpPr>
              <a:spLocks/>
            </p:cNvSpPr>
            <p:nvPr/>
          </p:nvSpPr>
          <p:spPr bwMode="auto">
            <a:xfrm>
              <a:off x="1741488" y="1462088"/>
              <a:ext cx="220662" cy="4352925"/>
            </a:xfrm>
            <a:custGeom>
              <a:avLst/>
              <a:gdLst>
                <a:gd name="T0" fmla="*/ 0 w 139"/>
                <a:gd name="T1" fmla="*/ 2147483647 h 2742"/>
                <a:gd name="T2" fmla="*/ 0 w 139"/>
                <a:gd name="T3" fmla="*/ 2147483647 h 2742"/>
                <a:gd name="T4" fmla="*/ 2147483647 w 139"/>
                <a:gd name="T5" fmla="*/ 0 h 2742"/>
                <a:gd name="T6" fmla="*/ 2147483647 w 139"/>
                <a:gd name="T7" fmla="*/ 2147483647 h 2742"/>
                <a:gd name="T8" fmla="*/ 0 w 139"/>
                <a:gd name="T9" fmla="*/ 2147483647 h 2742"/>
                <a:gd name="T10" fmla="*/ 0 60000 65536"/>
                <a:gd name="T11" fmla="*/ 0 60000 65536"/>
                <a:gd name="T12" fmla="*/ 0 60000 65536"/>
                <a:gd name="T13" fmla="*/ 0 60000 65536"/>
                <a:gd name="T14" fmla="*/ 0 60000 65536"/>
                <a:gd name="T15" fmla="*/ 0 w 139"/>
                <a:gd name="T16" fmla="*/ 0 h 2742"/>
                <a:gd name="T17" fmla="*/ 139 w 139"/>
                <a:gd name="T18" fmla="*/ 2742 h 2742"/>
              </a:gdLst>
              <a:ahLst/>
              <a:cxnLst>
                <a:cxn ang="T10">
                  <a:pos x="T0" y="T1"/>
                </a:cxn>
                <a:cxn ang="T11">
                  <a:pos x="T2" y="T3"/>
                </a:cxn>
                <a:cxn ang="T12">
                  <a:pos x="T4" y="T5"/>
                </a:cxn>
                <a:cxn ang="T13">
                  <a:pos x="T6" y="T7"/>
                </a:cxn>
                <a:cxn ang="T14">
                  <a:pos x="T8" y="T9"/>
                </a:cxn>
              </a:cxnLst>
              <a:rect l="T15" t="T16" r="T17" b="T18"/>
              <a:pathLst>
                <a:path w="139" h="2742">
                  <a:moveTo>
                    <a:pt x="0" y="2742"/>
                  </a:moveTo>
                  <a:lnTo>
                    <a:pt x="0" y="106"/>
                  </a:lnTo>
                  <a:lnTo>
                    <a:pt x="139" y="0"/>
                  </a:lnTo>
                  <a:lnTo>
                    <a:pt x="139" y="2636"/>
                  </a:lnTo>
                  <a:lnTo>
                    <a:pt x="0" y="274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22">
              <a:extLst>
                <a:ext uri="{FF2B5EF4-FFF2-40B4-BE49-F238E27FC236}">
                  <a16:creationId xmlns:a16="http://schemas.microsoft.com/office/drawing/2014/main" id="{6082778E-251B-9C41-882E-75DF66DE6967}"/>
                </a:ext>
              </a:extLst>
            </p:cNvPr>
            <p:cNvSpPr>
              <a:spLocks noChangeArrowheads="1"/>
            </p:cNvSpPr>
            <p:nvPr/>
          </p:nvSpPr>
          <p:spPr bwMode="auto">
            <a:xfrm>
              <a:off x="1962150" y="1462088"/>
              <a:ext cx="643572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Freeform 23">
              <a:extLst>
                <a:ext uri="{FF2B5EF4-FFF2-40B4-BE49-F238E27FC236}">
                  <a16:creationId xmlns:a16="http://schemas.microsoft.com/office/drawing/2014/main" id="{B3798774-3EB2-0642-9399-56C359AD79A2}"/>
                </a:ext>
              </a:extLst>
            </p:cNvPr>
            <p:cNvSpPr>
              <a:spLocks/>
            </p:cNvSpPr>
            <p:nvPr/>
          </p:nvSpPr>
          <p:spPr bwMode="auto">
            <a:xfrm>
              <a:off x="1741488" y="303053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Freeform 24">
              <a:extLst>
                <a:ext uri="{FF2B5EF4-FFF2-40B4-BE49-F238E27FC236}">
                  <a16:creationId xmlns:a16="http://schemas.microsoft.com/office/drawing/2014/main" id="{5E00ABF1-B7DA-5A45-AD05-0D58D1BFD008}"/>
                </a:ext>
              </a:extLst>
            </p:cNvPr>
            <p:cNvSpPr>
              <a:spLocks/>
            </p:cNvSpPr>
            <p:nvPr/>
          </p:nvSpPr>
          <p:spPr bwMode="auto">
            <a:xfrm>
              <a:off x="1741488" y="2511425"/>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Freeform 25">
              <a:extLst>
                <a:ext uri="{FF2B5EF4-FFF2-40B4-BE49-F238E27FC236}">
                  <a16:creationId xmlns:a16="http://schemas.microsoft.com/office/drawing/2014/main" id="{BA589404-BA12-A446-9C3B-312DEA5C4624}"/>
                </a:ext>
              </a:extLst>
            </p:cNvPr>
            <p:cNvSpPr>
              <a:spLocks/>
            </p:cNvSpPr>
            <p:nvPr/>
          </p:nvSpPr>
          <p:spPr bwMode="auto">
            <a:xfrm>
              <a:off x="1741488" y="1993900"/>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Freeform 26">
              <a:extLst>
                <a:ext uri="{FF2B5EF4-FFF2-40B4-BE49-F238E27FC236}">
                  <a16:creationId xmlns:a16="http://schemas.microsoft.com/office/drawing/2014/main" id="{811C9B20-6A7A-064D-A171-D9CDEF661476}"/>
                </a:ext>
              </a:extLst>
            </p:cNvPr>
            <p:cNvSpPr>
              <a:spLocks/>
            </p:cNvSpPr>
            <p:nvPr/>
          </p:nvSpPr>
          <p:spPr bwMode="auto">
            <a:xfrm>
              <a:off x="1741488" y="146208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Freeform 27">
              <a:extLst>
                <a:ext uri="{FF2B5EF4-FFF2-40B4-BE49-F238E27FC236}">
                  <a16:creationId xmlns:a16="http://schemas.microsoft.com/office/drawing/2014/main" id="{6A99AB9D-9013-3F46-9A78-362F2E0D4769}"/>
                </a:ext>
              </a:extLst>
            </p:cNvPr>
            <p:cNvSpPr>
              <a:spLocks/>
            </p:cNvSpPr>
            <p:nvPr/>
          </p:nvSpPr>
          <p:spPr bwMode="auto">
            <a:xfrm>
              <a:off x="1741488" y="1462088"/>
              <a:ext cx="220662" cy="4352925"/>
            </a:xfrm>
            <a:custGeom>
              <a:avLst/>
              <a:gdLst>
                <a:gd name="T0" fmla="*/ 0 w 139"/>
                <a:gd name="T1" fmla="*/ 2147483647 h 2742"/>
                <a:gd name="T2" fmla="*/ 0 w 139"/>
                <a:gd name="T3" fmla="*/ 2147483647 h 2742"/>
                <a:gd name="T4" fmla="*/ 2147483647 w 139"/>
                <a:gd name="T5" fmla="*/ 0 h 2742"/>
                <a:gd name="T6" fmla="*/ 2147483647 w 139"/>
                <a:gd name="T7" fmla="*/ 2147483647 h 2742"/>
                <a:gd name="T8" fmla="*/ 0 w 139"/>
                <a:gd name="T9" fmla="*/ 2147483647 h 2742"/>
                <a:gd name="T10" fmla="*/ 0 60000 65536"/>
                <a:gd name="T11" fmla="*/ 0 60000 65536"/>
                <a:gd name="T12" fmla="*/ 0 60000 65536"/>
                <a:gd name="T13" fmla="*/ 0 60000 65536"/>
                <a:gd name="T14" fmla="*/ 0 60000 65536"/>
                <a:gd name="T15" fmla="*/ 0 w 139"/>
                <a:gd name="T16" fmla="*/ 0 h 2742"/>
                <a:gd name="T17" fmla="*/ 139 w 139"/>
                <a:gd name="T18" fmla="*/ 2742 h 2742"/>
              </a:gdLst>
              <a:ahLst/>
              <a:cxnLst>
                <a:cxn ang="T10">
                  <a:pos x="T0" y="T1"/>
                </a:cxn>
                <a:cxn ang="T11">
                  <a:pos x="T2" y="T3"/>
                </a:cxn>
                <a:cxn ang="T12">
                  <a:pos x="T4" y="T5"/>
                </a:cxn>
                <a:cxn ang="T13">
                  <a:pos x="T6" y="T7"/>
                </a:cxn>
                <a:cxn ang="T14">
                  <a:pos x="T8" y="T9"/>
                </a:cxn>
              </a:cxnLst>
              <a:rect l="T15" t="T16" r="T17" b="T18"/>
              <a:pathLst>
                <a:path w="139" h="2742">
                  <a:moveTo>
                    <a:pt x="0" y="2742"/>
                  </a:moveTo>
                  <a:lnTo>
                    <a:pt x="0" y="106"/>
                  </a:lnTo>
                  <a:lnTo>
                    <a:pt x="139" y="0"/>
                  </a:lnTo>
                  <a:lnTo>
                    <a:pt x="139" y="2636"/>
                  </a:lnTo>
                  <a:lnTo>
                    <a:pt x="0" y="2742"/>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Rectangle 28">
              <a:extLst>
                <a:ext uri="{FF2B5EF4-FFF2-40B4-BE49-F238E27FC236}">
                  <a16:creationId xmlns:a16="http://schemas.microsoft.com/office/drawing/2014/main" id="{303BBF1B-19B2-D749-A574-7ED31FCE688D}"/>
                </a:ext>
              </a:extLst>
            </p:cNvPr>
            <p:cNvSpPr>
              <a:spLocks noChangeArrowheads="1"/>
            </p:cNvSpPr>
            <p:nvPr/>
          </p:nvSpPr>
          <p:spPr bwMode="auto">
            <a:xfrm>
              <a:off x="1962150" y="1462088"/>
              <a:ext cx="6435725" cy="41846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Line 29">
              <a:extLst>
                <a:ext uri="{FF2B5EF4-FFF2-40B4-BE49-F238E27FC236}">
                  <a16:creationId xmlns:a16="http://schemas.microsoft.com/office/drawing/2014/main" id="{F0D6D9CA-73EF-8849-90C6-47978CE13968}"/>
                </a:ext>
              </a:extLst>
            </p:cNvPr>
            <p:cNvSpPr>
              <a:spLocks noChangeShapeType="1"/>
            </p:cNvSpPr>
            <p:nvPr/>
          </p:nvSpPr>
          <p:spPr bwMode="auto">
            <a:xfrm flipV="1">
              <a:off x="1741488" y="1630363"/>
              <a:ext cx="1587" cy="4184650"/>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Line 30">
              <a:extLst>
                <a:ext uri="{FF2B5EF4-FFF2-40B4-BE49-F238E27FC236}">
                  <a16:creationId xmlns:a16="http://schemas.microsoft.com/office/drawing/2014/main" id="{7E3C00A1-D5B8-E443-87D5-A54742131F62}"/>
                </a:ext>
              </a:extLst>
            </p:cNvPr>
            <p:cNvSpPr>
              <a:spLocks noChangeShapeType="1"/>
            </p:cNvSpPr>
            <p:nvPr/>
          </p:nvSpPr>
          <p:spPr bwMode="auto">
            <a:xfrm flipH="1">
              <a:off x="1677988" y="3198813"/>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Line 31">
              <a:extLst>
                <a:ext uri="{FF2B5EF4-FFF2-40B4-BE49-F238E27FC236}">
                  <a16:creationId xmlns:a16="http://schemas.microsoft.com/office/drawing/2014/main" id="{4A4F1EAD-064B-454E-9BBC-C7CFDEDC5C04}"/>
                </a:ext>
              </a:extLst>
            </p:cNvPr>
            <p:cNvSpPr>
              <a:spLocks noChangeShapeType="1"/>
            </p:cNvSpPr>
            <p:nvPr/>
          </p:nvSpPr>
          <p:spPr bwMode="auto">
            <a:xfrm flipH="1">
              <a:off x="1677988" y="26797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Line 32">
              <a:extLst>
                <a:ext uri="{FF2B5EF4-FFF2-40B4-BE49-F238E27FC236}">
                  <a16:creationId xmlns:a16="http://schemas.microsoft.com/office/drawing/2014/main" id="{60CDEBE1-59A8-2143-8E78-79E9BD7E8B89}"/>
                </a:ext>
              </a:extLst>
            </p:cNvPr>
            <p:cNvSpPr>
              <a:spLocks noChangeShapeType="1"/>
            </p:cNvSpPr>
            <p:nvPr/>
          </p:nvSpPr>
          <p:spPr bwMode="auto">
            <a:xfrm flipH="1">
              <a:off x="1677988" y="2162175"/>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Line 33">
              <a:extLst>
                <a:ext uri="{FF2B5EF4-FFF2-40B4-BE49-F238E27FC236}">
                  <a16:creationId xmlns:a16="http://schemas.microsoft.com/office/drawing/2014/main" id="{C30E10C5-D6C2-5443-BAC1-E3F5CF6B150B}"/>
                </a:ext>
              </a:extLst>
            </p:cNvPr>
            <p:cNvSpPr>
              <a:spLocks noChangeShapeType="1"/>
            </p:cNvSpPr>
            <p:nvPr/>
          </p:nvSpPr>
          <p:spPr bwMode="auto">
            <a:xfrm flipH="1">
              <a:off x="1677988" y="1630363"/>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Rectangle 34">
              <a:extLst>
                <a:ext uri="{FF2B5EF4-FFF2-40B4-BE49-F238E27FC236}">
                  <a16:creationId xmlns:a16="http://schemas.microsoft.com/office/drawing/2014/main" id="{5986A4A9-3D26-9A43-8FE7-FEE8A9CCE742}"/>
                </a:ext>
              </a:extLst>
            </p:cNvPr>
            <p:cNvSpPr>
              <a:spLocks noChangeArrowheads="1"/>
            </p:cNvSpPr>
            <p:nvPr/>
          </p:nvSpPr>
          <p:spPr bwMode="auto">
            <a:xfrm>
              <a:off x="550863" y="3030537"/>
              <a:ext cx="85637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35">
              <a:extLst>
                <a:ext uri="{FF2B5EF4-FFF2-40B4-BE49-F238E27FC236}">
                  <a16:creationId xmlns:a16="http://schemas.microsoft.com/office/drawing/2014/main" id="{ACE11EE9-265B-424B-BA64-4B1EE6F2C04C}"/>
                </a:ext>
              </a:extLst>
            </p:cNvPr>
            <p:cNvSpPr>
              <a:spLocks noChangeArrowheads="1"/>
            </p:cNvSpPr>
            <p:nvPr/>
          </p:nvSpPr>
          <p:spPr bwMode="auto">
            <a:xfrm>
              <a:off x="550863" y="2511424"/>
              <a:ext cx="85637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36">
              <a:extLst>
                <a:ext uri="{FF2B5EF4-FFF2-40B4-BE49-F238E27FC236}">
                  <a16:creationId xmlns:a16="http://schemas.microsoft.com/office/drawing/2014/main" id="{65BCE621-6279-DC4B-92F7-03B10FBFA1E9}"/>
                </a:ext>
              </a:extLst>
            </p:cNvPr>
            <p:cNvSpPr>
              <a:spLocks noChangeArrowheads="1"/>
            </p:cNvSpPr>
            <p:nvPr/>
          </p:nvSpPr>
          <p:spPr bwMode="auto">
            <a:xfrm>
              <a:off x="550863" y="1993900"/>
              <a:ext cx="85637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1400000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37">
              <a:extLst>
                <a:ext uri="{FF2B5EF4-FFF2-40B4-BE49-F238E27FC236}">
                  <a16:creationId xmlns:a16="http://schemas.microsoft.com/office/drawing/2014/main" id="{9906C0AA-7C45-3C4A-9299-3B741CCF8E63}"/>
                </a:ext>
              </a:extLst>
            </p:cNvPr>
            <p:cNvSpPr>
              <a:spLocks noChangeArrowheads="1"/>
            </p:cNvSpPr>
            <p:nvPr/>
          </p:nvSpPr>
          <p:spPr bwMode="auto">
            <a:xfrm>
              <a:off x="550863" y="1462088"/>
              <a:ext cx="85637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1600000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Rectangle 38">
              <a:extLst>
                <a:ext uri="{FF2B5EF4-FFF2-40B4-BE49-F238E27FC236}">
                  <a16:creationId xmlns:a16="http://schemas.microsoft.com/office/drawing/2014/main" id="{0C7A7A11-8A76-7940-A378-8FDC1F375186}"/>
                </a:ext>
              </a:extLst>
            </p:cNvPr>
            <p:cNvSpPr>
              <a:spLocks noChangeArrowheads="1"/>
            </p:cNvSpPr>
            <p:nvPr/>
          </p:nvSpPr>
          <p:spPr bwMode="auto">
            <a:xfrm>
              <a:off x="2246313" y="5781676"/>
              <a:ext cx="48935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1890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Rectangle 39">
              <a:extLst>
                <a:ext uri="{FF2B5EF4-FFF2-40B4-BE49-F238E27FC236}">
                  <a16:creationId xmlns:a16="http://schemas.microsoft.com/office/drawing/2014/main" id="{E94294F1-0FFF-104D-A58A-4453D029CA1F}"/>
                </a:ext>
              </a:extLst>
            </p:cNvPr>
            <p:cNvSpPr>
              <a:spLocks noChangeArrowheads="1"/>
            </p:cNvSpPr>
            <p:nvPr/>
          </p:nvSpPr>
          <p:spPr bwMode="auto">
            <a:xfrm>
              <a:off x="3852863" y="5781676"/>
              <a:ext cx="48935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Rectangle 40">
              <a:extLst>
                <a:ext uri="{FF2B5EF4-FFF2-40B4-BE49-F238E27FC236}">
                  <a16:creationId xmlns:a16="http://schemas.microsoft.com/office/drawing/2014/main" id="{32754C48-D528-1B44-978F-633F43585266}"/>
                </a:ext>
              </a:extLst>
            </p:cNvPr>
            <p:cNvSpPr>
              <a:spLocks noChangeArrowheads="1"/>
            </p:cNvSpPr>
            <p:nvPr/>
          </p:nvSpPr>
          <p:spPr bwMode="auto">
            <a:xfrm>
              <a:off x="5457825" y="5781676"/>
              <a:ext cx="48935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1910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4" name="Rectangle 41">
              <a:extLst>
                <a:ext uri="{FF2B5EF4-FFF2-40B4-BE49-F238E27FC236}">
                  <a16:creationId xmlns:a16="http://schemas.microsoft.com/office/drawing/2014/main" id="{21C915EB-C645-B54C-91E2-B43C59CD2003}"/>
                </a:ext>
              </a:extLst>
            </p:cNvPr>
            <p:cNvSpPr>
              <a:spLocks noChangeArrowheads="1"/>
            </p:cNvSpPr>
            <p:nvPr/>
          </p:nvSpPr>
          <p:spPr bwMode="auto">
            <a:xfrm>
              <a:off x="7064375" y="5781676"/>
              <a:ext cx="48935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1912</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5" name="Freeform 42">
              <a:extLst>
                <a:ext uri="{FF2B5EF4-FFF2-40B4-BE49-F238E27FC236}">
                  <a16:creationId xmlns:a16="http://schemas.microsoft.com/office/drawing/2014/main" id="{DD38EE2A-6349-7642-AD1E-31232BFB2E04}"/>
                </a:ext>
              </a:extLst>
            </p:cNvPr>
            <p:cNvSpPr>
              <a:spLocks/>
            </p:cNvSpPr>
            <p:nvPr/>
          </p:nvSpPr>
          <p:spPr bwMode="auto">
            <a:xfrm>
              <a:off x="1741488" y="5646738"/>
              <a:ext cx="6656387" cy="168275"/>
            </a:xfrm>
            <a:custGeom>
              <a:avLst/>
              <a:gdLst>
                <a:gd name="T0" fmla="*/ 0 w 4193"/>
                <a:gd name="T1" fmla="*/ 2147483647 h 106"/>
                <a:gd name="T2" fmla="*/ 2147483647 w 4193"/>
                <a:gd name="T3" fmla="*/ 0 h 106"/>
                <a:gd name="T4" fmla="*/ 2147483647 w 4193"/>
                <a:gd name="T5" fmla="*/ 0 h 106"/>
                <a:gd name="T6" fmla="*/ 2147483647 w 4193"/>
                <a:gd name="T7" fmla="*/ 2147483647 h 106"/>
                <a:gd name="T8" fmla="*/ 0 w 4193"/>
                <a:gd name="T9" fmla="*/ 2147483647 h 106"/>
                <a:gd name="T10" fmla="*/ 0 60000 65536"/>
                <a:gd name="T11" fmla="*/ 0 60000 65536"/>
                <a:gd name="T12" fmla="*/ 0 60000 65536"/>
                <a:gd name="T13" fmla="*/ 0 60000 65536"/>
                <a:gd name="T14" fmla="*/ 0 60000 65536"/>
                <a:gd name="T15" fmla="*/ 0 w 4193"/>
                <a:gd name="T16" fmla="*/ 0 h 106"/>
                <a:gd name="T17" fmla="*/ 4193 w 4193"/>
                <a:gd name="T18" fmla="*/ 106 h 106"/>
              </a:gdLst>
              <a:ahLst/>
              <a:cxnLst>
                <a:cxn ang="T10">
                  <a:pos x="T0" y="T1"/>
                </a:cxn>
                <a:cxn ang="T11">
                  <a:pos x="T2" y="T3"/>
                </a:cxn>
                <a:cxn ang="T12">
                  <a:pos x="T4" y="T5"/>
                </a:cxn>
                <a:cxn ang="T13">
                  <a:pos x="T6" y="T7"/>
                </a:cxn>
                <a:cxn ang="T14">
                  <a:pos x="T8" y="T9"/>
                </a:cxn>
              </a:cxnLst>
              <a:rect l="T15" t="T16" r="T17" b="T18"/>
              <a:pathLst>
                <a:path w="4193" h="106">
                  <a:moveTo>
                    <a:pt x="0" y="106"/>
                  </a:moveTo>
                  <a:lnTo>
                    <a:pt x="139" y="0"/>
                  </a:lnTo>
                  <a:lnTo>
                    <a:pt x="4193" y="0"/>
                  </a:lnTo>
                  <a:lnTo>
                    <a:pt x="4054" y="106"/>
                  </a:lnTo>
                  <a:lnTo>
                    <a:pt x="0" y="1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6" name="Freeform 43">
              <a:extLst>
                <a:ext uri="{FF2B5EF4-FFF2-40B4-BE49-F238E27FC236}">
                  <a16:creationId xmlns:a16="http://schemas.microsoft.com/office/drawing/2014/main" id="{B8B40B48-AE49-524B-A10B-40AC8241B2B9}"/>
                </a:ext>
              </a:extLst>
            </p:cNvPr>
            <p:cNvSpPr>
              <a:spLocks/>
            </p:cNvSpPr>
            <p:nvPr/>
          </p:nvSpPr>
          <p:spPr bwMode="auto">
            <a:xfrm>
              <a:off x="1741488" y="564673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Freeform 44">
              <a:extLst>
                <a:ext uri="{FF2B5EF4-FFF2-40B4-BE49-F238E27FC236}">
                  <a16:creationId xmlns:a16="http://schemas.microsoft.com/office/drawing/2014/main" id="{E4F91948-543B-7940-8184-97A4D24FDF74}"/>
                </a:ext>
              </a:extLst>
            </p:cNvPr>
            <p:cNvSpPr>
              <a:spLocks/>
            </p:cNvSpPr>
            <p:nvPr/>
          </p:nvSpPr>
          <p:spPr bwMode="auto">
            <a:xfrm>
              <a:off x="1741488" y="5114925"/>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Freeform 45">
              <a:extLst>
                <a:ext uri="{FF2B5EF4-FFF2-40B4-BE49-F238E27FC236}">
                  <a16:creationId xmlns:a16="http://schemas.microsoft.com/office/drawing/2014/main" id="{ED02B2DF-5010-2E4E-A0A4-CD19EA66E71B}"/>
                </a:ext>
              </a:extLst>
            </p:cNvPr>
            <p:cNvSpPr>
              <a:spLocks/>
            </p:cNvSpPr>
            <p:nvPr/>
          </p:nvSpPr>
          <p:spPr bwMode="auto">
            <a:xfrm>
              <a:off x="1741488" y="4597400"/>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Freeform 46">
              <a:extLst>
                <a:ext uri="{FF2B5EF4-FFF2-40B4-BE49-F238E27FC236}">
                  <a16:creationId xmlns:a16="http://schemas.microsoft.com/office/drawing/2014/main" id="{36920949-A59E-BD45-9908-928756AC0F02}"/>
                </a:ext>
              </a:extLst>
            </p:cNvPr>
            <p:cNvSpPr>
              <a:spLocks/>
            </p:cNvSpPr>
            <p:nvPr/>
          </p:nvSpPr>
          <p:spPr bwMode="auto">
            <a:xfrm>
              <a:off x="1741488" y="4078288"/>
              <a:ext cx="6656387" cy="169862"/>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0" name="Freeform 47">
              <a:extLst>
                <a:ext uri="{FF2B5EF4-FFF2-40B4-BE49-F238E27FC236}">
                  <a16:creationId xmlns:a16="http://schemas.microsoft.com/office/drawing/2014/main" id="{DAA2B87F-ADA1-A143-8D70-09DB3E6073D9}"/>
                </a:ext>
              </a:extLst>
            </p:cNvPr>
            <p:cNvSpPr>
              <a:spLocks/>
            </p:cNvSpPr>
            <p:nvPr/>
          </p:nvSpPr>
          <p:spPr bwMode="auto">
            <a:xfrm>
              <a:off x="1741488" y="3560763"/>
              <a:ext cx="6656387" cy="155575"/>
            </a:xfrm>
            <a:custGeom>
              <a:avLst/>
              <a:gdLst>
                <a:gd name="T0" fmla="*/ 0 w 514"/>
                <a:gd name="T1" fmla="*/ 2147483647 h 12"/>
                <a:gd name="T2" fmla="*/ 2147483647 w 514"/>
                <a:gd name="T3" fmla="*/ 0 h 12"/>
                <a:gd name="T4" fmla="*/ 2147483647 w 514"/>
                <a:gd name="T5" fmla="*/ 0 h 12"/>
                <a:gd name="T6" fmla="*/ 0 60000 65536"/>
                <a:gd name="T7" fmla="*/ 0 60000 65536"/>
                <a:gd name="T8" fmla="*/ 0 60000 65536"/>
                <a:gd name="T9" fmla="*/ 0 w 514"/>
                <a:gd name="T10" fmla="*/ 0 h 12"/>
                <a:gd name="T11" fmla="*/ 514 w 514"/>
                <a:gd name="T12" fmla="*/ 12 h 12"/>
              </a:gdLst>
              <a:ahLst/>
              <a:cxnLst>
                <a:cxn ang="T6">
                  <a:pos x="T0" y="T1"/>
                </a:cxn>
                <a:cxn ang="T7">
                  <a:pos x="T2" y="T3"/>
                </a:cxn>
                <a:cxn ang="T8">
                  <a:pos x="T4" y="T5"/>
                </a:cxn>
              </a:cxnLst>
              <a:rect l="T9" t="T10" r="T11" b="T12"/>
              <a:pathLst>
                <a:path w="514" h="12">
                  <a:moveTo>
                    <a:pt x="0" y="12"/>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1" name="Freeform 48">
              <a:extLst>
                <a:ext uri="{FF2B5EF4-FFF2-40B4-BE49-F238E27FC236}">
                  <a16:creationId xmlns:a16="http://schemas.microsoft.com/office/drawing/2014/main" id="{5CEEEF21-8C66-A148-A9AD-9942449B1B60}"/>
                </a:ext>
              </a:extLst>
            </p:cNvPr>
            <p:cNvSpPr>
              <a:spLocks/>
            </p:cNvSpPr>
            <p:nvPr/>
          </p:nvSpPr>
          <p:spPr bwMode="auto">
            <a:xfrm>
              <a:off x="1741488" y="5646738"/>
              <a:ext cx="6656387" cy="168275"/>
            </a:xfrm>
            <a:custGeom>
              <a:avLst/>
              <a:gdLst>
                <a:gd name="T0" fmla="*/ 2147483647 w 4193"/>
                <a:gd name="T1" fmla="*/ 0 h 106"/>
                <a:gd name="T2" fmla="*/ 2147483647 w 4193"/>
                <a:gd name="T3" fmla="*/ 2147483647 h 106"/>
                <a:gd name="T4" fmla="*/ 0 w 4193"/>
                <a:gd name="T5" fmla="*/ 2147483647 h 106"/>
                <a:gd name="T6" fmla="*/ 2147483647 w 4193"/>
                <a:gd name="T7" fmla="*/ 0 h 106"/>
                <a:gd name="T8" fmla="*/ 2147483647 w 4193"/>
                <a:gd name="T9" fmla="*/ 0 h 106"/>
                <a:gd name="T10" fmla="*/ 0 60000 65536"/>
                <a:gd name="T11" fmla="*/ 0 60000 65536"/>
                <a:gd name="T12" fmla="*/ 0 60000 65536"/>
                <a:gd name="T13" fmla="*/ 0 60000 65536"/>
                <a:gd name="T14" fmla="*/ 0 60000 65536"/>
                <a:gd name="T15" fmla="*/ 0 w 4193"/>
                <a:gd name="T16" fmla="*/ 0 h 106"/>
                <a:gd name="T17" fmla="*/ 4193 w 4193"/>
                <a:gd name="T18" fmla="*/ 106 h 106"/>
              </a:gdLst>
              <a:ahLst/>
              <a:cxnLst>
                <a:cxn ang="T10">
                  <a:pos x="T0" y="T1"/>
                </a:cxn>
                <a:cxn ang="T11">
                  <a:pos x="T2" y="T3"/>
                </a:cxn>
                <a:cxn ang="T12">
                  <a:pos x="T4" y="T5"/>
                </a:cxn>
                <a:cxn ang="T13">
                  <a:pos x="T6" y="T7"/>
                </a:cxn>
                <a:cxn ang="T14">
                  <a:pos x="T8" y="T9"/>
                </a:cxn>
              </a:cxnLst>
              <a:rect l="T15" t="T16" r="T17" b="T18"/>
              <a:pathLst>
                <a:path w="4193" h="106">
                  <a:moveTo>
                    <a:pt x="4193" y="0"/>
                  </a:moveTo>
                  <a:lnTo>
                    <a:pt x="4054" y="106"/>
                  </a:lnTo>
                  <a:lnTo>
                    <a:pt x="0" y="106"/>
                  </a:lnTo>
                  <a:lnTo>
                    <a:pt x="139" y="0"/>
                  </a:lnTo>
                  <a:lnTo>
                    <a:pt x="4193"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Line 49">
              <a:extLst>
                <a:ext uri="{FF2B5EF4-FFF2-40B4-BE49-F238E27FC236}">
                  <a16:creationId xmlns:a16="http://schemas.microsoft.com/office/drawing/2014/main" id="{EB857DAD-FF04-3B4D-B5A9-360A1CEFA603}"/>
                </a:ext>
              </a:extLst>
            </p:cNvPr>
            <p:cNvSpPr>
              <a:spLocks noChangeShapeType="1"/>
            </p:cNvSpPr>
            <p:nvPr/>
          </p:nvSpPr>
          <p:spPr bwMode="auto">
            <a:xfrm flipH="1">
              <a:off x="1677988" y="56388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Line 50">
              <a:extLst>
                <a:ext uri="{FF2B5EF4-FFF2-40B4-BE49-F238E27FC236}">
                  <a16:creationId xmlns:a16="http://schemas.microsoft.com/office/drawing/2014/main" id="{B28E3D39-4CDC-7B4C-AAE3-975D66D946F4}"/>
                </a:ext>
              </a:extLst>
            </p:cNvPr>
            <p:cNvSpPr>
              <a:spLocks noChangeShapeType="1"/>
            </p:cNvSpPr>
            <p:nvPr/>
          </p:nvSpPr>
          <p:spPr bwMode="auto">
            <a:xfrm flipH="1">
              <a:off x="1677988" y="52832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Line 51">
              <a:extLst>
                <a:ext uri="{FF2B5EF4-FFF2-40B4-BE49-F238E27FC236}">
                  <a16:creationId xmlns:a16="http://schemas.microsoft.com/office/drawing/2014/main" id="{F7827199-015F-F943-B09F-D7162B2C37CD}"/>
                </a:ext>
              </a:extLst>
            </p:cNvPr>
            <p:cNvSpPr>
              <a:spLocks noChangeShapeType="1"/>
            </p:cNvSpPr>
            <p:nvPr/>
          </p:nvSpPr>
          <p:spPr bwMode="auto">
            <a:xfrm flipH="1">
              <a:off x="1677988" y="4765675"/>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5" name="Line 52">
              <a:extLst>
                <a:ext uri="{FF2B5EF4-FFF2-40B4-BE49-F238E27FC236}">
                  <a16:creationId xmlns:a16="http://schemas.microsoft.com/office/drawing/2014/main" id="{ADC935C5-08A2-0A44-8DBF-60CAEFCDA8CF}"/>
                </a:ext>
              </a:extLst>
            </p:cNvPr>
            <p:cNvSpPr>
              <a:spLocks noChangeShapeType="1"/>
            </p:cNvSpPr>
            <p:nvPr/>
          </p:nvSpPr>
          <p:spPr bwMode="auto">
            <a:xfrm flipH="1">
              <a:off x="1677988" y="424815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6" name="Line 53">
              <a:extLst>
                <a:ext uri="{FF2B5EF4-FFF2-40B4-BE49-F238E27FC236}">
                  <a16:creationId xmlns:a16="http://schemas.microsoft.com/office/drawing/2014/main" id="{82152750-A55E-B54E-A24E-D8C9DC4C9AF2}"/>
                </a:ext>
              </a:extLst>
            </p:cNvPr>
            <p:cNvSpPr>
              <a:spLocks noChangeShapeType="1"/>
            </p:cNvSpPr>
            <p:nvPr/>
          </p:nvSpPr>
          <p:spPr bwMode="auto">
            <a:xfrm flipH="1">
              <a:off x="1677988" y="3716338"/>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54">
              <a:extLst>
                <a:ext uri="{FF2B5EF4-FFF2-40B4-BE49-F238E27FC236}">
                  <a16:creationId xmlns:a16="http://schemas.microsoft.com/office/drawing/2014/main" id="{419684A3-3904-A443-86EC-10237ADA9445}"/>
                </a:ext>
              </a:extLst>
            </p:cNvPr>
            <p:cNvSpPr>
              <a:spLocks noChangeArrowheads="1"/>
            </p:cNvSpPr>
            <p:nvPr/>
          </p:nvSpPr>
          <p:spPr bwMode="auto">
            <a:xfrm>
              <a:off x="1482725" y="5646739"/>
              <a:ext cx="122340"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55">
              <a:extLst>
                <a:ext uri="{FF2B5EF4-FFF2-40B4-BE49-F238E27FC236}">
                  <a16:creationId xmlns:a16="http://schemas.microsoft.com/office/drawing/2014/main" id="{AD77B8CE-835A-3F43-8CEE-87C41456BA7E}"/>
                </a:ext>
              </a:extLst>
            </p:cNvPr>
            <p:cNvSpPr>
              <a:spLocks noChangeArrowheads="1"/>
            </p:cNvSpPr>
            <p:nvPr/>
          </p:nvSpPr>
          <p:spPr bwMode="auto">
            <a:xfrm>
              <a:off x="706438" y="5114925"/>
              <a:ext cx="73403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9" name="Rectangle 56">
              <a:extLst>
                <a:ext uri="{FF2B5EF4-FFF2-40B4-BE49-F238E27FC236}">
                  <a16:creationId xmlns:a16="http://schemas.microsoft.com/office/drawing/2014/main" id="{04670EF8-3F26-A64F-9CE5-D6E978851E45}"/>
                </a:ext>
              </a:extLst>
            </p:cNvPr>
            <p:cNvSpPr>
              <a:spLocks noChangeArrowheads="1"/>
            </p:cNvSpPr>
            <p:nvPr/>
          </p:nvSpPr>
          <p:spPr bwMode="auto">
            <a:xfrm>
              <a:off x="706438" y="4597400"/>
              <a:ext cx="73403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0" name="Rectangle 57">
              <a:extLst>
                <a:ext uri="{FF2B5EF4-FFF2-40B4-BE49-F238E27FC236}">
                  <a16:creationId xmlns:a16="http://schemas.microsoft.com/office/drawing/2014/main" id="{993C711B-9283-6F44-8A3E-4FAF00D3E223}"/>
                </a:ext>
              </a:extLst>
            </p:cNvPr>
            <p:cNvSpPr>
              <a:spLocks noChangeArrowheads="1"/>
            </p:cNvSpPr>
            <p:nvPr/>
          </p:nvSpPr>
          <p:spPr bwMode="auto">
            <a:xfrm>
              <a:off x="706438" y="4078288"/>
              <a:ext cx="73403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 name="Rectangle 58">
              <a:extLst>
                <a:ext uri="{FF2B5EF4-FFF2-40B4-BE49-F238E27FC236}">
                  <a16:creationId xmlns:a16="http://schemas.microsoft.com/office/drawing/2014/main" id="{2D4E45F7-8189-9446-8DE1-454E45FF21F2}"/>
                </a:ext>
              </a:extLst>
            </p:cNvPr>
            <p:cNvSpPr>
              <a:spLocks noChangeArrowheads="1"/>
            </p:cNvSpPr>
            <p:nvPr/>
          </p:nvSpPr>
          <p:spPr bwMode="auto">
            <a:xfrm>
              <a:off x="706438" y="3548063"/>
              <a:ext cx="73403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800000</a:t>
              </a:r>
              <a:endParaRPr kumimoji="0" lang="en-US" alt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 name="Line 59">
              <a:extLst>
                <a:ext uri="{FF2B5EF4-FFF2-40B4-BE49-F238E27FC236}">
                  <a16:creationId xmlns:a16="http://schemas.microsoft.com/office/drawing/2014/main" id="{D1922DCD-307D-8F47-ABB7-49B29281D1C3}"/>
                </a:ext>
              </a:extLst>
            </p:cNvPr>
            <p:cNvSpPr>
              <a:spLocks noChangeShapeType="1"/>
            </p:cNvSpPr>
            <p:nvPr/>
          </p:nvSpPr>
          <p:spPr bwMode="auto">
            <a:xfrm>
              <a:off x="1741488" y="5638800"/>
              <a:ext cx="1587" cy="650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53" name="Group 60">
              <a:extLst>
                <a:ext uri="{FF2B5EF4-FFF2-40B4-BE49-F238E27FC236}">
                  <a16:creationId xmlns:a16="http://schemas.microsoft.com/office/drawing/2014/main" id="{6C6C9214-27F7-3F4F-807E-D88156DD2FF3}"/>
                </a:ext>
              </a:extLst>
            </p:cNvPr>
            <p:cNvGrpSpPr>
              <a:grpSpLocks/>
            </p:cNvGrpSpPr>
            <p:nvPr/>
          </p:nvGrpSpPr>
          <p:grpSpPr bwMode="auto">
            <a:xfrm>
              <a:off x="3810000" y="4843463"/>
              <a:ext cx="1127125" cy="1023937"/>
              <a:chOff x="2419" y="2826"/>
              <a:chExt cx="710" cy="645"/>
            </a:xfrm>
          </p:grpSpPr>
          <p:sp>
            <p:nvSpPr>
              <p:cNvPr id="66" name="Freeform 61">
                <a:extLst>
                  <a:ext uri="{FF2B5EF4-FFF2-40B4-BE49-F238E27FC236}">
                    <a16:creationId xmlns:a16="http://schemas.microsoft.com/office/drawing/2014/main" id="{CE4B8349-53E7-E547-90CF-9C91F06FFC1B}"/>
                  </a:ext>
                </a:extLst>
              </p:cNvPr>
              <p:cNvSpPr>
                <a:spLocks/>
              </p:cNvSpPr>
              <p:nvPr/>
            </p:nvSpPr>
            <p:spPr bwMode="auto">
              <a:xfrm>
                <a:off x="2818" y="2826"/>
                <a:ext cx="139" cy="604"/>
              </a:xfrm>
              <a:custGeom>
                <a:avLst/>
                <a:gdLst>
                  <a:gd name="T0" fmla="*/ 0 w 139"/>
                  <a:gd name="T1" fmla="*/ 604 h 604"/>
                  <a:gd name="T2" fmla="*/ 0 w 139"/>
                  <a:gd name="T3" fmla="*/ 106 h 604"/>
                  <a:gd name="T4" fmla="*/ 139 w 139"/>
                  <a:gd name="T5" fmla="*/ 0 h 604"/>
                  <a:gd name="T6" fmla="*/ 139 w 139"/>
                  <a:gd name="T7" fmla="*/ 498 h 604"/>
                  <a:gd name="T8" fmla="*/ 0 w 139"/>
                  <a:gd name="T9" fmla="*/ 604 h 604"/>
                  <a:gd name="T10" fmla="*/ 0 60000 65536"/>
                  <a:gd name="T11" fmla="*/ 0 60000 65536"/>
                  <a:gd name="T12" fmla="*/ 0 60000 65536"/>
                  <a:gd name="T13" fmla="*/ 0 60000 65536"/>
                  <a:gd name="T14" fmla="*/ 0 60000 65536"/>
                  <a:gd name="T15" fmla="*/ 0 w 139"/>
                  <a:gd name="T16" fmla="*/ 0 h 604"/>
                  <a:gd name="T17" fmla="*/ 139 w 139"/>
                  <a:gd name="T18" fmla="*/ 604 h 604"/>
                </a:gdLst>
                <a:ahLst/>
                <a:cxnLst>
                  <a:cxn ang="T10">
                    <a:pos x="T0" y="T1"/>
                  </a:cxn>
                  <a:cxn ang="T11">
                    <a:pos x="T2" y="T3"/>
                  </a:cxn>
                  <a:cxn ang="T12">
                    <a:pos x="T4" y="T5"/>
                  </a:cxn>
                  <a:cxn ang="T13">
                    <a:pos x="T6" y="T7"/>
                  </a:cxn>
                  <a:cxn ang="T14">
                    <a:pos x="T8" y="T9"/>
                  </a:cxn>
                </a:cxnLst>
                <a:rect l="T15" t="T16" r="T17" b="T18"/>
                <a:pathLst>
                  <a:path w="139" h="604">
                    <a:moveTo>
                      <a:pt x="0" y="604"/>
                    </a:moveTo>
                    <a:lnTo>
                      <a:pt x="0" y="106"/>
                    </a:lnTo>
                    <a:lnTo>
                      <a:pt x="139" y="0"/>
                    </a:lnTo>
                    <a:lnTo>
                      <a:pt x="139" y="498"/>
                    </a:lnTo>
                    <a:lnTo>
                      <a:pt x="0" y="604"/>
                    </a:lnTo>
                    <a:close/>
                  </a:path>
                </a:pathLst>
              </a:custGeom>
              <a:solidFill>
                <a:srgbClr val="80330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7" name="Rectangle 62">
                <a:extLst>
                  <a:ext uri="{FF2B5EF4-FFF2-40B4-BE49-F238E27FC236}">
                    <a16:creationId xmlns:a16="http://schemas.microsoft.com/office/drawing/2014/main" id="{5E350C4A-EDE0-4D44-BA20-04C92957B303}"/>
                  </a:ext>
                </a:extLst>
              </p:cNvPr>
              <p:cNvSpPr>
                <a:spLocks noChangeArrowheads="1"/>
              </p:cNvSpPr>
              <p:nvPr/>
            </p:nvSpPr>
            <p:spPr bwMode="auto">
              <a:xfrm>
                <a:off x="2419" y="2932"/>
                <a:ext cx="399" cy="498"/>
              </a:xfrm>
              <a:prstGeom prst="rect">
                <a:avLst/>
              </a:prstGeom>
              <a:solidFill>
                <a:srgbClr val="FF66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8" name="Freeform 63">
                <a:extLst>
                  <a:ext uri="{FF2B5EF4-FFF2-40B4-BE49-F238E27FC236}">
                    <a16:creationId xmlns:a16="http://schemas.microsoft.com/office/drawing/2014/main" id="{89CC9420-F352-B242-9602-B68FB30F20F6}"/>
                  </a:ext>
                </a:extLst>
              </p:cNvPr>
              <p:cNvSpPr>
                <a:spLocks/>
              </p:cNvSpPr>
              <p:nvPr/>
            </p:nvSpPr>
            <p:spPr bwMode="auto">
              <a:xfrm>
                <a:off x="2419" y="2826"/>
                <a:ext cx="538" cy="106"/>
              </a:xfrm>
              <a:custGeom>
                <a:avLst/>
                <a:gdLst>
                  <a:gd name="T0" fmla="*/ 399 w 538"/>
                  <a:gd name="T1" fmla="*/ 106 h 106"/>
                  <a:gd name="T2" fmla="*/ 538 w 538"/>
                  <a:gd name="T3" fmla="*/ 0 h 106"/>
                  <a:gd name="T4" fmla="*/ 138 w 538"/>
                  <a:gd name="T5" fmla="*/ 0 h 106"/>
                  <a:gd name="T6" fmla="*/ 0 w 538"/>
                  <a:gd name="T7" fmla="*/ 106 h 106"/>
                  <a:gd name="T8" fmla="*/ 399 w 538"/>
                  <a:gd name="T9" fmla="*/ 106 h 106"/>
                  <a:gd name="T10" fmla="*/ 0 60000 65536"/>
                  <a:gd name="T11" fmla="*/ 0 60000 65536"/>
                  <a:gd name="T12" fmla="*/ 0 60000 65536"/>
                  <a:gd name="T13" fmla="*/ 0 60000 65536"/>
                  <a:gd name="T14" fmla="*/ 0 60000 65536"/>
                  <a:gd name="T15" fmla="*/ 0 w 538"/>
                  <a:gd name="T16" fmla="*/ 0 h 106"/>
                  <a:gd name="T17" fmla="*/ 538 w 538"/>
                  <a:gd name="T18" fmla="*/ 106 h 106"/>
                </a:gdLst>
                <a:ahLst/>
                <a:cxnLst>
                  <a:cxn ang="T10">
                    <a:pos x="T0" y="T1"/>
                  </a:cxn>
                  <a:cxn ang="T11">
                    <a:pos x="T2" y="T3"/>
                  </a:cxn>
                  <a:cxn ang="T12">
                    <a:pos x="T4" y="T5"/>
                  </a:cxn>
                  <a:cxn ang="T13">
                    <a:pos x="T6" y="T7"/>
                  </a:cxn>
                  <a:cxn ang="T14">
                    <a:pos x="T8" y="T9"/>
                  </a:cxn>
                </a:cxnLst>
                <a:rect l="T15" t="T16" r="T17" b="T18"/>
                <a:pathLst>
                  <a:path w="538" h="106">
                    <a:moveTo>
                      <a:pt x="399" y="106"/>
                    </a:moveTo>
                    <a:lnTo>
                      <a:pt x="538" y="0"/>
                    </a:lnTo>
                    <a:lnTo>
                      <a:pt x="138" y="0"/>
                    </a:lnTo>
                    <a:lnTo>
                      <a:pt x="0" y="106"/>
                    </a:lnTo>
                    <a:lnTo>
                      <a:pt x="399" y="106"/>
                    </a:lnTo>
                    <a:close/>
                  </a:path>
                </a:pathLst>
              </a:custGeom>
              <a:solidFill>
                <a:srgbClr val="BF4D0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9" name="Line 64">
                <a:extLst>
                  <a:ext uri="{FF2B5EF4-FFF2-40B4-BE49-F238E27FC236}">
                    <a16:creationId xmlns:a16="http://schemas.microsoft.com/office/drawing/2014/main" id="{65028B7F-8D62-BF49-A9E3-E84A5CF2334B}"/>
                  </a:ext>
                </a:extLst>
              </p:cNvPr>
              <p:cNvSpPr>
                <a:spLocks noChangeShapeType="1"/>
              </p:cNvSpPr>
              <p:nvPr/>
            </p:nvSpPr>
            <p:spPr bwMode="auto">
              <a:xfrm>
                <a:off x="3128"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54" name="Group 65">
              <a:extLst>
                <a:ext uri="{FF2B5EF4-FFF2-40B4-BE49-F238E27FC236}">
                  <a16:creationId xmlns:a16="http://schemas.microsoft.com/office/drawing/2014/main" id="{763B1943-DA09-DF49-80C8-DE7C0CD94F29}"/>
                </a:ext>
              </a:extLst>
            </p:cNvPr>
            <p:cNvGrpSpPr>
              <a:grpSpLocks/>
            </p:cNvGrpSpPr>
            <p:nvPr/>
          </p:nvGrpSpPr>
          <p:grpSpPr bwMode="auto">
            <a:xfrm>
              <a:off x="7048500" y="4403725"/>
              <a:ext cx="1128713" cy="1463675"/>
              <a:chOff x="4441" y="2549"/>
              <a:chExt cx="711" cy="922"/>
            </a:xfrm>
          </p:grpSpPr>
          <p:sp>
            <p:nvSpPr>
              <p:cNvPr id="62" name="Freeform 66">
                <a:extLst>
                  <a:ext uri="{FF2B5EF4-FFF2-40B4-BE49-F238E27FC236}">
                    <a16:creationId xmlns:a16="http://schemas.microsoft.com/office/drawing/2014/main" id="{AA5F30D9-2CDB-044A-BEF9-78CF4A6546F2}"/>
                  </a:ext>
                </a:extLst>
              </p:cNvPr>
              <p:cNvSpPr>
                <a:spLocks/>
              </p:cNvSpPr>
              <p:nvPr/>
            </p:nvSpPr>
            <p:spPr bwMode="auto">
              <a:xfrm>
                <a:off x="4841" y="2549"/>
                <a:ext cx="139" cy="881"/>
              </a:xfrm>
              <a:custGeom>
                <a:avLst/>
                <a:gdLst>
                  <a:gd name="T0" fmla="*/ 0 w 139"/>
                  <a:gd name="T1" fmla="*/ 881 h 881"/>
                  <a:gd name="T2" fmla="*/ 0 w 139"/>
                  <a:gd name="T3" fmla="*/ 106 h 881"/>
                  <a:gd name="T4" fmla="*/ 139 w 139"/>
                  <a:gd name="T5" fmla="*/ 0 h 881"/>
                  <a:gd name="T6" fmla="*/ 139 w 139"/>
                  <a:gd name="T7" fmla="*/ 775 h 881"/>
                  <a:gd name="T8" fmla="*/ 0 w 139"/>
                  <a:gd name="T9" fmla="*/ 881 h 881"/>
                  <a:gd name="T10" fmla="*/ 0 60000 65536"/>
                  <a:gd name="T11" fmla="*/ 0 60000 65536"/>
                  <a:gd name="T12" fmla="*/ 0 60000 65536"/>
                  <a:gd name="T13" fmla="*/ 0 60000 65536"/>
                  <a:gd name="T14" fmla="*/ 0 60000 65536"/>
                  <a:gd name="T15" fmla="*/ 0 w 139"/>
                  <a:gd name="T16" fmla="*/ 0 h 881"/>
                  <a:gd name="T17" fmla="*/ 139 w 139"/>
                  <a:gd name="T18" fmla="*/ 881 h 881"/>
                </a:gdLst>
                <a:ahLst/>
                <a:cxnLst>
                  <a:cxn ang="T10">
                    <a:pos x="T0" y="T1"/>
                  </a:cxn>
                  <a:cxn ang="T11">
                    <a:pos x="T2" y="T3"/>
                  </a:cxn>
                  <a:cxn ang="T12">
                    <a:pos x="T4" y="T5"/>
                  </a:cxn>
                  <a:cxn ang="T13">
                    <a:pos x="T6" y="T7"/>
                  </a:cxn>
                  <a:cxn ang="T14">
                    <a:pos x="T8" y="T9"/>
                  </a:cxn>
                </a:cxnLst>
                <a:rect l="T15" t="T16" r="T17" b="T18"/>
                <a:pathLst>
                  <a:path w="139" h="881">
                    <a:moveTo>
                      <a:pt x="0" y="881"/>
                    </a:moveTo>
                    <a:lnTo>
                      <a:pt x="0" y="106"/>
                    </a:lnTo>
                    <a:lnTo>
                      <a:pt x="139" y="0"/>
                    </a:lnTo>
                    <a:lnTo>
                      <a:pt x="139" y="775"/>
                    </a:lnTo>
                    <a:lnTo>
                      <a:pt x="0" y="881"/>
                    </a:lnTo>
                    <a:close/>
                  </a:path>
                </a:pathLst>
              </a:custGeom>
              <a:solidFill>
                <a:srgbClr val="00800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3" name="Rectangle 67">
                <a:extLst>
                  <a:ext uri="{FF2B5EF4-FFF2-40B4-BE49-F238E27FC236}">
                    <a16:creationId xmlns:a16="http://schemas.microsoft.com/office/drawing/2014/main" id="{F725C1F5-51FC-3143-B590-BF9EF2246421}"/>
                  </a:ext>
                </a:extLst>
              </p:cNvPr>
              <p:cNvSpPr>
                <a:spLocks noChangeArrowheads="1"/>
              </p:cNvSpPr>
              <p:nvPr/>
            </p:nvSpPr>
            <p:spPr bwMode="auto">
              <a:xfrm>
                <a:off x="4441" y="2655"/>
                <a:ext cx="400" cy="775"/>
              </a:xfrm>
              <a:prstGeom prst="rect">
                <a:avLst/>
              </a:prstGeom>
              <a:solidFill>
                <a:srgbClr val="00FF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4" name="Freeform 68">
                <a:extLst>
                  <a:ext uri="{FF2B5EF4-FFF2-40B4-BE49-F238E27FC236}">
                    <a16:creationId xmlns:a16="http://schemas.microsoft.com/office/drawing/2014/main" id="{6465F1FB-51F8-574F-AB37-62FB42A35CB5}"/>
                  </a:ext>
                </a:extLst>
              </p:cNvPr>
              <p:cNvSpPr>
                <a:spLocks/>
              </p:cNvSpPr>
              <p:nvPr/>
            </p:nvSpPr>
            <p:spPr bwMode="auto">
              <a:xfrm>
                <a:off x="4441" y="2549"/>
                <a:ext cx="539" cy="106"/>
              </a:xfrm>
              <a:custGeom>
                <a:avLst/>
                <a:gdLst>
                  <a:gd name="T0" fmla="*/ 400 w 539"/>
                  <a:gd name="T1" fmla="*/ 106 h 106"/>
                  <a:gd name="T2" fmla="*/ 539 w 539"/>
                  <a:gd name="T3" fmla="*/ 0 h 106"/>
                  <a:gd name="T4" fmla="*/ 139 w 539"/>
                  <a:gd name="T5" fmla="*/ 0 h 106"/>
                  <a:gd name="T6" fmla="*/ 0 w 539"/>
                  <a:gd name="T7" fmla="*/ 106 h 106"/>
                  <a:gd name="T8" fmla="*/ 400 w 539"/>
                  <a:gd name="T9" fmla="*/ 106 h 106"/>
                  <a:gd name="T10" fmla="*/ 0 60000 65536"/>
                  <a:gd name="T11" fmla="*/ 0 60000 65536"/>
                  <a:gd name="T12" fmla="*/ 0 60000 65536"/>
                  <a:gd name="T13" fmla="*/ 0 60000 65536"/>
                  <a:gd name="T14" fmla="*/ 0 60000 65536"/>
                  <a:gd name="T15" fmla="*/ 0 w 539"/>
                  <a:gd name="T16" fmla="*/ 0 h 106"/>
                  <a:gd name="T17" fmla="*/ 539 w 539"/>
                  <a:gd name="T18" fmla="*/ 106 h 106"/>
                </a:gdLst>
                <a:ahLst/>
                <a:cxnLst>
                  <a:cxn ang="T10">
                    <a:pos x="T0" y="T1"/>
                  </a:cxn>
                  <a:cxn ang="T11">
                    <a:pos x="T2" y="T3"/>
                  </a:cxn>
                  <a:cxn ang="T12">
                    <a:pos x="T4" y="T5"/>
                  </a:cxn>
                  <a:cxn ang="T13">
                    <a:pos x="T6" y="T7"/>
                  </a:cxn>
                  <a:cxn ang="T14">
                    <a:pos x="T8" y="T9"/>
                  </a:cxn>
                </a:cxnLst>
                <a:rect l="T15" t="T16" r="T17" b="T18"/>
                <a:pathLst>
                  <a:path w="539" h="106">
                    <a:moveTo>
                      <a:pt x="400" y="106"/>
                    </a:moveTo>
                    <a:lnTo>
                      <a:pt x="539" y="0"/>
                    </a:lnTo>
                    <a:lnTo>
                      <a:pt x="139" y="0"/>
                    </a:lnTo>
                    <a:lnTo>
                      <a:pt x="0" y="106"/>
                    </a:lnTo>
                    <a:lnTo>
                      <a:pt x="400" y="106"/>
                    </a:lnTo>
                    <a:close/>
                  </a:path>
                </a:pathLst>
              </a:custGeom>
              <a:solidFill>
                <a:srgbClr val="00BF0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5" name="Line 69">
                <a:extLst>
                  <a:ext uri="{FF2B5EF4-FFF2-40B4-BE49-F238E27FC236}">
                    <a16:creationId xmlns:a16="http://schemas.microsoft.com/office/drawing/2014/main" id="{7F7E9402-9AF4-6D4D-81D4-FCAD6AFA55FF}"/>
                  </a:ext>
                </a:extLst>
              </p:cNvPr>
              <p:cNvSpPr>
                <a:spLocks noChangeShapeType="1"/>
              </p:cNvSpPr>
              <p:nvPr/>
            </p:nvSpPr>
            <p:spPr bwMode="auto">
              <a:xfrm>
                <a:off x="5151"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55" name="AutoShape 70">
              <a:extLst>
                <a:ext uri="{FF2B5EF4-FFF2-40B4-BE49-F238E27FC236}">
                  <a16:creationId xmlns:a16="http://schemas.microsoft.com/office/drawing/2014/main" id="{52022A1E-6C19-8547-8679-31420D4BDCEB}"/>
                </a:ext>
              </a:extLst>
            </p:cNvPr>
            <p:cNvSpPr>
              <a:spLocks noChangeArrowheads="1"/>
            </p:cNvSpPr>
            <p:nvPr/>
          </p:nvSpPr>
          <p:spPr bwMode="auto">
            <a:xfrm>
              <a:off x="2209800" y="5576888"/>
              <a:ext cx="762000" cy="228600"/>
            </a:xfrm>
            <a:prstGeom prst="cube">
              <a:avLst>
                <a:gd name="adj" fmla="val 687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56" name="Group 71">
              <a:extLst>
                <a:ext uri="{FF2B5EF4-FFF2-40B4-BE49-F238E27FC236}">
                  <a16:creationId xmlns:a16="http://schemas.microsoft.com/office/drawing/2014/main" id="{7DDC016C-F1EB-144F-900E-FDF5E596C6F2}"/>
                </a:ext>
              </a:extLst>
            </p:cNvPr>
            <p:cNvGrpSpPr>
              <a:grpSpLocks/>
            </p:cNvGrpSpPr>
            <p:nvPr/>
          </p:nvGrpSpPr>
          <p:grpSpPr bwMode="auto">
            <a:xfrm>
              <a:off x="5448300" y="1644650"/>
              <a:ext cx="1128713" cy="4222750"/>
              <a:chOff x="3430" y="811"/>
              <a:chExt cx="711" cy="2660"/>
            </a:xfrm>
          </p:grpSpPr>
          <p:sp>
            <p:nvSpPr>
              <p:cNvPr id="58" name="Freeform 72">
                <a:extLst>
                  <a:ext uri="{FF2B5EF4-FFF2-40B4-BE49-F238E27FC236}">
                    <a16:creationId xmlns:a16="http://schemas.microsoft.com/office/drawing/2014/main" id="{BC3B081D-2607-8F4B-9BDA-0A66A9BAB3C5}"/>
                  </a:ext>
                </a:extLst>
              </p:cNvPr>
              <p:cNvSpPr>
                <a:spLocks/>
              </p:cNvSpPr>
              <p:nvPr/>
            </p:nvSpPr>
            <p:spPr bwMode="auto">
              <a:xfrm>
                <a:off x="3830" y="811"/>
                <a:ext cx="138" cy="2619"/>
              </a:xfrm>
              <a:custGeom>
                <a:avLst/>
                <a:gdLst>
                  <a:gd name="T0" fmla="*/ 0 w 138"/>
                  <a:gd name="T1" fmla="*/ 2619 h 2619"/>
                  <a:gd name="T2" fmla="*/ 0 w 138"/>
                  <a:gd name="T3" fmla="*/ 106 h 2619"/>
                  <a:gd name="T4" fmla="*/ 138 w 138"/>
                  <a:gd name="T5" fmla="*/ 0 h 2619"/>
                  <a:gd name="T6" fmla="*/ 138 w 138"/>
                  <a:gd name="T7" fmla="*/ 2513 h 2619"/>
                  <a:gd name="T8" fmla="*/ 0 w 138"/>
                  <a:gd name="T9" fmla="*/ 2619 h 2619"/>
                  <a:gd name="T10" fmla="*/ 0 60000 65536"/>
                  <a:gd name="T11" fmla="*/ 0 60000 65536"/>
                  <a:gd name="T12" fmla="*/ 0 60000 65536"/>
                  <a:gd name="T13" fmla="*/ 0 60000 65536"/>
                  <a:gd name="T14" fmla="*/ 0 60000 65536"/>
                  <a:gd name="T15" fmla="*/ 0 w 138"/>
                  <a:gd name="T16" fmla="*/ 0 h 2619"/>
                  <a:gd name="T17" fmla="*/ 138 w 138"/>
                  <a:gd name="T18" fmla="*/ 2619 h 2619"/>
                </a:gdLst>
                <a:ahLst/>
                <a:cxnLst>
                  <a:cxn ang="T10">
                    <a:pos x="T0" y="T1"/>
                  </a:cxn>
                  <a:cxn ang="T11">
                    <a:pos x="T2" y="T3"/>
                  </a:cxn>
                  <a:cxn ang="T12">
                    <a:pos x="T4" y="T5"/>
                  </a:cxn>
                  <a:cxn ang="T13">
                    <a:pos x="T6" y="T7"/>
                  </a:cxn>
                  <a:cxn ang="T14">
                    <a:pos x="T8" y="T9"/>
                  </a:cxn>
                </a:cxnLst>
                <a:rect l="T15" t="T16" r="T17" b="T18"/>
                <a:pathLst>
                  <a:path w="138" h="2619">
                    <a:moveTo>
                      <a:pt x="0" y="2619"/>
                    </a:moveTo>
                    <a:lnTo>
                      <a:pt x="0" y="106"/>
                    </a:lnTo>
                    <a:lnTo>
                      <a:pt x="138" y="0"/>
                    </a:lnTo>
                    <a:lnTo>
                      <a:pt x="138" y="2513"/>
                    </a:lnTo>
                    <a:lnTo>
                      <a:pt x="0" y="2619"/>
                    </a:lnTo>
                    <a:close/>
                  </a:path>
                </a:pathLst>
              </a:custGeom>
              <a:solidFill>
                <a:srgbClr val="80008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9" name="Rectangle 73">
                <a:extLst>
                  <a:ext uri="{FF2B5EF4-FFF2-40B4-BE49-F238E27FC236}">
                    <a16:creationId xmlns:a16="http://schemas.microsoft.com/office/drawing/2014/main" id="{3B8A6F5C-F7ED-6348-A371-8C4D15F918FB}"/>
                  </a:ext>
                </a:extLst>
              </p:cNvPr>
              <p:cNvSpPr>
                <a:spLocks noChangeArrowheads="1"/>
              </p:cNvSpPr>
              <p:nvPr/>
            </p:nvSpPr>
            <p:spPr bwMode="auto">
              <a:xfrm>
                <a:off x="3430" y="917"/>
                <a:ext cx="400" cy="2513"/>
              </a:xfrm>
              <a:prstGeom prst="rect">
                <a:avLst/>
              </a:prstGeom>
              <a:solidFill>
                <a:srgbClr val="FF00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0" name="Freeform 74">
                <a:extLst>
                  <a:ext uri="{FF2B5EF4-FFF2-40B4-BE49-F238E27FC236}">
                    <a16:creationId xmlns:a16="http://schemas.microsoft.com/office/drawing/2014/main" id="{D79F32B1-A9A6-894E-AF07-2C6783E9AF6C}"/>
                  </a:ext>
                </a:extLst>
              </p:cNvPr>
              <p:cNvSpPr>
                <a:spLocks/>
              </p:cNvSpPr>
              <p:nvPr/>
            </p:nvSpPr>
            <p:spPr bwMode="auto">
              <a:xfrm>
                <a:off x="3430" y="811"/>
                <a:ext cx="538" cy="106"/>
              </a:xfrm>
              <a:custGeom>
                <a:avLst/>
                <a:gdLst>
                  <a:gd name="T0" fmla="*/ 400 w 538"/>
                  <a:gd name="T1" fmla="*/ 106 h 106"/>
                  <a:gd name="T2" fmla="*/ 538 w 538"/>
                  <a:gd name="T3" fmla="*/ 0 h 106"/>
                  <a:gd name="T4" fmla="*/ 139 w 538"/>
                  <a:gd name="T5" fmla="*/ 0 h 106"/>
                  <a:gd name="T6" fmla="*/ 0 w 538"/>
                  <a:gd name="T7" fmla="*/ 106 h 106"/>
                  <a:gd name="T8" fmla="*/ 400 w 538"/>
                  <a:gd name="T9" fmla="*/ 106 h 106"/>
                  <a:gd name="T10" fmla="*/ 0 60000 65536"/>
                  <a:gd name="T11" fmla="*/ 0 60000 65536"/>
                  <a:gd name="T12" fmla="*/ 0 60000 65536"/>
                  <a:gd name="T13" fmla="*/ 0 60000 65536"/>
                  <a:gd name="T14" fmla="*/ 0 60000 65536"/>
                  <a:gd name="T15" fmla="*/ 0 w 538"/>
                  <a:gd name="T16" fmla="*/ 0 h 106"/>
                  <a:gd name="T17" fmla="*/ 538 w 538"/>
                  <a:gd name="T18" fmla="*/ 106 h 106"/>
                </a:gdLst>
                <a:ahLst/>
                <a:cxnLst>
                  <a:cxn ang="T10">
                    <a:pos x="T0" y="T1"/>
                  </a:cxn>
                  <a:cxn ang="T11">
                    <a:pos x="T2" y="T3"/>
                  </a:cxn>
                  <a:cxn ang="T12">
                    <a:pos x="T4" y="T5"/>
                  </a:cxn>
                  <a:cxn ang="T13">
                    <a:pos x="T6" y="T7"/>
                  </a:cxn>
                  <a:cxn ang="T14">
                    <a:pos x="T8" y="T9"/>
                  </a:cxn>
                </a:cxnLst>
                <a:rect l="T15" t="T16" r="T17" b="T18"/>
                <a:pathLst>
                  <a:path w="538" h="106">
                    <a:moveTo>
                      <a:pt x="400" y="106"/>
                    </a:moveTo>
                    <a:lnTo>
                      <a:pt x="538" y="0"/>
                    </a:lnTo>
                    <a:lnTo>
                      <a:pt x="139" y="0"/>
                    </a:lnTo>
                    <a:lnTo>
                      <a:pt x="0" y="106"/>
                    </a:lnTo>
                    <a:lnTo>
                      <a:pt x="400" y="106"/>
                    </a:lnTo>
                    <a:close/>
                  </a:path>
                </a:pathLst>
              </a:custGeom>
              <a:solidFill>
                <a:srgbClr val="BF00BF"/>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1" name="Line 75">
                <a:extLst>
                  <a:ext uri="{FF2B5EF4-FFF2-40B4-BE49-F238E27FC236}">
                    <a16:creationId xmlns:a16="http://schemas.microsoft.com/office/drawing/2014/main" id="{6AEA9378-B862-B743-95C9-BE348B8B662C}"/>
                  </a:ext>
                </a:extLst>
              </p:cNvPr>
              <p:cNvSpPr>
                <a:spLocks noChangeShapeType="1"/>
              </p:cNvSpPr>
              <p:nvPr/>
            </p:nvSpPr>
            <p:spPr bwMode="auto">
              <a:xfrm>
                <a:off x="4140"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sp>
        <p:nvSpPr>
          <p:cNvPr id="3" name="TextBox 2">
            <a:extLst>
              <a:ext uri="{FF2B5EF4-FFF2-40B4-BE49-F238E27FC236}">
                <a16:creationId xmlns:a16="http://schemas.microsoft.com/office/drawing/2014/main" id="{88A79550-665D-4144-84F1-0F2451323FCA}"/>
              </a:ext>
            </a:extLst>
          </p:cNvPr>
          <p:cNvSpPr txBox="1"/>
          <p:nvPr/>
        </p:nvSpPr>
        <p:spPr>
          <a:xfrm>
            <a:off x="3674067" y="11619"/>
            <a:ext cx="7196203"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SỐ </a:t>
            </a:r>
            <a:r>
              <a:rPr kumimoji="0" lang="en-VN"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LIỆU Đ</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Ấ</a:t>
            </a:r>
            <a:r>
              <a:rPr kumimoji="0" lang="en-VN"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 </a:t>
            </a:r>
            <a:r>
              <a:rPr kumimoji="0" lang="en-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BỊ PHÁP CHIẾM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83989"/>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TextBox 27">
            <a:extLst>
              <a:ext uri="{FF2B5EF4-FFF2-40B4-BE49-F238E27FC236}">
                <a16:creationId xmlns:a16="http://schemas.microsoft.com/office/drawing/2014/main" id="{9BC93EC5-A81A-CAFA-84EB-DAA27E5F3979}"/>
              </a:ext>
            </a:extLst>
          </p:cNvPr>
          <p:cNvSpPr txBox="1"/>
          <p:nvPr/>
        </p:nvSpPr>
        <p:spPr>
          <a:xfrm>
            <a:off x="-3" y="1445654"/>
            <a:ext cx="4572000"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 Chính sách cai trị</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TextBox 28">
            <a:extLst>
              <a:ext uri="{FF2B5EF4-FFF2-40B4-BE49-F238E27FC236}">
                <a16:creationId xmlns:a16="http://schemas.microsoft.com/office/drawing/2014/main" id="{162A0277-3E93-E557-DBC5-0DF05B2B0E7F}"/>
              </a:ext>
            </a:extLst>
          </p:cNvPr>
          <p:cNvSpPr txBox="1"/>
          <p:nvPr/>
        </p:nvSpPr>
        <p:spPr>
          <a:xfrm>
            <a:off x="24285" y="2243315"/>
            <a:ext cx="1219199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Thực</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hiện </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chính sách bóc lột, khai thác thuộc địa </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nhằm biến các nước trong khu vực thành nơi cung cấp nguyên liệu và thị trường tiêu thụ hàng hóa, phục vụ lợi ích cho chính quốc.</a:t>
            </a:r>
          </a:p>
        </p:txBody>
      </p:sp>
      <p:sp>
        <p:nvSpPr>
          <p:cNvPr id="30" name="TextBox 29">
            <a:extLst>
              <a:ext uri="{FF2B5EF4-FFF2-40B4-BE49-F238E27FC236}">
                <a16:creationId xmlns:a16="http://schemas.microsoft.com/office/drawing/2014/main" id="{117D2DE0-A249-C431-B6FB-9E3FA81AE20A}"/>
              </a:ext>
            </a:extLst>
          </p:cNvPr>
          <p:cNvSpPr txBox="1"/>
          <p:nvPr/>
        </p:nvSpPr>
        <p:spPr>
          <a:xfrm>
            <a:off x="48568" y="3709756"/>
            <a:ext cx="12167716" cy="584775"/>
          </a:xfrm>
          <a:prstGeom prst="rect">
            <a:avLst/>
          </a:prstGeom>
          <a:noFill/>
        </p:spPr>
        <p:txBody>
          <a:bodyPr wrap="square">
            <a:spAutoFit/>
          </a:bodyPr>
          <a:lstStyle/>
          <a:p>
            <a:pPr lvl="0" algn="just">
              <a:defRPr/>
            </a:pPr>
            <a:r>
              <a:rPr lang="en-US" sz="3200">
                <a:solidFill>
                  <a:prstClr val="black"/>
                </a:solidFill>
                <a:latin typeface="Times New Roman" panose="02020603050405020304" pitchFamily="18" charset="0"/>
                <a:cs typeface="Times New Roman" panose="02020603050405020304" pitchFamily="18" charset="0"/>
              </a:rPr>
              <a:t>- Điểm chung là khai thác, vơ vét và bòn rút bằng những cách sau:</a:t>
            </a:r>
          </a:p>
        </p:txBody>
      </p:sp>
      <p:sp>
        <p:nvSpPr>
          <p:cNvPr id="31" name="TextBox 30">
            <a:extLst>
              <a:ext uri="{FF2B5EF4-FFF2-40B4-BE49-F238E27FC236}">
                <a16:creationId xmlns:a16="http://schemas.microsoft.com/office/drawing/2014/main" id="{117D2DE0-A249-C431-B6FB-9E3FA81AE20A}"/>
              </a:ext>
            </a:extLst>
          </p:cNvPr>
          <p:cNvSpPr txBox="1"/>
          <p:nvPr/>
        </p:nvSpPr>
        <p:spPr>
          <a:xfrm>
            <a:off x="-3" y="4237628"/>
            <a:ext cx="12167716" cy="58477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Chính</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sách </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thuế khóa nặng nề</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tăng thuế cũ, đặt ra thuế mới…</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162A0277-3E93-E557-DBC5-0DF05B2B0E7F}"/>
              </a:ext>
            </a:extLst>
          </p:cNvPr>
          <p:cNvSpPr txBox="1"/>
          <p:nvPr/>
        </p:nvSpPr>
        <p:spPr>
          <a:xfrm>
            <a:off x="142703" y="1884454"/>
            <a:ext cx="2371898"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Về</a:t>
            </a:r>
            <a:r>
              <a:rPr kumimoji="0" lang="en-US"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kinh tế</a:t>
            </a:r>
          </a:p>
        </p:txBody>
      </p:sp>
      <p:sp>
        <p:nvSpPr>
          <p:cNvPr id="10" name="TextBox 9">
            <a:extLst>
              <a:ext uri="{FF2B5EF4-FFF2-40B4-BE49-F238E27FC236}">
                <a16:creationId xmlns:a16="http://schemas.microsoft.com/office/drawing/2014/main" id="{117D2DE0-A249-C431-B6FB-9E3FA81AE20A}"/>
              </a:ext>
            </a:extLst>
          </p:cNvPr>
          <p:cNvSpPr txBox="1"/>
          <p:nvPr/>
        </p:nvSpPr>
        <p:spPr>
          <a:xfrm>
            <a:off x="-3" y="4753348"/>
            <a:ext cx="12216287" cy="58477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Cướp</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ruộng lập đồn điền</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chè, cao su, hồ tiêu, lúa gạo…</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17D2DE0-A249-C431-B6FB-9E3FA81AE20A}"/>
              </a:ext>
            </a:extLst>
          </p:cNvPr>
          <p:cNvSpPr txBox="1"/>
          <p:nvPr/>
        </p:nvSpPr>
        <p:spPr>
          <a:xfrm>
            <a:off x="-3" y="5226273"/>
            <a:ext cx="12192003" cy="58477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Bóc</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lột sức người</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khai thác tài nguyên</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than đá, thiếc, kẽm, vàng….</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17D2DE0-A249-C431-B6FB-9E3FA81AE20A}"/>
              </a:ext>
            </a:extLst>
          </p:cNvPr>
          <p:cNvSpPr txBox="1"/>
          <p:nvPr/>
        </p:nvSpPr>
        <p:spPr>
          <a:xfrm>
            <a:off x="48569" y="5715867"/>
            <a:ext cx="12192003"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Khai thác</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triệt để nông nghiệp</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tiếp tục </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đầu tư để bóc lột lâu dài công nghiệp.</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61367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ature, valley, old&#10;&#10;Description automatically generated">
            <a:extLst>
              <a:ext uri="{FF2B5EF4-FFF2-40B4-BE49-F238E27FC236}">
                <a16:creationId xmlns:a16="http://schemas.microsoft.com/office/drawing/2014/main" id="{54B75DBC-9C83-FB49-FCE4-8C2434862204}"/>
              </a:ext>
            </a:extLst>
          </p:cNvPr>
          <p:cNvPicPr>
            <a:picLocks noChangeAspect="1"/>
          </p:cNvPicPr>
          <p:nvPr/>
        </p:nvPicPr>
        <p:blipFill rotWithShape="1">
          <a:blip r:embed="rId2">
            <a:extLst>
              <a:ext uri="{28A0092B-C50C-407E-A947-70E740481C1C}">
                <a14:useLocalDpi xmlns:a14="http://schemas.microsoft.com/office/drawing/2010/main" val="0"/>
              </a:ext>
            </a:extLst>
          </a:blip>
          <a:srcRect b="9595"/>
          <a:stretch/>
        </p:blipFill>
        <p:spPr>
          <a:xfrm>
            <a:off x="6144126" y="0"/>
            <a:ext cx="6040244" cy="6427232"/>
          </a:xfrm>
          <a:prstGeom prst="rect">
            <a:avLst/>
          </a:prstGeom>
        </p:spPr>
      </p:pic>
      <p:sp>
        <p:nvSpPr>
          <p:cNvPr id="6" name="TextBox 5">
            <a:extLst>
              <a:ext uri="{FF2B5EF4-FFF2-40B4-BE49-F238E27FC236}">
                <a16:creationId xmlns:a16="http://schemas.microsoft.com/office/drawing/2014/main" id="{5D1B0A13-6E98-8D00-6105-503B0EEE22C5}"/>
              </a:ext>
            </a:extLst>
          </p:cNvPr>
          <p:cNvSpPr txBox="1"/>
          <p:nvPr/>
        </p:nvSpPr>
        <p:spPr>
          <a:xfrm>
            <a:off x="6096000" y="6488668"/>
            <a:ext cx="60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Khai thác thiếc ở thung lũng Kinta (Malaysia)</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4" y="0"/>
            <a:ext cx="5998846" cy="6766560"/>
          </a:xfrm>
          <a:prstGeom prst="rect">
            <a:avLst/>
          </a:prstGeom>
        </p:spPr>
      </p:pic>
    </p:spTree>
    <p:extLst>
      <p:ext uri="{BB962C8B-B14F-4D97-AF65-F5344CB8AC3E}">
        <p14:creationId xmlns:p14="http://schemas.microsoft.com/office/powerpoint/2010/main" val="20253690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Thực trạng &amp;#39;cao su đi dễ khó về&amp;#39; qua &amp;#39;Chuyện cũ Hà Nội&amp;#39; của Tô Hoài">
            <a:extLst>
              <a:ext uri="{FF2B5EF4-FFF2-40B4-BE49-F238E27FC236}">
                <a16:creationId xmlns:a16="http://schemas.microsoft.com/office/drawing/2014/main" id="{1B854967-0919-784F-867D-3E9616E7B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782"/>
            <a:ext cx="6096000" cy="682722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ì sao có địa danh Ngã ba Ông Đồn - ảnh 3">
            <a:extLst>
              <a:ext uri="{FF2B5EF4-FFF2-40B4-BE49-F238E27FC236}">
                <a16:creationId xmlns:a16="http://schemas.microsoft.com/office/drawing/2014/main" id="{90C14993-3A97-E64F-B0FB-CB82C7BCC6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91"/>
          <a:stretch/>
        </p:blipFill>
        <p:spPr bwMode="auto">
          <a:xfrm>
            <a:off x="6096000" y="30779"/>
            <a:ext cx="6096000" cy="68272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CC16CF-FF96-E045-87A4-830B4047DEC2}"/>
              </a:ext>
            </a:extLst>
          </p:cNvPr>
          <p:cNvSpPr/>
          <p:nvPr/>
        </p:nvSpPr>
        <p:spPr>
          <a:xfrm>
            <a:off x="803852" y="6242447"/>
            <a:ext cx="10213052" cy="584775"/>
          </a:xfrm>
          <a:prstGeom prst="rect">
            <a:avLst/>
          </a:prstGeom>
          <a:solidFill>
            <a:srgbClr val="FFFFFF"/>
          </a:solidFill>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đồn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điền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Suzannah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ở</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Dầu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Giây</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Xuân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Lộc</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Đồng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Nai</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2771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5826AB-EC5E-09E9-531C-4188974497CB}"/>
              </a:ext>
            </a:extLst>
          </p:cNvPr>
          <p:cNvPicPr>
            <a:picLocks noChangeAspect="1"/>
          </p:cNvPicPr>
          <p:nvPr/>
        </p:nvPicPr>
        <p:blipFill>
          <a:blip r:embed="rId2"/>
          <a:stretch>
            <a:fillRect/>
          </a:stretch>
        </p:blipFill>
        <p:spPr>
          <a:xfrm>
            <a:off x="1640541" y="268941"/>
            <a:ext cx="9130553" cy="6589059"/>
          </a:xfrm>
          <a:prstGeom prst="rect">
            <a:avLst/>
          </a:prstGeom>
        </p:spPr>
      </p:pic>
    </p:spTree>
    <p:extLst>
      <p:ext uri="{BB962C8B-B14F-4D97-AF65-F5344CB8AC3E}">
        <p14:creationId xmlns:p14="http://schemas.microsoft.com/office/powerpoint/2010/main" val="281973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56156A-7375-144F-B903-DA2B7C5D3DAA}"/>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90D46CB0-7E42-404D-B51B-DABF1D5C97FD}" type="slidenum">
              <a:rPr kumimoji="0" lang="en-US" altLang="en-V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40</a:t>
            </a:fld>
            <a:endParaRPr kumimoji="0" lang="en-US" altLang="en-VN" sz="1333" b="1" i="0" u="none" strike="noStrike" kern="0" cap="none" spc="0" normalizeH="0" baseline="0" noProof="0">
              <a:ln>
                <a:noFill/>
              </a:ln>
              <a:solidFill>
                <a:srgbClr val="FFFFFF"/>
              </a:solidFill>
              <a:effectLst/>
              <a:uLnTx/>
              <a:uFillTx/>
              <a:latin typeface="Poppins"/>
              <a:cs typeface="Poppins"/>
              <a:sym typeface="Poppins"/>
            </a:endParaRPr>
          </a:p>
        </p:txBody>
      </p:sp>
      <p:pic>
        <p:nvPicPr>
          <p:cNvPr id="3" name="Picture 3" descr="Kết quả hình ảnh cho hình ảnh khai mỏ than thời Pháp">
            <a:extLst>
              <a:ext uri="{FF2B5EF4-FFF2-40B4-BE49-F238E27FC236}">
                <a16:creationId xmlns:a16="http://schemas.microsoft.com/office/drawing/2014/main" id="{EFE1A9B8-38A4-2F44-AE7C-00CFE0E4D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685" y="5933"/>
            <a:ext cx="6047316"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Kết quả hình ảnh cho hình ảnh khai mỏ than thời Pháp">
            <a:extLst>
              <a:ext uri="{FF2B5EF4-FFF2-40B4-BE49-F238E27FC236}">
                <a16:creationId xmlns:a16="http://schemas.microsoft.com/office/drawing/2014/main" id="{687EC0AC-3B6A-D34C-956C-B83325D1D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33"/>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a:extLst>
              <a:ext uri="{FF2B5EF4-FFF2-40B4-BE49-F238E27FC236}">
                <a16:creationId xmlns:a16="http://schemas.microsoft.com/office/drawing/2014/main" id="{93456328-7566-9F48-A491-0A7A0C2C9086}"/>
              </a:ext>
            </a:extLst>
          </p:cNvPr>
          <p:cNvSpPr txBox="1">
            <a:spLocks noChangeArrowheads="1"/>
          </p:cNvSpPr>
          <p:nvPr/>
        </p:nvSpPr>
        <p:spPr bwMode="auto">
          <a:xfrm>
            <a:off x="2775351" y="6242467"/>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Khai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thác</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rPr>
              <a:t> than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thời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Pháp</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thuộc</a:t>
            </a:r>
            <a:endPar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Tree>
    <p:extLst>
      <p:ext uri="{BB962C8B-B14F-4D97-AF65-F5344CB8AC3E}">
        <p14:creationId xmlns:p14="http://schemas.microsoft.com/office/powerpoint/2010/main" val="327541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7">
            <a:extLst>
              <a:ext uri="{FF2B5EF4-FFF2-40B4-BE49-F238E27FC236}">
                <a16:creationId xmlns:a16="http://schemas.microsoft.com/office/drawing/2014/main" id="{57D6F297-CAC3-3643-AA5B-CBA55D73BD1B}"/>
              </a:ext>
            </a:extLst>
          </p:cNvPr>
          <p:cNvGrpSpPr>
            <a:grpSpLocks/>
          </p:cNvGrpSpPr>
          <p:nvPr/>
        </p:nvGrpSpPr>
        <p:grpSpPr bwMode="auto">
          <a:xfrm>
            <a:off x="6459712" y="1"/>
            <a:ext cx="5732289" cy="6858911"/>
            <a:chOff x="3216" y="528"/>
            <a:chExt cx="2544" cy="3377"/>
          </a:xfrm>
        </p:grpSpPr>
        <p:pic>
          <p:nvPicPr>
            <p:cNvPr id="51211" name="Picture 9" descr="train">
              <a:extLst>
                <a:ext uri="{FF2B5EF4-FFF2-40B4-BE49-F238E27FC236}">
                  <a16:creationId xmlns:a16="http://schemas.microsoft.com/office/drawing/2014/main" id="{9CE8623D-7DD3-004D-BCF2-1B0CE499F277}"/>
                </a:ext>
              </a:extLst>
            </p:cNvPr>
            <p:cNvPicPr>
              <a:picLocks noChangeAspect="1" noChangeArrowheads="1"/>
            </p:cNvPicPr>
            <p:nvPr/>
          </p:nvPicPr>
          <p:blipFill>
            <a:blip r:embed="rId4">
              <a:lum contrast="44000"/>
              <a:extLst>
                <a:ext uri="{28A0092B-C50C-407E-A947-70E740481C1C}">
                  <a14:useLocalDpi xmlns:a14="http://schemas.microsoft.com/office/drawing/2010/main" val="0"/>
                </a:ext>
              </a:extLst>
            </a:blip>
            <a:srcRect/>
            <a:stretch>
              <a:fillRect/>
            </a:stretch>
          </p:blipFill>
          <p:spPr bwMode="auto">
            <a:xfrm>
              <a:off x="3216" y="931"/>
              <a:ext cx="2544" cy="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 Box 10">
              <a:extLst>
                <a:ext uri="{FF2B5EF4-FFF2-40B4-BE49-F238E27FC236}">
                  <a16:creationId xmlns:a16="http://schemas.microsoft.com/office/drawing/2014/main" id="{27E3EAA7-5358-0147-884A-5C8222455557}"/>
                </a:ext>
              </a:extLst>
            </p:cNvPr>
            <p:cNvSpPr txBox="1">
              <a:spLocks noChangeArrowheads="1"/>
            </p:cNvSpPr>
            <p:nvPr/>
          </p:nvSpPr>
          <p:spPr bwMode="auto">
            <a:xfrm>
              <a:off x="3325" y="528"/>
              <a:ext cx="2435" cy="53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Tuyến</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đường</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sắt</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xuyên</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Việt</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xây</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1902</a:t>
              </a:r>
            </a:p>
          </p:txBody>
        </p:sp>
      </p:grpSp>
      <p:grpSp>
        <p:nvGrpSpPr>
          <p:cNvPr id="51203" name="Group 2">
            <a:extLst>
              <a:ext uri="{FF2B5EF4-FFF2-40B4-BE49-F238E27FC236}">
                <a16:creationId xmlns:a16="http://schemas.microsoft.com/office/drawing/2014/main" id="{7F0C887E-410D-F049-AA14-C6210A7F3ABF}"/>
              </a:ext>
            </a:extLst>
          </p:cNvPr>
          <p:cNvGrpSpPr>
            <a:grpSpLocks/>
          </p:cNvGrpSpPr>
          <p:nvPr/>
        </p:nvGrpSpPr>
        <p:grpSpPr bwMode="auto">
          <a:xfrm>
            <a:off x="0" y="0"/>
            <a:ext cx="6705600" cy="6858000"/>
            <a:chOff x="1152" y="0"/>
            <a:chExt cx="3696" cy="4320"/>
          </a:xfrm>
        </p:grpSpPr>
        <p:pic>
          <p:nvPicPr>
            <p:cNvPr id="51206" name="Picture 3" descr="vietmap2[1]">
              <a:extLst>
                <a:ext uri="{FF2B5EF4-FFF2-40B4-BE49-F238E27FC236}">
                  <a16:creationId xmlns:a16="http://schemas.microsoft.com/office/drawing/2014/main" id="{A8451EEF-9826-3C46-87E4-1CD90858AF8C}"/>
                </a:ext>
              </a:extLst>
            </p:cNvPr>
            <p:cNvPicPr>
              <a:picLocks noChangeAspect="1" noChangeArrowheads="1"/>
            </p:cNvPicPr>
            <p:nvPr/>
          </p:nvPicPr>
          <p:blipFill>
            <a:blip r:embed="rId5">
              <a:lum bright="-28000" contrast="14000"/>
              <a:extLst>
                <a:ext uri="{28A0092B-C50C-407E-A947-70E740481C1C}">
                  <a14:useLocalDpi xmlns:a14="http://schemas.microsoft.com/office/drawing/2010/main" val="0"/>
                </a:ext>
              </a:extLst>
            </a:blip>
            <a:srcRect/>
            <a:stretch>
              <a:fillRect/>
            </a:stretch>
          </p:blipFill>
          <p:spPr bwMode="auto">
            <a:xfrm>
              <a:off x="1152" y="0"/>
              <a:ext cx="3696" cy="43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1207" name="Oval 4">
              <a:extLst>
                <a:ext uri="{FF2B5EF4-FFF2-40B4-BE49-F238E27FC236}">
                  <a16:creationId xmlns:a16="http://schemas.microsoft.com/office/drawing/2014/main" id="{73F46FB6-07C2-034F-B091-A2F6969A9EE9}"/>
                </a:ext>
              </a:extLst>
            </p:cNvPr>
            <p:cNvSpPr>
              <a:spLocks noChangeArrowheads="1"/>
            </p:cNvSpPr>
            <p:nvPr/>
          </p:nvSpPr>
          <p:spPr bwMode="auto">
            <a:xfrm>
              <a:off x="2976" y="672"/>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sym typeface="Arial"/>
              </a:endParaRPr>
            </a:p>
          </p:txBody>
        </p:sp>
        <p:sp>
          <p:nvSpPr>
            <p:cNvPr id="51208" name="Oval 5">
              <a:extLst>
                <a:ext uri="{FF2B5EF4-FFF2-40B4-BE49-F238E27FC236}">
                  <a16:creationId xmlns:a16="http://schemas.microsoft.com/office/drawing/2014/main" id="{E4A55DB2-61E0-AB4A-9586-0784967BBDEE}"/>
                </a:ext>
              </a:extLst>
            </p:cNvPr>
            <p:cNvSpPr>
              <a:spLocks noChangeArrowheads="1"/>
            </p:cNvSpPr>
            <p:nvPr/>
          </p:nvSpPr>
          <p:spPr bwMode="auto">
            <a:xfrm>
              <a:off x="3600" y="1968"/>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sym typeface="Arial"/>
              </a:endParaRPr>
            </a:p>
          </p:txBody>
        </p:sp>
        <p:sp>
          <p:nvSpPr>
            <p:cNvPr id="51209" name="Oval 6">
              <a:extLst>
                <a:ext uri="{FF2B5EF4-FFF2-40B4-BE49-F238E27FC236}">
                  <a16:creationId xmlns:a16="http://schemas.microsoft.com/office/drawing/2014/main" id="{3A95A8FF-9192-E346-84B2-423146A387B7}"/>
                </a:ext>
              </a:extLst>
            </p:cNvPr>
            <p:cNvSpPr>
              <a:spLocks noChangeArrowheads="1"/>
            </p:cNvSpPr>
            <p:nvPr/>
          </p:nvSpPr>
          <p:spPr bwMode="auto">
            <a:xfrm>
              <a:off x="3408" y="3552"/>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sym typeface="Arial"/>
              </a:endParaRPr>
            </a:p>
          </p:txBody>
        </p:sp>
      </p:grpSp>
      <p:sp>
        <p:nvSpPr>
          <p:cNvPr id="272395" name="Freeform 11">
            <a:extLst>
              <a:ext uri="{FF2B5EF4-FFF2-40B4-BE49-F238E27FC236}">
                <a16:creationId xmlns:a16="http://schemas.microsoft.com/office/drawing/2014/main" id="{2B3AF161-5DF5-1449-8A4D-D6A0BC50C7F4}"/>
              </a:ext>
            </a:extLst>
          </p:cNvPr>
          <p:cNvSpPr>
            <a:spLocks/>
          </p:cNvSpPr>
          <p:nvPr/>
        </p:nvSpPr>
        <p:spPr bwMode="auto">
          <a:xfrm>
            <a:off x="3155576" y="1143000"/>
            <a:ext cx="2366683" cy="4648200"/>
          </a:xfrm>
          <a:custGeom>
            <a:avLst/>
            <a:gdLst>
              <a:gd name="T0" fmla="*/ 372361178 w 1296"/>
              <a:gd name="T1" fmla="*/ 0 h 3201"/>
              <a:gd name="T2" fmla="*/ 340501111 w 1296"/>
              <a:gd name="T3" fmla="*/ 50607441 h 3201"/>
              <a:gd name="T4" fmla="*/ 244922322 w 1296"/>
              <a:gd name="T5" fmla="*/ 118082577 h 3201"/>
              <a:gd name="T6" fmla="*/ 197132222 w 1296"/>
              <a:gd name="T7" fmla="*/ 269903447 h 3201"/>
              <a:gd name="T8" fmla="*/ 181202189 w 1296"/>
              <a:gd name="T9" fmla="*/ 320510888 h 3201"/>
              <a:gd name="T10" fmla="*/ 133412089 w 1296"/>
              <a:gd name="T11" fmla="*/ 826579488 h 3201"/>
              <a:gd name="T12" fmla="*/ 308641044 w 1296"/>
              <a:gd name="T13" fmla="*/ 1467599812 h 3201"/>
              <a:gd name="T14" fmla="*/ 356431144 w 1296"/>
              <a:gd name="T15" fmla="*/ 1653157524 h 3201"/>
              <a:gd name="T16" fmla="*/ 372361178 w 1296"/>
              <a:gd name="T17" fmla="*/ 1703764965 h 3201"/>
              <a:gd name="T18" fmla="*/ 659098956 w 1296"/>
              <a:gd name="T19" fmla="*/ 1754370954 h 3201"/>
              <a:gd name="T20" fmla="*/ 722817678 w 1296"/>
              <a:gd name="T21" fmla="*/ 1855585835 h 3201"/>
              <a:gd name="T22" fmla="*/ 738747711 w 1296"/>
              <a:gd name="T23" fmla="*/ 1906191824 h 3201"/>
              <a:gd name="T24" fmla="*/ 786537811 w 1296"/>
              <a:gd name="T25" fmla="*/ 1923060971 h 3201"/>
              <a:gd name="T26" fmla="*/ 850256533 w 1296"/>
              <a:gd name="T27" fmla="*/ 2074881842 h 3201"/>
              <a:gd name="T28" fmla="*/ 1089205622 w 1296"/>
              <a:gd name="T29" fmla="*/ 2147483646 h 3201"/>
              <a:gd name="T30" fmla="*/ 1168854378 w 1296"/>
              <a:gd name="T31" fmla="*/ 2147483646 h 3201"/>
              <a:gd name="T32" fmla="*/ 1200714444 w 1296"/>
              <a:gd name="T33" fmla="*/ 2147483646 h 3201"/>
              <a:gd name="T34" fmla="*/ 1248504544 w 1296"/>
              <a:gd name="T35" fmla="*/ 2147483646 h 3201"/>
              <a:gd name="T36" fmla="*/ 1312223267 w 1296"/>
              <a:gd name="T37" fmla="*/ 2147483646 h 3201"/>
              <a:gd name="T38" fmla="*/ 1375943400 w 1296"/>
              <a:gd name="T39" fmla="*/ 2147483646 h 3201"/>
              <a:gd name="T40" fmla="*/ 1439662122 w 1296"/>
              <a:gd name="T41" fmla="*/ 2147483646 h 3201"/>
              <a:gd name="T42" fmla="*/ 1598961044 w 1296"/>
              <a:gd name="T43" fmla="*/ 2147483646 h 3201"/>
              <a:gd name="T44" fmla="*/ 1662681178 w 1296"/>
              <a:gd name="T45" fmla="*/ 2147483646 h 3201"/>
              <a:gd name="T46" fmla="*/ 1758259967 w 1296"/>
              <a:gd name="T47" fmla="*/ 2147483646 h 3201"/>
              <a:gd name="T48" fmla="*/ 1981279022 w 1296"/>
              <a:gd name="T49" fmla="*/ 2147483646 h 3201"/>
              <a:gd name="T50" fmla="*/ 2092787844 w 1296"/>
              <a:gd name="T51" fmla="*/ 2147483646 h 3201"/>
              <a:gd name="T52" fmla="*/ 2140576533 w 1296"/>
              <a:gd name="T53" fmla="*/ 2147483646 h 3201"/>
              <a:gd name="T54" fmla="*/ 2147483646 w 1296"/>
              <a:gd name="T55" fmla="*/ 2147483646 h 3201"/>
              <a:gd name="T56" fmla="*/ 2147483646 w 1296"/>
              <a:gd name="T57" fmla="*/ 2147483646 h 3201"/>
              <a:gd name="T58" fmla="*/ 2147483646 w 1296"/>
              <a:gd name="T59" fmla="*/ 2147483646 h 3201"/>
              <a:gd name="T60" fmla="*/ 2147483646 w 1296"/>
              <a:gd name="T61" fmla="*/ 2147483646 h 3201"/>
              <a:gd name="T62" fmla="*/ 2147483646 w 1296"/>
              <a:gd name="T63" fmla="*/ 2147483646 h 3201"/>
              <a:gd name="T64" fmla="*/ 2147483646 w 1296"/>
              <a:gd name="T65" fmla="*/ 2147483646 h 3201"/>
              <a:gd name="T66" fmla="*/ 2147483646 w 1296"/>
              <a:gd name="T67" fmla="*/ 2147483646 h 3201"/>
              <a:gd name="T68" fmla="*/ 2147483646 w 1296"/>
              <a:gd name="T69" fmla="*/ 2147483646 h 3201"/>
              <a:gd name="T70" fmla="*/ 2147483646 w 1296"/>
              <a:gd name="T71" fmla="*/ 2147483646 h 3201"/>
              <a:gd name="T72" fmla="*/ 2044997744 w 1296"/>
              <a:gd name="T73" fmla="*/ 2147483646 h 3201"/>
              <a:gd name="T74" fmla="*/ 1949418956 w 1296"/>
              <a:gd name="T75" fmla="*/ 2147483646 h 3201"/>
              <a:gd name="T76" fmla="*/ 1821980100 w 1296"/>
              <a:gd name="T77" fmla="*/ 2147483646 h 3201"/>
              <a:gd name="T78" fmla="*/ 1057345556 w 1296"/>
              <a:gd name="T79" fmla="*/ 2147483646 h 3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96" h="3201">
                <a:moveTo>
                  <a:pt x="187" y="0"/>
                </a:moveTo>
                <a:cubicBezTo>
                  <a:pt x="182" y="8"/>
                  <a:pt x="178" y="18"/>
                  <a:pt x="171" y="24"/>
                </a:cubicBezTo>
                <a:cubicBezTo>
                  <a:pt x="157" y="37"/>
                  <a:pt x="123" y="56"/>
                  <a:pt x="123" y="56"/>
                </a:cubicBezTo>
                <a:cubicBezTo>
                  <a:pt x="115" y="80"/>
                  <a:pt x="107" y="104"/>
                  <a:pt x="99" y="128"/>
                </a:cubicBezTo>
                <a:cubicBezTo>
                  <a:pt x="96" y="136"/>
                  <a:pt x="91" y="152"/>
                  <a:pt x="91" y="152"/>
                </a:cubicBezTo>
                <a:cubicBezTo>
                  <a:pt x="82" y="239"/>
                  <a:pt x="72" y="300"/>
                  <a:pt x="67" y="392"/>
                </a:cubicBezTo>
                <a:cubicBezTo>
                  <a:pt x="75" y="664"/>
                  <a:pt x="0" y="657"/>
                  <a:pt x="155" y="696"/>
                </a:cubicBezTo>
                <a:cubicBezTo>
                  <a:pt x="189" y="799"/>
                  <a:pt x="156" y="694"/>
                  <a:pt x="179" y="784"/>
                </a:cubicBezTo>
                <a:cubicBezTo>
                  <a:pt x="181" y="792"/>
                  <a:pt x="180" y="803"/>
                  <a:pt x="187" y="808"/>
                </a:cubicBezTo>
                <a:cubicBezTo>
                  <a:pt x="218" y="830"/>
                  <a:pt x="308" y="830"/>
                  <a:pt x="331" y="832"/>
                </a:cubicBezTo>
                <a:cubicBezTo>
                  <a:pt x="342" y="848"/>
                  <a:pt x="352" y="864"/>
                  <a:pt x="363" y="880"/>
                </a:cubicBezTo>
                <a:cubicBezTo>
                  <a:pt x="368" y="887"/>
                  <a:pt x="365" y="898"/>
                  <a:pt x="371" y="904"/>
                </a:cubicBezTo>
                <a:cubicBezTo>
                  <a:pt x="377" y="910"/>
                  <a:pt x="387" y="909"/>
                  <a:pt x="395" y="912"/>
                </a:cubicBezTo>
                <a:cubicBezTo>
                  <a:pt x="400" y="928"/>
                  <a:pt x="418" y="972"/>
                  <a:pt x="427" y="984"/>
                </a:cubicBezTo>
                <a:cubicBezTo>
                  <a:pt x="453" y="1016"/>
                  <a:pt x="512" y="1012"/>
                  <a:pt x="547" y="1024"/>
                </a:cubicBezTo>
                <a:cubicBezTo>
                  <a:pt x="554" y="1077"/>
                  <a:pt x="540" y="1153"/>
                  <a:pt x="587" y="1184"/>
                </a:cubicBezTo>
                <a:cubicBezTo>
                  <a:pt x="592" y="1192"/>
                  <a:pt x="596" y="1201"/>
                  <a:pt x="603" y="1208"/>
                </a:cubicBezTo>
                <a:cubicBezTo>
                  <a:pt x="610" y="1215"/>
                  <a:pt x="621" y="1216"/>
                  <a:pt x="627" y="1224"/>
                </a:cubicBezTo>
                <a:cubicBezTo>
                  <a:pt x="658" y="1263"/>
                  <a:pt x="607" y="1239"/>
                  <a:pt x="659" y="1256"/>
                </a:cubicBezTo>
                <a:cubicBezTo>
                  <a:pt x="667" y="1280"/>
                  <a:pt x="672" y="1309"/>
                  <a:pt x="691" y="1328"/>
                </a:cubicBezTo>
                <a:cubicBezTo>
                  <a:pt x="700" y="1337"/>
                  <a:pt x="714" y="1342"/>
                  <a:pt x="723" y="1352"/>
                </a:cubicBezTo>
                <a:cubicBezTo>
                  <a:pt x="784" y="1421"/>
                  <a:pt x="720" y="1388"/>
                  <a:pt x="803" y="1416"/>
                </a:cubicBezTo>
                <a:cubicBezTo>
                  <a:pt x="814" y="1420"/>
                  <a:pt x="825" y="1426"/>
                  <a:pt x="835" y="1432"/>
                </a:cubicBezTo>
                <a:cubicBezTo>
                  <a:pt x="851" y="1442"/>
                  <a:pt x="883" y="1464"/>
                  <a:pt x="883" y="1464"/>
                </a:cubicBezTo>
                <a:cubicBezTo>
                  <a:pt x="908" y="1502"/>
                  <a:pt x="953" y="1522"/>
                  <a:pt x="995" y="1536"/>
                </a:cubicBezTo>
                <a:cubicBezTo>
                  <a:pt x="1023" y="1578"/>
                  <a:pt x="1020" y="1614"/>
                  <a:pt x="1051" y="1656"/>
                </a:cubicBezTo>
                <a:cubicBezTo>
                  <a:pt x="1057" y="1673"/>
                  <a:pt x="1069" y="1687"/>
                  <a:pt x="1075" y="1704"/>
                </a:cubicBezTo>
                <a:cubicBezTo>
                  <a:pt x="1080" y="1719"/>
                  <a:pt x="1078" y="1737"/>
                  <a:pt x="1083" y="1752"/>
                </a:cubicBezTo>
                <a:cubicBezTo>
                  <a:pt x="1090" y="1774"/>
                  <a:pt x="1110" y="1805"/>
                  <a:pt x="1123" y="1824"/>
                </a:cubicBezTo>
                <a:cubicBezTo>
                  <a:pt x="1133" y="1881"/>
                  <a:pt x="1145" y="1926"/>
                  <a:pt x="1195" y="1960"/>
                </a:cubicBezTo>
                <a:cubicBezTo>
                  <a:pt x="1268" y="2069"/>
                  <a:pt x="1204" y="1964"/>
                  <a:pt x="1219" y="2288"/>
                </a:cubicBezTo>
                <a:cubicBezTo>
                  <a:pt x="1221" y="2322"/>
                  <a:pt x="1229" y="2342"/>
                  <a:pt x="1259" y="2352"/>
                </a:cubicBezTo>
                <a:cubicBezTo>
                  <a:pt x="1288" y="2410"/>
                  <a:pt x="1296" y="2402"/>
                  <a:pt x="1283" y="2480"/>
                </a:cubicBezTo>
                <a:cubicBezTo>
                  <a:pt x="1278" y="2507"/>
                  <a:pt x="1243" y="2552"/>
                  <a:pt x="1243" y="2552"/>
                </a:cubicBezTo>
                <a:cubicBezTo>
                  <a:pt x="1233" y="2615"/>
                  <a:pt x="1224" y="2671"/>
                  <a:pt x="1219" y="2736"/>
                </a:cubicBezTo>
                <a:cubicBezTo>
                  <a:pt x="1218" y="2745"/>
                  <a:pt x="1222" y="2879"/>
                  <a:pt x="1195" y="2912"/>
                </a:cubicBezTo>
                <a:cubicBezTo>
                  <a:pt x="1163" y="2952"/>
                  <a:pt x="1047" y="2943"/>
                  <a:pt x="1027" y="2944"/>
                </a:cubicBezTo>
                <a:cubicBezTo>
                  <a:pt x="1008" y="2972"/>
                  <a:pt x="1008" y="2989"/>
                  <a:pt x="979" y="3008"/>
                </a:cubicBezTo>
                <a:cubicBezTo>
                  <a:pt x="960" y="3037"/>
                  <a:pt x="940" y="3039"/>
                  <a:pt x="915" y="3064"/>
                </a:cubicBezTo>
                <a:cubicBezTo>
                  <a:pt x="869" y="3201"/>
                  <a:pt x="661" y="3096"/>
                  <a:pt x="531" y="3096"/>
                </a:cubicBezTo>
              </a:path>
            </a:pathLst>
          </a:custGeom>
          <a:noFill/>
          <a:ln w="7620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205" name="Line 12">
            <a:extLst>
              <a:ext uri="{FF2B5EF4-FFF2-40B4-BE49-F238E27FC236}">
                <a16:creationId xmlns:a16="http://schemas.microsoft.com/office/drawing/2014/main" id="{A6E0DC72-84ED-3848-9B74-3CAED5BFB57D}"/>
              </a:ext>
            </a:extLst>
          </p:cNvPr>
          <p:cNvSpPr>
            <a:spLocks noChangeShapeType="1"/>
          </p:cNvSpPr>
          <p:nvPr/>
        </p:nvSpPr>
        <p:spPr bwMode="auto">
          <a:xfrm>
            <a:off x="3451413" y="1219200"/>
            <a:ext cx="98612" cy="22860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checkerboard(across)">
                                      <p:cBhvr>
                                        <p:cTn id="7" dur="500"/>
                                        <p:tgtEl>
                                          <p:spTgt spid="51205"/>
                                        </p:tgtEl>
                                      </p:cBhvr>
                                    </p:animEffect>
                                  </p:childTnLst>
                                </p:cTn>
                              </p:par>
                            </p:childTnLst>
                          </p:cTn>
                        </p:par>
                        <p:par>
                          <p:cTn id="8" fill="hold">
                            <p:stCondLst>
                              <p:cond delay="500"/>
                            </p:stCondLst>
                            <p:childTnLst>
                              <p:par>
                                <p:cTn id="9" presetID="22" presetClass="entr" presetSubtype="1" repeatCount="indefinite" fill="hold" grpId="0" nodeType="afterEffect">
                                  <p:stCondLst>
                                    <p:cond delay="0"/>
                                  </p:stCondLst>
                                  <p:endCondLst>
                                    <p:cond evt="onNext" delay="0">
                                      <p:tgtEl>
                                        <p:sldTgt/>
                                      </p:tgtEl>
                                    </p:cond>
                                  </p:endCondLst>
                                  <p:childTnLst>
                                    <p:set>
                                      <p:cBhvr>
                                        <p:cTn id="10" dur="1" fill="hold">
                                          <p:stCondLst>
                                            <p:cond delay="0"/>
                                          </p:stCondLst>
                                        </p:cTn>
                                        <p:tgtEl>
                                          <p:spTgt spid="272395"/>
                                        </p:tgtEl>
                                        <p:attrNameLst>
                                          <p:attrName>style.visibility</p:attrName>
                                        </p:attrNameLst>
                                      </p:cBhvr>
                                      <p:to>
                                        <p:strVal val="visible"/>
                                      </p:to>
                                    </p:set>
                                    <p:animEffect transition="in" filter="wipe(up)">
                                      <p:cBhvr>
                                        <p:cTn id="11" dur="2000"/>
                                        <p:tgtEl>
                                          <p:spTgt spid="272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5" grpId="0" animBg="1"/>
      <p:bldP spid="5120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83989"/>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TextBox 27">
            <a:extLst>
              <a:ext uri="{FF2B5EF4-FFF2-40B4-BE49-F238E27FC236}">
                <a16:creationId xmlns:a16="http://schemas.microsoft.com/office/drawing/2014/main" id="{9BC93EC5-A81A-CAFA-84EB-DAA27E5F3979}"/>
              </a:ext>
            </a:extLst>
          </p:cNvPr>
          <p:cNvSpPr txBox="1"/>
          <p:nvPr/>
        </p:nvSpPr>
        <p:spPr>
          <a:xfrm>
            <a:off x="-3" y="1445654"/>
            <a:ext cx="4572000"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 Chính sách cai trị</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TextBox 28">
            <a:extLst>
              <a:ext uri="{FF2B5EF4-FFF2-40B4-BE49-F238E27FC236}">
                <a16:creationId xmlns:a16="http://schemas.microsoft.com/office/drawing/2014/main" id="{162A0277-3E93-E557-DBC5-0DF05B2B0E7F}"/>
              </a:ext>
            </a:extLst>
          </p:cNvPr>
          <p:cNvSpPr txBox="1"/>
          <p:nvPr/>
        </p:nvSpPr>
        <p:spPr>
          <a:xfrm>
            <a:off x="48573" y="2319505"/>
            <a:ext cx="1219199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Tìm</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mọi cách </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kìm hãm</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 dân ở các nước thuộc địa </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trong tình trạng lạc hậu, nghèo đói</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làm xói mòn giá trị truyền thống </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của các quốc gia ĐNA.</a:t>
            </a:r>
          </a:p>
        </p:txBody>
      </p:sp>
      <p:sp>
        <p:nvSpPr>
          <p:cNvPr id="30" name="TextBox 29">
            <a:extLst>
              <a:ext uri="{FF2B5EF4-FFF2-40B4-BE49-F238E27FC236}">
                <a16:creationId xmlns:a16="http://schemas.microsoft.com/office/drawing/2014/main" id="{117D2DE0-A249-C431-B6FB-9E3FA81AE20A}"/>
              </a:ext>
            </a:extLst>
          </p:cNvPr>
          <p:cNvSpPr txBox="1"/>
          <p:nvPr/>
        </p:nvSpPr>
        <p:spPr>
          <a:xfrm>
            <a:off x="72856" y="3812975"/>
            <a:ext cx="12167716" cy="1077218"/>
          </a:xfrm>
          <a:prstGeom prst="rect">
            <a:avLst/>
          </a:prstGeom>
          <a:noFill/>
        </p:spPr>
        <p:txBody>
          <a:bodyPr wrap="square">
            <a:spAutoFit/>
          </a:bodyPr>
          <a:lstStyle/>
          <a:p>
            <a:pPr lvl="0" algn="just">
              <a:defRPr/>
            </a:pPr>
            <a:r>
              <a:rPr lang="en-US" sz="3200">
                <a:solidFill>
                  <a:prstClr val="black"/>
                </a:solidFill>
                <a:latin typeface="Times New Roman" panose="02020603050405020304" pitchFamily="18" charset="0"/>
                <a:cs typeface="Times New Roman" panose="02020603050405020304" pitchFamily="18" charset="0"/>
              </a:rPr>
              <a:t>+ Thực hiện chính sách </a:t>
            </a:r>
            <a:r>
              <a:rPr lang="en-US" sz="3200">
                <a:solidFill>
                  <a:srgbClr val="FF0000"/>
                </a:solidFill>
                <a:latin typeface="Times New Roman" panose="02020603050405020304" pitchFamily="18" charset="0"/>
                <a:cs typeface="Times New Roman" panose="02020603050405020304" pitchFamily="18" charset="0"/>
              </a:rPr>
              <a:t>“ngu dân”</a:t>
            </a:r>
            <a:r>
              <a:rPr lang="en-US" sz="3200">
                <a:latin typeface="Times New Roman" panose="02020603050405020304" pitchFamily="18" charset="0"/>
                <a:cs typeface="Times New Roman" panose="02020603050405020304" pitchFamily="18" charset="0"/>
              </a:rPr>
              <a:t>:</a:t>
            </a:r>
            <a:r>
              <a:rPr lang="en-US" sz="3200">
                <a:solidFill>
                  <a:srgbClr val="FF0000"/>
                </a:solidFill>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hầu hết người dân thuộc địa đều mù chữ</a:t>
            </a:r>
          </a:p>
        </p:txBody>
      </p:sp>
      <p:sp>
        <p:nvSpPr>
          <p:cNvPr id="33" name="TextBox 32">
            <a:extLst>
              <a:ext uri="{FF2B5EF4-FFF2-40B4-BE49-F238E27FC236}">
                <a16:creationId xmlns:a16="http://schemas.microsoft.com/office/drawing/2014/main" id="{162A0277-3E93-E557-DBC5-0DF05B2B0E7F}"/>
              </a:ext>
            </a:extLst>
          </p:cNvPr>
          <p:cNvSpPr txBox="1"/>
          <p:nvPr/>
        </p:nvSpPr>
        <p:spPr>
          <a:xfrm>
            <a:off x="142703" y="1884454"/>
            <a:ext cx="3736966"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Về</a:t>
            </a:r>
            <a:r>
              <a:rPr kumimoji="0" lang="en-US" sz="30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văn hóa - xã hội</a:t>
            </a:r>
          </a:p>
        </p:txBody>
      </p:sp>
    </p:spTree>
    <p:extLst>
      <p:ext uri="{BB962C8B-B14F-4D97-AF65-F5344CB8AC3E}">
        <p14:creationId xmlns:p14="http://schemas.microsoft.com/office/powerpoint/2010/main" val="16794581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oc-tro6">
            <a:extLst>
              <a:ext uri="{FF2B5EF4-FFF2-40B4-BE49-F238E27FC236}">
                <a16:creationId xmlns:a16="http://schemas.microsoft.com/office/drawing/2014/main" id="{340C5C4A-A373-0542-83E5-B4149CDEC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23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hoctro5hx0">
            <a:extLst>
              <a:ext uri="{FF2B5EF4-FFF2-40B4-BE49-F238E27FC236}">
                <a16:creationId xmlns:a16="http://schemas.microsoft.com/office/drawing/2014/main" id="{B1515F7A-31FE-6544-97CB-59A6C6F4E2A8}"/>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144685" y="5789"/>
            <a:ext cx="6047316" cy="622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B979B19C-EAFA-C147-AD9B-09556ACB81E9}"/>
              </a:ext>
            </a:extLst>
          </p:cNvPr>
          <p:cNvSpPr txBox="1">
            <a:spLocks noChangeArrowheads="1"/>
          </p:cNvSpPr>
          <p:nvPr/>
        </p:nvSpPr>
        <p:spPr bwMode="auto">
          <a:xfrm>
            <a:off x="574766" y="6263833"/>
            <a:ext cx="110250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1219170">
              <a:spcBef>
                <a:spcPct val="50000"/>
              </a:spcBef>
              <a:buClr>
                <a:srgbClr val="000000"/>
              </a:buClr>
              <a:buNone/>
            </a:pPr>
            <a:r>
              <a:rPr lang="en-US" altLang="en-US" b="1" kern="0">
                <a:solidFill>
                  <a:srgbClr val="FF0066"/>
                </a:solidFill>
                <a:sym typeface="Arial"/>
              </a:rPr>
              <a:t>Trường học Pháp mở để đào tạo bộ phận làm tay sai cho Pháp</a:t>
            </a:r>
            <a:endParaRPr lang="en-US" altLang="en-US" b="1" kern="0" dirty="0">
              <a:solidFill>
                <a:srgbClr val="FF0066"/>
              </a:solidFill>
              <a:sym typeface="Arial"/>
            </a:endParaRPr>
          </a:p>
        </p:txBody>
      </p:sp>
    </p:spTree>
    <p:extLst>
      <p:ext uri="{BB962C8B-B14F-4D97-AF65-F5344CB8AC3E}">
        <p14:creationId xmlns:p14="http://schemas.microsoft.com/office/powerpoint/2010/main" val="1042835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83989"/>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TextBox 27">
            <a:extLst>
              <a:ext uri="{FF2B5EF4-FFF2-40B4-BE49-F238E27FC236}">
                <a16:creationId xmlns:a16="http://schemas.microsoft.com/office/drawing/2014/main" id="{9BC93EC5-A81A-CAFA-84EB-DAA27E5F3979}"/>
              </a:ext>
            </a:extLst>
          </p:cNvPr>
          <p:cNvSpPr txBox="1"/>
          <p:nvPr/>
        </p:nvSpPr>
        <p:spPr>
          <a:xfrm>
            <a:off x="-3" y="1445654"/>
            <a:ext cx="4572000"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 Chính sách cai trị</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1" name="TextBox 30">
            <a:extLst>
              <a:ext uri="{FF2B5EF4-FFF2-40B4-BE49-F238E27FC236}">
                <a16:creationId xmlns:a16="http://schemas.microsoft.com/office/drawing/2014/main" id="{117D2DE0-A249-C431-B6FB-9E3FA81AE20A}"/>
              </a:ext>
            </a:extLst>
          </p:cNvPr>
          <p:cNvSpPr txBox="1"/>
          <p:nvPr/>
        </p:nvSpPr>
        <p:spPr>
          <a:xfrm>
            <a:off x="-3" y="4515675"/>
            <a:ext cx="12167716" cy="58477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Chính</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sách </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đầu độc</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bằng rượu, thuốc phiện, cờ bạc,…</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162A0277-3E93-E557-DBC5-0DF05B2B0E7F}"/>
              </a:ext>
            </a:extLst>
          </p:cNvPr>
          <p:cNvSpPr txBox="1"/>
          <p:nvPr/>
        </p:nvSpPr>
        <p:spPr>
          <a:xfrm>
            <a:off x="142703" y="1884454"/>
            <a:ext cx="373696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Về</a:t>
            </a:r>
            <a:r>
              <a:rPr kumimoji="0" lang="en-US"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văn hóa - xã hội</a:t>
            </a:r>
          </a:p>
        </p:txBody>
      </p:sp>
      <p:sp>
        <p:nvSpPr>
          <p:cNvPr id="10" name="TextBox 9">
            <a:extLst>
              <a:ext uri="{FF2B5EF4-FFF2-40B4-BE49-F238E27FC236}">
                <a16:creationId xmlns:a16="http://schemas.microsoft.com/office/drawing/2014/main" id="{117D2DE0-A249-C431-B6FB-9E3FA81AE20A}"/>
              </a:ext>
            </a:extLst>
          </p:cNvPr>
          <p:cNvSpPr txBox="1"/>
          <p:nvPr/>
        </p:nvSpPr>
        <p:spPr>
          <a:xfrm>
            <a:off x="-3" y="5079152"/>
            <a:ext cx="12216287" cy="58477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Hệ</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thống </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y tế lạc hậu </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khiến tỉ lệ tử vong tăng cao…</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62A0277-3E93-E557-DBC5-0DF05B2B0E7F}"/>
              </a:ext>
            </a:extLst>
          </p:cNvPr>
          <p:cNvSpPr txBox="1"/>
          <p:nvPr/>
        </p:nvSpPr>
        <p:spPr>
          <a:xfrm>
            <a:off x="24285" y="2243315"/>
            <a:ext cx="1219199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Tìm</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mọi cách </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kìm hãm</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 dân ở các nước thuộc địa </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trong tình trạng lạc hậu, nghèo đói</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làm xói mòn giá trị truyền thống </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của các quốc gia ĐNA.</a:t>
            </a:r>
          </a:p>
        </p:txBody>
      </p:sp>
      <p:sp>
        <p:nvSpPr>
          <p:cNvPr id="12" name="TextBox 11">
            <a:extLst>
              <a:ext uri="{FF2B5EF4-FFF2-40B4-BE49-F238E27FC236}">
                <a16:creationId xmlns:a16="http://schemas.microsoft.com/office/drawing/2014/main" id="{117D2DE0-A249-C431-B6FB-9E3FA81AE20A}"/>
              </a:ext>
            </a:extLst>
          </p:cNvPr>
          <p:cNvSpPr txBox="1"/>
          <p:nvPr/>
        </p:nvSpPr>
        <p:spPr>
          <a:xfrm>
            <a:off x="48568" y="3614746"/>
            <a:ext cx="12167716" cy="1077218"/>
          </a:xfrm>
          <a:prstGeom prst="rect">
            <a:avLst/>
          </a:prstGeom>
          <a:noFill/>
        </p:spPr>
        <p:txBody>
          <a:bodyPr wrap="square">
            <a:spAutoFit/>
          </a:bodyPr>
          <a:lstStyle/>
          <a:p>
            <a:pPr lvl="0" algn="just">
              <a:defRPr/>
            </a:pPr>
            <a:r>
              <a:rPr lang="en-US" sz="3200">
                <a:solidFill>
                  <a:prstClr val="black"/>
                </a:solidFill>
                <a:latin typeface="Times New Roman" panose="02020603050405020304" pitchFamily="18" charset="0"/>
                <a:cs typeface="Times New Roman" panose="02020603050405020304" pitchFamily="18" charset="0"/>
              </a:rPr>
              <a:t>+ Thực hiện chính sách </a:t>
            </a:r>
            <a:r>
              <a:rPr lang="en-US" sz="3200">
                <a:solidFill>
                  <a:srgbClr val="FF0000"/>
                </a:solidFill>
                <a:latin typeface="Times New Roman" panose="02020603050405020304" pitchFamily="18" charset="0"/>
                <a:cs typeface="Times New Roman" panose="02020603050405020304" pitchFamily="18" charset="0"/>
              </a:rPr>
              <a:t>“ngu dân”</a:t>
            </a:r>
            <a:r>
              <a:rPr lang="en-US" sz="3200">
                <a:latin typeface="Times New Roman" panose="02020603050405020304" pitchFamily="18" charset="0"/>
                <a:cs typeface="Times New Roman" panose="02020603050405020304" pitchFamily="18" charset="0"/>
              </a:rPr>
              <a:t>:</a:t>
            </a:r>
            <a:r>
              <a:rPr lang="en-US" sz="3200">
                <a:solidFill>
                  <a:srgbClr val="FF0000"/>
                </a:solidFill>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hầu hết người dân thuộc địa đều mù chữ</a:t>
            </a:r>
          </a:p>
        </p:txBody>
      </p:sp>
    </p:spTree>
    <p:extLst>
      <p:ext uri="{BB962C8B-B14F-4D97-AF65-F5344CB8AC3E}">
        <p14:creationId xmlns:p14="http://schemas.microsoft.com/office/powerpoint/2010/main" val="41765937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660445" y="3692334"/>
            <a:ext cx="3615322" cy="3165666"/>
            <a:chOff x="6047316" y="833379"/>
            <a:chExt cx="4197752" cy="3816121"/>
          </a:xfrm>
        </p:grpSpPr>
        <p:pic>
          <p:nvPicPr>
            <p:cNvPr id="4" name="Picture 5" descr="tan-muc-song-bac-o-ma-cao-trong-the-ky-truoc-hinh-2">
              <a:extLst>
                <a:ext uri="{FF2B5EF4-FFF2-40B4-BE49-F238E27FC236}">
                  <a16:creationId xmlns:a16="http://schemas.microsoft.com/office/drawing/2014/main" id="{0EA7DF9A-5474-7246-ABA9-C0DF46B33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316" y="833379"/>
              <a:ext cx="4063336" cy="340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A4CCC667-6FA2-AC43-870A-5ABFED86C4AB}"/>
                </a:ext>
              </a:extLst>
            </p:cNvPr>
            <p:cNvSpPr txBox="1">
              <a:spLocks noChangeArrowheads="1"/>
            </p:cNvSpPr>
            <p:nvPr/>
          </p:nvSpPr>
          <p:spPr bwMode="auto">
            <a:xfrm>
              <a:off x="6047316" y="4187834"/>
              <a:ext cx="4197752" cy="46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1219170">
                <a:spcBef>
                  <a:spcPct val="50000"/>
                </a:spcBef>
                <a:buClr>
                  <a:srgbClr val="000000"/>
                </a:buClr>
                <a:buNone/>
              </a:pPr>
              <a:r>
                <a:rPr lang="en-US" altLang="en-US" sz="2400" b="1" kern="0" dirty="0" err="1">
                  <a:solidFill>
                    <a:srgbClr val="FF3300"/>
                  </a:solidFill>
                  <a:sym typeface="Arial"/>
                </a:rPr>
                <a:t>Cờ</a:t>
              </a:r>
              <a:r>
                <a:rPr lang="en-US" altLang="en-US" sz="2400" b="1" kern="0" dirty="0">
                  <a:solidFill>
                    <a:srgbClr val="FF3300"/>
                  </a:solidFill>
                  <a:sym typeface="Arial"/>
                </a:rPr>
                <a:t> </a:t>
              </a:r>
              <a:r>
                <a:rPr lang="en-US" altLang="en-US" sz="2400" b="1" kern="0" dirty="0" err="1">
                  <a:solidFill>
                    <a:srgbClr val="FF3300"/>
                  </a:solidFill>
                  <a:sym typeface="Arial"/>
                </a:rPr>
                <a:t>bạc</a:t>
              </a:r>
              <a:endParaRPr lang="en-US" altLang="en-US" sz="2400" b="1" kern="0" dirty="0">
                <a:solidFill>
                  <a:srgbClr val="FF3300"/>
                </a:solidFill>
                <a:sym typeface="Arial"/>
              </a:endParaRPr>
            </a:p>
          </p:txBody>
        </p:sp>
      </p:grpSp>
      <p:sp>
        <p:nvSpPr>
          <p:cNvPr id="6" name="Text Box 13">
            <a:extLst>
              <a:ext uri="{FF2B5EF4-FFF2-40B4-BE49-F238E27FC236}">
                <a16:creationId xmlns:a16="http://schemas.microsoft.com/office/drawing/2014/main" id="{21803980-9D26-B948-B1CA-A8572C268ADD}"/>
              </a:ext>
            </a:extLst>
          </p:cNvPr>
          <p:cNvSpPr txBox="1">
            <a:spLocks noChangeArrowheads="1"/>
          </p:cNvSpPr>
          <p:nvPr/>
        </p:nvSpPr>
        <p:spPr bwMode="auto">
          <a:xfrm>
            <a:off x="9275767" y="2167259"/>
            <a:ext cx="269132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1219170">
              <a:spcBef>
                <a:spcPct val="50000"/>
              </a:spcBef>
              <a:buClr>
                <a:srgbClr val="000000"/>
              </a:buClr>
              <a:buNone/>
            </a:pPr>
            <a:r>
              <a:rPr lang="en-US" altLang="en-US" sz="3000" kern="0" dirty="0" err="1">
                <a:solidFill>
                  <a:srgbClr val="FF0000"/>
                </a:solidFill>
                <a:sym typeface="Arial"/>
              </a:rPr>
              <a:t>Tuyên</a:t>
            </a:r>
            <a:r>
              <a:rPr lang="en-US" altLang="en-US" sz="3000" kern="0" dirty="0">
                <a:solidFill>
                  <a:srgbClr val="FF0000"/>
                </a:solidFill>
                <a:sym typeface="Arial"/>
              </a:rPr>
              <a:t> </a:t>
            </a:r>
            <a:r>
              <a:rPr lang="en-US" altLang="en-US" sz="3000" kern="0" dirty="0" err="1">
                <a:solidFill>
                  <a:srgbClr val="FF0000"/>
                </a:solidFill>
                <a:sym typeface="Arial"/>
              </a:rPr>
              <a:t>truyền</a:t>
            </a:r>
            <a:r>
              <a:rPr lang="en-US" altLang="en-US" sz="3000" kern="0" dirty="0">
                <a:solidFill>
                  <a:srgbClr val="FF0000"/>
                </a:solidFill>
                <a:sym typeface="Arial"/>
              </a:rPr>
              <a:t> </a:t>
            </a:r>
            <a:r>
              <a:rPr lang="en-US" altLang="en-US" sz="3000" kern="0" dirty="0" err="1">
                <a:solidFill>
                  <a:srgbClr val="FF0000"/>
                </a:solidFill>
                <a:sym typeface="Arial"/>
              </a:rPr>
              <a:t>văn</a:t>
            </a:r>
            <a:r>
              <a:rPr lang="en-US" altLang="en-US" sz="3000" kern="0" dirty="0">
                <a:solidFill>
                  <a:srgbClr val="FF0000"/>
                </a:solidFill>
                <a:sym typeface="Arial"/>
              </a:rPr>
              <a:t> </a:t>
            </a:r>
            <a:r>
              <a:rPr lang="en-US" altLang="en-US" sz="3000" kern="0" dirty="0" err="1">
                <a:solidFill>
                  <a:srgbClr val="FF0000"/>
                </a:solidFill>
                <a:sym typeface="Arial"/>
              </a:rPr>
              <a:t>hóa</a:t>
            </a:r>
            <a:r>
              <a:rPr lang="en-US" altLang="en-US" sz="3000" kern="0" dirty="0">
                <a:solidFill>
                  <a:srgbClr val="FF0000"/>
                </a:solidFill>
                <a:sym typeface="Arial"/>
              </a:rPr>
              <a:t> </a:t>
            </a:r>
            <a:r>
              <a:rPr lang="en-US" altLang="en-US" sz="3000" kern="0" dirty="0" err="1">
                <a:solidFill>
                  <a:srgbClr val="FF0000"/>
                </a:solidFill>
                <a:sym typeface="Arial"/>
              </a:rPr>
              <a:t>đồi</a:t>
            </a:r>
            <a:r>
              <a:rPr lang="en-US" altLang="en-US" sz="3000" kern="0" dirty="0">
                <a:solidFill>
                  <a:srgbClr val="FF0000"/>
                </a:solidFill>
                <a:sym typeface="Arial"/>
              </a:rPr>
              <a:t> </a:t>
            </a:r>
            <a:r>
              <a:rPr lang="en-US" altLang="en-US" sz="3000" kern="0" dirty="0" err="1">
                <a:solidFill>
                  <a:srgbClr val="FF0000"/>
                </a:solidFill>
                <a:sym typeface="Arial"/>
              </a:rPr>
              <a:t>trụy</a:t>
            </a:r>
            <a:r>
              <a:rPr lang="en-US" altLang="en-US" sz="3000" kern="0" dirty="0">
                <a:solidFill>
                  <a:srgbClr val="FF0000"/>
                </a:solidFill>
                <a:sym typeface="Arial"/>
              </a:rPr>
              <a:t>, </a:t>
            </a:r>
            <a:r>
              <a:rPr lang="en-US" altLang="en-US" sz="3000" kern="0" dirty="0" err="1">
                <a:solidFill>
                  <a:srgbClr val="FF0000"/>
                </a:solidFill>
                <a:sym typeface="Arial"/>
              </a:rPr>
              <a:t>duy</a:t>
            </a:r>
            <a:r>
              <a:rPr lang="en-US" altLang="en-US" sz="3000" kern="0" dirty="0">
                <a:solidFill>
                  <a:srgbClr val="FF0000"/>
                </a:solidFill>
                <a:sym typeface="Arial"/>
              </a:rPr>
              <a:t> </a:t>
            </a:r>
            <a:r>
              <a:rPr lang="en-US" altLang="en-US" sz="3000" kern="0" dirty="0" err="1">
                <a:solidFill>
                  <a:srgbClr val="FF0000"/>
                </a:solidFill>
                <a:sym typeface="Arial"/>
              </a:rPr>
              <a:t>trì</a:t>
            </a:r>
            <a:r>
              <a:rPr lang="en-US" altLang="en-US" sz="3000" kern="0" dirty="0">
                <a:solidFill>
                  <a:srgbClr val="FF0000"/>
                </a:solidFill>
                <a:sym typeface="Arial"/>
              </a:rPr>
              <a:t> </a:t>
            </a:r>
            <a:r>
              <a:rPr lang="en-US" altLang="en-US" sz="3000" kern="0" dirty="0" err="1">
                <a:solidFill>
                  <a:srgbClr val="FF0000"/>
                </a:solidFill>
                <a:sym typeface="Arial"/>
              </a:rPr>
              <a:t>các</a:t>
            </a:r>
            <a:r>
              <a:rPr lang="en-US" altLang="en-US" sz="3000" kern="0" dirty="0">
                <a:solidFill>
                  <a:srgbClr val="FF0000"/>
                </a:solidFill>
                <a:sym typeface="Arial"/>
              </a:rPr>
              <a:t> </a:t>
            </a:r>
            <a:r>
              <a:rPr lang="en-US" altLang="en-US" sz="3000" kern="0" dirty="0" err="1">
                <a:solidFill>
                  <a:srgbClr val="FF0000"/>
                </a:solidFill>
                <a:sym typeface="Arial"/>
              </a:rPr>
              <a:t>thói</a:t>
            </a:r>
            <a:r>
              <a:rPr lang="en-US" altLang="en-US" sz="3000" kern="0" dirty="0">
                <a:solidFill>
                  <a:srgbClr val="FF0000"/>
                </a:solidFill>
                <a:sym typeface="Arial"/>
              </a:rPr>
              <a:t> </a:t>
            </a:r>
            <a:r>
              <a:rPr lang="en-US" altLang="en-US" sz="3000" kern="0" dirty="0" err="1">
                <a:solidFill>
                  <a:srgbClr val="FF0000"/>
                </a:solidFill>
                <a:sym typeface="Arial"/>
              </a:rPr>
              <a:t>hư</a:t>
            </a:r>
            <a:r>
              <a:rPr lang="en-US" altLang="en-US" sz="3000" kern="0" dirty="0">
                <a:solidFill>
                  <a:srgbClr val="FF0000"/>
                </a:solidFill>
                <a:sym typeface="Arial"/>
              </a:rPr>
              <a:t> </a:t>
            </a:r>
            <a:r>
              <a:rPr lang="en-US" altLang="en-US" sz="3000" kern="0" err="1">
                <a:solidFill>
                  <a:srgbClr val="FF0000"/>
                </a:solidFill>
                <a:sym typeface="Arial"/>
              </a:rPr>
              <a:t>tật</a:t>
            </a:r>
            <a:r>
              <a:rPr lang="en-US" altLang="en-US" sz="3000" kern="0">
                <a:solidFill>
                  <a:srgbClr val="FF0000"/>
                </a:solidFill>
                <a:sym typeface="Arial"/>
              </a:rPr>
              <a:t> xấu</a:t>
            </a:r>
            <a:endParaRPr lang="en-US" altLang="en-US" sz="3000" kern="0" dirty="0">
              <a:solidFill>
                <a:srgbClr val="FF0000"/>
              </a:solidFill>
              <a:sym typeface="Arial"/>
            </a:endParaRPr>
          </a:p>
        </p:txBody>
      </p:sp>
      <p:grpSp>
        <p:nvGrpSpPr>
          <p:cNvPr id="3" name="Group 2"/>
          <p:cNvGrpSpPr/>
          <p:nvPr/>
        </p:nvGrpSpPr>
        <p:grpSpPr>
          <a:xfrm>
            <a:off x="1550854" y="216267"/>
            <a:ext cx="3639027" cy="3321209"/>
            <a:chOff x="-43112" y="379074"/>
            <a:chExt cx="4027284" cy="3935405"/>
          </a:xfrm>
        </p:grpSpPr>
        <p:sp>
          <p:nvSpPr>
            <p:cNvPr id="2" name="Rectangle 2">
              <a:extLst>
                <a:ext uri="{FF2B5EF4-FFF2-40B4-BE49-F238E27FC236}">
                  <a16:creationId xmlns:a16="http://schemas.microsoft.com/office/drawing/2014/main" id="{5761E4C7-0F88-AA46-82E0-99CA3AF8785A}"/>
                </a:ext>
              </a:extLst>
            </p:cNvPr>
            <p:cNvSpPr txBox="1">
              <a:spLocks noChangeArrowheads="1"/>
            </p:cNvSpPr>
            <p:nvPr/>
          </p:nvSpPr>
          <p:spPr bwMode="auto">
            <a:xfrm rot="10800000" flipV="1">
              <a:off x="-43112" y="3988039"/>
              <a:ext cx="4027284" cy="32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bodyPr>
            <a:lst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5pPr>
              <a:lvl6pPr marL="3429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6pPr>
              <a:lvl7pPr marL="6858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7pPr>
              <a:lvl8pPr marL="10287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8pPr>
              <a:lvl9pPr marL="13716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9pPr>
            </a:lstStyle>
            <a:p>
              <a:pPr defTabSz="1219170" eaLnBrk="1" hangingPunct="1"/>
              <a:r>
                <a:rPr lang="en-US" altLang="en-US" sz="2400" b="1" dirty="0" err="1">
                  <a:solidFill>
                    <a:srgbClr val="FF0000"/>
                  </a:solidFill>
                  <a:latin typeface="Times New Roman"/>
                  <a:cs typeface="Times New Roman"/>
                  <a:sym typeface="Arial"/>
                </a:rPr>
                <a:t>Cảnh</a:t>
              </a:r>
              <a:r>
                <a:rPr lang="en-US" altLang="en-US" sz="2400" b="1" dirty="0">
                  <a:solidFill>
                    <a:srgbClr val="FF0000"/>
                  </a:solidFill>
                  <a:latin typeface="Times New Roman"/>
                  <a:cs typeface="Times New Roman"/>
                  <a:sym typeface="Arial"/>
                </a:rPr>
                <a:t> </a:t>
              </a:r>
              <a:r>
                <a:rPr lang="en-US" altLang="en-US" sz="2400" b="1" dirty="0" err="1">
                  <a:solidFill>
                    <a:srgbClr val="FF0000"/>
                  </a:solidFill>
                  <a:latin typeface="Times New Roman"/>
                  <a:cs typeface="Times New Roman"/>
                  <a:sym typeface="Arial"/>
                </a:rPr>
                <a:t>hút</a:t>
              </a:r>
              <a:r>
                <a:rPr lang="en-US" altLang="en-US" sz="2400" b="1" dirty="0">
                  <a:solidFill>
                    <a:srgbClr val="FF0000"/>
                  </a:solidFill>
                  <a:latin typeface="Times New Roman"/>
                  <a:cs typeface="Times New Roman"/>
                  <a:sym typeface="Arial"/>
                </a:rPr>
                <a:t> </a:t>
              </a:r>
              <a:r>
                <a:rPr lang="en-US" altLang="en-US" sz="2400" b="1" dirty="0" err="1">
                  <a:solidFill>
                    <a:srgbClr val="FF0000"/>
                  </a:solidFill>
                  <a:latin typeface="Times New Roman"/>
                  <a:cs typeface="Times New Roman"/>
                  <a:sym typeface="Arial"/>
                </a:rPr>
                <a:t>thuốc</a:t>
              </a:r>
              <a:r>
                <a:rPr lang="en-US" altLang="en-US" sz="2400" b="1" dirty="0">
                  <a:solidFill>
                    <a:srgbClr val="FF0000"/>
                  </a:solidFill>
                  <a:latin typeface="Times New Roman"/>
                  <a:cs typeface="Times New Roman"/>
                  <a:sym typeface="Arial"/>
                </a:rPr>
                <a:t> </a:t>
              </a:r>
              <a:r>
                <a:rPr lang="en-US" altLang="en-US" sz="2400" b="1" dirty="0" err="1">
                  <a:solidFill>
                    <a:srgbClr val="FF0000"/>
                  </a:solidFill>
                  <a:latin typeface="Times New Roman"/>
                  <a:cs typeface="Times New Roman"/>
                  <a:sym typeface="Arial"/>
                </a:rPr>
                <a:t>phiện</a:t>
              </a:r>
              <a:endParaRPr lang="vi-VN" altLang="en-US" sz="2400" b="1" dirty="0">
                <a:solidFill>
                  <a:srgbClr val="FF0000"/>
                </a:solidFill>
                <a:latin typeface="Times New Roman"/>
                <a:cs typeface="Times New Roman"/>
                <a:sym typeface="Arial"/>
              </a:endParaRPr>
            </a:p>
          </p:txBody>
        </p:sp>
        <p:pic>
          <p:nvPicPr>
            <p:cNvPr id="7170" name="Picture 2" descr="Hành trình Đông Dương bị đầu độc bằng thuốc phi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24" y="379074"/>
              <a:ext cx="3880848" cy="35411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5660445" y="216267"/>
            <a:ext cx="3172585" cy="3321210"/>
            <a:chOff x="6144685" y="-1"/>
            <a:chExt cx="6047316" cy="7005295"/>
          </a:xfrm>
        </p:grpSpPr>
        <p:pic>
          <p:nvPicPr>
            <p:cNvPr id="12" name="Picture 3" descr="nhung-buc-anh-hiem-ve-viet-nam-thoi-phap-thuoc">
              <a:extLst>
                <a:ext uri="{FF2B5EF4-FFF2-40B4-BE49-F238E27FC236}">
                  <a16:creationId xmlns:a16="http://schemas.microsoft.com/office/drawing/2014/main" id="{F00DECA6-E154-5848-84D7-9F8D24DEF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4685" y="-1"/>
              <a:ext cx="6047316" cy="628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a:extLst>
                <a:ext uri="{FF2B5EF4-FFF2-40B4-BE49-F238E27FC236}">
                  <a16:creationId xmlns:a16="http://schemas.microsoft.com/office/drawing/2014/main" id="{D279B1FF-9782-934A-A409-17323A7A4B7C}"/>
                </a:ext>
              </a:extLst>
            </p:cNvPr>
            <p:cNvSpPr txBox="1">
              <a:spLocks noChangeArrowheads="1"/>
            </p:cNvSpPr>
            <p:nvPr/>
          </p:nvSpPr>
          <p:spPr bwMode="auto">
            <a:xfrm>
              <a:off x="7478490" y="6288615"/>
              <a:ext cx="3713973" cy="71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1219170">
                <a:spcBef>
                  <a:spcPct val="50000"/>
                </a:spcBef>
                <a:buClr>
                  <a:srgbClr val="000000"/>
                </a:buClr>
                <a:buNone/>
              </a:pPr>
              <a:r>
                <a:rPr lang="en-US" altLang="en-US" sz="2000" b="1" kern="0" dirty="0" err="1">
                  <a:solidFill>
                    <a:srgbClr val="0033CC"/>
                  </a:solidFill>
                  <a:sym typeface="Arial"/>
                </a:rPr>
                <a:t>Mê</a:t>
              </a:r>
              <a:r>
                <a:rPr lang="en-US" altLang="en-US" sz="2000" b="1" kern="0" dirty="0">
                  <a:solidFill>
                    <a:srgbClr val="0033CC"/>
                  </a:solidFill>
                  <a:sym typeface="Arial"/>
                </a:rPr>
                <a:t> </a:t>
              </a:r>
              <a:r>
                <a:rPr lang="en-US" altLang="en-US" sz="2000" b="1" kern="0" dirty="0" err="1">
                  <a:solidFill>
                    <a:srgbClr val="0033CC"/>
                  </a:solidFill>
                  <a:sym typeface="Arial"/>
                </a:rPr>
                <a:t>tín</a:t>
              </a:r>
              <a:r>
                <a:rPr lang="en-US" altLang="en-US" sz="2000" b="1" kern="0" dirty="0">
                  <a:solidFill>
                    <a:srgbClr val="0033CC"/>
                  </a:solidFill>
                  <a:sym typeface="Arial"/>
                </a:rPr>
                <a:t> </a:t>
              </a:r>
              <a:r>
                <a:rPr lang="en-US" altLang="en-US" sz="2000" b="1" kern="0" dirty="0" err="1">
                  <a:solidFill>
                    <a:srgbClr val="0033CC"/>
                  </a:solidFill>
                  <a:sym typeface="Arial"/>
                </a:rPr>
                <a:t>dị</a:t>
              </a:r>
              <a:r>
                <a:rPr lang="en-US" altLang="en-US" sz="2000" b="1" kern="0" dirty="0">
                  <a:solidFill>
                    <a:srgbClr val="0033CC"/>
                  </a:solidFill>
                  <a:sym typeface="Arial"/>
                </a:rPr>
                <a:t> </a:t>
              </a:r>
              <a:r>
                <a:rPr lang="en-US" altLang="en-US" sz="2000" b="1" kern="0" dirty="0" err="1">
                  <a:solidFill>
                    <a:srgbClr val="0033CC"/>
                  </a:solidFill>
                  <a:sym typeface="Arial"/>
                </a:rPr>
                <a:t>đoan</a:t>
              </a:r>
              <a:endParaRPr lang="en-US" altLang="en-US" sz="2000" b="1" kern="0" dirty="0">
                <a:solidFill>
                  <a:srgbClr val="0033CC"/>
                </a:solidFill>
                <a:sym typeface="Arial"/>
              </a:endParaRPr>
            </a:p>
          </p:txBody>
        </p:sp>
      </p:grpSp>
      <p:grpSp>
        <p:nvGrpSpPr>
          <p:cNvPr id="14" name="Group 13"/>
          <p:cNvGrpSpPr/>
          <p:nvPr/>
        </p:nvGrpSpPr>
        <p:grpSpPr>
          <a:xfrm>
            <a:off x="1873204" y="3692334"/>
            <a:ext cx="2994325" cy="3165666"/>
            <a:chOff x="0" y="0"/>
            <a:chExt cx="6144685" cy="6951133"/>
          </a:xfrm>
        </p:grpSpPr>
        <p:sp>
          <p:nvSpPr>
            <p:cNvPr id="15" name="Rectangle 5">
              <a:extLst>
                <a:ext uri="{FF2B5EF4-FFF2-40B4-BE49-F238E27FC236}">
                  <a16:creationId xmlns:a16="http://schemas.microsoft.com/office/drawing/2014/main" id="{6CAE012B-26CC-7548-ACEC-79EA29FCA3B8}"/>
                </a:ext>
              </a:extLst>
            </p:cNvPr>
            <p:cNvSpPr>
              <a:spLocks noChangeArrowheads="1"/>
            </p:cNvSpPr>
            <p:nvPr/>
          </p:nvSpPr>
          <p:spPr bwMode="auto">
            <a:xfrm>
              <a:off x="1364610" y="6195484"/>
              <a:ext cx="2986884" cy="75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1219170">
                <a:spcBef>
                  <a:spcPct val="0"/>
                </a:spcBef>
                <a:buClr>
                  <a:srgbClr val="000000"/>
                </a:buClr>
                <a:buNone/>
              </a:pPr>
              <a:r>
                <a:rPr lang="en-US" altLang="en-US" sz="2200" b="1" kern="0" dirty="0" err="1">
                  <a:solidFill>
                    <a:srgbClr val="FF0000"/>
                  </a:solidFill>
                  <a:sym typeface="Arial"/>
                </a:rPr>
                <a:t>Nấu</a:t>
              </a:r>
              <a:r>
                <a:rPr lang="en-US" altLang="en-US" sz="2200" b="1" kern="0" dirty="0">
                  <a:solidFill>
                    <a:srgbClr val="FF0000"/>
                  </a:solidFill>
                  <a:sym typeface="Arial"/>
                </a:rPr>
                <a:t> </a:t>
              </a:r>
              <a:r>
                <a:rPr lang="en-US" altLang="en-US" sz="2200" b="1" kern="0" dirty="0" err="1">
                  <a:solidFill>
                    <a:srgbClr val="FF0000"/>
                  </a:solidFill>
                  <a:sym typeface="Arial"/>
                </a:rPr>
                <a:t>rượu</a:t>
              </a:r>
              <a:endParaRPr lang="vi-VN" altLang="en-US" sz="2200" b="1" kern="0" dirty="0">
                <a:solidFill>
                  <a:srgbClr val="FF0000"/>
                </a:solidFill>
                <a:sym typeface="Arial"/>
              </a:endParaRPr>
            </a:p>
          </p:txBody>
        </p:sp>
        <p:pic>
          <p:nvPicPr>
            <p:cNvPr id="16" name="Picture 2" descr="Rượu trong ngày lễ tết và trong đời sống cung đì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144685" cy="62886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602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ệnh Viện Đa Khoa Xanh Pôn">
            <a:extLst>
              <a:ext uri="{FF2B5EF4-FFF2-40B4-BE49-F238E27FC236}">
                <a16:creationId xmlns:a16="http://schemas.microsoft.com/office/drawing/2014/main" id="{F8CE31D5-30FA-9E47-8726-AEDF387AA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3139B5D7-0E64-CD4F-8FEE-81BECC559229}"/>
              </a:ext>
            </a:extLst>
          </p:cNvPr>
          <p:cNvSpPr txBox="1">
            <a:spLocks noChangeArrowheads="1"/>
          </p:cNvSpPr>
          <p:nvPr/>
        </p:nvSpPr>
        <p:spPr bwMode="auto">
          <a:xfrm>
            <a:off x="951696" y="6299201"/>
            <a:ext cx="1077157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1219170">
              <a:spcBef>
                <a:spcPct val="50000"/>
              </a:spcBef>
              <a:buClr>
                <a:srgbClr val="000000"/>
              </a:buClr>
              <a:buNone/>
            </a:pPr>
            <a:r>
              <a:rPr lang="en-US" altLang="en-US" b="1" kern="0" dirty="0" err="1">
                <a:solidFill>
                  <a:srgbClr val="0033CC"/>
                </a:solidFill>
                <a:sym typeface="Arial"/>
              </a:rPr>
              <a:t>Bệnh</a:t>
            </a:r>
            <a:r>
              <a:rPr lang="en-US" altLang="en-US" b="1" kern="0" dirty="0">
                <a:solidFill>
                  <a:srgbClr val="0033CC"/>
                </a:solidFill>
                <a:sym typeface="Arial"/>
              </a:rPr>
              <a:t> </a:t>
            </a:r>
            <a:r>
              <a:rPr lang="en-US" altLang="en-US" b="1" kern="0" dirty="0" err="1">
                <a:solidFill>
                  <a:srgbClr val="0033CC"/>
                </a:solidFill>
                <a:sym typeface="Arial"/>
              </a:rPr>
              <a:t>viện</a:t>
            </a:r>
            <a:r>
              <a:rPr lang="en-US" altLang="en-US" b="1" kern="0" dirty="0">
                <a:solidFill>
                  <a:srgbClr val="0033CC"/>
                </a:solidFill>
                <a:sym typeface="Arial"/>
              </a:rPr>
              <a:t> </a:t>
            </a:r>
            <a:r>
              <a:rPr lang="en-US" altLang="en-US" b="1" kern="0" dirty="0" err="1">
                <a:solidFill>
                  <a:srgbClr val="0033CC"/>
                </a:solidFill>
                <a:sym typeface="Arial"/>
              </a:rPr>
              <a:t>đa</a:t>
            </a:r>
            <a:r>
              <a:rPr lang="en-US" altLang="en-US" b="1" kern="0" dirty="0">
                <a:solidFill>
                  <a:srgbClr val="0033CC"/>
                </a:solidFill>
                <a:sym typeface="Arial"/>
              </a:rPr>
              <a:t> khoa </a:t>
            </a:r>
            <a:r>
              <a:rPr lang="en-US" altLang="en-US" b="1" kern="0" dirty="0" err="1">
                <a:solidFill>
                  <a:srgbClr val="0033CC"/>
                </a:solidFill>
                <a:sym typeface="Arial"/>
              </a:rPr>
              <a:t>Xanh-pôn</a:t>
            </a:r>
            <a:r>
              <a:rPr lang="en-US" altLang="en-US" b="1" kern="0" dirty="0">
                <a:solidFill>
                  <a:srgbClr val="0033CC"/>
                </a:solidFill>
                <a:sym typeface="Arial"/>
              </a:rPr>
              <a:t> (</a:t>
            </a:r>
            <a:r>
              <a:rPr lang="en-US" altLang="en-US" b="1" kern="0" dirty="0" err="1">
                <a:solidFill>
                  <a:srgbClr val="0033CC"/>
                </a:solidFill>
                <a:sym typeface="Arial"/>
              </a:rPr>
              <a:t>Hà</a:t>
            </a:r>
            <a:r>
              <a:rPr lang="en-US" altLang="en-US" b="1" kern="0" dirty="0">
                <a:solidFill>
                  <a:srgbClr val="0033CC"/>
                </a:solidFill>
                <a:sym typeface="Arial"/>
              </a:rPr>
              <a:t> </a:t>
            </a:r>
            <a:r>
              <a:rPr lang="en-US" altLang="en-US" b="1" kern="0" dirty="0" err="1">
                <a:solidFill>
                  <a:srgbClr val="0033CC"/>
                </a:solidFill>
                <a:sym typeface="Arial"/>
              </a:rPr>
              <a:t>Nội</a:t>
            </a:r>
            <a:r>
              <a:rPr lang="en-US" altLang="en-US" b="1" kern="0" dirty="0">
                <a:solidFill>
                  <a:srgbClr val="0033CC"/>
                </a:solidFill>
                <a:sym typeface="Arial"/>
              </a:rPr>
              <a:t> (1911)</a:t>
            </a:r>
          </a:p>
        </p:txBody>
      </p:sp>
    </p:spTree>
    <p:extLst>
      <p:ext uri="{BB962C8B-B14F-4D97-AF65-F5344CB8AC3E}">
        <p14:creationId xmlns:p14="http://schemas.microsoft.com/office/powerpoint/2010/main" val="2105124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2" name="Table 3">
            <a:extLst>
              <a:ext uri="{FF2B5EF4-FFF2-40B4-BE49-F238E27FC236}">
                <a16:creationId xmlns:a16="http://schemas.microsoft.com/office/drawing/2014/main" id="{204A227F-450C-A306-3398-7EDA12725000}"/>
              </a:ext>
            </a:extLst>
          </p:cNvPr>
          <p:cNvGraphicFramePr>
            <a:graphicFrameLocks noGrp="1"/>
          </p:cNvGraphicFramePr>
          <p:nvPr>
            <p:extLst>
              <p:ext uri="{D42A27DB-BD31-4B8C-83A1-F6EECF244321}">
                <p14:modId xmlns:p14="http://schemas.microsoft.com/office/powerpoint/2010/main" val="858632694"/>
              </p:ext>
            </p:extLst>
          </p:nvPr>
        </p:nvGraphicFramePr>
        <p:xfrm>
          <a:off x="0" y="0"/>
          <a:ext cx="12192001" cy="6884894"/>
        </p:xfrm>
        <a:graphic>
          <a:graphicData uri="http://schemas.openxmlformats.org/drawingml/2006/table">
            <a:tbl>
              <a:tblPr firstRow="1" bandRow="1">
                <a:tableStyleId>{8799B23B-EC83-4686-B30A-512413B5E67A}</a:tableStyleId>
              </a:tblPr>
              <a:tblGrid>
                <a:gridCol w="1306287">
                  <a:extLst>
                    <a:ext uri="{9D8B030D-6E8A-4147-A177-3AD203B41FA5}">
                      <a16:colId xmlns:a16="http://schemas.microsoft.com/office/drawing/2014/main" val="169836522"/>
                    </a:ext>
                  </a:extLst>
                </a:gridCol>
                <a:gridCol w="10885714">
                  <a:extLst>
                    <a:ext uri="{9D8B030D-6E8A-4147-A177-3AD203B41FA5}">
                      <a16:colId xmlns:a16="http://schemas.microsoft.com/office/drawing/2014/main" val="2706924899"/>
                    </a:ext>
                  </a:extLst>
                </a:gridCol>
              </a:tblGrid>
              <a:tr h="496389">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3000">
                          <a:solidFill>
                            <a:srgbClr val="FF0000"/>
                          </a:solidFill>
                          <a:latin typeface="Times New Roman" panose="02020603050405020304" pitchFamily="18" charset="0"/>
                          <a:cs typeface="Times New Roman" panose="02020603050405020304" pitchFamily="18" charset="0"/>
                        </a:rPr>
                        <a:t>NỘI DUNG</a:t>
                      </a:r>
                    </a:p>
                  </a:txBody>
                  <a:tcPr>
                    <a:solidFill>
                      <a:schemeClr val="bg2"/>
                    </a:solidFill>
                  </a:tcPr>
                </a:tc>
                <a:extLst>
                  <a:ext uri="{0D108BD9-81ED-4DB2-BD59-A6C34878D82A}">
                    <a16:rowId xmlns:a16="http://schemas.microsoft.com/office/drawing/2014/main" val="4282832211"/>
                  </a:ext>
                </a:extLst>
              </a:tr>
              <a:tr h="2973977">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Chính trị</a:t>
                      </a:r>
                    </a:p>
                  </a:txBody>
                  <a:tcPr>
                    <a:solidFill>
                      <a:schemeClr val="bg2"/>
                    </a:solidFill>
                  </a:tcPr>
                </a:tc>
                <a:tc>
                  <a:txBody>
                    <a:bodyPr/>
                    <a:lstStyle/>
                    <a:p>
                      <a:pPr algn="just"/>
                      <a:endParaRPr lang="en-US" sz="2400" kern="1200">
                        <a:solidFill>
                          <a:schemeClr val="tx1"/>
                        </a:solidFill>
                        <a:effectLst/>
                        <a:latin typeface="+mn-lt"/>
                        <a:ea typeface="+mn-ea"/>
                        <a:cs typeface="+mn-cs"/>
                      </a:endParaRPr>
                    </a:p>
                  </a:txBody>
                  <a:tcPr>
                    <a:solidFill>
                      <a:schemeClr val="bg2"/>
                    </a:solidFill>
                  </a:tcPr>
                </a:tc>
                <a:extLst>
                  <a:ext uri="{0D108BD9-81ED-4DB2-BD59-A6C34878D82A}">
                    <a16:rowId xmlns:a16="http://schemas.microsoft.com/office/drawing/2014/main" val="4094957227"/>
                  </a:ext>
                </a:extLst>
              </a:tr>
              <a:tr h="1556785">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Kinh tế</a:t>
                      </a:r>
                    </a:p>
                  </a:txBody>
                  <a:tcPr>
                    <a:solidFill>
                      <a:schemeClr val="bg2"/>
                    </a:solidFill>
                  </a:tcPr>
                </a:tc>
                <a:tc>
                  <a:txBody>
                    <a:bodyPr/>
                    <a:lstStyle/>
                    <a:p>
                      <a:pPr algn="just"/>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814471353"/>
                  </a:ext>
                </a:extLst>
              </a:tr>
              <a:tr h="1775012">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Văn hóa -</a:t>
                      </a:r>
                    </a:p>
                    <a:p>
                      <a:pPr algn="ctr"/>
                      <a:r>
                        <a:rPr lang="en-US" sz="2800" b="1">
                          <a:solidFill>
                            <a:srgbClr val="FF0000"/>
                          </a:solidFill>
                          <a:latin typeface="Times New Roman" panose="02020603050405020304" pitchFamily="18" charset="0"/>
                          <a:cs typeface="Times New Roman" panose="02020603050405020304" pitchFamily="18" charset="0"/>
                        </a:rPr>
                        <a:t>Xã hội</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586174518"/>
                  </a:ext>
                </a:extLst>
              </a:tr>
            </a:tbl>
          </a:graphicData>
        </a:graphic>
      </p:graphicFrame>
      <p:sp>
        <p:nvSpPr>
          <p:cNvPr id="5" name="TextBox 4"/>
          <p:cNvSpPr txBox="1"/>
          <p:nvPr/>
        </p:nvSpPr>
        <p:spPr>
          <a:xfrm>
            <a:off x="1338470" y="569843"/>
            <a:ext cx="10853530" cy="2954655"/>
          </a:xfrm>
          <a:prstGeom prst="rect">
            <a:avLst/>
          </a:prstGeom>
          <a:noFill/>
        </p:spPr>
        <p:txBody>
          <a:bodyPr wrap="square" lIns="0" tIns="0" rIns="0" bIns="0" rtlCol="0">
            <a:spAutoFit/>
          </a:bodyPr>
          <a:lstStyle/>
          <a:p>
            <a:pPr algn="just"/>
            <a:r>
              <a:rPr lang="en-US" sz="2400"/>
              <a:t>- Tiến hành thiết lập nền thống trị ở Đông Nam Á dưới những </a:t>
            </a:r>
            <a:r>
              <a:rPr lang="en-US" sz="2400">
                <a:solidFill>
                  <a:srgbClr val="FF0000"/>
                </a:solidFill>
              </a:rPr>
              <a:t>hình thức khác nhau </a:t>
            </a:r>
            <a:r>
              <a:rPr lang="en-US" sz="2400"/>
              <a:t>(cai trị trực tiếp hay gián tiếp).</a:t>
            </a:r>
          </a:p>
          <a:p>
            <a:pPr algn="just"/>
            <a:r>
              <a:rPr lang="en-US" sz="2400"/>
              <a:t>- </a:t>
            </a:r>
            <a:r>
              <a:rPr lang="en-US" sz="2400">
                <a:solidFill>
                  <a:srgbClr val="FF0000"/>
                </a:solidFill>
              </a:rPr>
              <a:t>Điểm chung</a:t>
            </a:r>
            <a:r>
              <a:rPr lang="en-US" sz="2400"/>
              <a:t>: bên cạnh chính quyền thực dân, các </a:t>
            </a:r>
            <a:r>
              <a:rPr lang="en-US" sz="2400">
                <a:solidFill>
                  <a:srgbClr val="FF0000"/>
                </a:solidFill>
              </a:rPr>
              <a:t>thế lực phong kiến địa phương vẫn được duy trì như một công cụ để thi hành chính sách cai trị thuộc địa</a:t>
            </a:r>
            <a:r>
              <a:rPr lang="en-US" sz="2400"/>
              <a:t>.</a:t>
            </a:r>
          </a:p>
          <a:p>
            <a:pPr algn="just"/>
            <a:r>
              <a:rPr lang="en-US" sz="2400"/>
              <a:t>- Chính sách </a:t>
            </a:r>
            <a:r>
              <a:rPr lang="en-US" sz="2400">
                <a:solidFill>
                  <a:srgbClr val="FF0000"/>
                </a:solidFill>
              </a:rPr>
              <a:t>“chia để trị” </a:t>
            </a:r>
            <a:r>
              <a:rPr lang="en-US" sz="2400"/>
              <a:t>là phương thức phổ biến được thực dân phương Tây sử dụng nhằm </a:t>
            </a:r>
            <a:r>
              <a:rPr lang="en-US" sz="2400">
                <a:solidFill>
                  <a:srgbClr val="FF0000"/>
                </a:solidFill>
              </a:rPr>
              <a:t>chia rẽ, làm suy yếu sức mạnh dân tộc </a:t>
            </a:r>
            <a:r>
              <a:rPr lang="en-US" sz="2400"/>
              <a:t>của các nước Đông Nam Á.</a:t>
            </a:r>
          </a:p>
          <a:p>
            <a:pPr algn="just"/>
            <a:r>
              <a:rPr lang="en-US" sz="2400"/>
              <a:t>- Xây dựng và sử dụng </a:t>
            </a:r>
            <a:r>
              <a:rPr lang="en-US" sz="2400">
                <a:solidFill>
                  <a:srgbClr val="FF0000"/>
                </a:solidFill>
              </a:rPr>
              <a:t>lực lượng quân đội người bản địa </a:t>
            </a:r>
            <a:r>
              <a:rPr lang="en-US" sz="2400"/>
              <a:t>để bảo vệ bộ máy cai trị và đàn áp sự phản kháng của người dân thuộc địa.</a:t>
            </a:r>
          </a:p>
        </p:txBody>
      </p:sp>
      <p:sp>
        <p:nvSpPr>
          <p:cNvPr id="6" name="TextBox 5"/>
          <p:cNvSpPr txBox="1"/>
          <p:nvPr/>
        </p:nvSpPr>
        <p:spPr>
          <a:xfrm>
            <a:off x="1338470" y="3567679"/>
            <a:ext cx="10853530" cy="1477328"/>
          </a:xfrm>
          <a:prstGeom prst="rect">
            <a:avLst/>
          </a:prstGeom>
          <a:noFill/>
        </p:spPr>
        <p:txBody>
          <a:bodyPr wrap="square" lIns="0" tIns="0" rIns="0" bIns="0" rtlCol="0">
            <a:spAutoFit/>
          </a:bodyPr>
          <a:lstStyle/>
          <a:p>
            <a:pPr algn="just"/>
            <a:r>
              <a:rPr lang="en-US" sz="2400"/>
              <a:t>Chính quyền thực dân thực hiện chính sách </a:t>
            </a:r>
            <a:r>
              <a:rPr lang="en-US" sz="2400">
                <a:solidFill>
                  <a:srgbClr val="FF0000"/>
                </a:solidFill>
              </a:rPr>
              <a:t>bóc lột, khai thác các thuộc địa </a:t>
            </a:r>
            <a:r>
              <a:rPr lang="en-US" sz="2400"/>
              <a:t>(thuế khóa nặng nề, cướp ruộng lập đồn điền, bóc lột sức lao động, khai thác tài nguyên…), biến các nước trong khu vực thành nơi cung cấp nguồn nguyên liệu và thị trường tiêu thụ hàng hoá, phục vụ lợi ích cho chính quốc.</a:t>
            </a:r>
            <a:endParaRPr lang="en-US" sz="2400">
              <a:latin typeface="Times New Roman" panose="02020603050405020304" pitchFamily="18" charset="0"/>
              <a:cs typeface="Times New Roman" panose="02020603050405020304" pitchFamily="18" charset="0"/>
            </a:endParaRPr>
          </a:p>
        </p:txBody>
      </p:sp>
      <p:sp>
        <p:nvSpPr>
          <p:cNvPr id="7" name="TextBox 6"/>
          <p:cNvSpPr txBox="1"/>
          <p:nvPr/>
        </p:nvSpPr>
        <p:spPr>
          <a:xfrm>
            <a:off x="1316935" y="5195509"/>
            <a:ext cx="10853530" cy="1538883"/>
          </a:xfrm>
          <a:prstGeom prst="rect">
            <a:avLst/>
          </a:prstGeom>
          <a:noFill/>
        </p:spPr>
        <p:txBody>
          <a:bodyPr wrap="square" lIns="0" tIns="0" rIns="0" bIns="0" rtlCol="0">
            <a:spAutoFit/>
          </a:bodyPr>
          <a:lstStyle/>
          <a:p>
            <a:pPr algn="just"/>
            <a:r>
              <a:rPr lang="en-US" sz="2500"/>
              <a:t>+ Thực dân phương Tây đã tìm mọi cách </a:t>
            </a:r>
            <a:r>
              <a:rPr lang="en-US" sz="2500">
                <a:solidFill>
                  <a:srgbClr val="FF0000"/>
                </a:solidFill>
              </a:rPr>
              <a:t>kìm hãm </a:t>
            </a:r>
            <a:r>
              <a:rPr lang="en-US" sz="2500"/>
              <a:t>người ở các nước thuộc địa trong </a:t>
            </a:r>
            <a:r>
              <a:rPr lang="en-US" sz="2500">
                <a:solidFill>
                  <a:srgbClr val="FF0000"/>
                </a:solidFill>
              </a:rPr>
              <a:t>tình trạng lạc hậu, nghèo đói</a:t>
            </a:r>
            <a:r>
              <a:rPr lang="en-US" sz="2500"/>
              <a:t>; (chính sách “ngu dân”, đầu độc bằng rượu, thuốc phiện…)</a:t>
            </a:r>
          </a:p>
          <a:p>
            <a:r>
              <a:rPr lang="en-US" sz="2500"/>
              <a:t>+ Làm </a:t>
            </a:r>
            <a:r>
              <a:rPr lang="en-US" sz="2500">
                <a:solidFill>
                  <a:srgbClr val="FF0000"/>
                </a:solidFill>
              </a:rPr>
              <a:t>xói mòn giá truyền thống </a:t>
            </a:r>
            <a:r>
              <a:rPr lang="en-US" sz="2500"/>
              <a:t>của các quốc gia Đông Nam Á.</a:t>
            </a:r>
          </a:p>
        </p:txBody>
      </p:sp>
      <p:sp>
        <p:nvSpPr>
          <p:cNvPr id="8" name="Rectangle 7">
            <a:hlinkClick r:id="" action="ppaction://noaction"/>
          </p:cNvPr>
          <p:cNvSpPr/>
          <p:nvPr/>
        </p:nvSpPr>
        <p:spPr>
          <a:xfrm>
            <a:off x="5553635" y="0"/>
            <a:ext cx="2380130" cy="5698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47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83989"/>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TextBox 27">
            <a:extLst>
              <a:ext uri="{FF2B5EF4-FFF2-40B4-BE49-F238E27FC236}">
                <a16:creationId xmlns:a16="http://schemas.microsoft.com/office/drawing/2014/main" id="{9BC93EC5-A81A-CAFA-84EB-DAA27E5F3979}"/>
              </a:ext>
            </a:extLst>
          </p:cNvPr>
          <p:cNvSpPr txBox="1"/>
          <p:nvPr/>
        </p:nvSpPr>
        <p:spPr>
          <a:xfrm>
            <a:off x="-3" y="1445654"/>
            <a:ext cx="4572000"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 Chính sách cai trị</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TextBox 28">
            <a:extLst>
              <a:ext uri="{FF2B5EF4-FFF2-40B4-BE49-F238E27FC236}">
                <a16:creationId xmlns:a16="http://schemas.microsoft.com/office/drawing/2014/main" id="{162A0277-3E93-E557-DBC5-0DF05B2B0E7F}"/>
              </a:ext>
            </a:extLst>
          </p:cNvPr>
          <p:cNvSpPr txBox="1"/>
          <p:nvPr/>
        </p:nvSpPr>
        <p:spPr>
          <a:xfrm>
            <a:off x="24285" y="2334756"/>
            <a:ext cx="1219199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Thực</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dân phương Tây đã tiến hành n</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hững</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chính sách cai trị </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thâm độc </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toàn diện </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ở tất cả các lĩnh vực: chính trị, kinh tế, văn hóa…</a:t>
            </a:r>
          </a:p>
        </p:txBody>
      </p:sp>
      <p:sp>
        <p:nvSpPr>
          <p:cNvPr id="30" name="TextBox 29">
            <a:extLst>
              <a:ext uri="{FF2B5EF4-FFF2-40B4-BE49-F238E27FC236}">
                <a16:creationId xmlns:a16="http://schemas.microsoft.com/office/drawing/2014/main" id="{117D2DE0-A249-C431-B6FB-9E3FA81AE20A}"/>
              </a:ext>
            </a:extLst>
          </p:cNvPr>
          <p:cNvSpPr txBox="1"/>
          <p:nvPr/>
        </p:nvSpPr>
        <p:spPr>
          <a:xfrm>
            <a:off x="48568" y="3523302"/>
            <a:ext cx="12167716" cy="1077218"/>
          </a:xfrm>
          <a:prstGeom prst="rect">
            <a:avLst/>
          </a:prstGeom>
          <a:noFill/>
        </p:spPr>
        <p:txBody>
          <a:bodyPr wrap="square">
            <a:spAutoFit/>
          </a:bodyPr>
          <a:lstStyle/>
          <a:p>
            <a:pPr lvl="0" algn="just">
              <a:defRPr/>
            </a:pPr>
            <a:r>
              <a:rPr lang="en-US" sz="3200">
                <a:solidFill>
                  <a:prstClr val="black"/>
                </a:solidFill>
                <a:latin typeface="Times New Roman" panose="02020603050405020304" pitchFamily="18" charset="0"/>
                <a:cs typeface="Times New Roman" panose="02020603050405020304" pitchFamily="18" charset="0"/>
              </a:rPr>
              <a:t>+ Sự thống trị của thực dân phương Tây đã dẫn đến những </a:t>
            </a:r>
            <a:r>
              <a:rPr lang="en-US" sz="3200">
                <a:solidFill>
                  <a:srgbClr val="FF0000"/>
                </a:solidFill>
                <a:latin typeface="Times New Roman" panose="02020603050405020304" pitchFamily="18" charset="0"/>
                <a:cs typeface="Times New Roman" panose="02020603050405020304" pitchFamily="18" charset="0"/>
              </a:rPr>
              <a:t>chuyển biến về kinh tế và xã hội</a:t>
            </a:r>
            <a:r>
              <a:rPr lang="en-US" sz="3200">
                <a:solidFill>
                  <a:prstClr val="black"/>
                </a:solidFill>
                <a:latin typeface="Times New Roman" panose="02020603050405020304" pitchFamily="18" charset="0"/>
                <a:cs typeface="Times New Roman" panose="02020603050405020304" pitchFamily="18" charset="0"/>
              </a:rPr>
              <a:t> ở các nước ĐNA.</a:t>
            </a:r>
          </a:p>
        </p:txBody>
      </p:sp>
      <p:sp>
        <p:nvSpPr>
          <p:cNvPr id="33" name="TextBox 32">
            <a:extLst>
              <a:ext uri="{FF2B5EF4-FFF2-40B4-BE49-F238E27FC236}">
                <a16:creationId xmlns:a16="http://schemas.microsoft.com/office/drawing/2014/main" id="{162A0277-3E93-E557-DBC5-0DF05B2B0E7F}"/>
              </a:ext>
            </a:extLst>
          </p:cNvPr>
          <p:cNvSpPr txBox="1"/>
          <p:nvPr/>
        </p:nvSpPr>
        <p:spPr>
          <a:xfrm>
            <a:off x="142703" y="1884454"/>
            <a:ext cx="373696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Nhận</a:t>
            </a:r>
            <a:r>
              <a:rPr kumimoji="0" lang="en-US" sz="32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xét</a:t>
            </a:r>
          </a:p>
        </p:txBody>
      </p:sp>
      <p:sp>
        <p:nvSpPr>
          <p:cNvPr id="10" name="TextBox 9">
            <a:extLst>
              <a:ext uri="{FF2B5EF4-FFF2-40B4-BE49-F238E27FC236}">
                <a16:creationId xmlns:a16="http://schemas.microsoft.com/office/drawing/2014/main" id="{117D2DE0-A249-C431-B6FB-9E3FA81AE20A}"/>
              </a:ext>
            </a:extLst>
          </p:cNvPr>
          <p:cNvSpPr txBox="1"/>
          <p:nvPr/>
        </p:nvSpPr>
        <p:spPr>
          <a:xfrm>
            <a:off x="-3" y="4635011"/>
            <a:ext cx="12216287" cy="1569660"/>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Làm</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cho </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mâu thuẫn dân tộc </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giữa nhân dân thuộc địa với chính quyền thực dân </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ngày càng sâu sắc </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là </a:t>
            </a:r>
            <a:r>
              <a:rPr kumimoji="0" lang="en-US" sz="32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nguyên nhân </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dẫn đến sự bùng nổ hàng loạt các cuộc đấu tranh giành độc lập của nhân dân ĐNA.</a:t>
            </a:r>
            <a:endParaRPr lang="en-US" sz="3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23120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E96B4E-1679-4646-8E18-8AF929523095}"/>
              </a:ext>
            </a:extLst>
          </p:cNvPr>
          <p:cNvSpPr/>
          <p:nvPr/>
        </p:nvSpPr>
        <p:spPr>
          <a:xfrm>
            <a:off x="843662" y="2628781"/>
            <a:ext cx="7326686"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endParaRPr kumimoji="0" lang="en-US" sz="96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37890" name="Picture 2" descr="Cố lên tiếng Hàn là gì? List câu nói động viên tinh thần bằng tiếng Hàn">
            <a:extLst>
              <a:ext uri="{FF2B5EF4-FFF2-40B4-BE49-F238E27FC236}">
                <a16:creationId xmlns:a16="http://schemas.microsoft.com/office/drawing/2014/main" id="{7DBA2741-9F9B-1040-93E8-C05280D6D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1" y="1352550"/>
            <a:ext cx="4286248" cy="41529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07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wd">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CBCB1-EA4B-40FC-99EA-AE2E1ACC55AD}"/>
              </a:ext>
            </a:extLst>
          </p:cNvPr>
          <p:cNvSpPr txBox="1"/>
          <p:nvPr/>
        </p:nvSpPr>
        <p:spPr>
          <a:xfrm>
            <a:off x="106691" y="106196"/>
            <a:ext cx="12085309" cy="1169551"/>
          </a:xfrm>
          <a:prstGeom prst="rect">
            <a:avLst/>
          </a:prstGeom>
          <a:noFill/>
        </p:spPr>
        <p:txBody>
          <a:bodyPr wrap="square" lIns="0" tIns="0" rIns="0" bIns="0" rtlCol="0">
            <a:spAutoFit/>
          </a:bodyPr>
          <a:lstStyle/>
          <a:p>
            <a:pPr algn="ctr"/>
            <a:r>
              <a:rPr lang="en-US" sz="3800" b="1" dirty="0">
                <a:solidFill>
                  <a:schemeClr val="accent6">
                    <a:lumMod val="50000"/>
                  </a:schemeClr>
                </a:solidFill>
                <a:latin typeface="Times New Roman" panose="02020603050405020304" pitchFamily="18" charset="0"/>
                <a:cs typeface="Times New Roman" panose="02020603050405020304" pitchFamily="18" charset="0"/>
              </a:rPr>
              <a:t>CHỦ </a:t>
            </a:r>
            <a:r>
              <a:rPr lang="en-US" sz="3800" b="1">
                <a:solidFill>
                  <a:schemeClr val="accent6">
                    <a:lumMod val="50000"/>
                  </a:schemeClr>
                </a:solidFill>
                <a:latin typeface="Times New Roman" panose="02020603050405020304" pitchFamily="18" charset="0"/>
                <a:cs typeface="Times New Roman" panose="02020603050405020304" pitchFamily="18" charset="0"/>
              </a:rPr>
              <a:t>ĐỀ 3: </a:t>
            </a:r>
            <a:r>
              <a:rPr lang="en-US" sz="3800" b="1" dirty="0">
                <a:solidFill>
                  <a:schemeClr val="accent6">
                    <a:lumMod val="50000"/>
                  </a:schemeClr>
                </a:solidFill>
                <a:latin typeface="Times New Roman" panose="02020603050405020304" pitchFamily="18" charset="0"/>
                <a:cs typeface="Times New Roman" panose="02020603050405020304" pitchFamily="18" charset="0"/>
              </a:rPr>
              <a:t>QUÁ TRÌNH GIÀNH ĐỘC LẬP DÂN TỘC CỦA CÁC QUỐC GIA ĐÔNG NAM Á </a:t>
            </a:r>
          </a:p>
        </p:txBody>
      </p:sp>
      <p:pic>
        <p:nvPicPr>
          <p:cNvPr id="4" name="Picture 3">
            <a:extLst>
              <a:ext uri="{FF2B5EF4-FFF2-40B4-BE49-F238E27FC236}">
                <a16:creationId xmlns:a16="http://schemas.microsoft.com/office/drawing/2014/main" id="{946CD8F2-519F-5699-E00A-681B225B4E3F}"/>
              </a:ext>
            </a:extLst>
          </p:cNvPr>
          <p:cNvPicPr>
            <a:picLocks noChangeAspect="1"/>
          </p:cNvPicPr>
          <p:nvPr/>
        </p:nvPicPr>
        <p:blipFill>
          <a:blip r:embed="rId2"/>
          <a:stretch>
            <a:fillRect/>
          </a:stretch>
        </p:blipFill>
        <p:spPr>
          <a:xfrm>
            <a:off x="106692" y="1275748"/>
            <a:ext cx="11946763" cy="5444542"/>
          </a:xfrm>
          <a:prstGeom prst="rect">
            <a:avLst/>
          </a:prstGeom>
        </p:spPr>
      </p:pic>
    </p:spTree>
    <p:extLst>
      <p:ext uri="{BB962C8B-B14F-4D97-AF65-F5344CB8AC3E}">
        <p14:creationId xmlns:p14="http://schemas.microsoft.com/office/powerpoint/2010/main" val="4267837454"/>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418556" y="1374994"/>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Hà Lan</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p:cNvSpPr/>
          <p:nvPr/>
        </p:nvSpPr>
        <p:spPr>
          <a:xfrm>
            <a:off x="428894" y="2773694"/>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Pháp</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Flowchart: Terminator 6"/>
          <p:cNvSpPr/>
          <p:nvPr/>
        </p:nvSpPr>
        <p:spPr>
          <a:xfrm>
            <a:off x="428894" y="4121997"/>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3. Anh</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p:cNvSpPr/>
          <p:nvPr/>
        </p:nvSpPr>
        <p:spPr>
          <a:xfrm>
            <a:off x="385727" y="5367689"/>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4. Tây Ban Nha</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0" name="Flowchart: Terminator 19"/>
          <p:cNvSpPr/>
          <p:nvPr/>
        </p:nvSpPr>
        <p:spPr>
          <a:xfrm>
            <a:off x="6589941" y="1158811"/>
            <a:ext cx="5383014" cy="599440"/>
          </a:xfrm>
          <a:prstGeom prst="flowChartTerminator">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 Miến Điện, Mã Lai</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Flowchart: Terminator 21"/>
          <p:cNvSpPr/>
          <p:nvPr/>
        </p:nvSpPr>
        <p:spPr>
          <a:xfrm>
            <a:off x="6723092" y="4582094"/>
            <a:ext cx="5383014" cy="599440"/>
          </a:xfrm>
          <a:prstGeom prst="flowChartTerminator">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 In-nô-nê-xi-a</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Flowchart: Terminator 22"/>
          <p:cNvSpPr/>
          <p:nvPr/>
        </p:nvSpPr>
        <p:spPr>
          <a:xfrm>
            <a:off x="6600279" y="3471432"/>
            <a:ext cx="5383014" cy="599440"/>
          </a:xfrm>
          <a:prstGeom prst="flowChartTerminator">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d.Việt Nam, Lào, Cam-pu-chia</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Flowchart: Terminator 23"/>
          <p:cNvSpPr/>
          <p:nvPr/>
        </p:nvSpPr>
        <p:spPr>
          <a:xfrm>
            <a:off x="6467128" y="2344669"/>
            <a:ext cx="5628640" cy="599440"/>
          </a:xfrm>
          <a:prstGeom prst="flowChartTerminator">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e. Phi-lip-pin</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26" name="Straight Connector 25"/>
          <p:cNvCxnSpPr>
            <a:cxnSpLocks/>
            <a:endCxn id="22" idx="1"/>
          </p:cNvCxnSpPr>
          <p:nvPr/>
        </p:nvCxnSpPr>
        <p:spPr>
          <a:xfrm>
            <a:off x="4020062" y="1594635"/>
            <a:ext cx="2703030" cy="3287179"/>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a:stCxn id="6" idx="3"/>
            <a:endCxn id="23" idx="1"/>
          </p:cNvCxnSpPr>
          <p:nvPr/>
        </p:nvCxnSpPr>
        <p:spPr>
          <a:xfrm>
            <a:off x="4020063" y="3073414"/>
            <a:ext cx="2580216" cy="697738"/>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7" idx="3"/>
            <a:endCxn id="20" idx="1"/>
          </p:cNvCxnSpPr>
          <p:nvPr/>
        </p:nvCxnSpPr>
        <p:spPr>
          <a:xfrm flipV="1">
            <a:off x="4020063" y="1458531"/>
            <a:ext cx="2569878" cy="2963186"/>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a:stCxn id="8" idx="3"/>
            <a:endCxn id="24" idx="1"/>
          </p:cNvCxnSpPr>
          <p:nvPr/>
        </p:nvCxnSpPr>
        <p:spPr>
          <a:xfrm flipV="1">
            <a:off x="3976896" y="2644389"/>
            <a:ext cx="2490232" cy="302302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738793" y="24975"/>
            <a:ext cx="9217342" cy="1569660"/>
            <a:chOff x="1" y="-22452"/>
            <a:chExt cx="6179475" cy="1569660"/>
          </a:xfrm>
        </p:grpSpPr>
        <p:sp>
          <p:nvSpPr>
            <p:cNvPr id="35" name="TextBox 34"/>
            <p:cNvSpPr txBox="1"/>
            <p:nvPr/>
          </p:nvSpPr>
          <p:spPr>
            <a:xfrm>
              <a:off x="1" y="-22452"/>
              <a:ext cx="61794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Nối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1414014" y="223405"/>
              <a:ext cx="394835" cy="39460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Arial"/>
                <a:ea typeface="+mn-ea"/>
                <a:cs typeface="+mn-cs"/>
              </a:endParaRPr>
            </a:p>
          </p:txBody>
        </p:sp>
        <p:sp>
          <p:nvSpPr>
            <p:cNvPr id="37" name="Freeform 417"/>
            <p:cNvSpPr/>
            <p:nvPr/>
          </p:nvSpPr>
          <p:spPr>
            <a:xfrm>
              <a:off x="2360598" y="275254"/>
              <a:ext cx="540192" cy="396466"/>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Arial"/>
                <a:ea typeface="+mn-ea"/>
                <a:cs typeface="+mn-cs"/>
              </a:endParaRPr>
            </a:p>
          </p:txBody>
        </p:sp>
      </p:grpSp>
      <p:sp>
        <p:nvSpPr>
          <p:cNvPr id="38" name="Freeform 417"/>
          <p:cNvSpPr/>
          <p:nvPr/>
        </p:nvSpPr>
        <p:spPr>
          <a:xfrm>
            <a:off x="10521428" y="598467"/>
            <a:ext cx="735715" cy="522220"/>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795937">
            <a:off x="6607324" y="1240019"/>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795937">
            <a:off x="6575275" y="3550922"/>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6561800" y="2450492"/>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795937">
            <a:off x="1083768" y="72442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31" name="Freeform 454">
            <a:extLst>
              <a:ext uri="{FF2B5EF4-FFF2-40B4-BE49-F238E27FC236}">
                <a16:creationId xmlns:a16="http://schemas.microsoft.com/office/drawing/2014/main" id="{81834525-887B-5D4F-A477-73847DAFCBCA}"/>
              </a:ext>
            </a:extLst>
          </p:cNvPr>
          <p:cNvSpPr/>
          <p:nvPr/>
        </p:nvSpPr>
        <p:spPr>
          <a:xfrm rot="18810425">
            <a:off x="6878370" y="4732480"/>
            <a:ext cx="519421" cy="503764"/>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9" name="Flowchart: Terminator 28"/>
          <p:cNvSpPr/>
          <p:nvPr/>
        </p:nvSpPr>
        <p:spPr>
          <a:xfrm>
            <a:off x="6712754" y="5853564"/>
            <a:ext cx="5383014" cy="599440"/>
          </a:xfrm>
          <a:prstGeom prst="flowChartTerminator">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 Đông-ti-mo</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0353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2" name="push.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subTnLst>
                                    <p:audio>
                                      <p:cMediaNode>
                                        <p:cTn display="0" masterRel="sameClick">
                                          <p:stCondLst>
                                            <p:cond evt="begin" delay="0">
                                              <p:tn val="29"/>
                                            </p:cond>
                                          </p:stCondLst>
                                          <p:endCondLst>
                                            <p:cond evt="onStopAudio" delay="0">
                                              <p:tgtEl>
                                                <p:sldTgt/>
                                              </p:tgtEl>
                                            </p:cond>
                                          </p:endCondLst>
                                        </p:cTn>
                                        <p:tgtEl>
                                          <p:sndTgt r:embed="rId2" name="push.wav"/>
                                        </p:tgtEl>
                                      </p:cMediaNode>
                                    </p:audio>
                                  </p:subTnLst>
                                </p:cTn>
                              </p:par>
                              <p:par>
                                <p:cTn id="32" presetID="22" presetClass="entr" presetSubtype="4"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P spid="44" grpId="0" animBg="1"/>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a:off x="169817" y="-43540"/>
            <a:ext cx="11691257" cy="6553200"/>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en-US" sz="1800"/>
          </a:p>
        </p:txBody>
      </p:sp>
      <p:pic>
        <p:nvPicPr>
          <p:cNvPr id="11267" name="Picture 3"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11182"/>
            <a:ext cx="1295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0700" y="1277981"/>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WordArt 5"/>
          <p:cNvSpPr>
            <a:spLocks noChangeArrowheads="1" noChangeShapeType="1" noTextEdit="1"/>
          </p:cNvSpPr>
          <p:nvPr/>
        </p:nvSpPr>
        <p:spPr bwMode="auto">
          <a:xfrm>
            <a:off x="3886200" y="363582"/>
            <a:ext cx="4953000" cy="581025"/>
          </a:xfrm>
          <a:prstGeom prst="rect">
            <a:avLst/>
          </a:prstGeom>
        </p:spPr>
        <p:txBody>
          <a:bodyPr wrap="none" fromWordArt="1">
            <a:prstTxWarp prst="textPlain">
              <a:avLst>
                <a:gd name="adj" fmla="val 50000"/>
              </a:avLst>
            </a:prstTxWarp>
          </a:bodyPr>
          <a:lstStyle/>
          <a:p>
            <a:pPr algn="ctr"/>
            <a:r>
              <a:rPr lang="en-US" sz="4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ĐÔNG NAM Á</a:t>
            </a:r>
          </a:p>
        </p:txBody>
      </p:sp>
      <p:sp>
        <p:nvSpPr>
          <p:cNvPr id="11270" name="AutoShape 6"/>
          <p:cNvSpPr>
            <a:spLocks noChangeArrowheads="1"/>
          </p:cNvSpPr>
          <p:nvPr/>
        </p:nvSpPr>
        <p:spPr bwMode="auto">
          <a:xfrm>
            <a:off x="5334000" y="1409024"/>
            <a:ext cx="1676400" cy="439737"/>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71" name="AutoShape 7"/>
          <p:cNvSpPr>
            <a:spLocks noChangeArrowheads="1"/>
          </p:cNvSpPr>
          <p:nvPr/>
        </p:nvSpPr>
        <p:spPr bwMode="auto">
          <a:xfrm>
            <a:off x="5403850" y="1447563"/>
            <a:ext cx="1536700" cy="34131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72" name="Text Box 8"/>
          <p:cNvSpPr txBox="1">
            <a:spLocks noChangeArrowheads="1"/>
          </p:cNvSpPr>
          <p:nvPr/>
        </p:nvSpPr>
        <p:spPr bwMode="auto">
          <a:xfrm>
            <a:off x="5386063" y="1392396"/>
            <a:ext cx="1612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a:latin typeface="Times New Roman" panose="02020603050405020304" pitchFamily="18" charset="0"/>
              </a:rPr>
              <a:t>Câu hỏi 1</a:t>
            </a:r>
          </a:p>
        </p:txBody>
      </p:sp>
      <p:grpSp>
        <p:nvGrpSpPr>
          <p:cNvPr id="11273" name="Group 9"/>
          <p:cNvGrpSpPr>
            <a:grpSpLocks/>
          </p:cNvGrpSpPr>
          <p:nvPr/>
        </p:nvGrpSpPr>
        <p:grpSpPr bwMode="auto">
          <a:xfrm>
            <a:off x="9296400" y="5181601"/>
            <a:ext cx="1168400" cy="561975"/>
            <a:chOff x="4512" y="3792"/>
            <a:chExt cx="736" cy="354"/>
          </a:xfrm>
        </p:grpSpPr>
        <p:pic>
          <p:nvPicPr>
            <p:cNvPr id="11291" name="Picture 10" descr="ani3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2" name="Text Box 11">
              <a:hlinkClick r:id="rId7" action="ppaction://hlinksldjump" tooltip="Trở lại chọn câu hỏi"/>
            </p:cNvPr>
            <p:cNvSpPr txBox="1">
              <a:spLocks noChangeArrowheads="1"/>
            </p:cNvSpPr>
            <p:nvPr/>
          </p:nvSpPr>
          <p:spPr bwMode="auto">
            <a:xfrm>
              <a:off x="4752" y="3896"/>
              <a:ext cx="4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latin typeface=".VnArial Narrow" panose="020B7200000000000000" pitchFamily="34" charset="0"/>
                </a:rPr>
                <a:t>Home</a:t>
              </a:r>
            </a:p>
          </p:txBody>
        </p:sp>
      </p:grpSp>
      <p:sp>
        <p:nvSpPr>
          <p:cNvPr id="419852" name="WordArt 12"/>
          <p:cNvSpPr>
            <a:spLocks noChangeArrowheads="1" noChangeShapeType="1" noTextEdit="1"/>
          </p:cNvSpPr>
          <p:nvPr/>
        </p:nvSpPr>
        <p:spPr bwMode="auto">
          <a:xfrm>
            <a:off x="3886200" y="1480461"/>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Lịch sử</a:t>
            </a:r>
          </a:p>
        </p:txBody>
      </p:sp>
      <p:sp>
        <p:nvSpPr>
          <p:cNvPr id="419853" name="WordArt 13"/>
          <p:cNvSpPr>
            <a:spLocks noChangeArrowheads="1" noChangeShapeType="1" noTextEdit="1"/>
          </p:cNvSpPr>
          <p:nvPr/>
        </p:nvSpPr>
        <p:spPr bwMode="auto">
          <a:xfrm>
            <a:off x="7162800" y="1480461"/>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Lịch sử</a:t>
            </a:r>
          </a:p>
        </p:txBody>
      </p:sp>
      <p:pic>
        <p:nvPicPr>
          <p:cNvPr id="11276" name="Picture 14" descr="star_tip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44000" y="211181"/>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5" descr="people008"/>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642613" y="1603588"/>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6" name="Text Box 16"/>
          <p:cNvSpPr txBox="1">
            <a:spLocks noChangeArrowheads="1"/>
          </p:cNvSpPr>
          <p:nvPr/>
        </p:nvSpPr>
        <p:spPr bwMode="auto">
          <a:xfrm>
            <a:off x="1287780" y="1810841"/>
            <a:ext cx="1014984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008000"/>
                </a:solidFill>
                <a:latin typeface="Sitka Banner" pitchFamily="2" charset="0"/>
                <a:cs typeface="Times New Roman" panose="02020603050405020304" pitchFamily="18" charset="0"/>
              </a:rPr>
              <a:t>Điểm chung trong chính sách cai trị về chính trị của các nước thực dân phương Tây ở Đông Nam Á là gì?</a:t>
            </a:r>
            <a:endParaRPr lang="en-US" altLang="en-US" sz="3200" b="1" dirty="0">
              <a:solidFill>
                <a:srgbClr val="008000"/>
              </a:solidFill>
              <a:latin typeface="Sitka Banner" pitchFamily="2" charset="0"/>
              <a:cs typeface="Times New Roman" panose="02020603050405020304" pitchFamily="18" charset="0"/>
            </a:endParaRPr>
          </a:p>
        </p:txBody>
      </p:sp>
      <p:sp>
        <p:nvSpPr>
          <p:cNvPr id="11279" name="Text Box 17"/>
          <p:cNvSpPr txBox="1">
            <a:spLocks noChangeArrowheads="1"/>
          </p:cNvSpPr>
          <p:nvPr/>
        </p:nvSpPr>
        <p:spPr bwMode="auto">
          <a:xfrm>
            <a:off x="3048000" y="6202364"/>
            <a:ext cx="2209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a:latin typeface=".VnArial Narrow" panose="020B7200000000000000" pitchFamily="34" charset="0"/>
              </a:rPr>
              <a:t>(Gâ phÝm </a:t>
            </a:r>
            <a:r>
              <a:rPr lang="en-US" altLang="en-US" sz="1200">
                <a:solidFill>
                  <a:srgbClr val="FF6600"/>
                </a:solidFill>
                <a:latin typeface=".VnArial Narrow" panose="020B7200000000000000" pitchFamily="34" charset="0"/>
              </a:rPr>
              <a:t>ENTER</a:t>
            </a:r>
            <a:r>
              <a:rPr lang="en-US" altLang="en-US" sz="1200">
                <a:latin typeface=".VnArial Narrow" panose="020B7200000000000000" pitchFamily="34" charset="0"/>
              </a:rPr>
              <a:t> ®Ó xem ®¸p ¸n)</a:t>
            </a:r>
          </a:p>
        </p:txBody>
      </p:sp>
      <p:grpSp>
        <p:nvGrpSpPr>
          <p:cNvPr id="11280" name="Group 18"/>
          <p:cNvGrpSpPr>
            <a:grpSpLocks/>
          </p:cNvGrpSpPr>
          <p:nvPr/>
        </p:nvGrpSpPr>
        <p:grpSpPr bwMode="auto">
          <a:xfrm>
            <a:off x="2271486" y="5585619"/>
            <a:ext cx="7340600" cy="1028700"/>
            <a:chOff x="560" y="3384"/>
            <a:chExt cx="4624" cy="648"/>
          </a:xfrm>
        </p:grpSpPr>
        <p:pic>
          <p:nvPicPr>
            <p:cNvPr id="11283" name="Picture 19" descr="440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20" descr="463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1" descr="boo7"/>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22" descr="email00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23" descr="et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24" descr="glob_anm"/>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25" descr="ani5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26" descr="mu37"/>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867" name="Text Box 27"/>
          <p:cNvSpPr txBox="1">
            <a:spLocks noChangeArrowheads="1"/>
          </p:cNvSpPr>
          <p:nvPr/>
        </p:nvSpPr>
        <p:spPr bwMode="auto">
          <a:xfrm>
            <a:off x="310605" y="2744803"/>
            <a:ext cx="11723189"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Vẫn duy trì các thế lực phong kiến địa phương  như một công cụ tay sai.                 </a:t>
            </a:r>
          </a:p>
          <a:p>
            <a:pPr>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 Chỉ có đại diện chính quyền thực dân mới được thi hành chính sách cai trị.</a:t>
            </a:r>
          </a:p>
          <a:p>
            <a:pPr eaLnBrk="1" hangingPunct="1">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 Sử dụng quân đội từ chính quốc để bảo vệ bộ máy cai trị thực dân.</a:t>
            </a:r>
          </a:p>
          <a:p>
            <a:pPr eaLnBrk="1" hangingPunct="1">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Thiết lập nền thống trị bằng hình thức giống nhau.</a:t>
            </a:r>
            <a:endParaRPr lang="en-US" altLang="en-US" sz="2800" b="1" dirty="0">
              <a:solidFill>
                <a:srgbClr val="0000FF"/>
              </a:solidFill>
              <a:latin typeface="Sitka Banner" pitchFamily="2" charset="0"/>
              <a:cs typeface="Times New Roman" panose="02020603050405020304" pitchFamily="18" charset="0"/>
            </a:endParaRPr>
          </a:p>
        </p:txBody>
      </p:sp>
      <p:sp>
        <p:nvSpPr>
          <p:cNvPr id="419868" name="Rectangle 28"/>
          <p:cNvSpPr>
            <a:spLocks noChangeArrowheads="1"/>
          </p:cNvSpPr>
          <p:nvPr/>
        </p:nvSpPr>
        <p:spPr bwMode="auto">
          <a:xfrm>
            <a:off x="5255138" y="5185391"/>
            <a:ext cx="18261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i="1" dirty="0" err="1">
                <a:solidFill>
                  <a:srgbClr val="71216B"/>
                </a:solidFill>
                <a:latin typeface="Sitka Banner" pitchFamily="2" charset="0"/>
                <a:cs typeface="Times New Roman" panose="02020603050405020304" pitchFamily="18" charset="0"/>
              </a:rPr>
              <a:t>Đáp</a:t>
            </a:r>
            <a:r>
              <a:rPr lang="en-US" altLang="en-US" b="1" i="1" dirty="0">
                <a:solidFill>
                  <a:srgbClr val="71216B"/>
                </a:solidFill>
                <a:latin typeface="Sitka Banner" pitchFamily="2" charset="0"/>
                <a:cs typeface="Times New Roman" panose="02020603050405020304" pitchFamily="18" charset="0"/>
              </a:rPr>
              <a:t> </a:t>
            </a:r>
            <a:r>
              <a:rPr lang="en-US" altLang="en-US" b="1" i="1" dirty="0" err="1">
                <a:solidFill>
                  <a:srgbClr val="71216B"/>
                </a:solidFill>
                <a:latin typeface="Sitka Banner" pitchFamily="2" charset="0"/>
                <a:cs typeface="Times New Roman" panose="02020603050405020304" pitchFamily="18" charset="0"/>
              </a:rPr>
              <a:t>án</a:t>
            </a:r>
            <a:r>
              <a:rPr lang="en-US" altLang="en-US" b="1" i="1">
                <a:solidFill>
                  <a:srgbClr val="71216B"/>
                </a:solidFill>
                <a:latin typeface="Sitka Banner" pitchFamily="2" charset="0"/>
                <a:cs typeface="Times New Roman" panose="02020603050405020304" pitchFamily="18" charset="0"/>
              </a:rPr>
              <a:t>: A</a:t>
            </a:r>
            <a:endParaRPr lang="en-US" altLang="en-US" b="1" i="1" dirty="0">
              <a:solidFill>
                <a:srgbClr val="71216B"/>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58020897"/>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9853"/>
                                        </p:tgtEl>
                                        <p:attrNameLst>
                                          <p:attrName>style.visibility</p:attrName>
                                        </p:attrNameLst>
                                      </p:cBhvr>
                                      <p:to>
                                        <p:strVal val="visible"/>
                                      </p:to>
                                    </p:set>
                                    <p:anim calcmode="lin" valueType="num">
                                      <p:cBhvr>
                                        <p:cTn id="7" dur="5000" fill="hold"/>
                                        <p:tgtEl>
                                          <p:spTgt spid="419853"/>
                                        </p:tgtEl>
                                        <p:attrNameLst>
                                          <p:attrName>ppt_w</p:attrName>
                                        </p:attrNameLst>
                                      </p:cBhvr>
                                      <p:tavLst>
                                        <p:tav tm="0" fmla="#ppt_w*sin(2.5*pi*$)">
                                          <p:val>
                                            <p:fltVal val="0"/>
                                          </p:val>
                                        </p:tav>
                                        <p:tav tm="100000">
                                          <p:val>
                                            <p:fltVal val="1"/>
                                          </p:val>
                                        </p:tav>
                                      </p:tavLst>
                                    </p:anim>
                                    <p:anim calcmode="lin" valueType="num">
                                      <p:cBhvr>
                                        <p:cTn id="8" dur="5000" fill="hold"/>
                                        <p:tgtEl>
                                          <p:spTgt spid="419853"/>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9852"/>
                                        </p:tgtEl>
                                        <p:attrNameLst>
                                          <p:attrName>style.visibility</p:attrName>
                                        </p:attrNameLst>
                                      </p:cBhvr>
                                      <p:to>
                                        <p:strVal val="visible"/>
                                      </p:to>
                                    </p:set>
                                    <p:anim calcmode="lin" valueType="num">
                                      <p:cBhvr>
                                        <p:cTn id="11" dur="5000" fill="hold"/>
                                        <p:tgtEl>
                                          <p:spTgt spid="419852"/>
                                        </p:tgtEl>
                                        <p:attrNameLst>
                                          <p:attrName>ppt_w</p:attrName>
                                        </p:attrNameLst>
                                      </p:cBhvr>
                                      <p:tavLst>
                                        <p:tav tm="0" fmla="#ppt_w*sin(2.5*pi*$)">
                                          <p:val>
                                            <p:fltVal val="0"/>
                                          </p:val>
                                        </p:tav>
                                        <p:tav tm="100000">
                                          <p:val>
                                            <p:fltVal val="1"/>
                                          </p:val>
                                        </p:tav>
                                      </p:tavLst>
                                    </p:anim>
                                    <p:anim calcmode="lin" valueType="num">
                                      <p:cBhvr>
                                        <p:cTn id="12" dur="5000" fill="hold"/>
                                        <p:tgtEl>
                                          <p:spTgt spid="419852"/>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9856"/>
                                        </p:tgtEl>
                                        <p:attrNameLst>
                                          <p:attrName>style.visibility</p:attrName>
                                        </p:attrNameLst>
                                      </p:cBhvr>
                                      <p:to>
                                        <p:strVal val="visible"/>
                                      </p:to>
                                    </p:set>
                                    <p:anim calcmode="discrete" valueType="clr">
                                      <p:cBhvr override="childStyle">
                                        <p:cTn id="15" dur="80"/>
                                        <p:tgtEl>
                                          <p:spTgt spid="419856"/>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9856"/>
                                        </p:tgtEl>
                                        <p:attrNameLst>
                                          <p:attrName>fillcolor</p:attrName>
                                        </p:attrNameLst>
                                      </p:cBhvr>
                                      <p:tavLst>
                                        <p:tav tm="0">
                                          <p:val>
                                            <p:clrVal>
                                              <a:schemeClr val="accent2"/>
                                            </p:clrVal>
                                          </p:val>
                                        </p:tav>
                                        <p:tav tm="50000">
                                          <p:val>
                                            <p:clrVal>
                                              <a:schemeClr val="hlink"/>
                                            </p:clrVal>
                                          </p:val>
                                        </p:tav>
                                      </p:tavLst>
                                    </p:anim>
                                    <p:set>
                                      <p:cBhvr>
                                        <p:cTn id="17" dur="80"/>
                                        <p:tgtEl>
                                          <p:spTgt spid="419856"/>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419867"/>
                                        </p:tgtEl>
                                        <p:attrNameLst>
                                          <p:attrName>style.visibility</p:attrName>
                                        </p:attrNameLst>
                                      </p:cBhvr>
                                      <p:to>
                                        <p:strVal val="visible"/>
                                      </p:to>
                                    </p:set>
                                    <p:animEffect transition="in" filter="slide(fromBottom)">
                                      <p:cBhvr>
                                        <p:cTn id="22" dur="500"/>
                                        <p:tgtEl>
                                          <p:spTgt spid="4198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419868"/>
                                        </p:tgtEl>
                                        <p:attrNameLst>
                                          <p:attrName>style.visibility</p:attrName>
                                        </p:attrNameLst>
                                      </p:cBhvr>
                                      <p:to>
                                        <p:strVal val="visible"/>
                                      </p:to>
                                    </p:set>
                                    <p:anim calcmode="lin" valueType="num">
                                      <p:cBhvr>
                                        <p:cTn id="27" dur="500" fill="hold"/>
                                        <p:tgtEl>
                                          <p:spTgt spid="419868"/>
                                        </p:tgtEl>
                                        <p:attrNameLst>
                                          <p:attrName>ppt_w</p:attrName>
                                        </p:attrNameLst>
                                      </p:cBhvr>
                                      <p:tavLst>
                                        <p:tav tm="0">
                                          <p:val>
                                            <p:fltVal val="0"/>
                                          </p:val>
                                        </p:tav>
                                        <p:tav tm="100000">
                                          <p:val>
                                            <p:strVal val="#ppt_w"/>
                                          </p:val>
                                        </p:tav>
                                      </p:tavLst>
                                    </p:anim>
                                    <p:anim calcmode="lin" valueType="num">
                                      <p:cBhvr>
                                        <p:cTn id="28" dur="500" fill="hold"/>
                                        <p:tgtEl>
                                          <p:spTgt spid="419868"/>
                                        </p:tgtEl>
                                        <p:attrNameLst>
                                          <p:attrName>ppt_h</p:attrName>
                                        </p:attrNameLst>
                                      </p:cBhvr>
                                      <p:tavLst>
                                        <p:tav tm="0">
                                          <p:val>
                                            <p:fltVal val="0"/>
                                          </p:val>
                                        </p:tav>
                                        <p:tav tm="100000">
                                          <p:val>
                                            <p:strVal val="#ppt_h"/>
                                          </p:val>
                                        </p:tav>
                                      </p:tavLst>
                                    </p:anim>
                                    <p:animEffect transition="in" filter="fade">
                                      <p:cBhvr>
                                        <p:cTn id="29" dur="500"/>
                                        <p:tgtEl>
                                          <p:spTgt spid="419868"/>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7" grpId="0"/>
      <p:bldP spid="41986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a:off x="169817" y="-43540"/>
            <a:ext cx="11691257" cy="6553200"/>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en-US" sz="1800"/>
          </a:p>
        </p:txBody>
      </p:sp>
      <p:pic>
        <p:nvPicPr>
          <p:cNvPr id="11267" name="Picture 3"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11182"/>
            <a:ext cx="1295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0700" y="1277981"/>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WordArt 5"/>
          <p:cNvSpPr>
            <a:spLocks noChangeArrowheads="1" noChangeShapeType="1" noTextEdit="1"/>
          </p:cNvSpPr>
          <p:nvPr/>
        </p:nvSpPr>
        <p:spPr bwMode="auto">
          <a:xfrm>
            <a:off x="3886200" y="363582"/>
            <a:ext cx="4953000" cy="581025"/>
          </a:xfrm>
          <a:prstGeom prst="rect">
            <a:avLst/>
          </a:prstGeom>
        </p:spPr>
        <p:txBody>
          <a:bodyPr wrap="none" fromWordArt="1">
            <a:prstTxWarp prst="textPlain">
              <a:avLst>
                <a:gd name="adj" fmla="val 50000"/>
              </a:avLst>
            </a:prstTxWarp>
          </a:bodyPr>
          <a:lstStyle/>
          <a:p>
            <a:pPr algn="ctr"/>
            <a:r>
              <a:rPr lang="en-US" sz="4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ĐÔNG NAM Á</a:t>
            </a:r>
          </a:p>
        </p:txBody>
      </p:sp>
      <p:sp>
        <p:nvSpPr>
          <p:cNvPr id="11270" name="AutoShape 6"/>
          <p:cNvSpPr>
            <a:spLocks noChangeArrowheads="1"/>
          </p:cNvSpPr>
          <p:nvPr/>
        </p:nvSpPr>
        <p:spPr bwMode="auto">
          <a:xfrm>
            <a:off x="5334000" y="1409024"/>
            <a:ext cx="1676400" cy="439737"/>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71" name="AutoShape 7"/>
          <p:cNvSpPr>
            <a:spLocks noChangeArrowheads="1"/>
          </p:cNvSpPr>
          <p:nvPr/>
        </p:nvSpPr>
        <p:spPr bwMode="auto">
          <a:xfrm>
            <a:off x="5403850" y="1447563"/>
            <a:ext cx="1536700" cy="34131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72" name="Text Box 8"/>
          <p:cNvSpPr txBox="1">
            <a:spLocks noChangeArrowheads="1"/>
          </p:cNvSpPr>
          <p:nvPr/>
        </p:nvSpPr>
        <p:spPr bwMode="auto">
          <a:xfrm>
            <a:off x="5386063" y="1392396"/>
            <a:ext cx="1612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a:latin typeface="Times New Roman" panose="02020603050405020304" pitchFamily="18" charset="0"/>
              </a:rPr>
              <a:t>Câu hỏi 2</a:t>
            </a:r>
          </a:p>
        </p:txBody>
      </p:sp>
      <p:grpSp>
        <p:nvGrpSpPr>
          <p:cNvPr id="11273" name="Group 9"/>
          <p:cNvGrpSpPr>
            <a:grpSpLocks/>
          </p:cNvGrpSpPr>
          <p:nvPr/>
        </p:nvGrpSpPr>
        <p:grpSpPr bwMode="auto">
          <a:xfrm>
            <a:off x="9296400" y="5181601"/>
            <a:ext cx="1168400" cy="561975"/>
            <a:chOff x="4512" y="3792"/>
            <a:chExt cx="736" cy="354"/>
          </a:xfrm>
        </p:grpSpPr>
        <p:pic>
          <p:nvPicPr>
            <p:cNvPr id="11291" name="Picture 10" descr="ani3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2" name="Text Box 11">
              <a:hlinkClick r:id="rId7" action="ppaction://hlinksldjump" tooltip="Trở lại chọn câu hỏi"/>
            </p:cNvPr>
            <p:cNvSpPr txBox="1">
              <a:spLocks noChangeArrowheads="1"/>
            </p:cNvSpPr>
            <p:nvPr/>
          </p:nvSpPr>
          <p:spPr bwMode="auto">
            <a:xfrm>
              <a:off x="4752" y="3896"/>
              <a:ext cx="4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latin typeface=".VnArial Narrow" panose="020B7200000000000000" pitchFamily="34" charset="0"/>
                </a:rPr>
                <a:t>Home</a:t>
              </a:r>
            </a:p>
          </p:txBody>
        </p:sp>
      </p:grpSp>
      <p:sp>
        <p:nvSpPr>
          <p:cNvPr id="419852" name="WordArt 12"/>
          <p:cNvSpPr>
            <a:spLocks noChangeArrowheads="1" noChangeShapeType="1" noTextEdit="1"/>
          </p:cNvSpPr>
          <p:nvPr/>
        </p:nvSpPr>
        <p:spPr bwMode="auto">
          <a:xfrm>
            <a:off x="3886200" y="1480461"/>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Lịch sử</a:t>
            </a:r>
          </a:p>
        </p:txBody>
      </p:sp>
      <p:sp>
        <p:nvSpPr>
          <p:cNvPr id="419853" name="WordArt 13"/>
          <p:cNvSpPr>
            <a:spLocks noChangeArrowheads="1" noChangeShapeType="1" noTextEdit="1"/>
          </p:cNvSpPr>
          <p:nvPr/>
        </p:nvSpPr>
        <p:spPr bwMode="auto">
          <a:xfrm>
            <a:off x="7162800" y="1480461"/>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Lịch sử</a:t>
            </a:r>
          </a:p>
        </p:txBody>
      </p:sp>
      <p:pic>
        <p:nvPicPr>
          <p:cNvPr id="11276" name="Picture 14" descr="star_tip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44000" y="211181"/>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5" descr="people008"/>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642613" y="1603588"/>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6" name="Text Box 16"/>
          <p:cNvSpPr txBox="1">
            <a:spLocks noChangeArrowheads="1"/>
          </p:cNvSpPr>
          <p:nvPr/>
        </p:nvSpPr>
        <p:spPr bwMode="auto">
          <a:xfrm>
            <a:off x="1287780" y="1810841"/>
            <a:ext cx="1014984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008000"/>
                </a:solidFill>
                <a:latin typeface="Sitka Banner" pitchFamily="2" charset="0"/>
                <a:cs typeface="Times New Roman" panose="02020603050405020304" pitchFamily="18" charset="0"/>
              </a:rPr>
              <a:t>Ý nào </a:t>
            </a:r>
            <a:r>
              <a:rPr lang="en-US" altLang="en-US" sz="3200" b="1" u="sng">
                <a:solidFill>
                  <a:srgbClr val="008000"/>
                </a:solidFill>
                <a:latin typeface="Sitka Banner" pitchFamily="2" charset="0"/>
                <a:cs typeface="Times New Roman" panose="02020603050405020304" pitchFamily="18" charset="0"/>
              </a:rPr>
              <a:t>không</a:t>
            </a:r>
            <a:r>
              <a:rPr lang="en-US" altLang="en-US" sz="3200" b="1">
                <a:solidFill>
                  <a:srgbClr val="008000"/>
                </a:solidFill>
                <a:latin typeface="Sitka Banner" pitchFamily="2" charset="0"/>
                <a:cs typeface="Times New Roman" panose="02020603050405020304" pitchFamily="18" charset="0"/>
              </a:rPr>
              <a:t> phải là chính sách cai trị về kinh tế của thực dân phương Tây đối với các nước Đông Nam Á?</a:t>
            </a:r>
            <a:endParaRPr lang="en-US" altLang="en-US" sz="3200" b="1" dirty="0">
              <a:solidFill>
                <a:srgbClr val="008000"/>
              </a:solidFill>
              <a:latin typeface="Sitka Banner" pitchFamily="2" charset="0"/>
              <a:cs typeface="Times New Roman" panose="02020603050405020304" pitchFamily="18" charset="0"/>
            </a:endParaRPr>
          </a:p>
        </p:txBody>
      </p:sp>
      <p:sp>
        <p:nvSpPr>
          <p:cNvPr id="11279" name="Text Box 17"/>
          <p:cNvSpPr txBox="1">
            <a:spLocks noChangeArrowheads="1"/>
          </p:cNvSpPr>
          <p:nvPr/>
        </p:nvSpPr>
        <p:spPr bwMode="auto">
          <a:xfrm>
            <a:off x="3048000" y="6202364"/>
            <a:ext cx="2209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a:latin typeface=".VnArial Narrow" panose="020B7200000000000000" pitchFamily="34" charset="0"/>
              </a:rPr>
              <a:t>(Gâ phÝm </a:t>
            </a:r>
            <a:r>
              <a:rPr lang="en-US" altLang="en-US" sz="1200">
                <a:solidFill>
                  <a:srgbClr val="FF6600"/>
                </a:solidFill>
                <a:latin typeface=".VnArial Narrow" panose="020B7200000000000000" pitchFamily="34" charset="0"/>
              </a:rPr>
              <a:t>ENTER</a:t>
            </a:r>
            <a:r>
              <a:rPr lang="en-US" altLang="en-US" sz="1200">
                <a:latin typeface=".VnArial Narrow" panose="020B7200000000000000" pitchFamily="34" charset="0"/>
              </a:rPr>
              <a:t> ®Ó xem ®¸p ¸n)</a:t>
            </a:r>
          </a:p>
        </p:txBody>
      </p:sp>
      <p:grpSp>
        <p:nvGrpSpPr>
          <p:cNvPr id="11280" name="Group 18"/>
          <p:cNvGrpSpPr>
            <a:grpSpLocks/>
          </p:cNvGrpSpPr>
          <p:nvPr/>
        </p:nvGrpSpPr>
        <p:grpSpPr bwMode="auto">
          <a:xfrm>
            <a:off x="2271486" y="5585619"/>
            <a:ext cx="7340600" cy="1028700"/>
            <a:chOff x="560" y="3384"/>
            <a:chExt cx="4624" cy="648"/>
          </a:xfrm>
        </p:grpSpPr>
        <p:pic>
          <p:nvPicPr>
            <p:cNvPr id="11283" name="Picture 19" descr="440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20" descr="463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1" descr="boo7"/>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22" descr="email00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23" descr="et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24" descr="glob_anm"/>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25" descr="ani5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26" descr="mu37"/>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867" name="Text Box 27"/>
          <p:cNvSpPr txBox="1">
            <a:spLocks noChangeArrowheads="1"/>
          </p:cNvSpPr>
          <p:nvPr/>
        </p:nvSpPr>
        <p:spPr bwMode="auto">
          <a:xfrm>
            <a:off x="2063931" y="2760525"/>
            <a:ext cx="8543109"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Khai thác triệt để tài nguyên, sản phẩm nông nghiệp.</a:t>
            </a:r>
          </a:p>
          <a:p>
            <a:pPr eaLnBrk="1" hangingPunct="1">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Chú trọng mở mang các ngành công nghiệp nặng.</a:t>
            </a:r>
          </a:p>
          <a:p>
            <a:pPr>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 Thi hành chính sách thuế khóa nặng nề.</a:t>
            </a:r>
          </a:p>
          <a:p>
            <a:pPr eaLnBrk="1" hangingPunct="1">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 Cướp ruộng đất để lập đồn điền, bóc lột sức người.</a:t>
            </a:r>
          </a:p>
        </p:txBody>
      </p:sp>
      <p:sp>
        <p:nvSpPr>
          <p:cNvPr id="419868" name="Rectangle 28"/>
          <p:cNvSpPr>
            <a:spLocks noChangeArrowheads="1"/>
          </p:cNvSpPr>
          <p:nvPr/>
        </p:nvSpPr>
        <p:spPr bwMode="auto">
          <a:xfrm>
            <a:off x="5255138" y="5185391"/>
            <a:ext cx="18261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i="1" dirty="0" err="1">
                <a:solidFill>
                  <a:srgbClr val="71216B"/>
                </a:solidFill>
                <a:latin typeface="Sitka Banner" pitchFamily="2" charset="0"/>
                <a:cs typeface="Times New Roman" panose="02020603050405020304" pitchFamily="18" charset="0"/>
              </a:rPr>
              <a:t>Đáp</a:t>
            </a:r>
            <a:r>
              <a:rPr lang="en-US" altLang="en-US" b="1" i="1" dirty="0">
                <a:solidFill>
                  <a:srgbClr val="71216B"/>
                </a:solidFill>
                <a:latin typeface="Sitka Banner" pitchFamily="2" charset="0"/>
                <a:cs typeface="Times New Roman" panose="02020603050405020304" pitchFamily="18" charset="0"/>
              </a:rPr>
              <a:t> </a:t>
            </a:r>
            <a:r>
              <a:rPr lang="en-US" altLang="en-US" b="1" i="1" dirty="0" err="1">
                <a:solidFill>
                  <a:srgbClr val="71216B"/>
                </a:solidFill>
                <a:latin typeface="Sitka Banner" pitchFamily="2" charset="0"/>
                <a:cs typeface="Times New Roman" panose="02020603050405020304" pitchFamily="18" charset="0"/>
              </a:rPr>
              <a:t>án</a:t>
            </a:r>
            <a:r>
              <a:rPr lang="en-US" altLang="en-US" b="1" i="1">
                <a:solidFill>
                  <a:srgbClr val="71216B"/>
                </a:solidFill>
                <a:latin typeface="Sitka Banner" pitchFamily="2" charset="0"/>
                <a:cs typeface="Times New Roman" panose="02020603050405020304" pitchFamily="18" charset="0"/>
              </a:rPr>
              <a:t>: B</a:t>
            </a:r>
            <a:endParaRPr lang="en-US" altLang="en-US" b="1" i="1" dirty="0">
              <a:solidFill>
                <a:srgbClr val="71216B"/>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3666068184"/>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9853"/>
                                        </p:tgtEl>
                                        <p:attrNameLst>
                                          <p:attrName>style.visibility</p:attrName>
                                        </p:attrNameLst>
                                      </p:cBhvr>
                                      <p:to>
                                        <p:strVal val="visible"/>
                                      </p:to>
                                    </p:set>
                                    <p:anim calcmode="lin" valueType="num">
                                      <p:cBhvr>
                                        <p:cTn id="7" dur="5000" fill="hold"/>
                                        <p:tgtEl>
                                          <p:spTgt spid="419853"/>
                                        </p:tgtEl>
                                        <p:attrNameLst>
                                          <p:attrName>ppt_w</p:attrName>
                                        </p:attrNameLst>
                                      </p:cBhvr>
                                      <p:tavLst>
                                        <p:tav tm="0" fmla="#ppt_w*sin(2.5*pi*$)">
                                          <p:val>
                                            <p:fltVal val="0"/>
                                          </p:val>
                                        </p:tav>
                                        <p:tav tm="100000">
                                          <p:val>
                                            <p:fltVal val="1"/>
                                          </p:val>
                                        </p:tav>
                                      </p:tavLst>
                                    </p:anim>
                                    <p:anim calcmode="lin" valueType="num">
                                      <p:cBhvr>
                                        <p:cTn id="8" dur="5000" fill="hold"/>
                                        <p:tgtEl>
                                          <p:spTgt spid="419853"/>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9852"/>
                                        </p:tgtEl>
                                        <p:attrNameLst>
                                          <p:attrName>style.visibility</p:attrName>
                                        </p:attrNameLst>
                                      </p:cBhvr>
                                      <p:to>
                                        <p:strVal val="visible"/>
                                      </p:to>
                                    </p:set>
                                    <p:anim calcmode="lin" valueType="num">
                                      <p:cBhvr>
                                        <p:cTn id="11" dur="5000" fill="hold"/>
                                        <p:tgtEl>
                                          <p:spTgt spid="419852"/>
                                        </p:tgtEl>
                                        <p:attrNameLst>
                                          <p:attrName>ppt_w</p:attrName>
                                        </p:attrNameLst>
                                      </p:cBhvr>
                                      <p:tavLst>
                                        <p:tav tm="0" fmla="#ppt_w*sin(2.5*pi*$)">
                                          <p:val>
                                            <p:fltVal val="0"/>
                                          </p:val>
                                        </p:tav>
                                        <p:tav tm="100000">
                                          <p:val>
                                            <p:fltVal val="1"/>
                                          </p:val>
                                        </p:tav>
                                      </p:tavLst>
                                    </p:anim>
                                    <p:anim calcmode="lin" valueType="num">
                                      <p:cBhvr>
                                        <p:cTn id="12" dur="5000" fill="hold"/>
                                        <p:tgtEl>
                                          <p:spTgt spid="419852"/>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9856"/>
                                        </p:tgtEl>
                                        <p:attrNameLst>
                                          <p:attrName>style.visibility</p:attrName>
                                        </p:attrNameLst>
                                      </p:cBhvr>
                                      <p:to>
                                        <p:strVal val="visible"/>
                                      </p:to>
                                    </p:set>
                                    <p:anim calcmode="discrete" valueType="clr">
                                      <p:cBhvr override="childStyle">
                                        <p:cTn id="15" dur="80"/>
                                        <p:tgtEl>
                                          <p:spTgt spid="419856"/>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9856"/>
                                        </p:tgtEl>
                                        <p:attrNameLst>
                                          <p:attrName>fillcolor</p:attrName>
                                        </p:attrNameLst>
                                      </p:cBhvr>
                                      <p:tavLst>
                                        <p:tav tm="0">
                                          <p:val>
                                            <p:clrVal>
                                              <a:schemeClr val="accent2"/>
                                            </p:clrVal>
                                          </p:val>
                                        </p:tav>
                                        <p:tav tm="50000">
                                          <p:val>
                                            <p:clrVal>
                                              <a:schemeClr val="hlink"/>
                                            </p:clrVal>
                                          </p:val>
                                        </p:tav>
                                      </p:tavLst>
                                    </p:anim>
                                    <p:set>
                                      <p:cBhvr>
                                        <p:cTn id="17" dur="80"/>
                                        <p:tgtEl>
                                          <p:spTgt spid="419856"/>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419867"/>
                                        </p:tgtEl>
                                        <p:attrNameLst>
                                          <p:attrName>style.visibility</p:attrName>
                                        </p:attrNameLst>
                                      </p:cBhvr>
                                      <p:to>
                                        <p:strVal val="visible"/>
                                      </p:to>
                                    </p:set>
                                    <p:animEffect transition="in" filter="slide(fromBottom)">
                                      <p:cBhvr>
                                        <p:cTn id="22" dur="500"/>
                                        <p:tgtEl>
                                          <p:spTgt spid="4198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419868"/>
                                        </p:tgtEl>
                                        <p:attrNameLst>
                                          <p:attrName>style.visibility</p:attrName>
                                        </p:attrNameLst>
                                      </p:cBhvr>
                                      <p:to>
                                        <p:strVal val="visible"/>
                                      </p:to>
                                    </p:set>
                                    <p:anim calcmode="lin" valueType="num">
                                      <p:cBhvr>
                                        <p:cTn id="27" dur="500" fill="hold"/>
                                        <p:tgtEl>
                                          <p:spTgt spid="419868"/>
                                        </p:tgtEl>
                                        <p:attrNameLst>
                                          <p:attrName>ppt_w</p:attrName>
                                        </p:attrNameLst>
                                      </p:cBhvr>
                                      <p:tavLst>
                                        <p:tav tm="0">
                                          <p:val>
                                            <p:fltVal val="0"/>
                                          </p:val>
                                        </p:tav>
                                        <p:tav tm="100000">
                                          <p:val>
                                            <p:strVal val="#ppt_w"/>
                                          </p:val>
                                        </p:tav>
                                      </p:tavLst>
                                    </p:anim>
                                    <p:anim calcmode="lin" valueType="num">
                                      <p:cBhvr>
                                        <p:cTn id="28" dur="500" fill="hold"/>
                                        <p:tgtEl>
                                          <p:spTgt spid="419868"/>
                                        </p:tgtEl>
                                        <p:attrNameLst>
                                          <p:attrName>ppt_h</p:attrName>
                                        </p:attrNameLst>
                                      </p:cBhvr>
                                      <p:tavLst>
                                        <p:tav tm="0">
                                          <p:val>
                                            <p:fltVal val="0"/>
                                          </p:val>
                                        </p:tav>
                                        <p:tav tm="100000">
                                          <p:val>
                                            <p:strVal val="#ppt_h"/>
                                          </p:val>
                                        </p:tav>
                                      </p:tavLst>
                                    </p:anim>
                                    <p:animEffect transition="in" filter="fade">
                                      <p:cBhvr>
                                        <p:cTn id="29" dur="500"/>
                                        <p:tgtEl>
                                          <p:spTgt spid="419868"/>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7" grpId="0"/>
      <p:bldP spid="41986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a:off x="169817" y="-43540"/>
            <a:ext cx="11691257" cy="6553200"/>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en-US" sz="1800"/>
          </a:p>
        </p:txBody>
      </p:sp>
      <p:pic>
        <p:nvPicPr>
          <p:cNvPr id="11267" name="Picture 3"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11182"/>
            <a:ext cx="1295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0700" y="1277981"/>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WordArt 5"/>
          <p:cNvSpPr>
            <a:spLocks noChangeArrowheads="1" noChangeShapeType="1" noTextEdit="1"/>
          </p:cNvSpPr>
          <p:nvPr/>
        </p:nvSpPr>
        <p:spPr bwMode="auto">
          <a:xfrm>
            <a:off x="3886200" y="363582"/>
            <a:ext cx="4953000" cy="581025"/>
          </a:xfrm>
          <a:prstGeom prst="rect">
            <a:avLst/>
          </a:prstGeom>
        </p:spPr>
        <p:txBody>
          <a:bodyPr wrap="none" fromWordArt="1">
            <a:prstTxWarp prst="textPlain">
              <a:avLst>
                <a:gd name="adj" fmla="val 50000"/>
              </a:avLst>
            </a:prstTxWarp>
          </a:bodyPr>
          <a:lstStyle/>
          <a:p>
            <a:pPr algn="ctr"/>
            <a:r>
              <a:rPr lang="en-US" sz="4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ĐÔNG NAM Á</a:t>
            </a:r>
          </a:p>
        </p:txBody>
      </p:sp>
      <p:sp>
        <p:nvSpPr>
          <p:cNvPr id="11270" name="AutoShape 6"/>
          <p:cNvSpPr>
            <a:spLocks noChangeArrowheads="1"/>
          </p:cNvSpPr>
          <p:nvPr/>
        </p:nvSpPr>
        <p:spPr bwMode="auto">
          <a:xfrm>
            <a:off x="5334000" y="1409024"/>
            <a:ext cx="1676400" cy="439737"/>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71" name="AutoShape 7"/>
          <p:cNvSpPr>
            <a:spLocks noChangeArrowheads="1"/>
          </p:cNvSpPr>
          <p:nvPr/>
        </p:nvSpPr>
        <p:spPr bwMode="auto">
          <a:xfrm>
            <a:off x="5403850" y="1447563"/>
            <a:ext cx="1536700" cy="34131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72" name="Text Box 8"/>
          <p:cNvSpPr txBox="1">
            <a:spLocks noChangeArrowheads="1"/>
          </p:cNvSpPr>
          <p:nvPr/>
        </p:nvSpPr>
        <p:spPr bwMode="auto">
          <a:xfrm>
            <a:off x="5386063" y="1392396"/>
            <a:ext cx="1612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a:latin typeface="Times New Roman" panose="02020603050405020304" pitchFamily="18" charset="0"/>
              </a:rPr>
              <a:t>Câu hỏi 3</a:t>
            </a:r>
          </a:p>
        </p:txBody>
      </p:sp>
      <p:grpSp>
        <p:nvGrpSpPr>
          <p:cNvPr id="11273" name="Group 9"/>
          <p:cNvGrpSpPr>
            <a:grpSpLocks/>
          </p:cNvGrpSpPr>
          <p:nvPr/>
        </p:nvGrpSpPr>
        <p:grpSpPr bwMode="auto">
          <a:xfrm>
            <a:off x="9296400" y="5181601"/>
            <a:ext cx="1168400" cy="561975"/>
            <a:chOff x="4512" y="3792"/>
            <a:chExt cx="736" cy="354"/>
          </a:xfrm>
        </p:grpSpPr>
        <p:pic>
          <p:nvPicPr>
            <p:cNvPr id="11291" name="Picture 10" descr="ani3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2" name="Text Box 11">
              <a:hlinkClick r:id="rId7" action="ppaction://hlinksldjump" tooltip="Trở lại chọn câu hỏi"/>
            </p:cNvPr>
            <p:cNvSpPr txBox="1">
              <a:spLocks noChangeArrowheads="1"/>
            </p:cNvSpPr>
            <p:nvPr/>
          </p:nvSpPr>
          <p:spPr bwMode="auto">
            <a:xfrm>
              <a:off x="4752" y="3896"/>
              <a:ext cx="4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latin typeface=".VnArial Narrow" panose="020B7200000000000000" pitchFamily="34" charset="0"/>
                </a:rPr>
                <a:t>Home</a:t>
              </a:r>
            </a:p>
          </p:txBody>
        </p:sp>
      </p:grpSp>
      <p:sp>
        <p:nvSpPr>
          <p:cNvPr id="419852" name="WordArt 12"/>
          <p:cNvSpPr>
            <a:spLocks noChangeArrowheads="1" noChangeShapeType="1" noTextEdit="1"/>
          </p:cNvSpPr>
          <p:nvPr/>
        </p:nvSpPr>
        <p:spPr bwMode="auto">
          <a:xfrm>
            <a:off x="3886200" y="1480461"/>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Lịch sử</a:t>
            </a:r>
          </a:p>
        </p:txBody>
      </p:sp>
      <p:sp>
        <p:nvSpPr>
          <p:cNvPr id="419853" name="WordArt 13"/>
          <p:cNvSpPr>
            <a:spLocks noChangeArrowheads="1" noChangeShapeType="1" noTextEdit="1"/>
          </p:cNvSpPr>
          <p:nvPr/>
        </p:nvSpPr>
        <p:spPr bwMode="auto">
          <a:xfrm>
            <a:off x="7162800" y="1480461"/>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Lịch sử</a:t>
            </a:r>
          </a:p>
        </p:txBody>
      </p:sp>
      <p:pic>
        <p:nvPicPr>
          <p:cNvPr id="11276" name="Picture 14" descr="star_tip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44000" y="211181"/>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5" descr="people008"/>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642613" y="1603588"/>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6" name="Text Box 16"/>
          <p:cNvSpPr txBox="1">
            <a:spLocks noChangeArrowheads="1"/>
          </p:cNvSpPr>
          <p:nvPr/>
        </p:nvSpPr>
        <p:spPr bwMode="auto">
          <a:xfrm>
            <a:off x="1287780" y="1810841"/>
            <a:ext cx="1014984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008000"/>
                </a:solidFill>
                <a:latin typeface="Sitka Banner" pitchFamily="2" charset="0"/>
                <a:cs typeface="Times New Roman" panose="02020603050405020304" pitchFamily="18" charset="0"/>
              </a:rPr>
              <a:t>Nội dung nào dưới đây là chính sách cai trị của thực dân phương Tây về văn hóa – xã hội ở Đông Nam Á?</a:t>
            </a:r>
            <a:endParaRPr lang="en-US" altLang="en-US" sz="3200" b="1" dirty="0">
              <a:solidFill>
                <a:srgbClr val="008000"/>
              </a:solidFill>
              <a:latin typeface="Sitka Banner" pitchFamily="2" charset="0"/>
              <a:cs typeface="Times New Roman" panose="02020603050405020304" pitchFamily="18" charset="0"/>
            </a:endParaRPr>
          </a:p>
        </p:txBody>
      </p:sp>
      <p:sp>
        <p:nvSpPr>
          <p:cNvPr id="11279" name="Text Box 17"/>
          <p:cNvSpPr txBox="1">
            <a:spLocks noChangeArrowheads="1"/>
          </p:cNvSpPr>
          <p:nvPr/>
        </p:nvSpPr>
        <p:spPr bwMode="auto">
          <a:xfrm>
            <a:off x="3048000" y="6202364"/>
            <a:ext cx="2209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a:latin typeface=".VnArial Narrow" panose="020B7200000000000000" pitchFamily="34" charset="0"/>
              </a:rPr>
              <a:t>(Gâ phÝm </a:t>
            </a:r>
            <a:r>
              <a:rPr lang="en-US" altLang="en-US" sz="1200">
                <a:solidFill>
                  <a:srgbClr val="FF6600"/>
                </a:solidFill>
                <a:latin typeface=".VnArial Narrow" panose="020B7200000000000000" pitchFamily="34" charset="0"/>
              </a:rPr>
              <a:t>ENTER</a:t>
            </a:r>
            <a:r>
              <a:rPr lang="en-US" altLang="en-US" sz="1200">
                <a:latin typeface=".VnArial Narrow" panose="020B7200000000000000" pitchFamily="34" charset="0"/>
              </a:rPr>
              <a:t> ®Ó xem ®¸p ¸n)</a:t>
            </a:r>
          </a:p>
        </p:txBody>
      </p:sp>
      <p:grpSp>
        <p:nvGrpSpPr>
          <p:cNvPr id="11280" name="Group 18"/>
          <p:cNvGrpSpPr>
            <a:grpSpLocks/>
          </p:cNvGrpSpPr>
          <p:nvPr/>
        </p:nvGrpSpPr>
        <p:grpSpPr bwMode="auto">
          <a:xfrm>
            <a:off x="2271486" y="5585619"/>
            <a:ext cx="7340600" cy="1028700"/>
            <a:chOff x="560" y="3384"/>
            <a:chExt cx="4624" cy="648"/>
          </a:xfrm>
        </p:grpSpPr>
        <p:pic>
          <p:nvPicPr>
            <p:cNvPr id="11283" name="Picture 19" descr="440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20" descr="463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1" descr="boo7"/>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22" descr="email00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23" descr="et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24" descr="glob_anm"/>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25" descr="ani5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26" descr="mu37"/>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867" name="Text Box 27"/>
          <p:cNvSpPr txBox="1">
            <a:spLocks noChangeArrowheads="1"/>
          </p:cNvSpPr>
          <p:nvPr/>
        </p:nvSpPr>
        <p:spPr bwMode="auto">
          <a:xfrm>
            <a:off x="1018903" y="2744803"/>
            <a:ext cx="10659291"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Vận động xóa bỏ những tập tục lạc hậu.</a:t>
            </a:r>
          </a:p>
          <a:p>
            <a:pPr>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 Mở trường học, xóa nạn mù chữ cho nhân dân thuộc địa.</a:t>
            </a:r>
          </a:p>
          <a:p>
            <a:pPr eaLnBrk="1" hangingPunct="1">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 Nghiêm cấm các tệ nạn xã hội như: rượu chè, cờ bạc, mê tín dị đoan.</a:t>
            </a:r>
          </a:p>
          <a:p>
            <a:pPr eaLnBrk="1" hangingPunct="1">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Kìm hãm người dân thuộc địa trong tình trạng lạc hậu, nghèo đói.</a:t>
            </a:r>
            <a:endParaRPr lang="en-US" altLang="en-US" sz="2800" b="1" dirty="0">
              <a:solidFill>
                <a:srgbClr val="0000FF"/>
              </a:solidFill>
              <a:latin typeface="Sitka Banner" pitchFamily="2" charset="0"/>
              <a:cs typeface="Times New Roman" panose="02020603050405020304" pitchFamily="18" charset="0"/>
            </a:endParaRPr>
          </a:p>
        </p:txBody>
      </p:sp>
      <p:sp>
        <p:nvSpPr>
          <p:cNvPr id="419868" name="Rectangle 28"/>
          <p:cNvSpPr>
            <a:spLocks noChangeArrowheads="1"/>
          </p:cNvSpPr>
          <p:nvPr/>
        </p:nvSpPr>
        <p:spPr bwMode="auto">
          <a:xfrm>
            <a:off x="5255138" y="5185391"/>
            <a:ext cx="18261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i="1" dirty="0" err="1">
                <a:solidFill>
                  <a:srgbClr val="71216B"/>
                </a:solidFill>
                <a:latin typeface="Sitka Banner" pitchFamily="2" charset="0"/>
                <a:cs typeface="Times New Roman" panose="02020603050405020304" pitchFamily="18" charset="0"/>
              </a:rPr>
              <a:t>Đáp</a:t>
            </a:r>
            <a:r>
              <a:rPr lang="en-US" altLang="en-US" b="1" i="1" dirty="0">
                <a:solidFill>
                  <a:srgbClr val="71216B"/>
                </a:solidFill>
                <a:latin typeface="Sitka Banner" pitchFamily="2" charset="0"/>
                <a:cs typeface="Times New Roman" panose="02020603050405020304" pitchFamily="18" charset="0"/>
              </a:rPr>
              <a:t> </a:t>
            </a:r>
            <a:r>
              <a:rPr lang="en-US" altLang="en-US" b="1" i="1" dirty="0" err="1">
                <a:solidFill>
                  <a:srgbClr val="71216B"/>
                </a:solidFill>
                <a:latin typeface="Sitka Banner" pitchFamily="2" charset="0"/>
                <a:cs typeface="Times New Roman" panose="02020603050405020304" pitchFamily="18" charset="0"/>
              </a:rPr>
              <a:t>án</a:t>
            </a:r>
            <a:r>
              <a:rPr lang="en-US" altLang="en-US" b="1" i="1">
                <a:solidFill>
                  <a:srgbClr val="71216B"/>
                </a:solidFill>
                <a:latin typeface="Sitka Banner" pitchFamily="2" charset="0"/>
                <a:cs typeface="Times New Roman" panose="02020603050405020304" pitchFamily="18" charset="0"/>
              </a:rPr>
              <a:t>: D</a:t>
            </a:r>
            <a:endParaRPr lang="en-US" altLang="en-US" b="1" i="1" dirty="0">
              <a:solidFill>
                <a:srgbClr val="71216B"/>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318130622"/>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9853"/>
                                        </p:tgtEl>
                                        <p:attrNameLst>
                                          <p:attrName>style.visibility</p:attrName>
                                        </p:attrNameLst>
                                      </p:cBhvr>
                                      <p:to>
                                        <p:strVal val="visible"/>
                                      </p:to>
                                    </p:set>
                                    <p:anim calcmode="lin" valueType="num">
                                      <p:cBhvr>
                                        <p:cTn id="7" dur="5000" fill="hold"/>
                                        <p:tgtEl>
                                          <p:spTgt spid="419853"/>
                                        </p:tgtEl>
                                        <p:attrNameLst>
                                          <p:attrName>ppt_w</p:attrName>
                                        </p:attrNameLst>
                                      </p:cBhvr>
                                      <p:tavLst>
                                        <p:tav tm="0" fmla="#ppt_w*sin(2.5*pi*$)">
                                          <p:val>
                                            <p:fltVal val="0"/>
                                          </p:val>
                                        </p:tav>
                                        <p:tav tm="100000">
                                          <p:val>
                                            <p:fltVal val="1"/>
                                          </p:val>
                                        </p:tav>
                                      </p:tavLst>
                                    </p:anim>
                                    <p:anim calcmode="lin" valueType="num">
                                      <p:cBhvr>
                                        <p:cTn id="8" dur="5000" fill="hold"/>
                                        <p:tgtEl>
                                          <p:spTgt spid="419853"/>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9852"/>
                                        </p:tgtEl>
                                        <p:attrNameLst>
                                          <p:attrName>style.visibility</p:attrName>
                                        </p:attrNameLst>
                                      </p:cBhvr>
                                      <p:to>
                                        <p:strVal val="visible"/>
                                      </p:to>
                                    </p:set>
                                    <p:anim calcmode="lin" valueType="num">
                                      <p:cBhvr>
                                        <p:cTn id="11" dur="5000" fill="hold"/>
                                        <p:tgtEl>
                                          <p:spTgt spid="419852"/>
                                        </p:tgtEl>
                                        <p:attrNameLst>
                                          <p:attrName>ppt_w</p:attrName>
                                        </p:attrNameLst>
                                      </p:cBhvr>
                                      <p:tavLst>
                                        <p:tav tm="0" fmla="#ppt_w*sin(2.5*pi*$)">
                                          <p:val>
                                            <p:fltVal val="0"/>
                                          </p:val>
                                        </p:tav>
                                        <p:tav tm="100000">
                                          <p:val>
                                            <p:fltVal val="1"/>
                                          </p:val>
                                        </p:tav>
                                      </p:tavLst>
                                    </p:anim>
                                    <p:anim calcmode="lin" valueType="num">
                                      <p:cBhvr>
                                        <p:cTn id="12" dur="5000" fill="hold"/>
                                        <p:tgtEl>
                                          <p:spTgt spid="419852"/>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9856"/>
                                        </p:tgtEl>
                                        <p:attrNameLst>
                                          <p:attrName>style.visibility</p:attrName>
                                        </p:attrNameLst>
                                      </p:cBhvr>
                                      <p:to>
                                        <p:strVal val="visible"/>
                                      </p:to>
                                    </p:set>
                                    <p:anim calcmode="discrete" valueType="clr">
                                      <p:cBhvr override="childStyle">
                                        <p:cTn id="15" dur="80"/>
                                        <p:tgtEl>
                                          <p:spTgt spid="419856"/>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9856"/>
                                        </p:tgtEl>
                                        <p:attrNameLst>
                                          <p:attrName>fillcolor</p:attrName>
                                        </p:attrNameLst>
                                      </p:cBhvr>
                                      <p:tavLst>
                                        <p:tav tm="0">
                                          <p:val>
                                            <p:clrVal>
                                              <a:schemeClr val="accent2"/>
                                            </p:clrVal>
                                          </p:val>
                                        </p:tav>
                                        <p:tav tm="50000">
                                          <p:val>
                                            <p:clrVal>
                                              <a:schemeClr val="hlink"/>
                                            </p:clrVal>
                                          </p:val>
                                        </p:tav>
                                      </p:tavLst>
                                    </p:anim>
                                    <p:set>
                                      <p:cBhvr>
                                        <p:cTn id="17" dur="80"/>
                                        <p:tgtEl>
                                          <p:spTgt spid="419856"/>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419867"/>
                                        </p:tgtEl>
                                        <p:attrNameLst>
                                          <p:attrName>style.visibility</p:attrName>
                                        </p:attrNameLst>
                                      </p:cBhvr>
                                      <p:to>
                                        <p:strVal val="visible"/>
                                      </p:to>
                                    </p:set>
                                    <p:animEffect transition="in" filter="slide(fromBottom)">
                                      <p:cBhvr>
                                        <p:cTn id="22" dur="500"/>
                                        <p:tgtEl>
                                          <p:spTgt spid="4198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419868"/>
                                        </p:tgtEl>
                                        <p:attrNameLst>
                                          <p:attrName>style.visibility</p:attrName>
                                        </p:attrNameLst>
                                      </p:cBhvr>
                                      <p:to>
                                        <p:strVal val="visible"/>
                                      </p:to>
                                    </p:set>
                                    <p:anim calcmode="lin" valueType="num">
                                      <p:cBhvr>
                                        <p:cTn id="27" dur="500" fill="hold"/>
                                        <p:tgtEl>
                                          <p:spTgt spid="419868"/>
                                        </p:tgtEl>
                                        <p:attrNameLst>
                                          <p:attrName>ppt_w</p:attrName>
                                        </p:attrNameLst>
                                      </p:cBhvr>
                                      <p:tavLst>
                                        <p:tav tm="0">
                                          <p:val>
                                            <p:fltVal val="0"/>
                                          </p:val>
                                        </p:tav>
                                        <p:tav tm="100000">
                                          <p:val>
                                            <p:strVal val="#ppt_w"/>
                                          </p:val>
                                        </p:tav>
                                      </p:tavLst>
                                    </p:anim>
                                    <p:anim calcmode="lin" valueType="num">
                                      <p:cBhvr>
                                        <p:cTn id="28" dur="500" fill="hold"/>
                                        <p:tgtEl>
                                          <p:spTgt spid="419868"/>
                                        </p:tgtEl>
                                        <p:attrNameLst>
                                          <p:attrName>ppt_h</p:attrName>
                                        </p:attrNameLst>
                                      </p:cBhvr>
                                      <p:tavLst>
                                        <p:tav tm="0">
                                          <p:val>
                                            <p:fltVal val="0"/>
                                          </p:val>
                                        </p:tav>
                                        <p:tav tm="100000">
                                          <p:val>
                                            <p:strVal val="#ppt_h"/>
                                          </p:val>
                                        </p:tav>
                                      </p:tavLst>
                                    </p:anim>
                                    <p:animEffect transition="in" filter="fade">
                                      <p:cBhvr>
                                        <p:cTn id="29" dur="500"/>
                                        <p:tgtEl>
                                          <p:spTgt spid="419868"/>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7" grpId="0"/>
      <p:bldP spid="41986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a:off x="169817" y="-43540"/>
            <a:ext cx="11691257" cy="6553200"/>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en-US" sz="1800"/>
          </a:p>
        </p:txBody>
      </p:sp>
      <p:pic>
        <p:nvPicPr>
          <p:cNvPr id="11267" name="Picture 3"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11182"/>
            <a:ext cx="1295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0700" y="1277981"/>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WordArt 5"/>
          <p:cNvSpPr>
            <a:spLocks noChangeArrowheads="1" noChangeShapeType="1" noTextEdit="1"/>
          </p:cNvSpPr>
          <p:nvPr/>
        </p:nvSpPr>
        <p:spPr bwMode="auto">
          <a:xfrm>
            <a:off x="3886200" y="363582"/>
            <a:ext cx="4953000" cy="581025"/>
          </a:xfrm>
          <a:prstGeom prst="rect">
            <a:avLst/>
          </a:prstGeom>
        </p:spPr>
        <p:txBody>
          <a:bodyPr wrap="none" fromWordArt="1">
            <a:prstTxWarp prst="textPlain">
              <a:avLst>
                <a:gd name="adj" fmla="val 50000"/>
              </a:avLst>
            </a:prstTxWarp>
          </a:bodyPr>
          <a:lstStyle/>
          <a:p>
            <a:pPr algn="ctr"/>
            <a:r>
              <a:rPr lang="en-US" sz="4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ĐÔNG NAM Á</a:t>
            </a:r>
          </a:p>
        </p:txBody>
      </p:sp>
      <p:sp>
        <p:nvSpPr>
          <p:cNvPr id="11270" name="AutoShape 6"/>
          <p:cNvSpPr>
            <a:spLocks noChangeArrowheads="1"/>
          </p:cNvSpPr>
          <p:nvPr/>
        </p:nvSpPr>
        <p:spPr bwMode="auto">
          <a:xfrm>
            <a:off x="5334000" y="1409024"/>
            <a:ext cx="1676400" cy="439737"/>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71" name="AutoShape 7"/>
          <p:cNvSpPr>
            <a:spLocks noChangeArrowheads="1"/>
          </p:cNvSpPr>
          <p:nvPr/>
        </p:nvSpPr>
        <p:spPr bwMode="auto">
          <a:xfrm>
            <a:off x="5403850" y="1447563"/>
            <a:ext cx="1536700" cy="34131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272" name="Text Box 8"/>
          <p:cNvSpPr txBox="1">
            <a:spLocks noChangeArrowheads="1"/>
          </p:cNvSpPr>
          <p:nvPr/>
        </p:nvSpPr>
        <p:spPr bwMode="auto">
          <a:xfrm>
            <a:off x="5386063" y="1392396"/>
            <a:ext cx="1612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a:latin typeface="Times New Roman" panose="02020603050405020304" pitchFamily="18" charset="0"/>
              </a:rPr>
              <a:t>Câu hỏi 4</a:t>
            </a:r>
          </a:p>
        </p:txBody>
      </p:sp>
      <p:grpSp>
        <p:nvGrpSpPr>
          <p:cNvPr id="11273" name="Group 9"/>
          <p:cNvGrpSpPr>
            <a:grpSpLocks/>
          </p:cNvGrpSpPr>
          <p:nvPr/>
        </p:nvGrpSpPr>
        <p:grpSpPr bwMode="auto">
          <a:xfrm>
            <a:off x="9296400" y="5181601"/>
            <a:ext cx="1168400" cy="561975"/>
            <a:chOff x="4512" y="3792"/>
            <a:chExt cx="736" cy="354"/>
          </a:xfrm>
        </p:grpSpPr>
        <p:pic>
          <p:nvPicPr>
            <p:cNvPr id="11291" name="Picture 10" descr="ani3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2" name="Text Box 11">
              <a:hlinkClick r:id="rId7" action="ppaction://hlinksldjump" tooltip="Trở lại chọn câu hỏi"/>
            </p:cNvPr>
            <p:cNvSpPr txBox="1">
              <a:spLocks noChangeArrowheads="1"/>
            </p:cNvSpPr>
            <p:nvPr/>
          </p:nvSpPr>
          <p:spPr bwMode="auto">
            <a:xfrm>
              <a:off x="4752" y="3896"/>
              <a:ext cx="4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latin typeface=".VnArial Narrow" panose="020B7200000000000000" pitchFamily="34" charset="0"/>
                </a:rPr>
                <a:t>Home</a:t>
              </a:r>
            </a:p>
          </p:txBody>
        </p:sp>
      </p:grpSp>
      <p:sp>
        <p:nvSpPr>
          <p:cNvPr id="419852" name="WordArt 12"/>
          <p:cNvSpPr>
            <a:spLocks noChangeArrowheads="1" noChangeShapeType="1" noTextEdit="1"/>
          </p:cNvSpPr>
          <p:nvPr/>
        </p:nvSpPr>
        <p:spPr bwMode="auto">
          <a:xfrm>
            <a:off x="3886200" y="1480461"/>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Lịch sử</a:t>
            </a:r>
          </a:p>
        </p:txBody>
      </p:sp>
      <p:sp>
        <p:nvSpPr>
          <p:cNvPr id="419853" name="WordArt 13"/>
          <p:cNvSpPr>
            <a:spLocks noChangeArrowheads="1" noChangeShapeType="1" noTextEdit="1"/>
          </p:cNvSpPr>
          <p:nvPr/>
        </p:nvSpPr>
        <p:spPr bwMode="auto">
          <a:xfrm>
            <a:off x="7162800" y="1480461"/>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Lịch sử</a:t>
            </a:r>
          </a:p>
        </p:txBody>
      </p:sp>
      <p:pic>
        <p:nvPicPr>
          <p:cNvPr id="11276" name="Picture 14" descr="star_tip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44000" y="211181"/>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6" name="Text Box 16"/>
          <p:cNvSpPr txBox="1">
            <a:spLocks noChangeArrowheads="1"/>
          </p:cNvSpPr>
          <p:nvPr/>
        </p:nvSpPr>
        <p:spPr bwMode="auto">
          <a:xfrm>
            <a:off x="310605" y="1812249"/>
            <a:ext cx="1114261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008000"/>
                </a:solidFill>
                <a:latin typeface="Sitka Banner" pitchFamily="2" charset="0"/>
                <a:cs typeface="Times New Roman" panose="02020603050405020304" pitchFamily="18" charset="0"/>
              </a:rPr>
              <a:t>Thực dân phương Tây sử dụng phương thức phổ biến nào để làm suy yếu khối đoàn kết dân tộc ở các nước Đông Nam Á? </a:t>
            </a:r>
            <a:endParaRPr lang="en-US" altLang="en-US" sz="3200" b="1" dirty="0">
              <a:solidFill>
                <a:srgbClr val="008000"/>
              </a:solidFill>
              <a:latin typeface="Sitka Banner" pitchFamily="2" charset="0"/>
              <a:cs typeface="Times New Roman" panose="02020603050405020304" pitchFamily="18" charset="0"/>
            </a:endParaRPr>
          </a:p>
        </p:txBody>
      </p:sp>
      <p:sp>
        <p:nvSpPr>
          <p:cNvPr id="11279" name="Text Box 17"/>
          <p:cNvSpPr txBox="1">
            <a:spLocks noChangeArrowheads="1"/>
          </p:cNvSpPr>
          <p:nvPr/>
        </p:nvSpPr>
        <p:spPr bwMode="auto">
          <a:xfrm>
            <a:off x="3048000" y="6202364"/>
            <a:ext cx="2209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a:latin typeface=".VnArial Narrow" panose="020B7200000000000000" pitchFamily="34" charset="0"/>
              </a:rPr>
              <a:t>(Gâ phÝm </a:t>
            </a:r>
            <a:r>
              <a:rPr lang="en-US" altLang="en-US" sz="1200">
                <a:solidFill>
                  <a:srgbClr val="FF6600"/>
                </a:solidFill>
                <a:latin typeface=".VnArial Narrow" panose="020B7200000000000000" pitchFamily="34" charset="0"/>
              </a:rPr>
              <a:t>ENTER</a:t>
            </a:r>
            <a:r>
              <a:rPr lang="en-US" altLang="en-US" sz="1200">
                <a:latin typeface=".VnArial Narrow" panose="020B7200000000000000" pitchFamily="34" charset="0"/>
              </a:rPr>
              <a:t> ®Ó xem ®¸p ¸n)</a:t>
            </a:r>
          </a:p>
        </p:txBody>
      </p:sp>
      <p:grpSp>
        <p:nvGrpSpPr>
          <p:cNvPr id="11280" name="Group 18"/>
          <p:cNvGrpSpPr>
            <a:grpSpLocks/>
          </p:cNvGrpSpPr>
          <p:nvPr/>
        </p:nvGrpSpPr>
        <p:grpSpPr bwMode="auto">
          <a:xfrm>
            <a:off x="2271486" y="5585619"/>
            <a:ext cx="7340600" cy="1028700"/>
            <a:chOff x="560" y="3384"/>
            <a:chExt cx="4624" cy="648"/>
          </a:xfrm>
        </p:grpSpPr>
        <p:pic>
          <p:nvPicPr>
            <p:cNvPr id="11283" name="Picture 19" descr="440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20" descr="463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1" descr="boo7"/>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22" descr="email00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23" descr="et5"/>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24" descr="glob_anm"/>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25" descr="ani53"/>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26" descr="mu37"/>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867" name="Text Box 27"/>
          <p:cNvSpPr txBox="1">
            <a:spLocks noChangeArrowheads="1"/>
          </p:cNvSpPr>
          <p:nvPr/>
        </p:nvSpPr>
        <p:spPr bwMode="auto">
          <a:xfrm>
            <a:off x="2481943" y="2744803"/>
            <a:ext cx="666205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Chính sách “đồng hóa về văn hóa”.</a:t>
            </a:r>
          </a:p>
          <a:p>
            <a:pPr>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Chính sách ngoại giao mềm dẻo.</a:t>
            </a:r>
          </a:p>
          <a:p>
            <a:pPr eaLnBrk="1" hangingPunct="1">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 Chính sách “chia để trị”.</a:t>
            </a:r>
          </a:p>
          <a:p>
            <a:pPr eaLnBrk="1" hangingPunct="1">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 Chính sách bóc lột, khai thác thuộc địa.</a:t>
            </a:r>
            <a:endParaRPr lang="en-US" altLang="en-US" sz="2800" b="1" dirty="0">
              <a:solidFill>
                <a:srgbClr val="0000FF"/>
              </a:solidFill>
              <a:latin typeface="Sitka Banner" pitchFamily="2" charset="0"/>
              <a:cs typeface="Times New Roman" panose="02020603050405020304" pitchFamily="18" charset="0"/>
            </a:endParaRPr>
          </a:p>
        </p:txBody>
      </p:sp>
      <p:sp>
        <p:nvSpPr>
          <p:cNvPr id="419868" name="Rectangle 28"/>
          <p:cNvSpPr>
            <a:spLocks noChangeArrowheads="1"/>
          </p:cNvSpPr>
          <p:nvPr/>
        </p:nvSpPr>
        <p:spPr bwMode="auto">
          <a:xfrm>
            <a:off x="5255138" y="5185391"/>
            <a:ext cx="18261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i="1" dirty="0" err="1">
                <a:solidFill>
                  <a:srgbClr val="71216B"/>
                </a:solidFill>
                <a:latin typeface="Sitka Banner" pitchFamily="2" charset="0"/>
                <a:cs typeface="Times New Roman" panose="02020603050405020304" pitchFamily="18" charset="0"/>
              </a:rPr>
              <a:t>Đáp</a:t>
            </a:r>
            <a:r>
              <a:rPr lang="en-US" altLang="en-US" b="1" i="1" dirty="0">
                <a:solidFill>
                  <a:srgbClr val="71216B"/>
                </a:solidFill>
                <a:latin typeface="Sitka Banner" pitchFamily="2" charset="0"/>
                <a:cs typeface="Times New Roman" panose="02020603050405020304" pitchFamily="18" charset="0"/>
              </a:rPr>
              <a:t> </a:t>
            </a:r>
            <a:r>
              <a:rPr lang="en-US" altLang="en-US" b="1" i="1" dirty="0" err="1">
                <a:solidFill>
                  <a:srgbClr val="71216B"/>
                </a:solidFill>
                <a:latin typeface="Sitka Banner" pitchFamily="2" charset="0"/>
                <a:cs typeface="Times New Roman" panose="02020603050405020304" pitchFamily="18" charset="0"/>
              </a:rPr>
              <a:t>án</a:t>
            </a:r>
            <a:r>
              <a:rPr lang="en-US" altLang="en-US" b="1" i="1">
                <a:solidFill>
                  <a:srgbClr val="71216B"/>
                </a:solidFill>
                <a:latin typeface="Sitka Banner" pitchFamily="2" charset="0"/>
                <a:cs typeface="Times New Roman" panose="02020603050405020304" pitchFamily="18" charset="0"/>
              </a:rPr>
              <a:t>: C</a:t>
            </a:r>
            <a:endParaRPr lang="en-US" altLang="en-US" b="1" i="1" dirty="0">
              <a:solidFill>
                <a:srgbClr val="71216B"/>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1790721850"/>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419853"/>
                                        </p:tgtEl>
                                        <p:attrNameLst>
                                          <p:attrName>style.visibility</p:attrName>
                                        </p:attrNameLst>
                                      </p:cBhvr>
                                      <p:to>
                                        <p:strVal val="visible"/>
                                      </p:to>
                                    </p:set>
                                    <p:anim calcmode="lin" valueType="num">
                                      <p:cBhvr>
                                        <p:cTn id="7" dur="5000" fill="hold"/>
                                        <p:tgtEl>
                                          <p:spTgt spid="419853"/>
                                        </p:tgtEl>
                                        <p:attrNameLst>
                                          <p:attrName>ppt_w</p:attrName>
                                        </p:attrNameLst>
                                      </p:cBhvr>
                                      <p:tavLst>
                                        <p:tav tm="0" fmla="#ppt_w*sin(2.5*pi*$)">
                                          <p:val>
                                            <p:fltVal val="0"/>
                                          </p:val>
                                        </p:tav>
                                        <p:tav tm="100000">
                                          <p:val>
                                            <p:fltVal val="1"/>
                                          </p:val>
                                        </p:tav>
                                      </p:tavLst>
                                    </p:anim>
                                    <p:anim calcmode="lin" valueType="num">
                                      <p:cBhvr>
                                        <p:cTn id="8" dur="5000" fill="hold"/>
                                        <p:tgtEl>
                                          <p:spTgt spid="419853"/>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419852"/>
                                        </p:tgtEl>
                                        <p:attrNameLst>
                                          <p:attrName>style.visibility</p:attrName>
                                        </p:attrNameLst>
                                      </p:cBhvr>
                                      <p:to>
                                        <p:strVal val="visible"/>
                                      </p:to>
                                    </p:set>
                                    <p:anim calcmode="lin" valueType="num">
                                      <p:cBhvr>
                                        <p:cTn id="11" dur="5000" fill="hold"/>
                                        <p:tgtEl>
                                          <p:spTgt spid="419852"/>
                                        </p:tgtEl>
                                        <p:attrNameLst>
                                          <p:attrName>ppt_w</p:attrName>
                                        </p:attrNameLst>
                                      </p:cBhvr>
                                      <p:tavLst>
                                        <p:tav tm="0" fmla="#ppt_w*sin(2.5*pi*$)">
                                          <p:val>
                                            <p:fltVal val="0"/>
                                          </p:val>
                                        </p:tav>
                                        <p:tav tm="100000">
                                          <p:val>
                                            <p:fltVal val="1"/>
                                          </p:val>
                                        </p:tav>
                                      </p:tavLst>
                                    </p:anim>
                                    <p:anim calcmode="lin" valueType="num">
                                      <p:cBhvr>
                                        <p:cTn id="12" dur="5000" fill="hold"/>
                                        <p:tgtEl>
                                          <p:spTgt spid="419852"/>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419856"/>
                                        </p:tgtEl>
                                        <p:attrNameLst>
                                          <p:attrName>style.visibility</p:attrName>
                                        </p:attrNameLst>
                                      </p:cBhvr>
                                      <p:to>
                                        <p:strVal val="visible"/>
                                      </p:to>
                                    </p:set>
                                    <p:anim calcmode="discrete" valueType="clr">
                                      <p:cBhvr override="childStyle">
                                        <p:cTn id="15" dur="80"/>
                                        <p:tgtEl>
                                          <p:spTgt spid="419856"/>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19856"/>
                                        </p:tgtEl>
                                        <p:attrNameLst>
                                          <p:attrName>fillcolor</p:attrName>
                                        </p:attrNameLst>
                                      </p:cBhvr>
                                      <p:tavLst>
                                        <p:tav tm="0">
                                          <p:val>
                                            <p:clrVal>
                                              <a:schemeClr val="accent2"/>
                                            </p:clrVal>
                                          </p:val>
                                        </p:tav>
                                        <p:tav tm="50000">
                                          <p:val>
                                            <p:clrVal>
                                              <a:schemeClr val="hlink"/>
                                            </p:clrVal>
                                          </p:val>
                                        </p:tav>
                                      </p:tavLst>
                                    </p:anim>
                                    <p:set>
                                      <p:cBhvr>
                                        <p:cTn id="17" dur="80"/>
                                        <p:tgtEl>
                                          <p:spTgt spid="419856"/>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419867"/>
                                        </p:tgtEl>
                                        <p:attrNameLst>
                                          <p:attrName>style.visibility</p:attrName>
                                        </p:attrNameLst>
                                      </p:cBhvr>
                                      <p:to>
                                        <p:strVal val="visible"/>
                                      </p:to>
                                    </p:set>
                                    <p:animEffect transition="in" filter="slide(fromBottom)">
                                      <p:cBhvr>
                                        <p:cTn id="22" dur="500"/>
                                        <p:tgtEl>
                                          <p:spTgt spid="4198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419868"/>
                                        </p:tgtEl>
                                        <p:attrNameLst>
                                          <p:attrName>style.visibility</p:attrName>
                                        </p:attrNameLst>
                                      </p:cBhvr>
                                      <p:to>
                                        <p:strVal val="visible"/>
                                      </p:to>
                                    </p:set>
                                    <p:anim calcmode="lin" valueType="num">
                                      <p:cBhvr>
                                        <p:cTn id="27" dur="500" fill="hold"/>
                                        <p:tgtEl>
                                          <p:spTgt spid="419868"/>
                                        </p:tgtEl>
                                        <p:attrNameLst>
                                          <p:attrName>ppt_w</p:attrName>
                                        </p:attrNameLst>
                                      </p:cBhvr>
                                      <p:tavLst>
                                        <p:tav tm="0">
                                          <p:val>
                                            <p:fltVal val="0"/>
                                          </p:val>
                                        </p:tav>
                                        <p:tav tm="100000">
                                          <p:val>
                                            <p:strVal val="#ppt_w"/>
                                          </p:val>
                                        </p:tav>
                                      </p:tavLst>
                                    </p:anim>
                                    <p:anim calcmode="lin" valueType="num">
                                      <p:cBhvr>
                                        <p:cTn id="28" dur="500" fill="hold"/>
                                        <p:tgtEl>
                                          <p:spTgt spid="419868"/>
                                        </p:tgtEl>
                                        <p:attrNameLst>
                                          <p:attrName>ppt_h</p:attrName>
                                        </p:attrNameLst>
                                      </p:cBhvr>
                                      <p:tavLst>
                                        <p:tav tm="0">
                                          <p:val>
                                            <p:fltVal val="0"/>
                                          </p:val>
                                        </p:tav>
                                        <p:tav tm="100000">
                                          <p:val>
                                            <p:strVal val="#ppt_h"/>
                                          </p:val>
                                        </p:tav>
                                      </p:tavLst>
                                    </p:anim>
                                    <p:animEffect transition="in" filter="fade">
                                      <p:cBhvr>
                                        <p:cTn id="29" dur="500"/>
                                        <p:tgtEl>
                                          <p:spTgt spid="419868"/>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7" grpId="0"/>
      <p:bldP spid="41986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ChangeArrowheads="1"/>
          </p:cNvSpPr>
          <p:nvPr/>
        </p:nvSpPr>
        <p:spPr bwMode="auto">
          <a:xfrm>
            <a:off x="417286" y="152400"/>
            <a:ext cx="11560628" cy="6553200"/>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en-US" sz="1800"/>
          </a:p>
        </p:txBody>
      </p:sp>
      <p:pic>
        <p:nvPicPr>
          <p:cNvPr id="13315" name="Picture 3"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81001"/>
            <a:ext cx="1295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0700" y="1447800"/>
            <a:ext cx="8458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WordArt 5"/>
          <p:cNvSpPr>
            <a:spLocks noChangeArrowheads="1" noChangeShapeType="1" noTextEdit="1"/>
          </p:cNvSpPr>
          <p:nvPr/>
        </p:nvSpPr>
        <p:spPr bwMode="auto">
          <a:xfrm>
            <a:off x="3886200" y="533401"/>
            <a:ext cx="4953000" cy="581025"/>
          </a:xfrm>
          <a:prstGeom prst="rect">
            <a:avLst/>
          </a:prstGeom>
        </p:spPr>
        <p:txBody>
          <a:bodyPr wrap="none" fromWordArt="1">
            <a:prstTxWarp prst="textPlain">
              <a:avLst>
                <a:gd name="adj" fmla="val 50000"/>
              </a:avLst>
            </a:prstTxWarp>
          </a:bodyPr>
          <a:lstStyle/>
          <a:p>
            <a:pPr algn="ctr"/>
            <a:r>
              <a:rPr lang="en-US" sz="4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ĐÔNG NAM Á</a:t>
            </a:r>
          </a:p>
        </p:txBody>
      </p:sp>
      <p:sp>
        <p:nvSpPr>
          <p:cNvPr id="13318" name="AutoShape 6"/>
          <p:cNvSpPr>
            <a:spLocks noChangeArrowheads="1"/>
          </p:cNvSpPr>
          <p:nvPr/>
        </p:nvSpPr>
        <p:spPr bwMode="auto">
          <a:xfrm>
            <a:off x="5334000" y="1604964"/>
            <a:ext cx="1676400" cy="439737"/>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3319" name="AutoShape 7"/>
          <p:cNvSpPr>
            <a:spLocks noChangeArrowheads="1"/>
          </p:cNvSpPr>
          <p:nvPr/>
        </p:nvSpPr>
        <p:spPr bwMode="auto">
          <a:xfrm>
            <a:off x="5407025" y="1655763"/>
            <a:ext cx="1536700" cy="34131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3320" name="Text Box 8"/>
          <p:cNvSpPr txBox="1">
            <a:spLocks noChangeArrowheads="1"/>
          </p:cNvSpPr>
          <p:nvPr/>
        </p:nvSpPr>
        <p:spPr bwMode="auto">
          <a:xfrm>
            <a:off x="5368925" y="1639889"/>
            <a:ext cx="1612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dirty="0" err="1">
                <a:latin typeface="Times New Roman" panose="02020603050405020304" pitchFamily="18" charset="0"/>
              </a:rPr>
              <a:t>Câu</a:t>
            </a:r>
            <a:r>
              <a:rPr lang="en-US" altLang="en-US" sz="2000" b="1" dirty="0">
                <a:latin typeface="Times New Roman" panose="02020603050405020304" pitchFamily="18" charset="0"/>
              </a:rPr>
              <a:t> </a:t>
            </a:r>
            <a:r>
              <a:rPr lang="en-US" altLang="en-US" sz="2000" b="1" err="1">
                <a:latin typeface="Times New Roman" panose="02020603050405020304" pitchFamily="18" charset="0"/>
              </a:rPr>
              <a:t>hỏi</a:t>
            </a:r>
            <a:r>
              <a:rPr lang="en-US" altLang="en-US" sz="2000" b="1">
                <a:latin typeface="Times New Roman" panose="02020603050405020304" pitchFamily="18" charset="0"/>
              </a:rPr>
              <a:t> 5</a:t>
            </a:r>
            <a:endParaRPr lang="en-US" altLang="en-US" sz="2000" b="1" dirty="0">
              <a:latin typeface="Times New Roman" panose="02020603050405020304" pitchFamily="18" charset="0"/>
            </a:endParaRPr>
          </a:p>
        </p:txBody>
      </p:sp>
      <p:grpSp>
        <p:nvGrpSpPr>
          <p:cNvPr id="13321" name="Group 9"/>
          <p:cNvGrpSpPr>
            <a:grpSpLocks/>
          </p:cNvGrpSpPr>
          <p:nvPr/>
        </p:nvGrpSpPr>
        <p:grpSpPr bwMode="auto">
          <a:xfrm>
            <a:off x="9296400" y="5181601"/>
            <a:ext cx="1168400" cy="561975"/>
            <a:chOff x="4512" y="3792"/>
            <a:chExt cx="736" cy="354"/>
          </a:xfrm>
        </p:grpSpPr>
        <p:pic>
          <p:nvPicPr>
            <p:cNvPr id="13339" name="Picture 10" descr="ani3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0" name="Text Box 11">
              <a:hlinkClick r:id="rId7" action="ppaction://hlinksldjump" tooltip="Trở lại chọn câu hỏi"/>
            </p:cNvPr>
            <p:cNvSpPr txBox="1">
              <a:spLocks noChangeArrowheads="1"/>
            </p:cNvSpPr>
            <p:nvPr/>
          </p:nvSpPr>
          <p:spPr bwMode="auto">
            <a:xfrm>
              <a:off x="4752" y="3896"/>
              <a:ext cx="4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latin typeface=".VnArial Narrow" panose="020B7200000000000000" pitchFamily="34" charset="0"/>
                </a:rPr>
                <a:t>Home</a:t>
              </a:r>
            </a:p>
          </p:txBody>
        </p:sp>
      </p:grpSp>
      <p:sp>
        <p:nvSpPr>
          <p:cNvPr id="358412" name="WordArt 12"/>
          <p:cNvSpPr>
            <a:spLocks noChangeArrowheads="1" noChangeShapeType="1" noTextEdit="1"/>
          </p:cNvSpPr>
          <p:nvPr/>
        </p:nvSpPr>
        <p:spPr bwMode="auto">
          <a:xfrm>
            <a:off x="3886200" y="1685926"/>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Lịch</a:t>
            </a:r>
            <a:r>
              <a:rPr lang="en-US" sz="3600" kern="10" dirty="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sử</a:t>
            </a:r>
            <a:endParaRPr lang="en-US" sz="3600" kern="10" dirty="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358413" name="WordArt 13"/>
          <p:cNvSpPr>
            <a:spLocks noChangeArrowheads="1" noChangeShapeType="1" noTextEdit="1"/>
          </p:cNvSpPr>
          <p:nvPr/>
        </p:nvSpPr>
        <p:spPr bwMode="auto">
          <a:xfrm>
            <a:off x="7162800" y="1676401"/>
            <a:ext cx="12954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Lịch</a:t>
            </a:r>
            <a:r>
              <a:rPr lang="en-US" sz="3600" kern="10" dirty="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sử</a:t>
            </a:r>
            <a:endParaRPr lang="en-US" sz="3600" kern="10" dirty="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13324" name="Picture 14" descr="star_tip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44000" y="381000"/>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5" descr="people008"/>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666750" y="1504261"/>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6" name="Text Box 16"/>
          <p:cNvSpPr txBox="1">
            <a:spLocks noChangeArrowheads="1"/>
          </p:cNvSpPr>
          <p:nvPr/>
        </p:nvSpPr>
        <p:spPr bwMode="auto">
          <a:xfrm>
            <a:off x="1647008" y="2155863"/>
            <a:ext cx="927898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3200" b="1">
                <a:solidFill>
                  <a:srgbClr val="008000"/>
                </a:solidFill>
                <a:latin typeface="Sitka Banner" panose="02000505000000020004" pitchFamily="2" charset="0"/>
              </a:rPr>
              <a:t>Về văn hóa </a:t>
            </a:r>
            <a:r>
              <a:rPr lang="en-US" sz="3200" b="1">
                <a:solidFill>
                  <a:srgbClr val="008000"/>
                </a:solidFill>
                <a:latin typeface="Sitka Banner" panose="02000505000000020004" pitchFamily="2" charset="0"/>
              </a:rPr>
              <a:t>-</a:t>
            </a:r>
            <a:r>
              <a:rPr lang="vi-VN" sz="3200" b="1">
                <a:solidFill>
                  <a:srgbClr val="008000"/>
                </a:solidFill>
                <a:latin typeface="Sitka Banner" panose="02000505000000020004" pitchFamily="2" charset="0"/>
              </a:rPr>
              <a:t> xã hội, để dễ dàng cai trị nhân dân Đông Nam Á, thực dân phương Tây dùng công cụ gì?</a:t>
            </a:r>
            <a:endParaRPr lang="en-US" sz="3200" b="1">
              <a:solidFill>
                <a:srgbClr val="008000"/>
              </a:solidFill>
              <a:latin typeface="Sitka Banner" panose="02000505000000020004" pitchFamily="2" charset="0"/>
            </a:endParaRPr>
          </a:p>
        </p:txBody>
      </p:sp>
      <p:sp>
        <p:nvSpPr>
          <p:cNvPr id="13327" name="Text Box 17"/>
          <p:cNvSpPr txBox="1">
            <a:spLocks noChangeArrowheads="1"/>
          </p:cNvSpPr>
          <p:nvPr/>
        </p:nvSpPr>
        <p:spPr bwMode="auto">
          <a:xfrm>
            <a:off x="3048000" y="6202364"/>
            <a:ext cx="2209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a:latin typeface=".VnArial Narrow" panose="020B7200000000000000" pitchFamily="34" charset="0"/>
              </a:rPr>
              <a:t>(Gâ phÝm </a:t>
            </a:r>
            <a:r>
              <a:rPr lang="en-US" altLang="en-US" sz="1200">
                <a:solidFill>
                  <a:srgbClr val="FF6600"/>
                </a:solidFill>
                <a:latin typeface=".VnArial Narrow" panose="020B7200000000000000" pitchFamily="34" charset="0"/>
              </a:rPr>
              <a:t>ENTER</a:t>
            </a:r>
            <a:r>
              <a:rPr lang="en-US" altLang="en-US" sz="1200">
                <a:latin typeface=".VnArial Narrow" panose="020B7200000000000000" pitchFamily="34" charset="0"/>
              </a:rPr>
              <a:t> ®Ó xem ®¸p ¸n)</a:t>
            </a:r>
          </a:p>
        </p:txBody>
      </p:sp>
      <p:grpSp>
        <p:nvGrpSpPr>
          <p:cNvPr id="13328" name="Group 18"/>
          <p:cNvGrpSpPr>
            <a:grpSpLocks/>
          </p:cNvGrpSpPr>
          <p:nvPr/>
        </p:nvGrpSpPr>
        <p:grpSpPr bwMode="auto">
          <a:xfrm>
            <a:off x="2286000" y="5486400"/>
            <a:ext cx="7340600" cy="1028700"/>
            <a:chOff x="560" y="3384"/>
            <a:chExt cx="4624" cy="648"/>
          </a:xfrm>
        </p:grpSpPr>
        <p:pic>
          <p:nvPicPr>
            <p:cNvPr id="13331" name="Picture 19" descr="440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2" name="Picture 20" descr="463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21" descr="boo7"/>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4" name="Picture 22" descr="email00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23" descr="et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24" descr="glob_anm"/>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25" descr="ani5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26" descr="mu37"/>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27" name="Text Box 27"/>
          <p:cNvSpPr txBox="1">
            <a:spLocks noChangeArrowheads="1"/>
          </p:cNvSpPr>
          <p:nvPr/>
        </p:nvSpPr>
        <p:spPr bwMode="auto">
          <a:xfrm>
            <a:off x="1502228" y="3462599"/>
            <a:ext cx="920931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sz="2800" b="1">
                <a:solidFill>
                  <a:srgbClr val="0000FF"/>
                </a:solidFill>
                <a:latin typeface="Sitka Banner" pitchFamily="2" charset="0"/>
                <a:cs typeface="Times New Roman" panose="02020603050405020304" pitchFamily="18" charset="0"/>
              </a:rPr>
              <a:t>Sử dụng rượu, thuốc phiện.		B. Sử dụng robot.</a:t>
            </a:r>
            <a:endParaRPr lang="en-US" altLang="en-US" sz="2800" b="1" dirty="0">
              <a:solidFill>
                <a:srgbClr val="0000FF"/>
              </a:solidFill>
              <a:latin typeface="Sitka Banner" pitchFamily="2" charset="0"/>
              <a:cs typeface="Times New Roman" panose="02020603050405020304" pitchFamily="18" charset="0"/>
            </a:endParaRPr>
          </a:p>
          <a:p>
            <a:pPr eaLnBrk="1" hangingPunct="1">
              <a:spcBef>
                <a:spcPct val="50000"/>
              </a:spcBef>
            </a:pPr>
            <a:r>
              <a:rPr lang="en-US" altLang="en-US" sz="2800" b="1" dirty="0">
                <a:solidFill>
                  <a:srgbClr val="0000FF"/>
                </a:solidFill>
                <a:latin typeface="Sitka Banner" pitchFamily="2" charset="0"/>
                <a:cs typeface="Times New Roman" panose="02020603050405020304" pitchFamily="18" charset="0"/>
              </a:rPr>
              <a:t>C</a:t>
            </a:r>
            <a:r>
              <a:rPr lang="en-US" altLang="en-US" sz="2800" b="1">
                <a:solidFill>
                  <a:srgbClr val="0000FF"/>
                </a:solidFill>
                <a:latin typeface="Sitka Banner" pitchFamily="2" charset="0"/>
                <a:cs typeface="Times New Roman" panose="02020603050405020304" pitchFamily="18" charset="0"/>
              </a:rPr>
              <a:t>. Sử dụng công nghệ cao.</a:t>
            </a:r>
            <a:r>
              <a:rPr lang="en-US" altLang="en-US" sz="2800" b="1" dirty="0">
                <a:solidFill>
                  <a:srgbClr val="0000FF"/>
                </a:solidFill>
                <a:latin typeface="Sitka Banner" pitchFamily="2" charset="0"/>
                <a:cs typeface="Times New Roman" panose="02020603050405020304" pitchFamily="18" charset="0"/>
              </a:rPr>
              <a:t>	 </a:t>
            </a:r>
            <a:r>
              <a:rPr lang="en-US" altLang="en-US" sz="2800" b="1">
                <a:solidFill>
                  <a:srgbClr val="0000FF"/>
                </a:solidFill>
                <a:latin typeface="Sitka Banner" pitchFamily="2" charset="0"/>
                <a:cs typeface="Times New Roman" panose="02020603050405020304" pitchFamily="18" charset="0"/>
              </a:rPr>
              <a:t>	D. Sử dụng AI.</a:t>
            </a:r>
            <a:endParaRPr lang="en-US" altLang="en-US" sz="2800" b="1" dirty="0">
              <a:solidFill>
                <a:srgbClr val="0000FF"/>
              </a:solidFill>
              <a:latin typeface="Sitka Banner" pitchFamily="2" charset="0"/>
              <a:cs typeface="Times New Roman" panose="02020603050405020304" pitchFamily="18" charset="0"/>
            </a:endParaRPr>
          </a:p>
        </p:txBody>
      </p:sp>
      <p:sp>
        <p:nvSpPr>
          <p:cNvPr id="358428" name="Rectangle 28"/>
          <p:cNvSpPr>
            <a:spLocks noChangeArrowheads="1"/>
          </p:cNvSpPr>
          <p:nvPr/>
        </p:nvSpPr>
        <p:spPr bwMode="auto">
          <a:xfrm>
            <a:off x="5508947" y="5000720"/>
            <a:ext cx="18053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i="1" dirty="0" err="1">
                <a:solidFill>
                  <a:srgbClr val="71216B"/>
                </a:solidFill>
                <a:latin typeface="Sitka Banner" pitchFamily="2" charset="0"/>
                <a:cs typeface="Times New Roman" panose="02020603050405020304" pitchFamily="18" charset="0"/>
              </a:rPr>
              <a:t>Đáp</a:t>
            </a:r>
            <a:r>
              <a:rPr lang="en-US" altLang="en-US" b="1" i="1" dirty="0">
                <a:solidFill>
                  <a:srgbClr val="71216B"/>
                </a:solidFill>
                <a:latin typeface="Sitka Banner" pitchFamily="2" charset="0"/>
                <a:cs typeface="Times New Roman" panose="02020603050405020304" pitchFamily="18" charset="0"/>
              </a:rPr>
              <a:t> </a:t>
            </a:r>
            <a:r>
              <a:rPr lang="en-US" altLang="en-US" b="1" i="1" dirty="0" err="1">
                <a:solidFill>
                  <a:srgbClr val="71216B"/>
                </a:solidFill>
                <a:latin typeface="Sitka Banner" pitchFamily="2" charset="0"/>
                <a:cs typeface="Times New Roman" panose="02020603050405020304" pitchFamily="18" charset="0"/>
              </a:rPr>
              <a:t>án</a:t>
            </a:r>
            <a:r>
              <a:rPr lang="en-US" altLang="en-US" b="1" i="1" dirty="0">
                <a:solidFill>
                  <a:srgbClr val="71216B"/>
                </a:solidFill>
                <a:latin typeface="Sitka Banner" pitchFamily="2" charset="0"/>
                <a:cs typeface="Times New Roman" panose="02020603050405020304" pitchFamily="18" charset="0"/>
              </a:rPr>
              <a:t>: A</a:t>
            </a:r>
          </a:p>
        </p:txBody>
      </p:sp>
    </p:spTree>
    <p:extLst>
      <p:ext uri="{BB962C8B-B14F-4D97-AF65-F5344CB8AC3E}">
        <p14:creationId xmlns:p14="http://schemas.microsoft.com/office/powerpoint/2010/main" val="2211210129"/>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358413"/>
                                        </p:tgtEl>
                                        <p:attrNameLst>
                                          <p:attrName>style.visibility</p:attrName>
                                        </p:attrNameLst>
                                      </p:cBhvr>
                                      <p:to>
                                        <p:strVal val="visible"/>
                                      </p:to>
                                    </p:set>
                                    <p:anim calcmode="lin" valueType="num">
                                      <p:cBhvr>
                                        <p:cTn id="7" dur="5000" fill="hold"/>
                                        <p:tgtEl>
                                          <p:spTgt spid="358413"/>
                                        </p:tgtEl>
                                        <p:attrNameLst>
                                          <p:attrName>ppt_w</p:attrName>
                                        </p:attrNameLst>
                                      </p:cBhvr>
                                      <p:tavLst>
                                        <p:tav tm="0" fmla="#ppt_w*sin(2.5*pi*$)">
                                          <p:val>
                                            <p:fltVal val="0"/>
                                          </p:val>
                                        </p:tav>
                                        <p:tav tm="100000">
                                          <p:val>
                                            <p:fltVal val="1"/>
                                          </p:val>
                                        </p:tav>
                                      </p:tavLst>
                                    </p:anim>
                                    <p:anim calcmode="lin" valueType="num">
                                      <p:cBhvr>
                                        <p:cTn id="8" dur="5000" fill="hold"/>
                                        <p:tgtEl>
                                          <p:spTgt spid="358413"/>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358412"/>
                                        </p:tgtEl>
                                        <p:attrNameLst>
                                          <p:attrName>style.visibility</p:attrName>
                                        </p:attrNameLst>
                                      </p:cBhvr>
                                      <p:to>
                                        <p:strVal val="visible"/>
                                      </p:to>
                                    </p:set>
                                    <p:anim calcmode="lin" valueType="num">
                                      <p:cBhvr>
                                        <p:cTn id="11" dur="5000" fill="hold"/>
                                        <p:tgtEl>
                                          <p:spTgt spid="358412"/>
                                        </p:tgtEl>
                                        <p:attrNameLst>
                                          <p:attrName>ppt_w</p:attrName>
                                        </p:attrNameLst>
                                      </p:cBhvr>
                                      <p:tavLst>
                                        <p:tav tm="0" fmla="#ppt_w*sin(2.5*pi*$)">
                                          <p:val>
                                            <p:fltVal val="0"/>
                                          </p:val>
                                        </p:tav>
                                        <p:tav tm="100000">
                                          <p:val>
                                            <p:fltVal val="1"/>
                                          </p:val>
                                        </p:tav>
                                      </p:tavLst>
                                    </p:anim>
                                    <p:anim calcmode="lin" valueType="num">
                                      <p:cBhvr>
                                        <p:cTn id="12" dur="5000" fill="hold"/>
                                        <p:tgtEl>
                                          <p:spTgt spid="358412"/>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358416"/>
                                        </p:tgtEl>
                                        <p:attrNameLst>
                                          <p:attrName>style.visibility</p:attrName>
                                        </p:attrNameLst>
                                      </p:cBhvr>
                                      <p:to>
                                        <p:strVal val="visible"/>
                                      </p:to>
                                    </p:set>
                                    <p:anim calcmode="discrete" valueType="clr">
                                      <p:cBhvr override="childStyle">
                                        <p:cTn id="15" dur="80"/>
                                        <p:tgtEl>
                                          <p:spTgt spid="358416"/>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358416"/>
                                        </p:tgtEl>
                                        <p:attrNameLst>
                                          <p:attrName>fillcolor</p:attrName>
                                        </p:attrNameLst>
                                      </p:cBhvr>
                                      <p:tavLst>
                                        <p:tav tm="0">
                                          <p:val>
                                            <p:clrVal>
                                              <a:schemeClr val="accent2"/>
                                            </p:clrVal>
                                          </p:val>
                                        </p:tav>
                                        <p:tav tm="50000">
                                          <p:val>
                                            <p:clrVal>
                                              <a:schemeClr val="hlink"/>
                                            </p:clrVal>
                                          </p:val>
                                        </p:tav>
                                      </p:tavLst>
                                    </p:anim>
                                    <p:set>
                                      <p:cBhvr>
                                        <p:cTn id="17" dur="80"/>
                                        <p:tgtEl>
                                          <p:spTgt spid="358416"/>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58427"/>
                                        </p:tgtEl>
                                        <p:attrNameLst>
                                          <p:attrName>style.visibility</p:attrName>
                                        </p:attrNameLst>
                                      </p:cBhvr>
                                      <p:to>
                                        <p:strVal val="visible"/>
                                      </p:to>
                                    </p:set>
                                    <p:animEffect transition="in" filter="slide(fromBottom)">
                                      <p:cBhvr>
                                        <p:cTn id="22" dur="500"/>
                                        <p:tgtEl>
                                          <p:spTgt spid="3584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58428"/>
                                        </p:tgtEl>
                                        <p:attrNameLst>
                                          <p:attrName>style.visibility</p:attrName>
                                        </p:attrNameLst>
                                      </p:cBhvr>
                                      <p:to>
                                        <p:strVal val="visible"/>
                                      </p:to>
                                    </p:set>
                                    <p:anim calcmode="lin" valueType="num">
                                      <p:cBhvr>
                                        <p:cTn id="27" dur="500" fill="hold"/>
                                        <p:tgtEl>
                                          <p:spTgt spid="358428"/>
                                        </p:tgtEl>
                                        <p:attrNameLst>
                                          <p:attrName>ppt_w</p:attrName>
                                        </p:attrNameLst>
                                      </p:cBhvr>
                                      <p:tavLst>
                                        <p:tav tm="0">
                                          <p:val>
                                            <p:fltVal val="0"/>
                                          </p:val>
                                        </p:tav>
                                        <p:tav tm="100000">
                                          <p:val>
                                            <p:strVal val="#ppt_w"/>
                                          </p:val>
                                        </p:tav>
                                      </p:tavLst>
                                    </p:anim>
                                    <p:anim calcmode="lin" valueType="num">
                                      <p:cBhvr>
                                        <p:cTn id="28" dur="500" fill="hold"/>
                                        <p:tgtEl>
                                          <p:spTgt spid="358428"/>
                                        </p:tgtEl>
                                        <p:attrNameLst>
                                          <p:attrName>ppt_h</p:attrName>
                                        </p:attrNameLst>
                                      </p:cBhvr>
                                      <p:tavLst>
                                        <p:tav tm="0">
                                          <p:val>
                                            <p:fltVal val="0"/>
                                          </p:val>
                                        </p:tav>
                                        <p:tav tm="100000">
                                          <p:val>
                                            <p:strVal val="#ppt_h"/>
                                          </p:val>
                                        </p:tav>
                                      </p:tavLst>
                                    </p:anim>
                                    <p:animEffect transition="in" filter="fade">
                                      <p:cBhvr>
                                        <p:cTn id="29" dur="500"/>
                                        <p:tgtEl>
                                          <p:spTgt spid="358428"/>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7" grpId="0"/>
      <p:bldP spid="35842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7"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endPar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78242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E96B4E-1679-4646-8E18-8AF929523095}"/>
              </a:ext>
            </a:extLst>
          </p:cNvPr>
          <p:cNvSpPr/>
          <p:nvPr/>
        </p:nvSpPr>
        <p:spPr>
          <a:xfrm>
            <a:off x="3046443" y="344210"/>
            <a:ext cx="4373954"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a:t>
            </a:r>
            <a:r>
              <a:rPr kumimoji="0" lang="en-US" sz="6000" b="1" i="0" u="none" strike="noStrike" kern="0" cap="none" spc="0" normalizeH="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 DỤNG</a:t>
            </a:r>
            <a:endParaRPr kumimoji="0" lang="en-US" sz="6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1475D0E9-C14E-FAA4-DBB9-230D320A7CF3}"/>
              </a:ext>
            </a:extLst>
          </p:cNvPr>
          <p:cNvGrpSpPr/>
          <p:nvPr/>
        </p:nvGrpSpPr>
        <p:grpSpPr>
          <a:xfrm>
            <a:off x="8537330" y="1543050"/>
            <a:ext cx="3959470" cy="3771900"/>
            <a:chOff x="117230" y="1885950"/>
            <a:chExt cx="4749800" cy="4972050"/>
          </a:xfrm>
        </p:grpSpPr>
        <p:grpSp>
          <p:nvGrpSpPr>
            <p:cNvPr id="2" name="组合 134">
              <a:extLst>
                <a:ext uri="{FF2B5EF4-FFF2-40B4-BE49-F238E27FC236}">
                  <a16:creationId xmlns:a16="http://schemas.microsoft.com/office/drawing/2014/main" id="{28A1B099-9717-74E8-C7F8-A96E2DADFE53}"/>
                </a:ext>
              </a:extLst>
            </p:cNvPr>
            <p:cNvGrpSpPr/>
            <p:nvPr/>
          </p:nvGrpSpPr>
          <p:grpSpPr>
            <a:xfrm>
              <a:off x="117230" y="1885950"/>
              <a:ext cx="4749800" cy="4972050"/>
              <a:chOff x="2555776" y="915566"/>
              <a:chExt cx="1944216" cy="1944216"/>
            </a:xfrm>
            <a:solidFill>
              <a:srgbClr val="0099A9"/>
            </a:solidFill>
            <a:effectLst>
              <a:outerShdw blurRad="63500" dist="50800" dir="8100000" algn="tr" rotWithShape="0">
                <a:prstClr val="black">
                  <a:alpha val="35000"/>
                </a:prstClr>
              </a:outerShdw>
            </a:effectLst>
          </p:grpSpPr>
          <p:sp>
            <p:nvSpPr>
              <p:cNvPr id="3" name="同心圆 136">
                <a:extLst>
                  <a:ext uri="{FF2B5EF4-FFF2-40B4-BE49-F238E27FC236}">
                    <a16:creationId xmlns:a16="http://schemas.microsoft.com/office/drawing/2014/main" id="{5CFEA7D6-E27C-64E5-4CA0-607CFB50D8DF}"/>
                  </a:ext>
                </a:extLst>
              </p:cNvPr>
              <p:cNvSpPr/>
              <p:nvPr/>
            </p:nvSpPr>
            <p:spPr>
              <a:xfrm>
                <a:off x="2555776" y="915566"/>
                <a:ext cx="1944216" cy="1944216"/>
              </a:xfrm>
              <a:prstGeom prst="donut">
                <a:avLst>
                  <a:gd name="adj" fmla="val 100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6" name="同心圆 137">
                <a:extLst>
                  <a:ext uri="{FF2B5EF4-FFF2-40B4-BE49-F238E27FC236}">
                    <a16:creationId xmlns:a16="http://schemas.microsoft.com/office/drawing/2014/main" id="{D3AF3139-9F1C-5FFB-20EF-B88821310748}"/>
                  </a:ext>
                </a:extLst>
              </p:cNvPr>
              <p:cNvSpPr/>
              <p:nvPr/>
            </p:nvSpPr>
            <p:spPr>
              <a:xfrm>
                <a:off x="2714588" y="1090372"/>
                <a:ext cx="1607877" cy="1591873"/>
              </a:xfrm>
              <a:prstGeom prst="donut">
                <a:avLst>
                  <a:gd name="adj" fmla="val 12059"/>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srgbClr val="FFFF00"/>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7" name="Hình Bầu dục 1">
              <a:extLst>
                <a:ext uri="{FF2B5EF4-FFF2-40B4-BE49-F238E27FC236}">
                  <a16:creationId xmlns:a16="http://schemas.microsoft.com/office/drawing/2014/main" id="{584F47AE-FE7A-F07A-CA49-67E758E63390}"/>
                </a:ext>
              </a:extLst>
            </p:cNvPr>
            <p:cNvSpPr/>
            <p:nvPr/>
          </p:nvSpPr>
          <p:spPr>
            <a:xfrm>
              <a:off x="1117990" y="3189605"/>
              <a:ext cx="2722880" cy="28473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4200" b="1" i="0" u="none" strike="noStrike" kern="1200" cap="none" spc="0" normalizeH="0" baseline="0" noProof="0">
                <a:ln>
                  <a:noFill/>
                </a:ln>
                <a:solidFill>
                  <a:srgbClr val="EA5E66"/>
                </a:solidFill>
                <a:effectLst/>
                <a:uLnTx/>
                <a:uFillTx/>
                <a:latin typeface="#9Slide05 Claudia" pitchFamily="2" charset="0"/>
                <a:ea typeface="+mn-ea"/>
                <a:cs typeface="+mn-cs"/>
              </a:endParaRPr>
            </a:p>
          </p:txBody>
        </p:sp>
        <p:pic>
          <p:nvPicPr>
            <p:cNvPr id="8" name="Picture 7">
              <a:extLst>
                <a:ext uri="{FF2B5EF4-FFF2-40B4-BE49-F238E27FC236}">
                  <a16:creationId xmlns:a16="http://schemas.microsoft.com/office/drawing/2014/main" id="{167A5ABC-22C0-9E5E-4CB4-E870A1648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78" y="2835910"/>
              <a:ext cx="4572000" cy="3048000"/>
            </a:xfrm>
            <a:prstGeom prst="rect">
              <a:avLst/>
            </a:prstGeom>
          </p:spPr>
        </p:pic>
      </p:grpSp>
      <p:sp>
        <p:nvSpPr>
          <p:cNvPr id="4" name="Rectangle 3"/>
          <p:cNvSpPr/>
          <p:nvPr/>
        </p:nvSpPr>
        <p:spPr>
          <a:xfrm>
            <a:off x="421354" y="1679666"/>
            <a:ext cx="7630060" cy="4893647"/>
          </a:xfrm>
          <a:prstGeom prst="rect">
            <a:avLst/>
          </a:prstGeom>
        </p:spPr>
        <p:txBody>
          <a:bodyPr wrap="square">
            <a:spAutoFit/>
          </a:bodyPr>
          <a:lstStyle/>
          <a:p>
            <a:pPr indent="457200" algn="just">
              <a:lnSpc>
                <a:spcPct val="130000"/>
              </a:lnSpc>
            </a:pPr>
            <a:r>
              <a:rPr lang="pt-BR" sz="3000" b="1">
                <a:solidFill>
                  <a:srgbClr val="FF0000"/>
                </a:solidFill>
                <a:latin typeface="+mj-lt"/>
                <a:ea typeface="Calibri" panose="020F0502020204030204" pitchFamily="34" charset="0"/>
                <a:cs typeface="Times New Roman" panose="02020603050405020304" pitchFamily="18" charset="0"/>
              </a:rPr>
              <a:t>Câu 1: Quá trình xâm lược và cai trị của thực dân Pháp tại Việt Nam đã để lại những hậu quả như thế nào?</a:t>
            </a:r>
            <a:endParaRPr lang="en-US" sz="3000">
              <a:solidFill>
                <a:srgbClr val="FF0000"/>
              </a:solidFill>
              <a:latin typeface="+mj-lt"/>
              <a:ea typeface="Calibri" panose="020F0502020204030204" pitchFamily="34" charset="0"/>
              <a:cs typeface="Times New Roman" panose="02020603050405020304" pitchFamily="18" charset="0"/>
            </a:endParaRPr>
          </a:p>
          <a:p>
            <a:pPr indent="457200" algn="just">
              <a:lnSpc>
                <a:spcPct val="130000"/>
              </a:lnSpc>
            </a:pPr>
            <a:r>
              <a:rPr lang="pt-BR" sz="3000" b="1">
                <a:solidFill>
                  <a:srgbClr val="FF0000"/>
                </a:solidFill>
                <a:latin typeface="+mj-lt"/>
                <a:ea typeface="Calibri" panose="020F0502020204030204" pitchFamily="34" charset="0"/>
                <a:cs typeface="Times New Roman" panose="02020603050405020304" pitchFamily="18" charset="0"/>
              </a:rPr>
              <a:t>Câu 2: Sưu tầm tư liệu để thực hiện một bài viết khoảng 300 chữ về </a:t>
            </a:r>
            <a:r>
              <a:rPr lang="en-US" sz="3000" b="1">
                <a:solidFill>
                  <a:srgbClr val="FF0000"/>
                </a:solidFill>
                <a:latin typeface="+mj-lt"/>
                <a:ea typeface="Calibri" panose="020F0502020204030204" pitchFamily="34" charset="0"/>
                <a:cs typeface="Times New Roman" panose="02020603050405020304" pitchFamily="18" charset="0"/>
              </a:rPr>
              <a:t>quá trình các nước thực dân phương Tây xâm lược và thiết lập nền thống trị ở Đông Nam Á.</a:t>
            </a:r>
            <a:endParaRPr lang="en-US" sz="3000" b="1">
              <a:solidFill>
                <a:srgbClr val="FF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1240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wd">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pPr/>
              <a:t>58</a:t>
            </a:fld>
            <a:endParaRPr lang="en"/>
          </a:p>
        </p:txBody>
      </p:sp>
      <p:pic>
        <p:nvPicPr>
          <p:cNvPr id="1028" name="Picture 4" descr="Năm cách nói thay thế 'thank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32005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40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68">
            <a:extLst>
              <a:ext uri="{FF2B5EF4-FFF2-40B4-BE49-F238E27FC236}">
                <a16:creationId xmlns:a16="http://schemas.microsoft.com/office/drawing/2014/main" id="{66B7DB14-9CDA-4A96-BCE0-30857F5EEE25}"/>
              </a:ext>
            </a:extLst>
          </p:cNvPr>
          <p:cNvGrpSpPr/>
          <p:nvPr/>
        </p:nvGrpSpPr>
        <p:grpSpPr>
          <a:xfrm>
            <a:off x="866967" y="1837155"/>
            <a:ext cx="8960079" cy="1753816"/>
            <a:chOff x="342462" y="1706005"/>
            <a:chExt cx="5580446" cy="1124305"/>
          </a:xfrm>
        </p:grpSpPr>
        <p:grpSp>
          <p:nvGrpSpPr>
            <p:cNvPr id="13" name="A">
              <a:extLst>
                <a:ext uri="{FF2B5EF4-FFF2-40B4-BE49-F238E27FC236}">
                  <a16:creationId xmlns:a16="http://schemas.microsoft.com/office/drawing/2014/main" id="{850E1879-9052-4EE5-A9EB-481CCC91E5F5}"/>
                </a:ext>
              </a:extLst>
            </p:cNvPr>
            <p:cNvGrpSpPr/>
            <p:nvPr/>
          </p:nvGrpSpPr>
          <p:grpSpPr>
            <a:xfrm>
              <a:off x="342462" y="1706005"/>
              <a:ext cx="5580446" cy="1124305"/>
              <a:chOff x="305391" y="3233082"/>
              <a:chExt cx="5580446" cy="1124305"/>
            </a:xfrm>
          </p:grpSpPr>
          <p:sp>
            <p:nvSpPr>
              <p:cNvPr id="15" name="Freeform: Shape 14">
                <a:extLst>
                  <a:ext uri="{FF2B5EF4-FFF2-40B4-BE49-F238E27FC236}">
                    <a16:creationId xmlns:a16="http://schemas.microsoft.com/office/drawing/2014/main" id="{52C7C01B-CF47-4E2D-A526-61BDA02889A9}"/>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12711"/>
                  </a:gs>
                  <a:gs pos="100000">
                    <a:srgbClr val="F5AF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E6528EB5-0B5F-426E-BEE0-34937F95F3D8}"/>
                  </a:ext>
                </a:extLst>
              </p:cNvPr>
              <p:cNvSpPr/>
              <p:nvPr/>
            </p:nvSpPr>
            <p:spPr>
              <a:xfrm>
                <a:off x="475950" y="3348050"/>
                <a:ext cx="5333214"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7" name="Freeform: Shape 16">
                <a:extLst>
                  <a:ext uri="{FF2B5EF4-FFF2-40B4-BE49-F238E27FC236}">
                    <a16:creationId xmlns:a16="http://schemas.microsoft.com/office/drawing/2014/main" id="{7D5D0A9D-AFC6-46E0-9086-D1AA9F672978}"/>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12711"/>
                  </a:gs>
                  <a:gs pos="100000">
                    <a:srgbClr val="F5AF19"/>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 name="TextBox 17">
                <a:extLst>
                  <a:ext uri="{FF2B5EF4-FFF2-40B4-BE49-F238E27FC236}">
                    <a16:creationId xmlns:a16="http://schemas.microsoft.com/office/drawing/2014/main" id="{D23EEA78-B921-4788-BC31-BB34D4141284}"/>
                  </a:ext>
                </a:extLst>
              </p:cNvPr>
              <p:cNvSpPr txBox="1"/>
              <p:nvPr/>
            </p:nvSpPr>
            <p:spPr>
              <a:xfrm>
                <a:off x="1239758" y="3373531"/>
                <a:ext cx="4267605" cy="91662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Quá</a:t>
                </a:r>
                <a:r>
                  <a:rPr kumimoji="0" lang="en-US" sz="36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trình</a:t>
                </a:r>
                <a:r>
                  <a:rPr kumimoji="0" lang="en-US" sz="36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xâm</a:t>
                </a:r>
                <a:r>
                  <a:rPr kumimoji="0" lang="en-US" sz="36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lược</a:t>
                </a:r>
                <a:r>
                  <a:rPr kumimoji="0" lang="en-US" sz="36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36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cai</a:t>
                </a:r>
                <a:r>
                  <a:rPr kumimoji="0" lang="en-US" sz="36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trị</a:t>
                </a:r>
                <a:r>
                  <a:rPr kumimoji="0" lang="en-US" sz="36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36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thực</a:t>
                </a:r>
                <a:r>
                  <a:rPr kumimoji="0" lang="en-US" sz="36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dân</a:t>
                </a:r>
                <a:r>
                  <a:rPr kumimoji="0" lang="en-US" sz="36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phương</a:t>
                </a:r>
                <a:r>
                  <a:rPr kumimoji="0" lang="en-US" sz="36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Tây</a:t>
                </a:r>
                <a:r>
                  <a:rPr kumimoji="0" lang="en-US" sz="36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ở </a:t>
                </a:r>
                <a:r>
                  <a:rPr kumimoji="0" lang="en-US" sz="3600" b="0" i="0" u="none" strike="noStrike" kern="1200" cap="none" spc="0" normalizeH="0" baseline="0" noProof="0" dirty="0" err="1">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Đông</a:t>
                </a:r>
                <a:r>
                  <a:rPr kumimoji="0" lang="en-US" sz="36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 Nam Á</a:t>
                </a:r>
              </a:p>
            </p:txBody>
          </p:sp>
        </p:grpSp>
        <p:sp>
          <p:nvSpPr>
            <p:cNvPr id="14" name="TextBox 13">
              <a:extLst>
                <a:ext uri="{FF2B5EF4-FFF2-40B4-BE49-F238E27FC236}">
                  <a16:creationId xmlns:a16="http://schemas.microsoft.com/office/drawing/2014/main" id="{2B2A874C-B96A-481C-97FC-F0AEB35D75FA}"/>
                </a:ext>
              </a:extLst>
            </p:cNvPr>
            <p:cNvSpPr txBox="1"/>
            <p:nvPr/>
          </p:nvSpPr>
          <p:spPr>
            <a:xfrm>
              <a:off x="501989" y="1707453"/>
              <a:ext cx="598241" cy="523220"/>
            </a:xfrm>
            <a:prstGeom prst="rect">
              <a:avLst/>
            </a:prstGeom>
            <a:noFill/>
          </p:spPr>
          <p:txBody>
            <a:bodyPr wrap="none" rtlCol="0">
              <a:spAutoFit/>
            </a:bodyPr>
            <a:lstStyle/>
            <a:p>
              <a:pPr algn="l"/>
              <a:r>
                <a:rPr lang="en-US" sz="2800" b="1" dirty="0">
                  <a:solidFill>
                    <a:schemeClr val="bg1"/>
                  </a:solidFill>
                </a:rPr>
                <a:t>01</a:t>
              </a:r>
              <a:endParaRPr lang="vi-VN" sz="2800" b="1" dirty="0">
                <a:solidFill>
                  <a:schemeClr val="bg1"/>
                </a:solidFill>
              </a:endParaRPr>
            </a:p>
          </p:txBody>
        </p:sp>
      </p:grpSp>
      <p:grpSp>
        <p:nvGrpSpPr>
          <p:cNvPr id="19" name="Group 18">
            <a:extLst>
              <a:ext uri="{FF2B5EF4-FFF2-40B4-BE49-F238E27FC236}">
                <a16:creationId xmlns:a16="http://schemas.microsoft.com/office/drawing/2014/main" id="{CE41BBBF-40CE-48C3-9E12-4F8035C3B995}"/>
              </a:ext>
            </a:extLst>
          </p:cNvPr>
          <p:cNvGrpSpPr/>
          <p:nvPr/>
        </p:nvGrpSpPr>
        <p:grpSpPr>
          <a:xfrm>
            <a:off x="2848267" y="4269453"/>
            <a:ext cx="8958001" cy="1458965"/>
            <a:chOff x="2841475" y="3431397"/>
            <a:chExt cx="5988282" cy="1124305"/>
          </a:xfrm>
        </p:grpSpPr>
        <p:grpSp>
          <p:nvGrpSpPr>
            <p:cNvPr id="20" name="A">
              <a:extLst>
                <a:ext uri="{FF2B5EF4-FFF2-40B4-BE49-F238E27FC236}">
                  <a16:creationId xmlns:a16="http://schemas.microsoft.com/office/drawing/2014/main" id="{3836DCD6-20F0-4F16-A5A0-EC6E83BAD942}"/>
                </a:ext>
              </a:extLst>
            </p:cNvPr>
            <p:cNvGrpSpPr/>
            <p:nvPr/>
          </p:nvGrpSpPr>
          <p:grpSpPr>
            <a:xfrm>
              <a:off x="2841475" y="3431397"/>
              <a:ext cx="5988282" cy="1124305"/>
              <a:chOff x="305391" y="3233082"/>
              <a:chExt cx="5988282" cy="1124305"/>
            </a:xfrm>
          </p:grpSpPr>
          <p:sp>
            <p:nvSpPr>
              <p:cNvPr id="22" name="Freeform: Shape 21">
                <a:extLst>
                  <a:ext uri="{FF2B5EF4-FFF2-40B4-BE49-F238E27FC236}">
                    <a16:creationId xmlns:a16="http://schemas.microsoft.com/office/drawing/2014/main" id="{24AF1154-975D-49C1-925F-45584DDCAE0A}"/>
                  </a:ext>
                </a:extLst>
              </p:cNvPr>
              <p:cNvSpPr/>
              <p:nvPr/>
            </p:nvSpPr>
            <p:spPr>
              <a:xfrm>
                <a:off x="305391" y="3437957"/>
                <a:ext cx="574043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7F00FF"/>
                  </a:gs>
                  <a:gs pos="100000">
                    <a:srgbClr val="E100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3" name="Rectangle 22">
                <a:extLst>
                  <a:ext uri="{FF2B5EF4-FFF2-40B4-BE49-F238E27FC236}">
                    <a16:creationId xmlns:a16="http://schemas.microsoft.com/office/drawing/2014/main" id="{5EB7B780-DDD1-4B0A-A366-C4AC7CE366D2}"/>
                  </a:ext>
                </a:extLst>
              </p:cNvPr>
              <p:cNvSpPr/>
              <p:nvPr/>
            </p:nvSpPr>
            <p:spPr>
              <a:xfrm>
                <a:off x="553238" y="3316670"/>
                <a:ext cx="5440485" cy="960782"/>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4" name="Freeform: Shape 23">
                <a:extLst>
                  <a:ext uri="{FF2B5EF4-FFF2-40B4-BE49-F238E27FC236}">
                    <a16:creationId xmlns:a16="http://schemas.microsoft.com/office/drawing/2014/main" id="{DF582041-4322-41C2-AC16-D1EB98064194}"/>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7F00FF"/>
                  </a:gs>
                  <a:gs pos="100000">
                    <a:srgbClr val="E100FF"/>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25" name="TextBox 24">
                <a:extLst>
                  <a:ext uri="{FF2B5EF4-FFF2-40B4-BE49-F238E27FC236}">
                    <a16:creationId xmlns:a16="http://schemas.microsoft.com/office/drawing/2014/main" id="{7EF16691-7F68-4D4C-A857-4A122EEE7055}"/>
                  </a:ext>
                </a:extLst>
              </p:cNvPr>
              <p:cNvSpPr txBox="1"/>
              <p:nvPr/>
            </p:nvSpPr>
            <p:spPr>
              <a:xfrm>
                <a:off x="1591404" y="3493841"/>
                <a:ext cx="4702269" cy="4980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660066"/>
                    </a:solidFill>
                    <a:effectLst/>
                    <a:uLnTx/>
                    <a:uFillTx/>
                    <a:latin typeface="Sitka Banner" pitchFamily="2" charset="0"/>
                    <a:cs typeface="Times New Roman" panose="02020603050405020304" pitchFamily="18" charset="0"/>
                  </a:rPr>
                  <a:t>Công</a:t>
                </a:r>
                <a:r>
                  <a:rPr kumimoji="0" lang="en-US" sz="3600" b="0" i="0" u="none" strike="noStrike" kern="1200" cap="none" spc="0" normalizeH="0" baseline="0" noProof="0" dirty="0">
                    <a:ln>
                      <a:noFill/>
                    </a:ln>
                    <a:solidFill>
                      <a:srgbClr val="660066"/>
                    </a:solidFill>
                    <a:effectLst/>
                    <a:uLnTx/>
                    <a:uFillTx/>
                    <a:latin typeface="Sitka Banner"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660066"/>
                    </a:solidFill>
                    <a:effectLst/>
                    <a:uLnTx/>
                    <a:uFillTx/>
                    <a:latin typeface="Sitka Banner" pitchFamily="2" charset="0"/>
                    <a:cs typeface="Times New Roman" panose="02020603050405020304" pitchFamily="18" charset="0"/>
                  </a:rPr>
                  <a:t>cuộc</a:t>
                </a:r>
                <a:r>
                  <a:rPr kumimoji="0" lang="en-US" sz="3600" b="0" i="0" u="none" strike="noStrike" kern="1200" cap="none" spc="0" normalizeH="0" baseline="0" noProof="0" dirty="0">
                    <a:ln>
                      <a:noFill/>
                    </a:ln>
                    <a:solidFill>
                      <a:srgbClr val="660066"/>
                    </a:solidFill>
                    <a:effectLst/>
                    <a:uLnTx/>
                    <a:uFillTx/>
                    <a:latin typeface="Sitka Banner"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660066"/>
                    </a:solidFill>
                    <a:effectLst/>
                    <a:uLnTx/>
                    <a:uFillTx/>
                    <a:latin typeface="Sitka Banner" pitchFamily="2" charset="0"/>
                    <a:cs typeface="Times New Roman" panose="02020603050405020304" pitchFamily="18" charset="0"/>
                  </a:rPr>
                  <a:t>cải</a:t>
                </a:r>
                <a:r>
                  <a:rPr kumimoji="0" lang="en-US" sz="3600" b="0" i="0" u="none" strike="noStrike" kern="1200" cap="none" spc="0" normalizeH="0" baseline="0" noProof="0" dirty="0">
                    <a:ln>
                      <a:noFill/>
                    </a:ln>
                    <a:solidFill>
                      <a:srgbClr val="660066"/>
                    </a:solidFill>
                    <a:effectLst/>
                    <a:uLnTx/>
                    <a:uFillTx/>
                    <a:latin typeface="Sitka Banner" pitchFamily="2" charset="0"/>
                    <a:cs typeface="Times New Roman" panose="02020603050405020304" pitchFamily="18" charset="0"/>
                  </a:rPr>
                  <a:t> </a:t>
                </a:r>
                <a:r>
                  <a:rPr kumimoji="0" lang="en-US" sz="3600" b="0" i="0" u="none" strike="noStrike" kern="1200" cap="none" spc="0" normalizeH="0" baseline="0" noProof="0" dirty="0" err="1">
                    <a:ln>
                      <a:noFill/>
                    </a:ln>
                    <a:solidFill>
                      <a:srgbClr val="660066"/>
                    </a:solidFill>
                    <a:effectLst/>
                    <a:uLnTx/>
                    <a:uFillTx/>
                    <a:latin typeface="Sitka Banner" pitchFamily="2" charset="0"/>
                    <a:cs typeface="Times New Roman" panose="02020603050405020304" pitchFamily="18" charset="0"/>
                  </a:rPr>
                  <a:t>cách</a:t>
                </a:r>
                <a:r>
                  <a:rPr kumimoji="0" lang="en-US" sz="3600" b="0" i="0" u="none" strike="noStrike" kern="1200" cap="none" spc="0" normalizeH="0" baseline="0" noProof="0" dirty="0">
                    <a:ln>
                      <a:noFill/>
                    </a:ln>
                    <a:solidFill>
                      <a:srgbClr val="660066"/>
                    </a:solidFill>
                    <a:effectLst/>
                    <a:uLnTx/>
                    <a:uFillTx/>
                    <a:latin typeface="Sitka Banner" pitchFamily="2" charset="0"/>
                    <a:cs typeface="Times New Roman" panose="02020603050405020304" pitchFamily="18" charset="0"/>
                  </a:rPr>
                  <a:t> ở </a:t>
                </a:r>
                <a:r>
                  <a:rPr kumimoji="0" lang="en-US" sz="3600" b="0" i="0" u="none" strike="noStrike" kern="1200" cap="none" spc="0" normalizeH="0" baseline="0" noProof="0" dirty="0" err="1">
                    <a:ln>
                      <a:noFill/>
                    </a:ln>
                    <a:solidFill>
                      <a:srgbClr val="660066"/>
                    </a:solidFill>
                    <a:effectLst/>
                    <a:uLnTx/>
                    <a:uFillTx/>
                    <a:latin typeface="Sitka Banner" pitchFamily="2" charset="0"/>
                    <a:cs typeface="Times New Roman" panose="02020603050405020304" pitchFamily="18" charset="0"/>
                  </a:rPr>
                  <a:t>Xiêm</a:t>
                </a:r>
                <a:endParaRPr kumimoji="0" lang="vi-VN" sz="3600" b="0" i="0" u="none" strike="noStrike" kern="1200" cap="none" spc="0" normalizeH="0" baseline="0" noProof="0" dirty="0" err="1">
                  <a:ln>
                    <a:noFill/>
                  </a:ln>
                  <a:solidFill>
                    <a:srgbClr val="660066"/>
                  </a:solidFill>
                  <a:effectLst/>
                  <a:uLnTx/>
                  <a:uFillTx/>
                  <a:latin typeface="Sitka Banner" pitchFamily="2" charset="0"/>
                  <a:cs typeface="Times New Roman" panose="02020603050405020304" pitchFamily="18" charset="0"/>
                </a:endParaRPr>
              </a:p>
            </p:txBody>
          </p:sp>
        </p:grpSp>
        <p:sp>
          <p:nvSpPr>
            <p:cNvPr id="21" name="TextBox 20">
              <a:extLst>
                <a:ext uri="{FF2B5EF4-FFF2-40B4-BE49-F238E27FC236}">
                  <a16:creationId xmlns:a16="http://schemas.microsoft.com/office/drawing/2014/main" id="{76CFF824-17F5-41D4-865C-39E09DC8E88C}"/>
                </a:ext>
              </a:extLst>
            </p:cNvPr>
            <p:cNvSpPr txBox="1"/>
            <p:nvPr/>
          </p:nvSpPr>
          <p:spPr>
            <a:xfrm>
              <a:off x="2996614" y="3435870"/>
              <a:ext cx="702436" cy="523220"/>
            </a:xfrm>
            <a:prstGeom prst="rect">
              <a:avLst/>
            </a:prstGeom>
            <a:noFill/>
          </p:spPr>
          <p:txBody>
            <a:bodyPr wrap="square" rtlCol="0">
              <a:spAutoFit/>
            </a:bodyPr>
            <a:lstStyle/>
            <a:p>
              <a:pPr algn="l"/>
              <a:r>
                <a:rPr lang="en-US" sz="2800" b="1" dirty="0">
                  <a:solidFill>
                    <a:schemeClr val="bg1"/>
                  </a:solidFill>
                </a:rPr>
                <a:t>02</a:t>
              </a:r>
              <a:endParaRPr lang="vi-VN" sz="2800" b="1" dirty="0">
                <a:solidFill>
                  <a:schemeClr val="bg1"/>
                </a:solidFill>
              </a:endParaRPr>
            </a:p>
          </p:txBody>
        </p:sp>
      </p:grpSp>
      <p:pic>
        <p:nvPicPr>
          <p:cNvPr id="34" name="Picture 33">
            <a:extLst>
              <a:ext uri="{FF2B5EF4-FFF2-40B4-BE49-F238E27FC236}">
                <a16:creationId xmlns:a16="http://schemas.microsoft.com/office/drawing/2014/main" id="{7A39A374-4D50-4B24-AB00-357316A97E02}"/>
              </a:ext>
            </a:extLst>
          </p:cNvPr>
          <p:cNvPicPr>
            <a:picLocks noChangeAspect="1"/>
          </p:cNvPicPr>
          <p:nvPr/>
        </p:nvPicPr>
        <p:blipFill>
          <a:blip r:embed="rId2"/>
          <a:stretch>
            <a:fillRect/>
          </a:stretch>
        </p:blipFill>
        <p:spPr>
          <a:xfrm>
            <a:off x="0" y="64477"/>
            <a:ext cx="12192000" cy="1078523"/>
          </a:xfrm>
          <a:prstGeom prst="rect">
            <a:avLst/>
          </a:prstGeom>
        </p:spPr>
      </p:pic>
      <p:sp>
        <p:nvSpPr>
          <p:cNvPr id="35" name="TextBox 33"/>
          <p:cNvSpPr txBox="1"/>
          <p:nvPr/>
        </p:nvSpPr>
        <p:spPr>
          <a:xfrm>
            <a:off x="1689418" y="291531"/>
            <a:ext cx="9054755" cy="540982"/>
          </a:xfrm>
          <a:prstGeom prst="rect">
            <a:avLst/>
          </a:prstGeom>
        </p:spPr>
        <p:txBody>
          <a:bodyPr lIns="0" tIns="0" rIns="0" bIns="0" rtlCol="0" anchor="t">
            <a:spAutoFit/>
          </a:bodyPr>
          <a:lstStyle/>
          <a:p>
            <a:pPr algn="ctr" defTabSz="609630">
              <a:lnSpc>
                <a:spcPts val="4480"/>
              </a:lnSpc>
              <a:spcBef>
                <a:spcPct val="0"/>
              </a:spcBef>
            </a:pPr>
            <a:r>
              <a:rPr lang="en-US" sz="3600" dirty="0">
                <a:solidFill>
                  <a:schemeClr val="bg1"/>
                </a:solidFill>
                <a:latin typeface="Times New Roman" panose="02020603050405020304" pitchFamily="18" charset="0"/>
                <a:cs typeface="Times New Roman" panose="02020603050405020304" pitchFamily="18" charset="0"/>
              </a:rPr>
              <a:t>TIẾN TRÌNH BÀI HỌC</a:t>
            </a:r>
          </a:p>
        </p:txBody>
      </p:sp>
    </p:spTree>
    <p:extLst>
      <p:ext uri="{BB962C8B-B14F-4D97-AF65-F5344CB8AC3E}">
        <p14:creationId xmlns:p14="http://schemas.microsoft.com/office/powerpoint/2010/main" val="326736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125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44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44000">
                                          <p:cBhvr additive="base">
                                            <p:cTn id="13" dur="1250" fill="hold"/>
                                            <p:tgtEl>
                                              <p:spTgt spid="19"/>
                                            </p:tgtEl>
                                            <p:attrNameLst>
                                              <p:attrName>ppt_x</p:attrName>
                                            </p:attrNameLst>
                                          </p:cBhvr>
                                          <p:tavLst>
                                            <p:tav tm="0">
                                              <p:val>
                                                <p:strVal val="0-#ppt_w/2"/>
                                              </p:val>
                                            </p:tav>
                                            <p:tav tm="100000">
                                              <p:val>
                                                <p:strVal val="#ppt_x"/>
                                              </p:val>
                                            </p:tav>
                                          </p:tavLst>
                                        </p:anim>
                                        <p:anim calcmode="lin" valueType="num" p14:bounceEnd="44000">
                                          <p:cBhvr additive="base">
                                            <p:cTn id="14" dur="1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250" fill="hold"/>
                                            <p:tgtEl>
                                              <p:spTgt spid="19"/>
                                            </p:tgtEl>
                                            <p:attrNameLst>
                                              <p:attrName>ppt_x</p:attrName>
                                            </p:attrNameLst>
                                          </p:cBhvr>
                                          <p:tavLst>
                                            <p:tav tm="0">
                                              <p:val>
                                                <p:strVal val="0-#ppt_w/2"/>
                                              </p:val>
                                            </p:tav>
                                            <p:tav tm="100000">
                                              <p:val>
                                                <p:strVal val="#ppt_x"/>
                                              </p:val>
                                            </p:tav>
                                          </p:tavLst>
                                        </p:anim>
                                        <p:anim calcmode="lin" valueType="num">
                                          <p:cBhvr additive="base">
                                            <p:cTn id="14" dur="12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0-#ppt_w/2"/>
                                              </p:val>
                                            </p:tav>
                                            <p:tav tm="100000">
                                              <p:val>
                                                <p:strVal val="#ppt_x"/>
                                              </p:val>
                                            </p:tav>
                                          </p:tavLst>
                                        </p:anim>
                                        <p:anim calcmode="lin" valueType="num">
                                          <p:cBhvr additive="base">
                                            <p:cTn id="20"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30201"/>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270F31F4-6426-C7A1-8D79-091ACB42F0A1}"/>
              </a:ext>
            </a:extLst>
          </p:cNvPr>
          <p:cNvSpPr txBox="1"/>
          <p:nvPr/>
        </p:nvSpPr>
        <p:spPr>
          <a:xfrm>
            <a:off x="24285" y="1347572"/>
            <a:ext cx="5213891"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 Quá trình xâm lược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TextBox 1"/>
          <p:cNvSpPr txBox="1"/>
          <p:nvPr/>
        </p:nvSpPr>
        <p:spPr>
          <a:xfrm>
            <a:off x="2070847" y="1840015"/>
            <a:ext cx="10121152" cy="954107"/>
          </a:xfrm>
          <a:prstGeom prst="rect">
            <a:avLst/>
          </a:prstGeom>
          <a:noFill/>
        </p:spPr>
        <p:txBody>
          <a:bodyPr wrap="square" rtlCol="0">
            <a:spAutoFit/>
          </a:bodyPr>
          <a:lstStyle/>
          <a:p>
            <a:pPr algn="just"/>
            <a:r>
              <a:rPr lang="en-US" sz="2800"/>
              <a:t>Từ đầu thế kỉ XVI, các nước phương Tây bắt đầu xâm nhập vào Đông Nam Á.</a:t>
            </a:r>
          </a:p>
        </p:txBody>
      </p:sp>
      <p:sp>
        <p:nvSpPr>
          <p:cNvPr id="3" name="Rectangle 2"/>
          <p:cNvSpPr/>
          <p:nvPr/>
        </p:nvSpPr>
        <p:spPr>
          <a:xfrm>
            <a:off x="-1" y="2664367"/>
            <a:ext cx="4100803" cy="523220"/>
          </a:xfrm>
          <a:prstGeom prst="rect">
            <a:avLst/>
          </a:prstGeom>
        </p:spPr>
        <p:txBody>
          <a:bodyPr wrap="none">
            <a:spAutoFit/>
          </a:bodyPr>
          <a:lstStyle/>
          <a:p>
            <a:r>
              <a:rPr lang="en-US" sz="2800" b="1">
                <a:solidFill>
                  <a:srgbClr val="0070C0"/>
                </a:solidFill>
                <a:ea typeface="#9Slide02 Noi dung rat dai" panose="02000000000000000000" pitchFamily="2" charset="0"/>
                <a:cs typeface="Times New Roman" panose="02020603050405020304" pitchFamily="18" charset="0"/>
              </a:rPr>
              <a:t>- Cách thức tiến hành: </a:t>
            </a:r>
            <a:endParaRPr lang="en-US" sz="2800"/>
          </a:p>
        </p:txBody>
      </p:sp>
      <p:sp>
        <p:nvSpPr>
          <p:cNvPr id="25" name="TextBox 24">
            <a:extLst>
              <a:ext uri="{FF2B5EF4-FFF2-40B4-BE49-F238E27FC236}">
                <a16:creationId xmlns:a16="http://schemas.microsoft.com/office/drawing/2014/main" id="{93E81351-674F-B9CD-EEDD-6D1680B85F3C}"/>
              </a:ext>
            </a:extLst>
          </p:cNvPr>
          <p:cNvSpPr txBox="1"/>
          <p:nvPr/>
        </p:nvSpPr>
        <p:spPr>
          <a:xfrm>
            <a:off x="161314" y="3135056"/>
            <a:ext cx="3724886" cy="4001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Thương mại đường biển</a:t>
            </a:r>
            <a:endParaRPr kumimoji="0" lang="en-US" sz="2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TextBox 28">
            <a:extLst>
              <a:ext uri="{FF2B5EF4-FFF2-40B4-BE49-F238E27FC236}">
                <a16:creationId xmlns:a16="http://schemas.microsoft.com/office/drawing/2014/main" id="{291BB328-4D91-08F9-37BC-EC0177A990F3}"/>
              </a:ext>
            </a:extLst>
          </p:cNvPr>
          <p:cNvSpPr txBox="1"/>
          <p:nvPr/>
        </p:nvSpPr>
        <p:spPr>
          <a:xfrm>
            <a:off x="4722081" y="3242271"/>
            <a:ext cx="3123630" cy="4001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Truyền</a:t>
            </a:r>
            <a:r>
              <a:rPr kumimoji="0" lang="en-US" sz="2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giáo</a:t>
            </a:r>
            <a:endParaRPr kumimoji="0" lang="en-US" sz="2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0" name="TextBox 29">
            <a:extLst>
              <a:ext uri="{FF2B5EF4-FFF2-40B4-BE49-F238E27FC236}">
                <a16:creationId xmlns:a16="http://schemas.microsoft.com/office/drawing/2014/main" id="{2965EFAA-6352-023A-8D69-00C0626AAD07}"/>
              </a:ext>
            </a:extLst>
          </p:cNvPr>
          <p:cNvSpPr txBox="1"/>
          <p:nvPr/>
        </p:nvSpPr>
        <p:spPr>
          <a:xfrm>
            <a:off x="8296835" y="3189730"/>
            <a:ext cx="3943737" cy="4001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Chiến tranh</a:t>
            </a:r>
            <a:r>
              <a:rPr kumimoji="0" lang="en-US" sz="2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26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xâm lược</a:t>
            </a:r>
            <a:r>
              <a:rPr kumimoji="0" lang="en-US" sz="2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endParaRPr kumimoji="0" lang="en-US" sz="2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31" name="Picture 2">
            <a:extLst>
              <a:ext uri="{FF2B5EF4-FFF2-40B4-BE49-F238E27FC236}">
                <a16:creationId xmlns:a16="http://schemas.microsoft.com/office/drawing/2014/main" id="{9E06A956-D8FA-3998-C0FA-783D2553D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69" y="3642381"/>
            <a:ext cx="1690378" cy="14023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7FAFB0AD-11BF-5043-F04D-382BF070B2C7}"/>
              </a:ext>
            </a:extLst>
          </p:cNvPr>
          <p:cNvPicPr>
            <a:picLocks noChangeAspect="1"/>
          </p:cNvPicPr>
          <p:nvPr/>
        </p:nvPicPr>
        <p:blipFill rotWithShape="1">
          <a:blip r:embed="rId3"/>
          <a:srcRect l="28713" r="27854"/>
          <a:stretch/>
        </p:blipFill>
        <p:spPr>
          <a:xfrm>
            <a:off x="5715567" y="3589840"/>
            <a:ext cx="954174" cy="1723818"/>
          </a:xfrm>
          <a:prstGeom prst="rect">
            <a:avLst/>
          </a:prstGeom>
        </p:spPr>
      </p:pic>
      <p:pic>
        <p:nvPicPr>
          <p:cNvPr id="33" name="Picture 2" descr="Binh lính&quot; – 1.317.652 Ảnh, vector, đối tượng 3D và hình chụp có sẵn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8431" y="3642381"/>
            <a:ext cx="1823662" cy="136441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3052482" y="4343575"/>
            <a:ext cx="1669599"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333129" y="4451749"/>
            <a:ext cx="1669599"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6426" y="5246650"/>
            <a:ext cx="12167715" cy="523220"/>
          </a:xfrm>
          <a:prstGeom prst="rect">
            <a:avLst/>
          </a:prstGeom>
          <a:noFill/>
        </p:spPr>
        <p:txBody>
          <a:bodyPr wrap="square" rtlCol="0">
            <a:spAutoFit/>
          </a:bodyPr>
          <a:lstStyle/>
          <a:p>
            <a:pPr algn="just"/>
            <a:r>
              <a:rPr lang="en-US" sz="2800" b="1">
                <a:solidFill>
                  <a:srgbClr val="0070C0"/>
                </a:solidFill>
              </a:rPr>
              <a:t>- Nguyên nhân bị xâm lược:</a:t>
            </a:r>
            <a:endParaRPr lang="en-US" sz="2800"/>
          </a:p>
        </p:txBody>
      </p:sp>
      <p:sp>
        <p:nvSpPr>
          <p:cNvPr id="19" name="Rectangle 18"/>
          <p:cNvSpPr/>
          <p:nvPr/>
        </p:nvSpPr>
        <p:spPr>
          <a:xfrm>
            <a:off x="-25410" y="1895202"/>
            <a:ext cx="2255746" cy="523220"/>
          </a:xfrm>
          <a:prstGeom prst="rect">
            <a:avLst/>
          </a:prstGeom>
        </p:spPr>
        <p:txBody>
          <a:bodyPr wrap="none">
            <a:spAutoFit/>
          </a:bodyPr>
          <a:lstStyle/>
          <a:p>
            <a:r>
              <a:rPr lang="en-US" sz="2800" b="1">
                <a:solidFill>
                  <a:srgbClr val="0070C0"/>
                </a:solidFill>
              </a:rPr>
              <a:t>- Thời gian: </a:t>
            </a:r>
            <a:endParaRPr lang="en-US" sz="2800"/>
          </a:p>
        </p:txBody>
      </p:sp>
    </p:spTree>
    <p:extLst>
      <p:ext uri="{BB962C8B-B14F-4D97-AF65-F5344CB8AC3E}">
        <p14:creationId xmlns:p14="http://schemas.microsoft.com/office/powerpoint/2010/main" val="1149915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5" grpId="0"/>
      <p:bldP spid="29" grpId="0"/>
      <p:bldP spid="30" grpId="0"/>
      <p:bldP spid="35"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1" y="0"/>
            <a:ext cx="12240573" cy="1015663"/>
          </a:xfrm>
          <a:prstGeom prst="rect">
            <a:avLst/>
          </a:prstGeom>
          <a:noFill/>
        </p:spPr>
        <p:txBody>
          <a:bodyPr wrap="square">
            <a:spAutoFit/>
          </a:bodyPr>
          <a:lstStyle/>
          <a:p>
            <a:pPr algn="ctr" fontAlgn="base">
              <a:spcBef>
                <a:spcPct val="0"/>
              </a:spcBef>
              <a:spcAft>
                <a:spcPct val="0"/>
              </a:spcAft>
              <a:defRPr/>
            </a:pPr>
            <a:r>
              <a:rPr lang="en-US" altLang="en-US" sz="3000" b="1">
                <a:solidFill>
                  <a:srgbClr val="FF0000"/>
                </a:solidFill>
                <a:latin typeface="Times New Roman" panose="02020603050405020304" pitchFamily="18" charset="0"/>
                <a:cs typeface="Times New Roman" panose="02020603050405020304" pitchFamily="18" charset="0"/>
              </a:rPr>
              <a:t>BÀI 5: </a:t>
            </a:r>
            <a:r>
              <a:rPr lang="vi-VN" altLang="en-US" sz="30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24285" y="983989"/>
            <a:ext cx="12191999"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0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0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0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0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0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0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 name="Picture 1" descr="Kids discuss homework Premium Vector">
            <a:extLst>
              <a:ext uri="{FF2B5EF4-FFF2-40B4-BE49-F238E27FC236}">
                <a16:creationId xmlns:a16="http://schemas.microsoft.com/office/drawing/2014/main" id="{BDFB4F30-AA5F-C19F-E826-9259C41C688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t="22517"/>
          <a:stretch/>
        </p:blipFill>
        <p:spPr bwMode="auto">
          <a:xfrm>
            <a:off x="-277029" y="3646592"/>
            <a:ext cx="5301521" cy="32114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9EA32-441C-04A5-8617-B6C26281C10B}"/>
              </a:ext>
            </a:extLst>
          </p:cNvPr>
          <p:cNvSpPr>
            <a:spLocks noChangeArrowheads="1"/>
          </p:cNvSpPr>
          <p:nvPr/>
        </p:nvSpPr>
        <p:spPr bwMode="auto">
          <a:xfrm>
            <a:off x="117568" y="2249817"/>
            <a:ext cx="4512325"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a:pPr>
            <a:r>
              <a:rPr lang="en-US" altLang="en-US" sz="6600" b="1" kern="1200">
                <a:solidFill>
                  <a:srgbClr val="00B050"/>
                </a:solidFill>
                <a:latin typeface="Snap ITC" panose="04040A07060A02020202" pitchFamily="82" charset="0"/>
                <a:ea typeface="+mn-ea"/>
                <a:cs typeface="Times New Roman" panose="02020603050405020304" pitchFamily="18" charset="0"/>
              </a:rPr>
              <a:t>Thảo luận</a:t>
            </a:r>
            <a:endParaRPr lang="en-US" altLang="en-US" sz="6600" b="1" kern="1200" dirty="0">
              <a:solidFill>
                <a:srgbClr val="00B050"/>
              </a:solidFill>
              <a:latin typeface="Snap ITC" panose="04040A07060A02020202" pitchFamily="82"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8E0380E1-6251-3C40-1AE7-7EFC6F410ABD}"/>
              </a:ext>
            </a:extLst>
          </p:cNvPr>
          <p:cNvSpPr txBox="1"/>
          <p:nvPr/>
        </p:nvSpPr>
        <p:spPr>
          <a:xfrm>
            <a:off x="5190490" y="3338057"/>
            <a:ext cx="6772910" cy="3077766"/>
          </a:xfrm>
          <a:prstGeom prst="rect">
            <a:avLst/>
          </a:prstGeom>
          <a:noFill/>
        </p:spPr>
        <p:txBody>
          <a:bodyPr wrap="square" lIns="0" tIns="0" rIns="0" bIns="0" rtlCol="0">
            <a:spAutoFit/>
          </a:bodyPr>
          <a:lstStyle/>
          <a:p>
            <a:pPr algn="just"/>
            <a:r>
              <a:rPr lang="en-US" sz="4000" b="1">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rPr>
              <a:t>Xem video và </a:t>
            </a:r>
            <a:r>
              <a:rPr lang="en-US" sz="4000" b="1">
                <a:solidFill>
                  <a:srgbClr val="00B050"/>
                </a:solidFill>
                <a:latin typeface="Times New Roman" panose="02020603050405020304" pitchFamily="18" charset="0"/>
                <a:cs typeface="Times New Roman" panose="02020603050405020304" pitchFamily="18" charset="0"/>
              </a:rPr>
              <a:t>hãy tìm những từ khóa giải thích vì sao các nước Đông Nam Á sớm trở thành đối tượng xâm lược của thực dân phương Tây?</a:t>
            </a:r>
            <a:endParaRPr lang="en-US" sz="4000" b="1" dirty="0">
              <a:solidFill>
                <a:srgbClr val="00B05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70F31F4-6426-C7A1-8D79-091ACB42F0A1}"/>
              </a:ext>
            </a:extLst>
          </p:cNvPr>
          <p:cNvSpPr txBox="1"/>
          <p:nvPr/>
        </p:nvSpPr>
        <p:spPr>
          <a:xfrm>
            <a:off x="24285" y="1468595"/>
            <a:ext cx="5213891" cy="49244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 Quá trình xâm lược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574409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Tại Sao xâm lược ĐNA 00_00_00-00_01_10">
            <a:hlinkClick r:id="" action="ppaction://media"/>
            <a:extLst>
              <a:ext uri="{FF2B5EF4-FFF2-40B4-BE49-F238E27FC236}">
                <a16:creationId xmlns:a16="http://schemas.microsoft.com/office/drawing/2014/main" id="{BBBF57ED-994B-47CD-1C5C-88AA7F3D49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784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0.3|0.3|0.3|0.3|0.3|0.2|0.3|0.3"/>
</p:tagLst>
</file>

<file path=ppt/theme/theme1.xml><?xml version="1.0" encoding="utf-8"?>
<a:theme xmlns:a="http://schemas.openxmlformats.org/drawingml/2006/main" name="DashVTI">
  <a:themeElements>
    <a:clrScheme name="AnalogousFromLightSeedLeftStep">
      <a:dk1>
        <a:srgbClr val="000000"/>
      </a:dk1>
      <a:lt1>
        <a:srgbClr val="FFFFFF"/>
      </a:lt1>
      <a:dk2>
        <a:srgbClr val="2E2441"/>
      </a:dk2>
      <a:lt2>
        <a:srgbClr val="E2E8E5"/>
      </a:lt2>
      <a:accent1>
        <a:srgbClr val="EC70A4"/>
      </a:accent1>
      <a:accent2>
        <a:srgbClr val="E850D0"/>
      </a:accent2>
      <a:accent3>
        <a:srgbClr val="CD70EC"/>
      </a:accent3>
      <a:accent4>
        <a:srgbClr val="8250E8"/>
      </a:accent4>
      <a:accent5>
        <a:srgbClr val="707BEC"/>
      </a:accent5>
      <a:accent6>
        <a:srgbClr val="509DE8"/>
      </a:accent6>
      <a:hlink>
        <a:srgbClr val="578F77"/>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2753</TotalTime>
  <Words>3765</Words>
  <Application>Microsoft Office PowerPoint</Application>
  <PresentationFormat>Widescreen</PresentationFormat>
  <Paragraphs>363</Paragraphs>
  <Slides>58</Slides>
  <Notes>3</Notes>
  <HiddenSlides>0</HiddenSlides>
  <MMClips>1</MMClips>
  <ScaleCrop>false</ScaleCrop>
  <HeadingPairs>
    <vt:vector size="6" baseType="variant">
      <vt:variant>
        <vt:lpstr>Fonts Used</vt:lpstr>
      </vt:variant>
      <vt:variant>
        <vt:i4>23</vt:i4>
      </vt:variant>
      <vt:variant>
        <vt:lpstr>Theme</vt:lpstr>
      </vt:variant>
      <vt:variant>
        <vt:i4>8</vt:i4>
      </vt:variant>
      <vt:variant>
        <vt:lpstr>Slide Titles</vt:lpstr>
      </vt:variant>
      <vt:variant>
        <vt:i4>58</vt:i4>
      </vt:variant>
    </vt:vector>
  </HeadingPairs>
  <TitlesOfParts>
    <vt:vector size="89" baseType="lpstr">
      <vt:lpstr>#9Slide02 Noi dung rat dai</vt:lpstr>
      <vt:lpstr>#9Slide05 Claudia</vt:lpstr>
      <vt:lpstr>.VnArial Narrow</vt:lpstr>
      <vt:lpstr>Arial</vt:lpstr>
      <vt:lpstr>Calibri</vt:lpstr>
      <vt:lpstr>Calibri Light</vt:lpstr>
      <vt:lpstr>Cooper Black</vt:lpstr>
      <vt:lpstr>Georgia Pro Bold</vt:lpstr>
      <vt:lpstr>Grandview Display</vt:lpstr>
      <vt:lpstr>Livvic</vt:lpstr>
      <vt:lpstr>MyriadPro-Cond</vt:lpstr>
      <vt:lpstr>Open Sans</vt:lpstr>
      <vt:lpstr>Parisienne</vt:lpstr>
      <vt:lpstr>Poppins</vt:lpstr>
      <vt:lpstr>Poppins Light</vt:lpstr>
      <vt:lpstr>PT Serif</vt:lpstr>
      <vt:lpstr>Roboto</vt:lpstr>
      <vt:lpstr>Roboto Condensed Light</vt:lpstr>
      <vt:lpstr>Sitka Banner</vt:lpstr>
      <vt:lpstr>Snap ITC</vt:lpstr>
      <vt:lpstr>Source Han Sans CN Medium</vt:lpstr>
      <vt:lpstr>Times New Roman</vt:lpstr>
      <vt:lpstr>Tw Cen MT</vt:lpstr>
      <vt:lpstr>DashVTI</vt:lpstr>
      <vt:lpstr>Office 主题</vt:lpstr>
      <vt:lpstr>Office 主题​​</vt:lpstr>
      <vt:lpstr>Lección de Historia de España by Slidesgo</vt:lpstr>
      <vt:lpstr>Cymbeline template</vt:lpstr>
      <vt:lpstr>1_Droplet</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User</cp:lastModifiedBy>
  <cp:revision>90</cp:revision>
  <dcterms:created xsi:type="dcterms:W3CDTF">2023-04-18T02:14:22Z</dcterms:created>
  <dcterms:modified xsi:type="dcterms:W3CDTF">2025-03-07T01:55:00Z</dcterms:modified>
</cp:coreProperties>
</file>