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51" r:id="rId1"/>
  </p:sldMasterIdLst>
  <p:notesMasterIdLst>
    <p:notesMasterId r:id="rId21"/>
  </p:notesMasterIdLst>
  <p:handoutMasterIdLst>
    <p:handoutMasterId r:id="rId22"/>
  </p:handoutMasterIdLst>
  <p:sldIdLst>
    <p:sldId id="256" r:id="rId2"/>
    <p:sldId id="258" r:id="rId3"/>
    <p:sldId id="260" r:id="rId4"/>
    <p:sldId id="259" r:id="rId5"/>
    <p:sldId id="262" r:id="rId6"/>
    <p:sldId id="261" r:id="rId7"/>
    <p:sldId id="263" r:id="rId8"/>
    <p:sldId id="264" r:id="rId9"/>
    <p:sldId id="265" r:id="rId10"/>
    <p:sldId id="268" r:id="rId11"/>
    <p:sldId id="266" r:id="rId12"/>
    <p:sldId id="267" r:id="rId13"/>
    <p:sldId id="269" r:id="rId14"/>
    <p:sldId id="270" r:id="rId15"/>
    <p:sldId id="271" r:id="rId16"/>
    <p:sldId id="272" r:id="rId17"/>
    <p:sldId id="273" r:id="rId18"/>
    <p:sldId id="274" r:id="rId19"/>
    <p:sldId id="275" r:id="rId20"/>
  </p:sldIdLst>
  <p:sldSz cx="12192000" cy="6858000"/>
  <p:notesSz cx="6858000" cy="9144000"/>
  <p:embeddedFontLst>
    <p:embeddedFont>
      <p:font typeface="#9Slide03 Bebas Neue Bold" panose="020B0604020202020204" charset="0"/>
      <p:bold r:id="rId23"/>
    </p:embeddedFont>
    <p:embeddedFont>
      <p:font typeface="#9Slide03 Oswald ExtraLight" panose="020B0604020202020204" charset="0"/>
      <p:regular r:id="rId24"/>
    </p:embeddedFont>
    <p:embeddedFont>
      <p:font typeface="#9Slide03 Oswald Light" panose="020B0604020202020204" charset="0"/>
      <p:regular r:id="rId25"/>
    </p:embeddedFont>
    <p:embeddedFont>
      <p:font typeface="#9Slide05 Motion Picture" panose="020B0604020202020204" charset="0"/>
      <p:regular r:id="rId26"/>
    </p:embeddedFont>
    <p:embeddedFont>
      <p:font typeface="#9Slide07 IcielBC Cubano Normal" panose="020B0604020202020204" charset="0"/>
      <p:regular r:id="rId27"/>
    </p:embeddedFont>
    <p:embeddedFont>
      <p:font typeface="Consolas" panose="020B0609020204030204" pitchFamily="49" charset="0"/>
      <p:regular r:id="rId28"/>
      <p:bold r:id="rId29"/>
      <p:italic r:id="rId30"/>
      <p:boldItalic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6633"/>
    <a:srgbClr val="000000"/>
    <a:srgbClr val="FFCCFF"/>
    <a:srgbClr val="FE655C"/>
    <a:srgbClr val="F0F3F1"/>
    <a:srgbClr val="F9C0BF"/>
    <a:srgbClr val="FEA175"/>
    <a:srgbClr val="FF9966"/>
    <a:srgbClr val="FF9999"/>
    <a:srgbClr val="39B5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4" d="100"/>
          <a:sy n="104" d="100"/>
        </p:scale>
        <p:origin x="870" y="114"/>
      </p:cViewPr>
      <p:guideLst/>
    </p:cSldViewPr>
  </p:slideViewPr>
  <p:notesTextViewPr>
    <p:cViewPr>
      <p:scale>
        <a:sx n="1" d="1"/>
        <a:sy n="1" d="1"/>
      </p:scale>
      <p:origin x="0" y="0"/>
    </p:cViewPr>
  </p:notesTextViewPr>
  <p:notesViewPr>
    <p:cSldViewPr snapToGrid="0">
      <p:cViewPr varScale="1">
        <p:scale>
          <a:sx n="60" d="100"/>
          <a:sy n="60" d="100"/>
        </p:scale>
        <p:origin x="3187"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notesMaster" Target="notesMasters/notesMaster1.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ctr">
              <a:defRPr sz="1680" b="1" i="0" u="none" strike="noStrike" kern="1200" spc="0" baseline="0">
                <a:solidFill>
                  <a:srgbClr val="FF0000"/>
                </a:solidFill>
                <a:latin typeface="#9Slide03 Oswald Light" panose="00000400000000000000" pitchFamily="2" charset="0"/>
                <a:ea typeface="+mn-ea"/>
                <a:cs typeface="Times New Roman" panose="02020603050405020304" pitchFamily="18" charset="0"/>
              </a:defRPr>
            </a:pPr>
            <a:r>
              <a:rPr lang="en-US" b="1" dirty="0">
                <a:solidFill>
                  <a:srgbClr val="FF0000"/>
                </a:solidFill>
              </a:rPr>
              <a:t>CƠ CẤU SỬ DỤNG ĐẤT Ở NƯỚC TA, NĂM 2021</a:t>
            </a:r>
          </a:p>
          <a:p>
            <a:pPr algn="ctr">
              <a:defRPr b="1">
                <a:solidFill>
                  <a:srgbClr val="FF0000"/>
                </a:solidFill>
              </a:defRPr>
            </a:pPr>
            <a:r>
              <a:rPr lang="en-US" b="0" dirty="0">
                <a:solidFill>
                  <a:schemeClr val="tx1"/>
                </a:solidFill>
              </a:rPr>
              <a:t>(</a:t>
            </a:r>
            <a:r>
              <a:rPr lang="en-US" b="0" dirty="0" err="1">
                <a:solidFill>
                  <a:schemeClr val="tx1"/>
                </a:solidFill>
              </a:rPr>
              <a:t>Đơn</a:t>
            </a:r>
            <a:r>
              <a:rPr lang="en-US" b="0" dirty="0">
                <a:solidFill>
                  <a:schemeClr val="tx1"/>
                </a:solidFill>
              </a:rPr>
              <a:t> </a:t>
            </a:r>
            <a:r>
              <a:rPr lang="en-US" b="0" dirty="0" err="1">
                <a:solidFill>
                  <a:schemeClr val="tx1"/>
                </a:solidFill>
              </a:rPr>
              <a:t>vị</a:t>
            </a:r>
            <a:r>
              <a:rPr lang="en-US" b="0" dirty="0">
                <a:solidFill>
                  <a:schemeClr val="tx1"/>
                </a:solidFill>
              </a:rPr>
              <a:t>: %)</a:t>
            </a:r>
          </a:p>
        </c:rich>
      </c:tx>
      <c:layout>
        <c:manualLayout>
          <c:xMode val="edge"/>
          <c:yMode val="edge"/>
          <c:x val="0.15433015725975427"/>
          <c:y val="4.4510385756676561E-2"/>
        </c:manualLayout>
      </c:layout>
      <c:overlay val="0"/>
      <c:spPr>
        <a:noFill/>
        <a:ln>
          <a:noFill/>
        </a:ln>
        <a:effectLst/>
      </c:spPr>
      <c:txPr>
        <a:bodyPr rot="0" spcFirstLastPara="1" vertOverflow="ellipsis" vert="horz" wrap="square" anchor="ctr" anchorCtr="1"/>
        <a:lstStyle/>
        <a:p>
          <a:pPr algn="ctr">
            <a:defRPr sz="1680" b="1" i="0" u="none" strike="noStrike" kern="1200" spc="0" baseline="0">
              <a:solidFill>
                <a:srgbClr val="FF0000"/>
              </a:solidFill>
              <a:latin typeface="#9Slide03 Oswald Light" panose="00000400000000000000" pitchFamily="2" charset="0"/>
              <a:ea typeface="+mn-ea"/>
              <a:cs typeface="Times New Roman" panose="02020603050405020304" pitchFamily="18" charset="0"/>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rgbClr val="A8D537"/>
              </a:solidFill>
              <a:ln w="19050">
                <a:solidFill>
                  <a:schemeClr val="lt1"/>
                </a:solidFill>
              </a:ln>
              <a:effectLst/>
            </c:spPr>
            <c:extLst>
              <c:ext xmlns:c16="http://schemas.microsoft.com/office/drawing/2014/chart" uri="{C3380CC4-5D6E-409C-BE32-E72D297353CC}">
                <c16:uniqueId val="{00000001-BFA3-491F-8AD9-DA26A14C1E02}"/>
              </c:ext>
            </c:extLst>
          </c:dPt>
          <c:dPt>
            <c:idx val="1"/>
            <c:bubble3D val="0"/>
            <c:spPr>
              <a:solidFill>
                <a:schemeClr val="accent6">
                  <a:lumMod val="75000"/>
                </a:schemeClr>
              </a:solidFill>
              <a:ln w="19050">
                <a:solidFill>
                  <a:schemeClr val="lt1"/>
                </a:solidFill>
              </a:ln>
              <a:effectLst/>
            </c:spPr>
            <c:extLst>
              <c:ext xmlns:c16="http://schemas.microsoft.com/office/drawing/2014/chart" uri="{C3380CC4-5D6E-409C-BE32-E72D297353CC}">
                <c16:uniqueId val="{00000003-BFA3-491F-8AD9-DA26A14C1E02}"/>
              </c:ext>
            </c:extLst>
          </c:dPt>
          <c:dPt>
            <c:idx val="2"/>
            <c:bubble3D val="0"/>
            <c:spPr>
              <a:solidFill>
                <a:srgbClr val="0070C0"/>
              </a:solidFill>
              <a:ln w="19050">
                <a:solidFill>
                  <a:schemeClr val="lt1"/>
                </a:solidFill>
              </a:ln>
              <a:effectLst/>
            </c:spPr>
            <c:extLst>
              <c:ext xmlns:c16="http://schemas.microsoft.com/office/drawing/2014/chart" uri="{C3380CC4-5D6E-409C-BE32-E72D297353CC}">
                <c16:uniqueId val="{00000005-BFA3-491F-8AD9-DA26A14C1E0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FA3-491F-8AD9-DA26A14C1E02}"/>
              </c:ext>
            </c:extLst>
          </c:dPt>
          <c:dLbls>
            <c:dLbl>
              <c:idx val="0"/>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FA3-491F-8AD9-DA26A14C1E02}"/>
                </c:ext>
              </c:extLst>
            </c:dLbl>
            <c:dLbl>
              <c:idx val="1"/>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FA3-491F-8AD9-DA26A14C1E02}"/>
                </c:ext>
              </c:extLst>
            </c:dLbl>
            <c:dLbl>
              <c:idx val="2"/>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FA3-491F-8AD9-DA26A14C1E02}"/>
                </c:ext>
              </c:extLst>
            </c:dLbl>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9Slide03 Oswald Light" panose="00000400000000000000" pitchFamily="2" charset="0"/>
                    <a:ea typeface="+mn-ea"/>
                    <a:cs typeface="Times New Roman" panose="02020603050405020304" pitchFamily="18" charset="0"/>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Sheet1!$A$2:$A$5</c:f>
              <c:strCache>
                <c:ptCount val="3"/>
                <c:pt idx="0">
                  <c:v>Đất nông nghiệp</c:v>
                </c:pt>
                <c:pt idx="1">
                  <c:v>Đất phi nông nghiệp</c:v>
                </c:pt>
                <c:pt idx="2">
                  <c:v>Đất chưa sử dụng</c:v>
                </c:pt>
              </c:strCache>
            </c:strRef>
          </c:cat>
          <c:val>
            <c:numRef>
              <c:f>Sheet1!$B$2:$B$5</c:f>
              <c:numCache>
                <c:formatCode>General</c:formatCode>
                <c:ptCount val="4"/>
                <c:pt idx="0">
                  <c:v>84.5</c:v>
                </c:pt>
                <c:pt idx="1">
                  <c:v>11.9</c:v>
                </c:pt>
                <c:pt idx="2">
                  <c:v>3.6</c:v>
                </c:pt>
              </c:numCache>
            </c:numRef>
          </c:val>
          <c:extLst>
            <c:ext xmlns:c16="http://schemas.microsoft.com/office/drawing/2014/chart" uri="{C3380CC4-5D6E-409C-BE32-E72D297353CC}">
              <c16:uniqueId val="{00000008-BFA3-491F-8AD9-DA26A14C1E02}"/>
            </c:ext>
          </c:extLst>
        </c:ser>
        <c:dLbls>
          <c:showLegendKey val="0"/>
          <c:showVal val="0"/>
          <c:showCatName val="0"/>
          <c:showSerName val="0"/>
          <c:showPercent val="0"/>
          <c:showBubbleSize val="0"/>
          <c:showLeaderLines val="1"/>
        </c:dLbls>
        <c:firstSliceAng val="0"/>
      </c:pieChart>
      <c:spPr>
        <a:noFill/>
        <a:ln>
          <a:noFill/>
        </a:ln>
        <a:effectLst/>
      </c:spPr>
    </c:plotArea>
    <c:legend>
      <c:legendPos val="r"/>
      <c:legendEntry>
        <c:idx val="3"/>
        <c:delete val="1"/>
      </c:legendEntry>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9Slide03 Oswald Light" panose="00000400000000000000" pitchFamily="2" charset="0"/>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solidFill>
            <a:sysClr val="windowText" lastClr="000000"/>
          </a:solidFill>
          <a:latin typeface="#9Slide03 Oswald Light" panose="00000400000000000000" pitchFamily="2" charset="0"/>
          <a:cs typeface="Times New Roman" panose="02020603050405020304" pitchFamily="18" charset="0"/>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ctr">
              <a:defRPr sz="1680" b="1" i="0" u="none" strike="noStrike" kern="1200" spc="0" baseline="0">
                <a:solidFill>
                  <a:srgbClr val="FF0000"/>
                </a:solidFill>
                <a:latin typeface="#9Slide03 Oswald Light" panose="00000400000000000000" pitchFamily="2" charset="0"/>
                <a:ea typeface="+mn-ea"/>
                <a:cs typeface="Times New Roman" panose="02020603050405020304" pitchFamily="18" charset="0"/>
              </a:defRPr>
            </a:pPr>
            <a:r>
              <a:rPr lang="en-US" b="1" dirty="0">
                <a:solidFill>
                  <a:srgbClr val="FF0000"/>
                </a:solidFill>
              </a:rPr>
              <a:t>CƠ CẤU SỬ DỤNG ĐẤT Ở NƯỚC TA, NĂM 2021</a:t>
            </a:r>
          </a:p>
          <a:p>
            <a:pPr algn="ctr">
              <a:defRPr b="1">
                <a:solidFill>
                  <a:srgbClr val="FF0000"/>
                </a:solidFill>
              </a:defRPr>
            </a:pPr>
            <a:r>
              <a:rPr lang="en-US" b="0" dirty="0">
                <a:solidFill>
                  <a:schemeClr val="tx1"/>
                </a:solidFill>
              </a:rPr>
              <a:t>(</a:t>
            </a:r>
            <a:r>
              <a:rPr lang="en-US" b="0" dirty="0" err="1">
                <a:solidFill>
                  <a:schemeClr val="tx1"/>
                </a:solidFill>
              </a:rPr>
              <a:t>Đơn</a:t>
            </a:r>
            <a:r>
              <a:rPr lang="en-US" b="0" dirty="0">
                <a:solidFill>
                  <a:schemeClr val="tx1"/>
                </a:solidFill>
              </a:rPr>
              <a:t> </a:t>
            </a:r>
            <a:r>
              <a:rPr lang="en-US" b="0" dirty="0" err="1">
                <a:solidFill>
                  <a:schemeClr val="tx1"/>
                </a:solidFill>
              </a:rPr>
              <a:t>vị</a:t>
            </a:r>
            <a:r>
              <a:rPr lang="en-US" b="0" dirty="0">
                <a:solidFill>
                  <a:schemeClr val="tx1"/>
                </a:solidFill>
              </a:rPr>
              <a:t>: %)</a:t>
            </a:r>
          </a:p>
        </c:rich>
      </c:tx>
      <c:layout>
        <c:manualLayout>
          <c:xMode val="edge"/>
          <c:yMode val="edge"/>
          <c:x val="0.15433015725975427"/>
          <c:y val="4.4510385756676561E-2"/>
        </c:manualLayout>
      </c:layout>
      <c:overlay val="0"/>
      <c:spPr>
        <a:noFill/>
        <a:ln>
          <a:noFill/>
        </a:ln>
        <a:effectLst/>
      </c:spPr>
      <c:txPr>
        <a:bodyPr rot="0" spcFirstLastPara="1" vertOverflow="ellipsis" vert="horz" wrap="square" anchor="ctr" anchorCtr="1"/>
        <a:lstStyle/>
        <a:p>
          <a:pPr algn="ctr">
            <a:defRPr sz="1680" b="1" i="0" u="none" strike="noStrike" kern="1200" spc="0" baseline="0">
              <a:solidFill>
                <a:srgbClr val="FF0000"/>
              </a:solidFill>
              <a:latin typeface="#9Slide03 Oswald Light" panose="00000400000000000000" pitchFamily="2" charset="0"/>
              <a:ea typeface="+mn-ea"/>
              <a:cs typeface="Times New Roman" panose="02020603050405020304" pitchFamily="18" charset="0"/>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rgbClr val="A8D537"/>
              </a:solidFill>
              <a:ln w="19050">
                <a:solidFill>
                  <a:schemeClr val="lt1"/>
                </a:solidFill>
              </a:ln>
              <a:effectLst/>
            </c:spPr>
            <c:extLst>
              <c:ext xmlns:c16="http://schemas.microsoft.com/office/drawing/2014/chart" uri="{C3380CC4-5D6E-409C-BE32-E72D297353CC}">
                <c16:uniqueId val="{00000001-45A2-4607-91F8-B74992550BB3}"/>
              </c:ext>
            </c:extLst>
          </c:dPt>
          <c:dPt>
            <c:idx val="1"/>
            <c:bubble3D val="0"/>
            <c:spPr>
              <a:solidFill>
                <a:schemeClr val="accent6">
                  <a:lumMod val="75000"/>
                </a:schemeClr>
              </a:solidFill>
              <a:ln w="19050">
                <a:solidFill>
                  <a:schemeClr val="lt1"/>
                </a:solidFill>
              </a:ln>
              <a:effectLst/>
            </c:spPr>
            <c:extLst>
              <c:ext xmlns:c16="http://schemas.microsoft.com/office/drawing/2014/chart" uri="{C3380CC4-5D6E-409C-BE32-E72D297353CC}">
                <c16:uniqueId val="{00000003-45A2-4607-91F8-B74992550BB3}"/>
              </c:ext>
            </c:extLst>
          </c:dPt>
          <c:dPt>
            <c:idx val="2"/>
            <c:bubble3D val="0"/>
            <c:spPr>
              <a:solidFill>
                <a:srgbClr val="0070C0"/>
              </a:solidFill>
              <a:ln w="19050">
                <a:solidFill>
                  <a:schemeClr val="lt1"/>
                </a:solidFill>
              </a:ln>
              <a:effectLst/>
            </c:spPr>
            <c:extLst>
              <c:ext xmlns:c16="http://schemas.microsoft.com/office/drawing/2014/chart" uri="{C3380CC4-5D6E-409C-BE32-E72D297353CC}">
                <c16:uniqueId val="{00000005-45A2-4607-91F8-B74992550BB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5A2-4607-91F8-B74992550BB3}"/>
              </c:ext>
            </c:extLst>
          </c:dPt>
          <c:dLbls>
            <c:dLbl>
              <c:idx val="0"/>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5A2-4607-91F8-B74992550BB3}"/>
                </c:ext>
              </c:extLst>
            </c:dLbl>
            <c:dLbl>
              <c:idx val="1"/>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5A2-4607-91F8-B74992550BB3}"/>
                </c:ext>
              </c:extLst>
            </c:dLbl>
            <c:dLbl>
              <c:idx val="2"/>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5A2-4607-91F8-B74992550BB3}"/>
                </c:ext>
              </c:extLst>
            </c:dLbl>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9Slide03 Oswald Light" panose="00000400000000000000" pitchFamily="2" charset="0"/>
                    <a:ea typeface="+mn-ea"/>
                    <a:cs typeface="Times New Roman" panose="02020603050405020304" pitchFamily="18" charset="0"/>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Sheet1!$A$2:$A$5</c:f>
              <c:strCache>
                <c:ptCount val="3"/>
                <c:pt idx="0">
                  <c:v>Đất nông nghiệp</c:v>
                </c:pt>
                <c:pt idx="1">
                  <c:v>Đất phi nông nghiệp</c:v>
                </c:pt>
                <c:pt idx="2">
                  <c:v>Đất chưa sử dụng</c:v>
                </c:pt>
              </c:strCache>
            </c:strRef>
          </c:cat>
          <c:val>
            <c:numRef>
              <c:f>Sheet1!$B$2:$B$5</c:f>
              <c:numCache>
                <c:formatCode>General</c:formatCode>
                <c:ptCount val="4"/>
                <c:pt idx="0">
                  <c:v>84.5</c:v>
                </c:pt>
                <c:pt idx="1">
                  <c:v>11.9</c:v>
                </c:pt>
                <c:pt idx="2">
                  <c:v>3.6</c:v>
                </c:pt>
              </c:numCache>
            </c:numRef>
          </c:val>
          <c:extLst>
            <c:ext xmlns:c16="http://schemas.microsoft.com/office/drawing/2014/chart" uri="{C3380CC4-5D6E-409C-BE32-E72D297353CC}">
              <c16:uniqueId val="{00000008-45A2-4607-91F8-B74992550BB3}"/>
            </c:ext>
          </c:extLst>
        </c:ser>
        <c:dLbls>
          <c:showLegendKey val="0"/>
          <c:showVal val="0"/>
          <c:showCatName val="0"/>
          <c:showSerName val="0"/>
          <c:showPercent val="0"/>
          <c:showBubbleSize val="0"/>
          <c:showLeaderLines val="1"/>
        </c:dLbls>
        <c:firstSliceAng val="0"/>
      </c:pieChart>
      <c:spPr>
        <a:noFill/>
        <a:ln>
          <a:noFill/>
        </a:ln>
        <a:effectLst/>
      </c:spPr>
    </c:plotArea>
    <c:legend>
      <c:legendPos val="r"/>
      <c:legendEntry>
        <c:idx val="3"/>
        <c:delete val="1"/>
      </c:legendEntry>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9Slide03 Oswald Light" panose="00000400000000000000" pitchFamily="2" charset="0"/>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solidFill>
            <a:sysClr val="windowText" lastClr="000000"/>
          </a:solidFill>
          <a:latin typeface="#9Slide03 Oswald Light" panose="00000400000000000000" pitchFamily="2" charset="0"/>
          <a:cs typeface="Times New Roman" panose="02020603050405020304" pitchFamily="18" charset="0"/>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4C15F62-7D67-4DCA-8544-9A4ABBDFCCAA}"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7D67CBCF-0922-4246-8698-6797917C4676}">
      <dgm:prSet phldrT="[Text]" custT="1"/>
      <dgm:spPr>
        <a:solidFill>
          <a:srgbClr val="00B050">
            <a:alpha val="90000"/>
          </a:srgbClr>
        </a:solidFill>
        <a:ln>
          <a:solidFill>
            <a:srgbClr val="00B050"/>
          </a:solidFill>
        </a:ln>
      </dgm:spPr>
      <dgm:t>
        <a:bodyPr/>
        <a:lstStyle/>
        <a:p>
          <a:r>
            <a:rPr lang="en-US" sz="1800" b="1">
              <a:solidFill>
                <a:srgbClr val="171818"/>
              </a:solidFill>
              <a:latin typeface="#9Slide03 Oswald Light" panose="00000400000000000000" pitchFamily="2" charset="0"/>
              <a:cs typeface="Times New Roman" panose="02020603050405020304" pitchFamily="18" charset="0"/>
            </a:rPr>
            <a:t>Nhóm 1</a:t>
          </a:r>
        </a:p>
      </dgm:t>
    </dgm:pt>
    <dgm:pt modelId="{2E4223DC-A3AC-4368-AB40-A46B17CD2CBC}" type="parTrans" cxnId="{5F864AA7-7B90-48DB-BC12-E2B6099435EB}">
      <dgm:prSet/>
      <dgm:spPr/>
      <dgm:t>
        <a:bodyPr/>
        <a:lstStyle/>
        <a:p>
          <a:endParaRPr lang="en-US" sz="1800" b="1">
            <a:solidFill>
              <a:srgbClr val="171818"/>
            </a:solidFill>
            <a:latin typeface="#9Slide03 Oswald Light" panose="00000400000000000000" pitchFamily="2" charset="0"/>
            <a:cs typeface="Times New Roman" panose="02020603050405020304" pitchFamily="18" charset="0"/>
          </a:endParaRPr>
        </a:p>
      </dgm:t>
    </dgm:pt>
    <dgm:pt modelId="{2872D553-17A1-4AAB-974B-1E46D59F4D57}" type="sibTrans" cxnId="{5F864AA7-7B90-48DB-BC12-E2B6099435EB}">
      <dgm:prSet/>
      <dgm:spPr/>
      <dgm:t>
        <a:bodyPr/>
        <a:lstStyle/>
        <a:p>
          <a:endParaRPr lang="en-US" sz="1800" b="1">
            <a:solidFill>
              <a:srgbClr val="171818"/>
            </a:solidFill>
            <a:latin typeface="#9Slide03 Oswald Light" panose="00000400000000000000" pitchFamily="2" charset="0"/>
            <a:cs typeface="Times New Roman" panose="02020603050405020304" pitchFamily="18" charset="0"/>
          </a:endParaRPr>
        </a:p>
      </dgm:t>
    </dgm:pt>
    <dgm:pt modelId="{A406D834-CCB0-4AF4-B2F1-CD4DCAAEC514}">
      <dgm:prSet phldrT="[Text]" custT="1"/>
      <dgm:spPr>
        <a:solidFill>
          <a:srgbClr val="FFFF00">
            <a:alpha val="90000"/>
          </a:srgbClr>
        </a:solidFill>
        <a:ln>
          <a:solidFill>
            <a:srgbClr val="FFFF00"/>
          </a:solidFill>
        </a:ln>
      </dgm:spPr>
      <dgm:t>
        <a:bodyPr/>
        <a:lstStyle/>
        <a:p>
          <a:r>
            <a:rPr lang="en-US" sz="1800" b="1" dirty="0" err="1">
              <a:solidFill>
                <a:srgbClr val="171818"/>
              </a:solidFill>
              <a:latin typeface="#9Slide03 Oswald Light" panose="00000400000000000000" pitchFamily="2" charset="0"/>
              <a:cs typeface="Times New Roman" panose="02020603050405020304" pitchFamily="18" charset="0"/>
            </a:rPr>
            <a:t>Nhóm</a:t>
          </a:r>
          <a:r>
            <a:rPr lang="en-US" sz="1800" b="1" dirty="0">
              <a:solidFill>
                <a:srgbClr val="171818"/>
              </a:solidFill>
              <a:latin typeface="#9Slide03 Oswald Light" panose="00000400000000000000" pitchFamily="2" charset="0"/>
              <a:cs typeface="Times New Roman" panose="02020603050405020304" pitchFamily="18" charset="0"/>
            </a:rPr>
            <a:t> 3</a:t>
          </a:r>
        </a:p>
      </dgm:t>
    </dgm:pt>
    <dgm:pt modelId="{25291073-5BBE-495A-9D82-B443CA3558E2}" type="parTrans" cxnId="{9D458D43-2D02-4ABF-9919-7F48B912D219}">
      <dgm:prSet/>
      <dgm:spPr/>
      <dgm:t>
        <a:bodyPr/>
        <a:lstStyle/>
        <a:p>
          <a:endParaRPr lang="en-US" sz="1800" b="1">
            <a:solidFill>
              <a:srgbClr val="171818"/>
            </a:solidFill>
            <a:latin typeface="#9Slide03 Oswald Light" panose="00000400000000000000" pitchFamily="2" charset="0"/>
            <a:cs typeface="Times New Roman" panose="02020603050405020304" pitchFamily="18" charset="0"/>
          </a:endParaRPr>
        </a:p>
      </dgm:t>
    </dgm:pt>
    <dgm:pt modelId="{4891923E-3112-4E5C-AE7C-92F3F3040BD6}" type="sibTrans" cxnId="{9D458D43-2D02-4ABF-9919-7F48B912D219}">
      <dgm:prSet/>
      <dgm:spPr/>
      <dgm:t>
        <a:bodyPr/>
        <a:lstStyle/>
        <a:p>
          <a:endParaRPr lang="en-US" sz="1800" b="1">
            <a:solidFill>
              <a:srgbClr val="171818"/>
            </a:solidFill>
            <a:latin typeface="#9Slide03 Oswald Light" panose="00000400000000000000" pitchFamily="2" charset="0"/>
            <a:cs typeface="Times New Roman" panose="02020603050405020304" pitchFamily="18" charset="0"/>
          </a:endParaRPr>
        </a:p>
      </dgm:t>
    </dgm:pt>
    <dgm:pt modelId="{5B6036CF-F08B-4D40-82A6-8907F033A154}">
      <dgm:prSet phldrT="[Text]" custT="1"/>
      <dgm:spPr>
        <a:solidFill>
          <a:schemeClr val="accent6">
            <a:lumMod val="75000"/>
            <a:alpha val="90000"/>
          </a:schemeClr>
        </a:solidFill>
        <a:ln>
          <a:solidFill>
            <a:schemeClr val="accent6">
              <a:lumMod val="75000"/>
            </a:schemeClr>
          </a:solidFill>
        </a:ln>
      </dgm:spPr>
      <dgm:t>
        <a:bodyPr/>
        <a:lstStyle/>
        <a:p>
          <a:r>
            <a:rPr lang="en-US" sz="1800" b="1" dirty="0" err="1">
              <a:solidFill>
                <a:srgbClr val="171818"/>
              </a:solidFill>
              <a:latin typeface="#9Slide03 Oswald Light" panose="00000400000000000000" pitchFamily="2" charset="0"/>
              <a:cs typeface="Times New Roman" panose="02020603050405020304" pitchFamily="18" charset="0"/>
            </a:rPr>
            <a:t>Nhóm</a:t>
          </a:r>
          <a:r>
            <a:rPr lang="en-US" sz="1800" b="1" dirty="0">
              <a:solidFill>
                <a:srgbClr val="171818"/>
              </a:solidFill>
              <a:latin typeface="#9Slide03 Oswald Light" panose="00000400000000000000" pitchFamily="2" charset="0"/>
              <a:cs typeface="Times New Roman" panose="02020603050405020304" pitchFamily="18" charset="0"/>
            </a:rPr>
            <a:t> 5</a:t>
          </a:r>
        </a:p>
      </dgm:t>
    </dgm:pt>
    <dgm:pt modelId="{610CBBA3-B6D4-4BF9-8E56-C3F8AD26F690}" type="parTrans" cxnId="{74BAEE99-D0C2-44FA-BA75-ABB003963C59}">
      <dgm:prSet/>
      <dgm:spPr/>
      <dgm:t>
        <a:bodyPr/>
        <a:lstStyle/>
        <a:p>
          <a:endParaRPr lang="en-US" sz="1800" b="1">
            <a:solidFill>
              <a:srgbClr val="171818"/>
            </a:solidFill>
            <a:latin typeface="#9Slide03 Oswald Light" panose="00000400000000000000" pitchFamily="2" charset="0"/>
            <a:cs typeface="Times New Roman" panose="02020603050405020304" pitchFamily="18" charset="0"/>
          </a:endParaRPr>
        </a:p>
      </dgm:t>
    </dgm:pt>
    <dgm:pt modelId="{6CFC296E-72FF-4532-8743-5BF3125E22D1}" type="sibTrans" cxnId="{74BAEE99-D0C2-44FA-BA75-ABB003963C59}">
      <dgm:prSet/>
      <dgm:spPr/>
      <dgm:t>
        <a:bodyPr/>
        <a:lstStyle/>
        <a:p>
          <a:endParaRPr lang="en-US" sz="1800" b="1">
            <a:solidFill>
              <a:srgbClr val="171818"/>
            </a:solidFill>
            <a:latin typeface="#9Slide03 Oswald Light" panose="00000400000000000000" pitchFamily="2" charset="0"/>
            <a:cs typeface="Times New Roman" panose="02020603050405020304" pitchFamily="18" charset="0"/>
          </a:endParaRPr>
        </a:p>
      </dgm:t>
    </dgm:pt>
    <dgm:pt modelId="{7FA3A4A4-BCE5-4313-908C-C542913E02D1}" type="pres">
      <dgm:prSet presAssocID="{D4C15F62-7D67-4DCA-8544-9A4ABBDFCCAA}" presName="Name0" presStyleCnt="0">
        <dgm:presLayoutVars>
          <dgm:chMax val="11"/>
          <dgm:chPref val="11"/>
          <dgm:dir/>
          <dgm:resizeHandles/>
        </dgm:presLayoutVars>
      </dgm:prSet>
      <dgm:spPr/>
    </dgm:pt>
    <dgm:pt modelId="{D10A4C52-8127-4DB6-969E-09E0AF05EFC6}" type="pres">
      <dgm:prSet presAssocID="{5B6036CF-F08B-4D40-82A6-8907F033A154}" presName="Accent3" presStyleCnt="0"/>
      <dgm:spPr/>
    </dgm:pt>
    <dgm:pt modelId="{584A3A03-8D87-42A6-919F-1C18207D1885}" type="pres">
      <dgm:prSet presAssocID="{5B6036CF-F08B-4D40-82A6-8907F033A154}" presName="Accent" presStyleLbl="node1" presStyleIdx="0" presStyleCnt="3"/>
      <dgm:spPr>
        <a:ln>
          <a:noFill/>
        </a:ln>
      </dgm:spPr>
    </dgm:pt>
    <dgm:pt modelId="{77AB8500-F772-49D1-A78D-1B3797B013BE}" type="pres">
      <dgm:prSet presAssocID="{5B6036CF-F08B-4D40-82A6-8907F033A154}" presName="ParentBackground3" presStyleCnt="0"/>
      <dgm:spPr/>
    </dgm:pt>
    <dgm:pt modelId="{04A120B8-ABAF-4089-91B1-16B48A2BE1EF}" type="pres">
      <dgm:prSet presAssocID="{5B6036CF-F08B-4D40-82A6-8907F033A154}" presName="ParentBackground" presStyleLbl="fgAcc1" presStyleIdx="0" presStyleCnt="3"/>
      <dgm:spPr/>
    </dgm:pt>
    <dgm:pt modelId="{32B62334-521F-4136-8698-19BBBD6A31F1}" type="pres">
      <dgm:prSet presAssocID="{5B6036CF-F08B-4D40-82A6-8907F033A154}" presName="Parent3" presStyleLbl="revTx" presStyleIdx="0" presStyleCnt="0">
        <dgm:presLayoutVars>
          <dgm:chMax val="1"/>
          <dgm:chPref val="1"/>
          <dgm:bulletEnabled val="1"/>
        </dgm:presLayoutVars>
      </dgm:prSet>
      <dgm:spPr/>
    </dgm:pt>
    <dgm:pt modelId="{C4A03F08-3733-40C4-AB8E-9DC229FF0F35}" type="pres">
      <dgm:prSet presAssocID="{A406D834-CCB0-4AF4-B2F1-CD4DCAAEC514}" presName="Accent2" presStyleCnt="0"/>
      <dgm:spPr/>
    </dgm:pt>
    <dgm:pt modelId="{1553C5B7-0836-435B-A4B7-678301F59707}" type="pres">
      <dgm:prSet presAssocID="{A406D834-CCB0-4AF4-B2F1-CD4DCAAEC514}" presName="Accent" presStyleLbl="node1" presStyleIdx="1" presStyleCnt="3"/>
      <dgm:spPr>
        <a:solidFill>
          <a:srgbClr val="FFFF00"/>
        </a:solidFill>
      </dgm:spPr>
    </dgm:pt>
    <dgm:pt modelId="{31199CF5-E26B-4CEE-910E-1CDC45FE3DD7}" type="pres">
      <dgm:prSet presAssocID="{A406D834-CCB0-4AF4-B2F1-CD4DCAAEC514}" presName="ParentBackground2" presStyleCnt="0"/>
      <dgm:spPr/>
    </dgm:pt>
    <dgm:pt modelId="{F8E84715-4C27-408A-BF84-52F92D948F07}" type="pres">
      <dgm:prSet presAssocID="{A406D834-CCB0-4AF4-B2F1-CD4DCAAEC514}" presName="ParentBackground" presStyleLbl="fgAcc1" presStyleIdx="1" presStyleCnt="3"/>
      <dgm:spPr/>
    </dgm:pt>
    <dgm:pt modelId="{453E1DC8-2911-426A-AC67-55B9813605B1}" type="pres">
      <dgm:prSet presAssocID="{A406D834-CCB0-4AF4-B2F1-CD4DCAAEC514}" presName="Parent2" presStyleLbl="revTx" presStyleIdx="0" presStyleCnt="0">
        <dgm:presLayoutVars>
          <dgm:chMax val="1"/>
          <dgm:chPref val="1"/>
          <dgm:bulletEnabled val="1"/>
        </dgm:presLayoutVars>
      </dgm:prSet>
      <dgm:spPr/>
    </dgm:pt>
    <dgm:pt modelId="{F2745A3B-7C32-4B0A-B861-4B123C0730BD}" type="pres">
      <dgm:prSet presAssocID="{7D67CBCF-0922-4246-8698-6797917C4676}" presName="Accent1" presStyleCnt="0"/>
      <dgm:spPr/>
    </dgm:pt>
    <dgm:pt modelId="{B237502D-AA55-4C50-9B61-7997C090B63C}" type="pres">
      <dgm:prSet presAssocID="{7D67CBCF-0922-4246-8698-6797917C4676}" presName="Accent" presStyleLbl="node1" presStyleIdx="2" presStyleCnt="3"/>
      <dgm:spPr>
        <a:solidFill>
          <a:srgbClr val="00B050"/>
        </a:solidFill>
      </dgm:spPr>
    </dgm:pt>
    <dgm:pt modelId="{2D548850-FD5B-47C7-BF25-3BEED44400A3}" type="pres">
      <dgm:prSet presAssocID="{7D67CBCF-0922-4246-8698-6797917C4676}" presName="ParentBackground1" presStyleCnt="0"/>
      <dgm:spPr/>
    </dgm:pt>
    <dgm:pt modelId="{B0FE54F8-4515-4784-BE97-932DFD69BEBF}" type="pres">
      <dgm:prSet presAssocID="{7D67CBCF-0922-4246-8698-6797917C4676}" presName="ParentBackground" presStyleLbl="fgAcc1" presStyleIdx="2" presStyleCnt="3"/>
      <dgm:spPr/>
    </dgm:pt>
    <dgm:pt modelId="{E5936320-AA5E-4A3C-918E-30F268E83571}" type="pres">
      <dgm:prSet presAssocID="{7D67CBCF-0922-4246-8698-6797917C4676}" presName="Parent1" presStyleLbl="revTx" presStyleIdx="0" presStyleCnt="0">
        <dgm:presLayoutVars>
          <dgm:chMax val="1"/>
          <dgm:chPref val="1"/>
          <dgm:bulletEnabled val="1"/>
        </dgm:presLayoutVars>
      </dgm:prSet>
      <dgm:spPr/>
    </dgm:pt>
  </dgm:ptLst>
  <dgm:cxnLst>
    <dgm:cxn modelId="{8C59BA2A-D4AE-4C5F-9C68-BBDDF9BBFFDB}" type="presOf" srcId="{A406D834-CCB0-4AF4-B2F1-CD4DCAAEC514}" destId="{F8E84715-4C27-408A-BF84-52F92D948F07}" srcOrd="0" destOrd="0" presId="urn:microsoft.com/office/officeart/2011/layout/CircleProcess"/>
    <dgm:cxn modelId="{210B5132-12A6-437D-A31F-6328159EF9D8}" type="presOf" srcId="{7D67CBCF-0922-4246-8698-6797917C4676}" destId="{E5936320-AA5E-4A3C-918E-30F268E83571}" srcOrd="1" destOrd="0" presId="urn:microsoft.com/office/officeart/2011/layout/CircleProcess"/>
    <dgm:cxn modelId="{9D458D43-2D02-4ABF-9919-7F48B912D219}" srcId="{D4C15F62-7D67-4DCA-8544-9A4ABBDFCCAA}" destId="{A406D834-CCB0-4AF4-B2F1-CD4DCAAEC514}" srcOrd="1" destOrd="0" parTransId="{25291073-5BBE-495A-9D82-B443CA3558E2}" sibTransId="{4891923E-3112-4E5C-AE7C-92F3F3040BD6}"/>
    <dgm:cxn modelId="{F5679D65-14C2-479F-A462-F9A582979656}" type="presOf" srcId="{7D67CBCF-0922-4246-8698-6797917C4676}" destId="{B0FE54F8-4515-4784-BE97-932DFD69BEBF}" srcOrd="0" destOrd="0" presId="urn:microsoft.com/office/officeart/2011/layout/CircleProcess"/>
    <dgm:cxn modelId="{43E35552-8DDD-49C4-B76A-F8688F2A512C}" type="presOf" srcId="{5B6036CF-F08B-4D40-82A6-8907F033A154}" destId="{04A120B8-ABAF-4089-91B1-16B48A2BE1EF}" srcOrd="0" destOrd="0" presId="urn:microsoft.com/office/officeart/2011/layout/CircleProcess"/>
    <dgm:cxn modelId="{850B7C57-4D96-4F0D-90BF-38DD021E6300}" type="presOf" srcId="{D4C15F62-7D67-4DCA-8544-9A4ABBDFCCAA}" destId="{7FA3A4A4-BCE5-4313-908C-C542913E02D1}" srcOrd="0" destOrd="0" presId="urn:microsoft.com/office/officeart/2011/layout/CircleProcess"/>
    <dgm:cxn modelId="{74BAEE99-D0C2-44FA-BA75-ABB003963C59}" srcId="{D4C15F62-7D67-4DCA-8544-9A4ABBDFCCAA}" destId="{5B6036CF-F08B-4D40-82A6-8907F033A154}" srcOrd="2" destOrd="0" parTransId="{610CBBA3-B6D4-4BF9-8E56-C3F8AD26F690}" sibTransId="{6CFC296E-72FF-4532-8743-5BF3125E22D1}"/>
    <dgm:cxn modelId="{5F864AA7-7B90-48DB-BC12-E2B6099435EB}" srcId="{D4C15F62-7D67-4DCA-8544-9A4ABBDFCCAA}" destId="{7D67CBCF-0922-4246-8698-6797917C4676}" srcOrd="0" destOrd="0" parTransId="{2E4223DC-A3AC-4368-AB40-A46B17CD2CBC}" sibTransId="{2872D553-17A1-4AAB-974B-1E46D59F4D57}"/>
    <dgm:cxn modelId="{5EABACBB-CF1B-4B9F-A2AC-F794A2B2ABE9}" type="presOf" srcId="{A406D834-CCB0-4AF4-B2F1-CD4DCAAEC514}" destId="{453E1DC8-2911-426A-AC67-55B9813605B1}" srcOrd="1" destOrd="0" presId="urn:microsoft.com/office/officeart/2011/layout/CircleProcess"/>
    <dgm:cxn modelId="{29C823DF-21EC-41F8-875D-F8B8F6A9960F}" type="presOf" srcId="{5B6036CF-F08B-4D40-82A6-8907F033A154}" destId="{32B62334-521F-4136-8698-19BBBD6A31F1}" srcOrd="1" destOrd="0" presId="urn:microsoft.com/office/officeart/2011/layout/CircleProcess"/>
    <dgm:cxn modelId="{97D86470-ABDB-4705-932A-CD2621BA5B6B}" type="presParOf" srcId="{7FA3A4A4-BCE5-4313-908C-C542913E02D1}" destId="{D10A4C52-8127-4DB6-969E-09E0AF05EFC6}" srcOrd="0" destOrd="0" presId="urn:microsoft.com/office/officeart/2011/layout/CircleProcess"/>
    <dgm:cxn modelId="{2C1FCCF0-684B-40AE-8872-475CFC80C8FF}" type="presParOf" srcId="{D10A4C52-8127-4DB6-969E-09E0AF05EFC6}" destId="{584A3A03-8D87-42A6-919F-1C18207D1885}" srcOrd="0" destOrd="0" presId="urn:microsoft.com/office/officeart/2011/layout/CircleProcess"/>
    <dgm:cxn modelId="{2B5B995F-4833-4F87-9AD1-BBBAB5E50733}" type="presParOf" srcId="{7FA3A4A4-BCE5-4313-908C-C542913E02D1}" destId="{77AB8500-F772-49D1-A78D-1B3797B013BE}" srcOrd="1" destOrd="0" presId="urn:microsoft.com/office/officeart/2011/layout/CircleProcess"/>
    <dgm:cxn modelId="{7F9E7517-7872-4B79-8CFD-C16856349354}" type="presParOf" srcId="{77AB8500-F772-49D1-A78D-1B3797B013BE}" destId="{04A120B8-ABAF-4089-91B1-16B48A2BE1EF}" srcOrd="0" destOrd="0" presId="urn:microsoft.com/office/officeart/2011/layout/CircleProcess"/>
    <dgm:cxn modelId="{A63A3FB3-D7E0-488F-A9AD-4A4F6785C82F}" type="presParOf" srcId="{7FA3A4A4-BCE5-4313-908C-C542913E02D1}" destId="{32B62334-521F-4136-8698-19BBBD6A31F1}" srcOrd="2" destOrd="0" presId="urn:microsoft.com/office/officeart/2011/layout/CircleProcess"/>
    <dgm:cxn modelId="{5890F9BF-3FDD-424B-BE46-A95D2E59A3FC}" type="presParOf" srcId="{7FA3A4A4-BCE5-4313-908C-C542913E02D1}" destId="{C4A03F08-3733-40C4-AB8E-9DC229FF0F35}" srcOrd="3" destOrd="0" presId="urn:microsoft.com/office/officeart/2011/layout/CircleProcess"/>
    <dgm:cxn modelId="{C790F5D2-C2C8-486A-BFA2-58FD7CD16C15}" type="presParOf" srcId="{C4A03F08-3733-40C4-AB8E-9DC229FF0F35}" destId="{1553C5B7-0836-435B-A4B7-678301F59707}" srcOrd="0" destOrd="0" presId="urn:microsoft.com/office/officeart/2011/layout/CircleProcess"/>
    <dgm:cxn modelId="{2E8B86C6-7A1B-45D6-A03A-E088B779F972}" type="presParOf" srcId="{7FA3A4A4-BCE5-4313-908C-C542913E02D1}" destId="{31199CF5-E26B-4CEE-910E-1CDC45FE3DD7}" srcOrd="4" destOrd="0" presId="urn:microsoft.com/office/officeart/2011/layout/CircleProcess"/>
    <dgm:cxn modelId="{2DC60AA1-C665-4D0A-8873-84C53D2CACC1}" type="presParOf" srcId="{31199CF5-E26B-4CEE-910E-1CDC45FE3DD7}" destId="{F8E84715-4C27-408A-BF84-52F92D948F07}" srcOrd="0" destOrd="0" presId="urn:microsoft.com/office/officeart/2011/layout/CircleProcess"/>
    <dgm:cxn modelId="{B714AC2D-3B74-4A20-BEAD-CA83BDF53348}" type="presParOf" srcId="{7FA3A4A4-BCE5-4313-908C-C542913E02D1}" destId="{453E1DC8-2911-426A-AC67-55B9813605B1}" srcOrd="5" destOrd="0" presId="urn:microsoft.com/office/officeart/2011/layout/CircleProcess"/>
    <dgm:cxn modelId="{D5DE60E7-BFD5-448A-8E6B-3B4F103CE39C}" type="presParOf" srcId="{7FA3A4A4-BCE5-4313-908C-C542913E02D1}" destId="{F2745A3B-7C32-4B0A-B861-4B123C0730BD}" srcOrd="6" destOrd="0" presId="urn:microsoft.com/office/officeart/2011/layout/CircleProcess"/>
    <dgm:cxn modelId="{4AD30671-8819-484E-A53F-C133C2D59F33}" type="presParOf" srcId="{F2745A3B-7C32-4B0A-B861-4B123C0730BD}" destId="{B237502D-AA55-4C50-9B61-7997C090B63C}" srcOrd="0" destOrd="0" presId="urn:microsoft.com/office/officeart/2011/layout/CircleProcess"/>
    <dgm:cxn modelId="{56B2949D-F6AA-4C50-9F3C-FF5EA0BFAA14}" type="presParOf" srcId="{7FA3A4A4-BCE5-4313-908C-C542913E02D1}" destId="{2D548850-FD5B-47C7-BF25-3BEED44400A3}" srcOrd="7" destOrd="0" presId="urn:microsoft.com/office/officeart/2011/layout/CircleProcess"/>
    <dgm:cxn modelId="{127F17CF-3F63-4569-87B6-B23268B9E636}" type="presParOf" srcId="{2D548850-FD5B-47C7-BF25-3BEED44400A3}" destId="{B0FE54F8-4515-4784-BE97-932DFD69BEBF}" srcOrd="0" destOrd="0" presId="urn:microsoft.com/office/officeart/2011/layout/CircleProcess"/>
    <dgm:cxn modelId="{659A9E06-A006-49D6-94CF-55B0CFA3A2E6}" type="presParOf" srcId="{7FA3A4A4-BCE5-4313-908C-C542913E02D1}" destId="{E5936320-AA5E-4A3C-918E-30F268E83571}" srcOrd="8" destOrd="0" presId="urn:microsoft.com/office/officeart/2011/layout/CircleProcess"/>
  </dgm:cxnLst>
  <dgm:bg/>
  <dgm:whole>
    <a:ln>
      <a:solidFill>
        <a:schemeClr val="tx1"/>
      </a:solidFill>
    </a:ln>
  </dgm:whole>
  <dgm:extLst>
    <a:ext uri="http://schemas.microsoft.com/office/drawing/2008/diagram">
      <dsp:dataModelExt xmlns:dsp="http://schemas.microsoft.com/office/drawing/2008/diagram" relId="rId1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4C15F62-7D67-4DCA-8544-9A4ABBDFCCAA}"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7D67CBCF-0922-4246-8698-6797917C4676}">
      <dgm:prSet phldrT="[Text]" custT="1"/>
      <dgm:spPr>
        <a:solidFill>
          <a:srgbClr val="0070C0">
            <a:alpha val="90000"/>
          </a:srgbClr>
        </a:solidFill>
      </dgm:spPr>
      <dgm:t>
        <a:bodyPr/>
        <a:lstStyle/>
        <a:p>
          <a:r>
            <a:rPr lang="en-US" sz="1800" b="1">
              <a:solidFill>
                <a:schemeClr val="bg1"/>
              </a:solidFill>
              <a:latin typeface="#9Slide03 Oswald Light" panose="00000400000000000000" pitchFamily="2" charset="0"/>
              <a:cs typeface="Times New Roman" panose="02020603050405020304" pitchFamily="18" charset="0"/>
            </a:rPr>
            <a:t>Nhóm 2</a:t>
          </a:r>
        </a:p>
      </dgm:t>
    </dgm:pt>
    <dgm:pt modelId="{2E4223DC-A3AC-4368-AB40-A46B17CD2CBC}" type="parTrans" cxnId="{5F864AA7-7B90-48DB-BC12-E2B6099435EB}">
      <dgm:prSet/>
      <dgm:spPr/>
      <dgm:t>
        <a:bodyPr/>
        <a:lstStyle/>
        <a:p>
          <a:endParaRPr lang="en-US" sz="1800" b="1">
            <a:latin typeface="#9Slide03 Oswald Light" panose="00000400000000000000" pitchFamily="2" charset="0"/>
            <a:cs typeface="Times New Roman" panose="02020603050405020304" pitchFamily="18" charset="0"/>
          </a:endParaRPr>
        </a:p>
      </dgm:t>
    </dgm:pt>
    <dgm:pt modelId="{2872D553-17A1-4AAB-974B-1E46D59F4D57}" type="sibTrans" cxnId="{5F864AA7-7B90-48DB-BC12-E2B6099435EB}">
      <dgm:prSet/>
      <dgm:spPr/>
      <dgm:t>
        <a:bodyPr/>
        <a:lstStyle/>
        <a:p>
          <a:endParaRPr lang="en-US" sz="1800" b="1">
            <a:latin typeface="#9Slide03 Oswald Light" panose="00000400000000000000" pitchFamily="2" charset="0"/>
            <a:cs typeface="Times New Roman" panose="02020603050405020304" pitchFamily="18" charset="0"/>
          </a:endParaRPr>
        </a:p>
      </dgm:t>
    </dgm:pt>
    <dgm:pt modelId="{A406D834-CCB0-4AF4-B2F1-CD4DCAAEC514}">
      <dgm:prSet phldrT="[Text]" custT="1"/>
      <dgm:spPr>
        <a:solidFill>
          <a:schemeClr val="accent6">
            <a:lumMod val="50000"/>
            <a:alpha val="90000"/>
          </a:schemeClr>
        </a:solidFill>
        <a:ln>
          <a:solidFill>
            <a:schemeClr val="accent6">
              <a:lumMod val="50000"/>
            </a:schemeClr>
          </a:solidFill>
        </a:ln>
      </dgm:spPr>
      <dgm:t>
        <a:bodyPr/>
        <a:lstStyle/>
        <a:p>
          <a:r>
            <a:rPr lang="en-US" sz="1800" b="1" dirty="0" err="1">
              <a:solidFill>
                <a:schemeClr val="bg1"/>
              </a:solidFill>
              <a:latin typeface="#9Slide03 Oswald Light" panose="00000400000000000000" pitchFamily="2" charset="0"/>
              <a:cs typeface="Times New Roman" panose="02020603050405020304" pitchFamily="18" charset="0"/>
            </a:rPr>
            <a:t>Nhóm</a:t>
          </a:r>
          <a:r>
            <a:rPr lang="en-US" sz="1800" b="1" dirty="0">
              <a:solidFill>
                <a:schemeClr val="bg1"/>
              </a:solidFill>
              <a:latin typeface="#9Slide03 Oswald Light" panose="00000400000000000000" pitchFamily="2" charset="0"/>
              <a:cs typeface="Times New Roman" panose="02020603050405020304" pitchFamily="18" charset="0"/>
            </a:rPr>
            <a:t> 4</a:t>
          </a:r>
        </a:p>
      </dgm:t>
    </dgm:pt>
    <dgm:pt modelId="{25291073-5BBE-495A-9D82-B443CA3558E2}" type="parTrans" cxnId="{9D458D43-2D02-4ABF-9919-7F48B912D219}">
      <dgm:prSet/>
      <dgm:spPr/>
      <dgm:t>
        <a:bodyPr/>
        <a:lstStyle/>
        <a:p>
          <a:endParaRPr lang="en-US" sz="1800" b="1">
            <a:latin typeface="#9Slide03 Oswald Light" panose="00000400000000000000" pitchFamily="2" charset="0"/>
            <a:cs typeface="Times New Roman" panose="02020603050405020304" pitchFamily="18" charset="0"/>
          </a:endParaRPr>
        </a:p>
      </dgm:t>
    </dgm:pt>
    <dgm:pt modelId="{4891923E-3112-4E5C-AE7C-92F3F3040BD6}" type="sibTrans" cxnId="{9D458D43-2D02-4ABF-9919-7F48B912D219}">
      <dgm:prSet/>
      <dgm:spPr/>
      <dgm:t>
        <a:bodyPr/>
        <a:lstStyle/>
        <a:p>
          <a:endParaRPr lang="en-US" sz="1800" b="1">
            <a:latin typeface="#9Slide03 Oswald Light" panose="00000400000000000000" pitchFamily="2" charset="0"/>
            <a:cs typeface="Times New Roman" panose="02020603050405020304" pitchFamily="18" charset="0"/>
          </a:endParaRPr>
        </a:p>
      </dgm:t>
    </dgm:pt>
    <dgm:pt modelId="{5B6036CF-F08B-4D40-82A6-8907F033A154}">
      <dgm:prSet phldrT="[Text]" custT="1"/>
      <dgm:spPr>
        <a:solidFill>
          <a:srgbClr val="7030A0">
            <a:alpha val="90000"/>
          </a:srgbClr>
        </a:solidFill>
        <a:ln>
          <a:solidFill>
            <a:srgbClr val="7030A0"/>
          </a:solidFill>
        </a:ln>
      </dgm:spPr>
      <dgm:t>
        <a:bodyPr/>
        <a:lstStyle/>
        <a:p>
          <a:r>
            <a:rPr lang="en-US" sz="1800" b="1" dirty="0" err="1">
              <a:solidFill>
                <a:schemeClr val="bg1"/>
              </a:solidFill>
              <a:latin typeface="#9Slide03 Oswald Light" panose="00000400000000000000" pitchFamily="2" charset="0"/>
              <a:cs typeface="Times New Roman" panose="02020603050405020304" pitchFamily="18" charset="0"/>
            </a:rPr>
            <a:t>Nhóm</a:t>
          </a:r>
          <a:r>
            <a:rPr lang="en-US" sz="1800" b="1" dirty="0">
              <a:solidFill>
                <a:schemeClr val="bg1"/>
              </a:solidFill>
              <a:latin typeface="#9Slide03 Oswald Light" panose="00000400000000000000" pitchFamily="2" charset="0"/>
              <a:cs typeface="Times New Roman" panose="02020603050405020304" pitchFamily="18" charset="0"/>
            </a:rPr>
            <a:t> 6</a:t>
          </a:r>
        </a:p>
      </dgm:t>
    </dgm:pt>
    <dgm:pt modelId="{610CBBA3-B6D4-4BF9-8E56-C3F8AD26F690}" type="parTrans" cxnId="{74BAEE99-D0C2-44FA-BA75-ABB003963C59}">
      <dgm:prSet/>
      <dgm:spPr/>
      <dgm:t>
        <a:bodyPr/>
        <a:lstStyle/>
        <a:p>
          <a:endParaRPr lang="en-US" sz="1800" b="1">
            <a:latin typeface="#9Slide03 Oswald Light" panose="00000400000000000000" pitchFamily="2" charset="0"/>
            <a:cs typeface="Times New Roman" panose="02020603050405020304" pitchFamily="18" charset="0"/>
          </a:endParaRPr>
        </a:p>
      </dgm:t>
    </dgm:pt>
    <dgm:pt modelId="{6CFC296E-72FF-4532-8743-5BF3125E22D1}" type="sibTrans" cxnId="{74BAEE99-D0C2-44FA-BA75-ABB003963C59}">
      <dgm:prSet/>
      <dgm:spPr/>
      <dgm:t>
        <a:bodyPr/>
        <a:lstStyle/>
        <a:p>
          <a:endParaRPr lang="en-US" sz="1800" b="1">
            <a:latin typeface="#9Slide03 Oswald Light" panose="00000400000000000000" pitchFamily="2" charset="0"/>
            <a:cs typeface="Times New Roman" panose="02020603050405020304" pitchFamily="18" charset="0"/>
          </a:endParaRPr>
        </a:p>
      </dgm:t>
    </dgm:pt>
    <dgm:pt modelId="{7FA3A4A4-BCE5-4313-908C-C542913E02D1}" type="pres">
      <dgm:prSet presAssocID="{D4C15F62-7D67-4DCA-8544-9A4ABBDFCCAA}" presName="Name0" presStyleCnt="0">
        <dgm:presLayoutVars>
          <dgm:chMax val="11"/>
          <dgm:chPref val="11"/>
          <dgm:dir/>
          <dgm:resizeHandles/>
        </dgm:presLayoutVars>
      </dgm:prSet>
      <dgm:spPr/>
    </dgm:pt>
    <dgm:pt modelId="{D10A4C52-8127-4DB6-969E-09E0AF05EFC6}" type="pres">
      <dgm:prSet presAssocID="{5B6036CF-F08B-4D40-82A6-8907F033A154}" presName="Accent3" presStyleCnt="0"/>
      <dgm:spPr/>
    </dgm:pt>
    <dgm:pt modelId="{584A3A03-8D87-42A6-919F-1C18207D1885}" type="pres">
      <dgm:prSet presAssocID="{5B6036CF-F08B-4D40-82A6-8907F033A154}" presName="Accent" presStyleLbl="node1" presStyleIdx="0" presStyleCnt="3"/>
      <dgm:spPr/>
    </dgm:pt>
    <dgm:pt modelId="{77AB8500-F772-49D1-A78D-1B3797B013BE}" type="pres">
      <dgm:prSet presAssocID="{5B6036CF-F08B-4D40-82A6-8907F033A154}" presName="ParentBackground3" presStyleCnt="0"/>
      <dgm:spPr/>
    </dgm:pt>
    <dgm:pt modelId="{04A120B8-ABAF-4089-91B1-16B48A2BE1EF}" type="pres">
      <dgm:prSet presAssocID="{5B6036CF-F08B-4D40-82A6-8907F033A154}" presName="ParentBackground" presStyleLbl="fgAcc1" presStyleIdx="0" presStyleCnt="3"/>
      <dgm:spPr/>
    </dgm:pt>
    <dgm:pt modelId="{32B62334-521F-4136-8698-19BBBD6A31F1}" type="pres">
      <dgm:prSet presAssocID="{5B6036CF-F08B-4D40-82A6-8907F033A154}" presName="Parent3" presStyleLbl="revTx" presStyleIdx="0" presStyleCnt="0">
        <dgm:presLayoutVars>
          <dgm:chMax val="1"/>
          <dgm:chPref val="1"/>
          <dgm:bulletEnabled val="1"/>
        </dgm:presLayoutVars>
      </dgm:prSet>
      <dgm:spPr/>
    </dgm:pt>
    <dgm:pt modelId="{C4A03F08-3733-40C4-AB8E-9DC229FF0F35}" type="pres">
      <dgm:prSet presAssocID="{A406D834-CCB0-4AF4-B2F1-CD4DCAAEC514}" presName="Accent2" presStyleCnt="0"/>
      <dgm:spPr/>
    </dgm:pt>
    <dgm:pt modelId="{1553C5B7-0836-435B-A4B7-678301F59707}" type="pres">
      <dgm:prSet presAssocID="{A406D834-CCB0-4AF4-B2F1-CD4DCAAEC514}" presName="Accent" presStyleLbl="node1" presStyleIdx="1" presStyleCnt="3"/>
      <dgm:spPr>
        <a:solidFill>
          <a:schemeClr val="accent6">
            <a:lumMod val="50000"/>
          </a:schemeClr>
        </a:solidFill>
        <a:ln>
          <a:solidFill>
            <a:schemeClr val="accent6">
              <a:lumMod val="50000"/>
            </a:schemeClr>
          </a:solidFill>
        </a:ln>
      </dgm:spPr>
    </dgm:pt>
    <dgm:pt modelId="{31199CF5-E26B-4CEE-910E-1CDC45FE3DD7}" type="pres">
      <dgm:prSet presAssocID="{A406D834-CCB0-4AF4-B2F1-CD4DCAAEC514}" presName="ParentBackground2" presStyleCnt="0"/>
      <dgm:spPr/>
    </dgm:pt>
    <dgm:pt modelId="{F8E84715-4C27-408A-BF84-52F92D948F07}" type="pres">
      <dgm:prSet presAssocID="{A406D834-CCB0-4AF4-B2F1-CD4DCAAEC514}" presName="ParentBackground" presStyleLbl="fgAcc1" presStyleIdx="1" presStyleCnt="3"/>
      <dgm:spPr/>
    </dgm:pt>
    <dgm:pt modelId="{453E1DC8-2911-426A-AC67-55B9813605B1}" type="pres">
      <dgm:prSet presAssocID="{A406D834-CCB0-4AF4-B2F1-CD4DCAAEC514}" presName="Parent2" presStyleLbl="revTx" presStyleIdx="0" presStyleCnt="0">
        <dgm:presLayoutVars>
          <dgm:chMax val="1"/>
          <dgm:chPref val="1"/>
          <dgm:bulletEnabled val="1"/>
        </dgm:presLayoutVars>
      </dgm:prSet>
      <dgm:spPr/>
    </dgm:pt>
    <dgm:pt modelId="{F2745A3B-7C32-4B0A-B861-4B123C0730BD}" type="pres">
      <dgm:prSet presAssocID="{7D67CBCF-0922-4246-8698-6797917C4676}" presName="Accent1" presStyleCnt="0"/>
      <dgm:spPr/>
    </dgm:pt>
    <dgm:pt modelId="{B237502D-AA55-4C50-9B61-7997C090B63C}" type="pres">
      <dgm:prSet presAssocID="{7D67CBCF-0922-4246-8698-6797917C4676}" presName="Accent" presStyleLbl="node1" presStyleIdx="2" presStyleCnt="3"/>
      <dgm:spPr/>
    </dgm:pt>
    <dgm:pt modelId="{2D548850-FD5B-47C7-BF25-3BEED44400A3}" type="pres">
      <dgm:prSet presAssocID="{7D67CBCF-0922-4246-8698-6797917C4676}" presName="ParentBackground1" presStyleCnt="0"/>
      <dgm:spPr/>
    </dgm:pt>
    <dgm:pt modelId="{B0FE54F8-4515-4784-BE97-932DFD69BEBF}" type="pres">
      <dgm:prSet presAssocID="{7D67CBCF-0922-4246-8698-6797917C4676}" presName="ParentBackground" presStyleLbl="fgAcc1" presStyleIdx="2" presStyleCnt="3"/>
      <dgm:spPr/>
    </dgm:pt>
    <dgm:pt modelId="{E5936320-AA5E-4A3C-918E-30F268E83571}" type="pres">
      <dgm:prSet presAssocID="{7D67CBCF-0922-4246-8698-6797917C4676}" presName="Parent1" presStyleLbl="revTx" presStyleIdx="0" presStyleCnt="0">
        <dgm:presLayoutVars>
          <dgm:chMax val="1"/>
          <dgm:chPref val="1"/>
          <dgm:bulletEnabled val="1"/>
        </dgm:presLayoutVars>
      </dgm:prSet>
      <dgm:spPr/>
    </dgm:pt>
  </dgm:ptLst>
  <dgm:cxnLst>
    <dgm:cxn modelId="{8C59BA2A-D4AE-4C5F-9C68-BBDDF9BBFFDB}" type="presOf" srcId="{A406D834-CCB0-4AF4-B2F1-CD4DCAAEC514}" destId="{F8E84715-4C27-408A-BF84-52F92D948F07}" srcOrd="0" destOrd="0" presId="urn:microsoft.com/office/officeart/2011/layout/CircleProcess"/>
    <dgm:cxn modelId="{210B5132-12A6-437D-A31F-6328159EF9D8}" type="presOf" srcId="{7D67CBCF-0922-4246-8698-6797917C4676}" destId="{E5936320-AA5E-4A3C-918E-30F268E83571}" srcOrd="1" destOrd="0" presId="urn:microsoft.com/office/officeart/2011/layout/CircleProcess"/>
    <dgm:cxn modelId="{9D458D43-2D02-4ABF-9919-7F48B912D219}" srcId="{D4C15F62-7D67-4DCA-8544-9A4ABBDFCCAA}" destId="{A406D834-CCB0-4AF4-B2F1-CD4DCAAEC514}" srcOrd="1" destOrd="0" parTransId="{25291073-5BBE-495A-9D82-B443CA3558E2}" sibTransId="{4891923E-3112-4E5C-AE7C-92F3F3040BD6}"/>
    <dgm:cxn modelId="{F5679D65-14C2-479F-A462-F9A582979656}" type="presOf" srcId="{7D67CBCF-0922-4246-8698-6797917C4676}" destId="{B0FE54F8-4515-4784-BE97-932DFD69BEBF}" srcOrd="0" destOrd="0" presId="urn:microsoft.com/office/officeart/2011/layout/CircleProcess"/>
    <dgm:cxn modelId="{43E35552-8DDD-49C4-B76A-F8688F2A512C}" type="presOf" srcId="{5B6036CF-F08B-4D40-82A6-8907F033A154}" destId="{04A120B8-ABAF-4089-91B1-16B48A2BE1EF}" srcOrd="0" destOrd="0" presId="urn:microsoft.com/office/officeart/2011/layout/CircleProcess"/>
    <dgm:cxn modelId="{850B7C57-4D96-4F0D-90BF-38DD021E6300}" type="presOf" srcId="{D4C15F62-7D67-4DCA-8544-9A4ABBDFCCAA}" destId="{7FA3A4A4-BCE5-4313-908C-C542913E02D1}" srcOrd="0" destOrd="0" presId="urn:microsoft.com/office/officeart/2011/layout/CircleProcess"/>
    <dgm:cxn modelId="{74BAEE99-D0C2-44FA-BA75-ABB003963C59}" srcId="{D4C15F62-7D67-4DCA-8544-9A4ABBDFCCAA}" destId="{5B6036CF-F08B-4D40-82A6-8907F033A154}" srcOrd="2" destOrd="0" parTransId="{610CBBA3-B6D4-4BF9-8E56-C3F8AD26F690}" sibTransId="{6CFC296E-72FF-4532-8743-5BF3125E22D1}"/>
    <dgm:cxn modelId="{5F864AA7-7B90-48DB-BC12-E2B6099435EB}" srcId="{D4C15F62-7D67-4DCA-8544-9A4ABBDFCCAA}" destId="{7D67CBCF-0922-4246-8698-6797917C4676}" srcOrd="0" destOrd="0" parTransId="{2E4223DC-A3AC-4368-AB40-A46B17CD2CBC}" sibTransId="{2872D553-17A1-4AAB-974B-1E46D59F4D57}"/>
    <dgm:cxn modelId="{5EABACBB-CF1B-4B9F-A2AC-F794A2B2ABE9}" type="presOf" srcId="{A406D834-CCB0-4AF4-B2F1-CD4DCAAEC514}" destId="{453E1DC8-2911-426A-AC67-55B9813605B1}" srcOrd="1" destOrd="0" presId="urn:microsoft.com/office/officeart/2011/layout/CircleProcess"/>
    <dgm:cxn modelId="{29C823DF-21EC-41F8-875D-F8B8F6A9960F}" type="presOf" srcId="{5B6036CF-F08B-4D40-82A6-8907F033A154}" destId="{32B62334-521F-4136-8698-19BBBD6A31F1}" srcOrd="1" destOrd="0" presId="urn:microsoft.com/office/officeart/2011/layout/CircleProcess"/>
    <dgm:cxn modelId="{97D86470-ABDB-4705-932A-CD2621BA5B6B}" type="presParOf" srcId="{7FA3A4A4-BCE5-4313-908C-C542913E02D1}" destId="{D10A4C52-8127-4DB6-969E-09E0AF05EFC6}" srcOrd="0" destOrd="0" presId="urn:microsoft.com/office/officeart/2011/layout/CircleProcess"/>
    <dgm:cxn modelId="{2C1FCCF0-684B-40AE-8872-475CFC80C8FF}" type="presParOf" srcId="{D10A4C52-8127-4DB6-969E-09E0AF05EFC6}" destId="{584A3A03-8D87-42A6-919F-1C18207D1885}" srcOrd="0" destOrd="0" presId="urn:microsoft.com/office/officeart/2011/layout/CircleProcess"/>
    <dgm:cxn modelId="{2B5B995F-4833-4F87-9AD1-BBBAB5E50733}" type="presParOf" srcId="{7FA3A4A4-BCE5-4313-908C-C542913E02D1}" destId="{77AB8500-F772-49D1-A78D-1B3797B013BE}" srcOrd="1" destOrd="0" presId="urn:microsoft.com/office/officeart/2011/layout/CircleProcess"/>
    <dgm:cxn modelId="{7F9E7517-7872-4B79-8CFD-C16856349354}" type="presParOf" srcId="{77AB8500-F772-49D1-A78D-1B3797B013BE}" destId="{04A120B8-ABAF-4089-91B1-16B48A2BE1EF}" srcOrd="0" destOrd="0" presId="urn:microsoft.com/office/officeart/2011/layout/CircleProcess"/>
    <dgm:cxn modelId="{A63A3FB3-D7E0-488F-A9AD-4A4F6785C82F}" type="presParOf" srcId="{7FA3A4A4-BCE5-4313-908C-C542913E02D1}" destId="{32B62334-521F-4136-8698-19BBBD6A31F1}" srcOrd="2" destOrd="0" presId="urn:microsoft.com/office/officeart/2011/layout/CircleProcess"/>
    <dgm:cxn modelId="{5890F9BF-3FDD-424B-BE46-A95D2E59A3FC}" type="presParOf" srcId="{7FA3A4A4-BCE5-4313-908C-C542913E02D1}" destId="{C4A03F08-3733-40C4-AB8E-9DC229FF0F35}" srcOrd="3" destOrd="0" presId="urn:microsoft.com/office/officeart/2011/layout/CircleProcess"/>
    <dgm:cxn modelId="{C790F5D2-C2C8-486A-BFA2-58FD7CD16C15}" type="presParOf" srcId="{C4A03F08-3733-40C4-AB8E-9DC229FF0F35}" destId="{1553C5B7-0836-435B-A4B7-678301F59707}" srcOrd="0" destOrd="0" presId="urn:microsoft.com/office/officeart/2011/layout/CircleProcess"/>
    <dgm:cxn modelId="{2E8B86C6-7A1B-45D6-A03A-E088B779F972}" type="presParOf" srcId="{7FA3A4A4-BCE5-4313-908C-C542913E02D1}" destId="{31199CF5-E26B-4CEE-910E-1CDC45FE3DD7}" srcOrd="4" destOrd="0" presId="urn:microsoft.com/office/officeart/2011/layout/CircleProcess"/>
    <dgm:cxn modelId="{2DC60AA1-C665-4D0A-8873-84C53D2CACC1}" type="presParOf" srcId="{31199CF5-E26B-4CEE-910E-1CDC45FE3DD7}" destId="{F8E84715-4C27-408A-BF84-52F92D948F07}" srcOrd="0" destOrd="0" presId="urn:microsoft.com/office/officeart/2011/layout/CircleProcess"/>
    <dgm:cxn modelId="{B714AC2D-3B74-4A20-BEAD-CA83BDF53348}" type="presParOf" srcId="{7FA3A4A4-BCE5-4313-908C-C542913E02D1}" destId="{453E1DC8-2911-426A-AC67-55B9813605B1}" srcOrd="5" destOrd="0" presId="urn:microsoft.com/office/officeart/2011/layout/CircleProcess"/>
    <dgm:cxn modelId="{D5DE60E7-BFD5-448A-8E6B-3B4F103CE39C}" type="presParOf" srcId="{7FA3A4A4-BCE5-4313-908C-C542913E02D1}" destId="{F2745A3B-7C32-4B0A-B861-4B123C0730BD}" srcOrd="6" destOrd="0" presId="urn:microsoft.com/office/officeart/2011/layout/CircleProcess"/>
    <dgm:cxn modelId="{4AD30671-8819-484E-A53F-C133C2D59F33}" type="presParOf" srcId="{F2745A3B-7C32-4B0A-B861-4B123C0730BD}" destId="{B237502D-AA55-4C50-9B61-7997C090B63C}" srcOrd="0" destOrd="0" presId="urn:microsoft.com/office/officeart/2011/layout/CircleProcess"/>
    <dgm:cxn modelId="{56B2949D-F6AA-4C50-9F3C-FF5EA0BFAA14}" type="presParOf" srcId="{7FA3A4A4-BCE5-4313-908C-C542913E02D1}" destId="{2D548850-FD5B-47C7-BF25-3BEED44400A3}" srcOrd="7" destOrd="0" presId="urn:microsoft.com/office/officeart/2011/layout/CircleProcess"/>
    <dgm:cxn modelId="{127F17CF-3F63-4569-87B6-B23268B9E636}" type="presParOf" srcId="{2D548850-FD5B-47C7-BF25-3BEED44400A3}" destId="{B0FE54F8-4515-4784-BE97-932DFD69BEBF}" srcOrd="0" destOrd="0" presId="urn:microsoft.com/office/officeart/2011/layout/CircleProcess"/>
    <dgm:cxn modelId="{659A9E06-A006-49D6-94CF-55B0CFA3A2E6}" type="presParOf" srcId="{7FA3A4A4-BCE5-4313-908C-C542913E02D1}" destId="{E5936320-AA5E-4A3C-918E-30F268E83571}" srcOrd="8" destOrd="0" presId="urn:microsoft.com/office/officeart/2011/layout/CircleProcess"/>
  </dgm:cxnLst>
  <dgm:bg/>
  <dgm:whole>
    <a:ln>
      <a:solidFill>
        <a:schemeClr val="tx1"/>
      </a:solidFill>
    </a:ln>
  </dgm:whole>
  <dgm:extLst>
    <a:ext uri="http://schemas.microsoft.com/office/drawing/2008/diagram">
      <dsp:dataModelExt xmlns:dsp="http://schemas.microsoft.com/office/drawing/2008/diagram" relId="rId2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4C15F62-7D67-4DCA-8544-9A4ABBDFCCAA}"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7D67CBCF-0922-4246-8698-6797917C4676}">
      <dgm:prSet phldrT="[Text]" custT="1"/>
      <dgm:spPr>
        <a:solidFill>
          <a:srgbClr val="00B050">
            <a:alpha val="90000"/>
          </a:srgbClr>
        </a:solidFill>
        <a:ln>
          <a:solidFill>
            <a:srgbClr val="00B050"/>
          </a:solidFill>
        </a:ln>
      </dgm:spPr>
      <dgm:t>
        <a:bodyPr/>
        <a:lstStyle/>
        <a:p>
          <a:r>
            <a:rPr lang="en-US" sz="1800" b="1">
              <a:solidFill>
                <a:srgbClr val="171818"/>
              </a:solidFill>
              <a:latin typeface="#9Slide03 Oswald Light" panose="00000400000000000000" pitchFamily="2" charset="0"/>
              <a:cs typeface="Times New Roman" panose="02020603050405020304" pitchFamily="18" charset="0"/>
            </a:rPr>
            <a:t>Nhóm 1</a:t>
          </a:r>
        </a:p>
      </dgm:t>
    </dgm:pt>
    <dgm:pt modelId="{2E4223DC-A3AC-4368-AB40-A46B17CD2CBC}" type="parTrans" cxnId="{5F864AA7-7B90-48DB-BC12-E2B6099435EB}">
      <dgm:prSet/>
      <dgm:spPr/>
      <dgm:t>
        <a:bodyPr/>
        <a:lstStyle/>
        <a:p>
          <a:endParaRPr lang="en-US" sz="1800" b="1">
            <a:solidFill>
              <a:srgbClr val="171818"/>
            </a:solidFill>
            <a:latin typeface="#9Slide03 Oswald Light" panose="00000400000000000000" pitchFamily="2" charset="0"/>
            <a:cs typeface="Times New Roman" panose="02020603050405020304" pitchFamily="18" charset="0"/>
          </a:endParaRPr>
        </a:p>
      </dgm:t>
    </dgm:pt>
    <dgm:pt modelId="{2872D553-17A1-4AAB-974B-1E46D59F4D57}" type="sibTrans" cxnId="{5F864AA7-7B90-48DB-BC12-E2B6099435EB}">
      <dgm:prSet/>
      <dgm:spPr/>
      <dgm:t>
        <a:bodyPr/>
        <a:lstStyle/>
        <a:p>
          <a:endParaRPr lang="en-US" sz="1800" b="1">
            <a:solidFill>
              <a:srgbClr val="171818"/>
            </a:solidFill>
            <a:latin typeface="#9Slide03 Oswald Light" panose="00000400000000000000" pitchFamily="2" charset="0"/>
            <a:cs typeface="Times New Roman" panose="02020603050405020304" pitchFamily="18" charset="0"/>
          </a:endParaRPr>
        </a:p>
      </dgm:t>
    </dgm:pt>
    <dgm:pt modelId="{A406D834-CCB0-4AF4-B2F1-CD4DCAAEC514}">
      <dgm:prSet phldrT="[Text]" custT="1"/>
      <dgm:spPr>
        <a:solidFill>
          <a:srgbClr val="FFFF00">
            <a:alpha val="90000"/>
          </a:srgbClr>
        </a:solidFill>
        <a:ln>
          <a:solidFill>
            <a:srgbClr val="FFFF00"/>
          </a:solidFill>
        </a:ln>
      </dgm:spPr>
      <dgm:t>
        <a:bodyPr/>
        <a:lstStyle/>
        <a:p>
          <a:r>
            <a:rPr lang="en-US" sz="1800" b="1" dirty="0" err="1">
              <a:solidFill>
                <a:srgbClr val="171818"/>
              </a:solidFill>
              <a:latin typeface="#9Slide03 Oswald Light" panose="00000400000000000000" pitchFamily="2" charset="0"/>
              <a:cs typeface="Times New Roman" panose="02020603050405020304" pitchFamily="18" charset="0"/>
            </a:rPr>
            <a:t>Nhóm</a:t>
          </a:r>
          <a:r>
            <a:rPr lang="en-US" sz="1800" b="1" dirty="0">
              <a:solidFill>
                <a:srgbClr val="171818"/>
              </a:solidFill>
              <a:latin typeface="#9Slide03 Oswald Light" panose="00000400000000000000" pitchFamily="2" charset="0"/>
              <a:cs typeface="Times New Roman" panose="02020603050405020304" pitchFamily="18" charset="0"/>
            </a:rPr>
            <a:t> 3</a:t>
          </a:r>
        </a:p>
      </dgm:t>
    </dgm:pt>
    <dgm:pt modelId="{25291073-5BBE-495A-9D82-B443CA3558E2}" type="parTrans" cxnId="{9D458D43-2D02-4ABF-9919-7F48B912D219}">
      <dgm:prSet/>
      <dgm:spPr/>
      <dgm:t>
        <a:bodyPr/>
        <a:lstStyle/>
        <a:p>
          <a:endParaRPr lang="en-US" sz="1800" b="1">
            <a:solidFill>
              <a:srgbClr val="171818"/>
            </a:solidFill>
            <a:latin typeface="#9Slide03 Oswald Light" panose="00000400000000000000" pitchFamily="2" charset="0"/>
            <a:cs typeface="Times New Roman" panose="02020603050405020304" pitchFamily="18" charset="0"/>
          </a:endParaRPr>
        </a:p>
      </dgm:t>
    </dgm:pt>
    <dgm:pt modelId="{4891923E-3112-4E5C-AE7C-92F3F3040BD6}" type="sibTrans" cxnId="{9D458D43-2D02-4ABF-9919-7F48B912D219}">
      <dgm:prSet/>
      <dgm:spPr/>
      <dgm:t>
        <a:bodyPr/>
        <a:lstStyle/>
        <a:p>
          <a:endParaRPr lang="en-US" sz="1800" b="1">
            <a:solidFill>
              <a:srgbClr val="171818"/>
            </a:solidFill>
            <a:latin typeface="#9Slide03 Oswald Light" panose="00000400000000000000" pitchFamily="2" charset="0"/>
            <a:cs typeface="Times New Roman" panose="02020603050405020304" pitchFamily="18" charset="0"/>
          </a:endParaRPr>
        </a:p>
      </dgm:t>
    </dgm:pt>
    <dgm:pt modelId="{5B6036CF-F08B-4D40-82A6-8907F033A154}">
      <dgm:prSet phldrT="[Text]" custT="1"/>
      <dgm:spPr>
        <a:solidFill>
          <a:schemeClr val="accent6">
            <a:lumMod val="75000"/>
            <a:alpha val="90000"/>
          </a:schemeClr>
        </a:solidFill>
        <a:ln>
          <a:solidFill>
            <a:schemeClr val="accent6">
              <a:lumMod val="75000"/>
            </a:schemeClr>
          </a:solidFill>
        </a:ln>
      </dgm:spPr>
      <dgm:t>
        <a:bodyPr/>
        <a:lstStyle/>
        <a:p>
          <a:r>
            <a:rPr lang="en-US" sz="1800" b="1" dirty="0" err="1">
              <a:solidFill>
                <a:srgbClr val="171818"/>
              </a:solidFill>
              <a:latin typeface="#9Slide03 Oswald Light" panose="00000400000000000000" pitchFamily="2" charset="0"/>
              <a:cs typeface="Times New Roman" panose="02020603050405020304" pitchFamily="18" charset="0"/>
            </a:rPr>
            <a:t>Nhóm</a:t>
          </a:r>
          <a:r>
            <a:rPr lang="en-US" sz="1800" b="1" dirty="0">
              <a:solidFill>
                <a:srgbClr val="171818"/>
              </a:solidFill>
              <a:latin typeface="#9Slide03 Oswald Light" panose="00000400000000000000" pitchFamily="2" charset="0"/>
              <a:cs typeface="Times New Roman" panose="02020603050405020304" pitchFamily="18" charset="0"/>
            </a:rPr>
            <a:t> 5</a:t>
          </a:r>
        </a:p>
      </dgm:t>
    </dgm:pt>
    <dgm:pt modelId="{610CBBA3-B6D4-4BF9-8E56-C3F8AD26F690}" type="parTrans" cxnId="{74BAEE99-D0C2-44FA-BA75-ABB003963C59}">
      <dgm:prSet/>
      <dgm:spPr/>
      <dgm:t>
        <a:bodyPr/>
        <a:lstStyle/>
        <a:p>
          <a:endParaRPr lang="en-US" sz="1800" b="1">
            <a:solidFill>
              <a:srgbClr val="171818"/>
            </a:solidFill>
            <a:latin typeface="#9Slide03 Oswald Light" panose="00000400000000000000" pitchFamily="2" charset="0"/>
            <a:cs typeface="Times New Roman" panose="02020603050405020304" pitchFamily="18" charset="0"/>
          </a:endParaRPr>
        </a:p>
      </dgm:t>
    </dgm:pt>
    <dgm:pt modelId="{6CFC296E-72FF-4532-8743-5BF3125E22D1}" type="sibTrans" cxnId="{74BAEE99-D0C2-44FA-BA75-ABB003963C59}">
      <dgm:prSet/>
      <dgm:spPr/>
      <dgm:t>
        <a:bodyPr/>
        <a:lstStyle/>
        <a:p>
          <a:endParaRPr lang="en-US" sz="1800" b="1">
            <a:solidFill>
              <a:srgbClr val="171818"/>
            </a:solidFill>
            <a:latin typeface="#9Slide03 Oswald Light" panose="00000400000000000000" pitchFamily="2" charset="0"/>
            <a:cs typeface="Times New Roman" panose="02020603050405020304" pitchFamily="18" charset="0"/>
          </a:endParaRPr>
        </a:p>
      </dgm:t>
    </dgm:pt>
    <dgm:pt modelId="{7FA3A4A4-BCE5-4313-908C-C542913E02D1}" type="pres">
      <dgm:prSet presAssocID="{D4C15F62-7D67-4DCA-8544-9A4ABBDFCCAA}" presName="Name0" presStyleCnt="0">
        <dgm:presLayoutVars>
          <dgm:chMax val="11"/>
          <dgm:chPref val="11"/>
          <dgm:dir/>
          <dgm:resizeHandles/>
        </dgm:presLayoutVars>
      </dgm:prSet>
      <dgm:spPr/>
    </dgm:pt>
    <dgm:pt modelId="{D10A4C52-8127-4DB6-969E-09E0AF05EFC6}" type="pres">
      <dgm:prSet presAssocID="{5B6036CF-F08B-4D40-82A6-8907F033A154}" presName="Accent3" presStyleCnt="0"/>
      <dgm:spPr/>
    </dgm:pt>
    <dgm:pt modelId="{584A3A03-8D87-42A6-919F-1C18207D1885}" type="pres">
      <dgm:prSet presAssocID="{5B6036CF-F08B-4D40-82A6-8907F033A154}" presName="Accent" presStyleLbl="node1" presStyleIdx="0" presStyleCnt="3"/>
      <dgm:spPr>
        <a:ln>
          <a:noFill/>
        </a:ln>
      </dgm:spPr>
    </dgm:pt>
    <dgm:pt modelId="{77AB8500-F772-49D1-A78D-1B3797B013BE}" type="pres">
      <dgm:prSet presAssocID="{5B6036CF-F08B-4D40-82A6-8907F033A154}" presName="ParentBackground3" presStyleCnt="0"/>
      <dgm:spPr/>
    </dgm:pt>
    <dgm:pt modelId="{04A120B8-ABAF-4089-91B1-16B48A2BE1EF}" type="pres">
      <dgm:prSet presAssocID="{5B6036CF-F08B-4D40-82A6-8907F033A154}" presName="ParentBackground" presStyleLbl="fgAcc1" presStyleIdx="0" presStyleCnt="3"/>
      <dgm:spPr/>
    </dgm:pt>
    <dgm:pt modelId="{32B62334-521F-4136-8698-19BBBD6A31F1}" type="pres">
      <dgm:prSet presAssocID="{5B6036CF-F08B-4D40-82A6-8907F033A154}" presName="Parent3" presStyleLbl="revTx" presStyleIdx="0" presStyleCnt="0">
        <dgm:presLayoutVars>
          <dgm:chMax val="1"/>
          <dgm:chPref val="1"/>
          <dgm:bulletEnabled val="1"/>
        </dgm:presLayoutVars>
      </dgm:prSet>
      <dgm:spPr/>
    </dgm:pt>
    <dgm:pt modelId="{C4A03F08-3733-40C4-AB8E-9DC229FF0F35}" type="pres">
      <dgm:prSet presAssocID="{A406D834-CCB0-4AF4-B2F1-CD4DCAAEC514}" presName="Accent2" presStyleCnt="0"/>
      <dgm:spPr/>
    </dgm:pt>
    <dgm:pt modelId="{1553C5B7-0836-435B-A4B7-678301F59707}" type="pres">
      <dgm:prSet presAssocID="{A406D834-CCB0-4AF4-B2F1-CD4DCAAEC514}" presName="Accent" presStyleLbl="node1" presStyleIdx="1" presStyleCnt="3"/>
      <dgm:spPr>
        <a:solidFill>
          <a:srgbClr val="FFFF00"/>
        </a:solidFill>
      </dgm:spPr>
    </dgm:pt>
    <dgm:pt modelId="{31199CF5-E26B-4CEE-910E-1CDC45FE3DD7}" type="pres">
      <dgm:prSet presAssocID="{A406D834-CCB0-4AF4-B2F1-CD4DCAAEC514}" presName="ParentBackground2" presStyleCnt="0"/>
      <dgm:spPr/>
    </dgm:pt>
    <dgm:pt modelId="{F8E84715-4C27-408A-BF84-52F92D948F07}" type="pres">
      <dgm:prSet presAssocID="{A406D834-CCB0-4AF4-B2F1-CD4DCAAEC514}" presName="ParentBackground" presStyleLbl="fgAcc1" presStyleIdx="1" presStyleCnt="3"/>
      <dgm:spPr/>
    </dgm:pt>
    <dgm:pt modelId="{453E1DC8-2911-426A-AC67-55B9813605B1}" type="pres">
      <dgm:prSet presAssocID="{A406D834-CCB0-4AF4-B2F1-CD4DCAAEC514}" presName="Parent2" presStyleLbl="revTx" presStyleIdx="0" presStyleCnt="0">
        <dgm:presLayoutVars>
          <dgm:chMax val="1"/>
          <dgm:chPref val="1"/>
          <dgm:bulletEnabled val="1"/>
        </dgm:presLayoutVars>
      </dgm:prSet>
      <dgm:spPr/>
    </dgm:pt>
    <dgm:pt modelId="{F2745A3B-7C32-4B0A-B861-4B123C0730BD}" type="pres">
      <dgm:prSet presAssocID="{7D67CBCF-0922-4246-8698-6797917C4676}" presName="Accent1" presStyleCnt="0"/>
      <dgm:spPr/>
    </dgm:pt>
    <dgm:pt modelId="{B237502D-AA55-4C50-9B61-7997C090B63C}" type="pres">
      <dgm:prSet presAssocID="{7D67CBCF-0922-4246-8698-6797917C4676}" presName="Accent" presStyleLbl="node1" presStyleIdx="2" presStyleCnt="3"/>
      <dgm:spPr>
        <a:solidFill>
          <a:srgbClr val="00B050"/>
        </a:solidFill>
      </dgm:spPr>
    </dgm:pt>
    <dgm:pt modelId="{2D548850-FD5B-47C7-BF25-3BEED44400A3}" type="pres">
      <dgm:prSet presAssocID="{7D67CBCF-0922-4246-8698-6797917C4676}" presName="ParentBackground1" presStyleCnt="0"/>
      <dgm:spPr/>
    </dgm:pt>
    <dgm:pt modelId="{B0FE54F8-4515-4784-BE97-932DFD69BEBF}" type="pres">
      <dgm:prSet presAssocID="{7D67CBCF-0922-4246-8698-6797917C4676}" presName="ParentBackground" presStyleLbl="fgAcc1" presStyleIdx="2" presStyleCnt="3"/>
      <dgm:spPr/>
    </dgm:pt>
    <dgm:pt modelId="{E5936320-AA5E-4A3C-918E-30F268E83571}" type="pres">
      <dgm:prSet presAssocID="{7D67CBCF-0922-4246-8698-6797917C4676}" presName="Parent1" presStyleLbl="revTx" presStyleIdx="0" presStyleCnt="0">
        <dgm:presLayoutVars>
          <dgm:chMax val="1"/>
          <dgm:chPref val="1"/>
          <dgm:bulletEnabled val="1"/>
        </dgm:presLayoutVars>
      </dgm:prSet>
      <dgm:spPr/>
    </dgm:pt>
  </dgm:ptLst>
  <dgm:cxnLst>
    <dgm:cxn modelId="{8C59BA2A-D4AE-4C5F-9C68-BBDDF9BBFFDB}" type="presOf" srcId="{A406D834-CCB0-4AF4-B2F1-CD4DCAAEC514}" destId="{F8E84715-4C27-408A-BF84-52F92D948F07}" srcOrd="0" destOrd="0" presId="urn:microsoft.com/office/officeart/2011/layout/CircleProcess"/>
    <dgm:cxn modelId="{210B5132-12A6-437D-A31F-6328159EF9D8}" type="presOf" srcId="{7D67CBCF-0922-4246-8698-6797917C4676}" destId="{E5936320-AA5E-4A3C-918E-30F268E83571}" srcOrd="1" destOrd="0" presId="urn:microsoft.com/office/officeart/2011/layout/CircleProcess"/>
    <dgm:cxn modelId="{9D458D43-2D02-4ABF-9919-7F48B912D219}" srcId="{D4C15F62-7D67-4DCA-8544-9A4ABBDFCCAA}" destId="{A406D834-CCB0-4AF4-B2F1-CD4DCAAEC514}" srcOrd="1" destOrd="0" parTransId="{25291073-5BBE-495A-9D82-B443CA3558E2}" sibTransId="{4891923E-3112-4E5C-AE7C-92F3F3040BD6}"/>
    <dgm:cxn modelId="{F5679D65-14C2-479F-A462-F9A582979656}" type="presOf" srcId="{7D67CBCF-0922-4246-8698-6797917C4676}" destId="{B0FE54F8-4515-4784-BE97-932DFD69BEBF}" srcOrd="0" destOrd="0" presId="urn:microsoft.com/office/officeart/2011/layout/CircleProcess"/>
    <dgm:cxn modelId="{43E35552-8DDD-49C4-B76A-F8688F2A512C}" type="presOf" srcId="{5B6036CF-F08B-4D40-82A6-8907F033A154}" destId="{04A120B8-ABAF-4089-91B1-16B48A2BE1EF}" srcOrd="0" destOrd="0" presId="urn:microsoft.com/office/officeart/2011/layout/CircleProcess"/>
    <dgm:cxn modelId="{850B7C57-4D96-4F0D-90BF-38DD021E6300}" type="presOf" srcId="{D4C15F62-7D67-4DCA-8544-9A4ABBDFCCAA}" destId="{7FA3A4A4-BCE5-4313-908C-C542913E02D1}" srcOrd="0" destOrd="0" presId="urn:microsoft.com/office/officeart/2011/layout/CircleProcess"/>
    <dgm:cxn modelId="{74BAEE99-D0C2-44FA-BA75-ABB003963C59}" srcId="{D4C15F62-7D67-4DCA-8544-9A4ABBDFCCAA}" destId="{5B6036CF-F08B-4D40-82A6-8907F033A154}" srcOrd="2" destOrd="0" parTransId="{610CBBA3-B6D4-4BF9-8E56-C3F8AD26F690}" sibTransId="{6CFC296E-72FF-4532-8743-5BF3125E22D1}"/>
    <dgm:cxn modelId="{5F864AA7-7B90-48DB-BC12-E2B6099435EB}" srcId="{D4C15F62-7D67-4DCA-8544-9A4ABBDFCCAA}" destId="{7D67CBCF-0922-4246-8698-6797917C4676}" srcOrd="0" destOrd="0" parTransId="{2E4223DC-A3AC-4368-AB40-A46B17CD2CBC}" sibTransId="{2872D553-17A1-4AAB-974B-1E46D59F4D57}"/>
    <dgm:cxn modelId="{5EABACBB-CF1B-4B9F-A2AC-F794A2B2ABE9}" type="presOf" srcId="{A406D834-CCB0-4AF4-B2F1-CD4DCAAEC514}" destId="{453E1DC8-2911-426A-AC67-55B9813605B1}" srcOrd="1" destOrd="0" presId="urn:microsoft.com/office/officeart/2011/layout/CircleProcess"/>
    <dgm:cxn modelId="{29C823DF-21EC-41F8-875D-F8B8F6A9960F}" type="presOf" srcId="{5B6036CF-F08B-4D40-82A6-8907F033A154}" destId="{32B62334-521F-4136-8698-19BBBD6A31F1}" srcOrd="1" destOrd="0" presId="urn:microsoft.com/office/officeart/2011/layout/CircleProcess"/>
    <dgm:cxn modelId="{97D86470-ABDB-4705-932A-CD2621BA5B6B}" type="presParOf" srcId="{7FA3A4A4-BCE5-4313-908C-C542913E02D1}" destId="{D10A4C52-8127-4DB6-969E-09E0AF05EFC6}" srcOrd="0" destOrd="0" presId="urn:microsoft.com/office/officeart/2011/layout/CircleProcess"/>
    <dgm:cxn modelId="{2C1FCCF0-684B-40AE-8872-475CFC80C8FF}" type="presParOf" srcId="{D10A4C52-8127-4DB6-969E-09E0AF05EFC6}" destId="{584A3A03-8D87-42A6-919F-1C18207D1885}" srcOrd="0" destOrd="0" presId="urn:microsoft.com/office/officeart/2011/layout/CircleProcess"/>
    <dgm:cxn modelId="{2B5B995F-4833-4F87-9AD1-BBBAB5E50733}" type="presParOf" srcId="{7FA3A4A4-BCE5-4313-908C-C542913E02D1}" destId="{77AB8500-F772-49D1-A78D-1B3797B013BE}" srcOrd="1" destOrd="0" presId="urn:microsoft.com/office/officeart/2011/layout/CircleProcess"/>
    <dgm:cxn modelId="{7F9E7517-7872-4B79-8CFD-C16856349354}" type="presParOf" srcId="{77AB8500-F772-49D1-A78D-1B3797B013BE}" destId="{04A120B8-ABAF-4089-91B1-16B48A2BE1EF}" srcOrd="0" destOrd="0" presId="urn:microsoft.com/office/officeart/2011/layout/CircleProcess"/>
    <dgm:cxn modelId="{A63A3FB3-D7E0-488F-A9AD-4A4F6785C82F}" type="presParOf" srcId="{7FA3A4A4-BCE5-4313-908C-C542913E02D1}" destId="{32B62334-521F-4136-8698-19BBBD6A31F1}" srcOrd="2" destOrd="0" presId="urn:microsoft.com/office/officeart/2011/layout/CircleProcess"/>
    <dgm:cxn modelId="{5890F9BF-3FDD-424B-BE46-A95D2E59A3FC}" type="presParOf" srcId="{7FA3A4A4-BCE5-4313-908C-C542913E02D1}" destId="{C4A03F08-3733-40C4-AB8E-9DC229FF0F35}" srcOrd="3" destOrd="0" presId="urn:microsoft.com/office/officeart/2011/layout/CircleProcess"/>
    <dgm:cxn modelId="{C790F5D2-C2C8-486A-BFA2-58FD7CD16C15}" type="presParOf" srcId="{C4A03F08-3733-40C4-AB8E-9DC229FF0F35}" destId="{1553C5B7-0836-435B-A4B7-678301F59707}" srcOrd="0" destOrd="0" presId="urn:microsoft.com/office/officeart/2011/layout/CircleProcess"/>
    <dgm:cxn modelId="{2E8B86C6-7A1B-45D6-A03A-E088B779F972}" type="presParOf" srcId="{7FA3A4A4-BCE5-4313-908C-C542913E02D1}" destId="{31199CF5-E26B-4CEE-910E-1CDC45FE3DD7}" srcOrd="4" destOrd="0" presId="urn:microsoft.com/office/officeart/2011/layout/CircleProcess"/>
    <dgm:cxn modelId="{2DC60AA1-C665-4D0A-8873-84C53D2CACC1}" type="presParOf" srcId="{31199CF5-E26B-4CEE-910E-1CDC45FE3DD7}" destId="{F8E84715-4C27-408A-BF84-52F92D948F07}" srcOrd="0" destOrd="0" presId="urn:microsoft.com/office/officeart/2011/layout/CircleProcess"/>
    <dgm:cxn modelId="{B714AC2D-3B74-4A20-BEAD-CA83BDF53348}" type="presParOf" srcId="{7FA3A4A4-BCE5-4313-908C-C542913E02D1}" destId="{453E1DC8-2911-426A-AC67-55B9813605B1}" srcOrd="5" destOrd="0" presId="urn:microsoft.com/office/officeart/2011/layout/CircleProcess"/>
    <dgm:cxn modelId="{D5DE60E7-BFD5-448A-8E6B-3B4F103CE39C}" type="presParOf" srcId="{7FA3A4A4-BCE5-4313-908C-C542913E02D1}" destId="{F2745A3B-7C32-4B0A-B861-4B123C0730BD}" srcOrd="6" destOrd="0" presId="urn:microsoft.com/office/officeart/2011/layout/CircleProcess"/>
    <dgm:cxn modelId="{4AD30671-8819-484E-A53F-C133C2D59F33}" type="presParOf" srcId="{F2745A3B-7C32-4B0A-B861-4B123C0730BD}" destId="{B237502D-AA55-4C50-9B61-7997C090B63C}" srcOrd="0" destOrd="0" presId="urn:microsoft.com/office/officeart/2011/layout/CircleProcess"/>
    <dgm:cxn modelId="{56B2949D-F6AA-4C50-9F3C-FF5EA0BFAA14}" type="presParOf" srcId="{7FA3A4A4-BCE5-4313-908C-C542913E02D1}" destId="{2D548850-FD5B-47C7-BF25-3BEED44400A3}" srcOrd="7" destOrd="0" presId="urn:microsoft.com/office/officeart/2011/layout/CircleProcess"/>
    <dgm:cxn modelId="{127F17CF-3F63-4569-87B6-B23268B9E636}" type="presParOf" srcId="{2D548850-FD5B-47C7-BF25-3BEED44400A3}" destId="{B0FE54F8-4515-4784-BE97-932DFD69BEBF}" srcOrd="0" destOrd="0" presId="urn:microsoft.com/office/officeart/2011/layout/CircleProcess"/>
    <dgm:cxn modelId="{659A9E06-A006-49D6-94CF-55B0CFA3A2E6}" type="presParOf" srcId="{7FA3A4A4-BCE5-4313-908C-C542913E02D1}" destId="{E5936320-AA5E-4A3C-918E-30F268E83571}" srcOrd="8" destOrd="0" presId="urn:microsoft.com/office/officeart/2011/layout/CircleProcess"/>
  </dgm:cxnLst>
  <dgm:bg/>
  <dgm:whole>
    <a:ln>
      <a:solidFill>
        <a:schemeClr val="tx1"/>
      </a:solidFill>
    </a:ln>
  </dgm:whole>
  <dgm:extLst>
    <a:ext uri="http://schemas.microsoft.com/office/drawing/2008/diagram">
      <dsp:dataModelExt xmlns:dsp="http://schemas.microsoft.com/office/drawing/2008/diagram" relId="rId1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4C15F62-7D67-4DCA-8544-9A4ABBDFCCAA}"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7D67CBCF-0922-4246-8698-6797917C4676}">
      <dgm:prSet phldrT="[Text]" custT="1"/>
      <dgm:spPr>
        <a:solidFill>
          <a:srgbClr val="0070C0">
            <a:alpha val="90000"/>
          </a:srgbClr>
        </a:solidFill>
      </dgm:spPr>
      <dgm:t>
        <a:bodyPr/>
        <a:lstStyle/>
        <a:p>
          <a:r>
            <a:rPr lang="en-US" sz="1800" b="1">
              <a:solidFill>
                <a:schemeClr val="bg1"/>
              </a:solidFill>
              <a:latin typeface="#9Slide03 Oswald Light" panose="00000400000000000000" pitchFamily="2" charset="0"/>
              <a:cs typeface="Times New Roman" panose="02020603050405020304" pitchFamily="18" charset="0"/>
            </a:rPr>
            <a:t>Nhóm 2</a:t>
          </a:r>
        </a:p>
      </dgm:t>
    </dgm:pt>
    <dgm:pt modelId="{2E4223DC-A3AC-4368-AB40-A46B17CD2CBC}" type="parTrans" cxnId="{5F864AA7-7B90-48DB-BC12-E2B6099435EB}">
      <dgm:prSet/>
      <dgm:spPr/>
      <dgm:t>
        <a:bodyPr/>
        <a:lstStyle/>
        <a:p>
          <a:endParaRPr lang="en-US" sz="1800" b="1">
            <a:latin typeface="#9Slide03 Oswald Light" panose="00000400000000000000" pitchFamily="2" charset="0"/>
            <a:cs typeface="Times New Roman" panose="02020603050405020304" pitchFamily="18" charset="0"/>
          </a:endParaRPr>
        </a:p>
      </dgm:t>
    </dgm:pt>
    <dgm:pt modelId="{2872D553-17A1-4AAB-974B-1E46D59F4D57}" type="sibTrans" cxnId="{5F864AA7-7B90-48DB-BC12-E2B6099435EB}">
      <dgm:prSet/>
      <dgm:spPr/>
      <dgm:t>
        <a:bodyPr/>
        <a:lstStyle/>
        <a:p>
          <a:endParaRPr lang="en-US" sz="1800" b="1">
            <a:latin typeface="#9Slide03 Oswald Light" panose="00000400000000000000" pitchFamily="2" charset="0"/>
            <a:cs typeface="Times New Roman" panose="02020603050405020304" pitchFamily="18" charset="0"/>
          </a:endParaRPr>
        </a:p>
      </dgm:t>
    </dgm:pt>
    <dgm:pt modelId="{A406D834-CCB0-4AF4-B2F1-CD4DCAAEC514}">
      <dgm:prSet phldrT="[Text]" custT="1"/>
      <dgm:spPr>
        <a:solidFill>
          <a:schemeClr val="accent6">
            <a:lumMod val="50000"/>
            <a:alpha val="90000"/>
          </a:schemeClr>
        </a:solidFill>
        <a:ln>
          <a:solidFill>
            <a:schemeClr val="accent6">
              <a:lumMod val="50000"/>
            </a:schemeClr>
          </a:solidFill>
        </a:ln>
      </dgm:spPr>
      <dgm:t>
        <a:bodyPr/>
        <a:lstStyle/>
        <a:p>
          <a:r>
            <a:rPr lang="en-US" sz="1800" b="1" dirty="0" err="1">
              <a:solidFill>
                <a:schemeClr val="bg1"/>
              </a:solidFill>
              <a:latin typeface="#9Slide03 Oswald Light" panose="00000400000000000000" pitchFamily="2" charset="0"/>
              <a:cs typeface="Times New Roman" panose="02020603050405020304" pitchFamily="18" charset="0"/>
            </a:rPr>
            <a:t>Nhóm</a:t>
          </a:r>
          <a:r>
            <a:rPr lang="en-US" sz="1800" b="1" dirty="0">
              <a:solidFill>
                <a:schemeClr val="bg1"/>
              </a:solidFill>
              <a:latin typeface="#9Slide03 Oswald Light" panose="00000400000000000000" pitchFamily="2" charset="0"/>
              <a:cs typeface="Times New Roman" panose="02020603050405020304" pitchFamily="18" charset="0"/>
            </a:rPr>
            <a:t> 4</a:t>
          </a:r>
        </a:p>
      </dgm:t>
    </dgm:pt>
    <dgm:pt modelId="{25291073-5BBE-495A-9D82-B443CA3558E2}" type="parTrans" cxnId="{9D458D43-2D02-4ABF-9919-7F48B912D219}">
      <dgm:prSet/>
      <dgm:spPr/>
      <dgm:t>
        <a:bodyPr/>
        <a:lstStyle/>
        <a:p>
          <a:endParaRPr lang="en-US" sz="1800" b="1">
            <a:latin typeface="#9Slide03 Oswald Light" panose="00000400000000000000" pitchFamily="2" charset="0"/>
            <a:cs typeface="Times New Roman" panose="02020603050405020304" pitchFamily="18" charset="0"/>
          </a:endParaRPr>
        </a:p>
      </dgm:t>
    </dgm:pt>
    <dgm:pt modelId="{4891923E-3112-4E5C-AE7C-92F3F3040BD6}" type="sibTrans" cxnId="{9D458D43-2D02-4ABF-9919-7F48B912D219}">
      <dgm:prSet/>
      <dgm:spPr/>
      <dgm:t>
        <a:bodyPr/>
        <a:lstStyle/>
        <a:p>
          <a:endParaRPr lang="en-US" sz="1800" b="1">
            <a:latin typeface="#9Slide03 Oswald Light" panose="00000400000000000000" pitchFamily="2" charset="0"/>
            <a:cs typeface="Times New Roman" panose="02020603050405020304" pitchFamily="18" charset="0"/>
          </a:endParaRPr>
        </a:p>
      </dgm:t>
    </dgm:pt>
    <dgm:pt modelId="{5B6036CF-F08B-4D40-82A6-8907F033A154}">
      <dgm:prSet phldrT="[Text]" custT="1"/>
      <dgm:spPr>
        <a:solidFill>
          <a:srgbClr val="7030A0">
            <a:alpha val="90000"/>
          </a:srgbClr>
        </a:solidFill>
        <a:ln>
          <a:solidFill>
            <a:srgbClr val="7030A0"/>
          </a:solidFill>
        </a:ln>
      </dgm:spPr>
      <dgm:t>
        <a:bodyPr/>
        <a:lstStyle/>
        <a:p>
          <a:r>
            <a:rPr lang="en-US" sz="1800" b="1" dirty="0" err="1">
              <a:solidFill>
                <a:schemeClr val="bg1"/>
              </a:solidFill>
              <a:latin typeface="#9Slide03 Oswald Light" panose="00000400000000000000" pitchFamily="2" charset="0"/>
              <a:cs typeface="Times New Roman" panose="02020603050405020304" pitchFamily="18" charset="0"/>
            </a:rPr>
            <a:t>Nhóm</a:t>
          </a:r>
          <a:r>
            <a:rPr lang="en-US" sz="1800" b="1" dirty="0">
              <a:solidFill>
                <a:schemeClr val="bg1"/>
              </a:solidFill>
              <a:latin typeface="#9Slide03 Oswald Light" panose="00000400000000000000" pitchFamily="2" charset="0"/>
              <a:cs typeface="Times New Roman" panose="02020603050405020304" pitchFamily="18" charset="0"/>
            </a:rPr>
            <a:t> 6</a:t>
          </a:r>
        </a:p>
      </dgm:t>
    </dgm:pt>
    <dgm:pt modelId="{610CBBA3-B6D4-4BF9-8E56-C3F8AD26F690}" type="parTrans" cxnId="{74BAEE99-D0C2-44FA-BA75-ABB003963C59}">
      <dgm:prSet/>
      <dgm:spPr/>
      <dgm:t>
        <a:bodyPr/>
        <a:lstStyle/>
        <a:p>
          <a:endParaRPr lang="en-US" sz="1800" b="1">
            <a:latin typeface="#9Slide03 Oswald Light" panose="00000400000000000000" pitchFamily="2" charset="0"/>
            <a:cs typeface="Times New Roman" panose="02020603050405020304" pitchFamily="18" charset="0"/>
          </a:endParaRPr>
        </a:p>
      </dgm:t>
    </dgm:pt>
    <dgm:pt modelId="{6CFC296E-72FF-4532-8743-5BF3125E22D1}" type="sibTrans" cxnId="{74BAEE99-D0C2-44FA-BA75-ABB003963C59}">
      <dgm:prSet/>
      <dgm:spPr/>
      <dgm:t>
        <a:bodyPr/>
        <a:lstStyle/>
        <a:p>
          <a:endParaRPr lang="en-US" sz="1800" b="1">
            <a:latin typeface="#9Slide03 Oswald Light" panose="00000400000000000000" pitchFamily="2" charset="0"/>
            <a:cs typeface="Times New Roman" panose="02020603050405020304" pitchFamily="18" charset="0"/>
          </a:endParaRPr>
        </a:p>
      </dgm:t>
    </dgm:pt>
    <dgm:pt modelId="{7FA3A4A4-BCE5-4313-908C-C542913E02D1}" type="pres">
      <dgm:prSet presAssocID="{D4C15F62-7D67-4DCA-8544-9A4ABBDFCCAA}" presName="Name0" presStyleCnt="0">
        <dgm:presLayoutVars>
          <dgm:chMax val="11"/>
          <dgm:chPref val="11"/>
          <dgm:dir/>
          <dgm:resizeHandles/>
        </dgm:presLayoutVars>
      </dgm:prSet>
      <dgm:spPr/>
    </dgm:pt>
    <dgm:pt modelId="{D10A4C52-8127-4DB6-969E-09E0AF05EFC6}" type="pres">
      <dgm:prSet presAssocID="{5B6036CF-F08B-4D40-82A6-8907F033A154}" presName="Accent3" presStyleCnt="0"/>
      <dgm:spPr/>
    </dgm:pt>
    <dgm:pt modelId="{584A3A03-8D87-42A6-919F-1C18207D1885}" type="pres">
      <dgm:prSet presAssocID="{5B6036CF-F08B-4D40-82A6-8907F033A154}" presName="Accent" presStyleLbl="node1" presStyleIdx="0" presStyleCnt="3"/>
      <dgm:spPr/>
    </dgm:pt>
    <dgm:pt modelId="{77AB8500-F772-49D1-A78D-1B3797B013BE}" type="pres">
      <dgm:prSet presAssocID="{5B6036CF-F08B-4D40-82A6-8907F033A154}" presName="ParentBackground3" presStyleCnt="0"/>
      <dgm:spPr/>
    </dgm:pt>
    <dgm:pt modelId="{04A120B8-ABAF-4089-91B1-16B48A2BE1EF}" type="pres">
      <dgm:prSet presAssocID="{5B6036CF-F08B-4D40-82A6-8907F033A154}" presName="ParentBackground" presStyleLbl="fgAcc1" presStyleIdx="0" presStyleCnt="3"/>
      <dgm:spPr/>
    </dgm:pt>
    <dgm:pt modelId="{32B62334-521F-4136-8698-19BBBD6A31F1}" type="pres">
      <dgm:prSet presAssocID="{5B6036CF-F08B-4D40-82A6-8907F033A154}" presName="Parent3" presStyleLbl="revTx" presStyleIdx="0" presStyleCnt="0">
        <dgm:presLayoutVars>
          <dgm:chMax val="1"/>
          <dgm:chPref val="1"/>
          <dgm:bulletEnabled val="1"/>
        </dgm:presLayoutVars>
      </dgm:prSet>
      <dgm:spPr/>
    </dgm:pt>
    <dgm:pt modelId="{C4A03F08-3733-40C4-AB8E-9DC229FF0F35}" type="pres">
      <dgm:prSet presAssocID="{A406D834-CCB0-4AF4-B2F1-CD4DCAAEC514}" presName="Accent2" presStyleCnt="0"/>
      <dgm:spPr/>
    </dgm:pt>
    <dgm:pt modelId="{1553C5B7-0836-435B-A4B7-678301F59707}" type="pres">
      <dgm:prSet presAssocID="{A406D834-CCB0-4AF4-B2F1-CD4DCAAEC514}" presName="Accent" presStyleLbl="node1" presStyleIdx="1" presStyleCnt="3"/>
      <dgm:spPr>
        <a:solidFill>
          <a:schemeClr val="accent6">
            <a:lumMod val="50000"/>
          </a:schemeClr>
        </a:solidFill>
        <a:ln>
          <a:solidFill>
            <a:schemeClr val="accent6">
              <a:lumMod val="50000"/>
            </a:schemeClr>
          </a:solidFill>
        </a:ln>
      </dgm:spPr>
    </dgm:pt>
    <dgm:pt modelId="{31199CF5-E26B-4CEE-910E-1CDC45FE3DD7}" type="pres">
      <dgm:prSet presAssocID="{A406D834-CCB0-4AF4-B2F1-CD4DCAAEC514}" presName="ParentBackground2" presStyleCnt="0"/>
      <dgm:spPr/>
    </dgm:pt>
    <dgm:pt modelId="{F8E84715-4C27-408A-BF84-52F92D948F07}" type="pres">
      <dgm:prSet presAssocID="{A406D834-CCB0-4AF4-B2F1-CD4DCAAEC514}" presName="ParentBackground" presStyleLbl="fgAcc1" presStyleIdx="1" presStyleCnt="3"/>
      <dgm:spPr/>
    </dgm:pt>
    <dgm:pt modelId="{453E1DC8-2911-426A-AC67-55B9813605B1}" type="pres">
      <dgm:prSet presAssocID="{A406D834-CCB0-4AF4-B2F1-CD4DCAAEC514}" presName="Parent2" presStyleLbl="revTx" presStyleIdx="0" presStyleCnt="0">
        <dgm:presLayoutVars>
          <dgm:chMax val="1"/>
          <dgm:chPref val="1"/>
          <dgm:bulletEnabled val="1"/>
        </dgm:presLayoutVars>
      </dgm:prSet>
      <dgm:spPr/>
    </dgm:pt>
    <dgm:pt modelId="{F2745A3B-7C32-4B0A-B861-4B123C0730BD}" type="pres">
      <dgm:prSet presAssocID="{7D67CBCF-0922-4246-8698-6797917C4676}" presName="Accent1" presStyleCnt="0"/>
      <dgm:spPr/>
    </dgm:pt>
    <dgm:pt modelId="{B237502D-AA55-4C50-9B61-7997C090B63C}" type="pres">
      <dgm:prSet presAssocID="{7D67CBCF-0922-4246-8698-6797917C4676}" presName="Accent" presStyleLbl="node1" presStyleIdx="2" presStyleCnt="3"/>
      <dgm:spPr/>
    </dgm:pt>
    <dgm:pt modelId="{2D548850-FD5B-47C7-BF25-3BEED44400A3}" type="pres">
      <dgm:prSet presAssocID="{7D67CBCF-0922-4246-8698-6797917C4676}" presName="ParentBackground1" presStyleCnt="0"/>
      <dgm:spPr/>
    </dgm:pt>
    <dgm:pt modelId="{B0FE54F8-4515-4784-BE97-932DFD69BEBF}" type="pres">
      <dgm:prSet presAssocID="{7D67CBCF-0922-4246-8698-6797917C4676}" presName="ParentBackground" presStyleLbl="fgAcc1" presStyleIdx="2" presStyleCnt="3"/>
      <dgm:spPr/>
    </dgm:pt>
    <dgm:pt modelId="{E5936320-AA5E-4A3C-918E-30F268E83571}" type="pres">
      <dgm:prSet presAssocID="{7D67CBCF-0922-4246-8698-6797917C4676}" presName="Parent1" presStyleLbl="revTx" presStyleIdx="0" presStyleCnt="0">
        <dgm:presLayoutVars>
          <dgm:chMax val="1"/>
          <dgm:chPref val="1"/>
          <dgm:bulletEnabled val="1"/>
        </dgm:presLayoutVars>
      </dgm:prSet>
      <dgm:spPr/>
    </dgm:pt>
  </dgm:ptLst>
  <dgm:cxnLst>
    <dgm:cxn modelId="{8C59BA2A-D4AE-4C5F-9C68-BBDDF9BBFFDB}" type="presOf" srcId="{A406D834-CCB0-4AF4-B2F1-CD4DCAAEC514}" destId="{F8E84715-4C27-408A-BF84-52F92D948F07}" srcOrd="0" destOrd="0" presId="urn:microsoft.com/office/officeart/2011/layout/CircleProcess"/>
    <dgm:cxn modelId="{210B5132-12A6-437D-A31F-6328159EF9D8}" type="presOf" srcId="{7D67CBCF-0922-4246-8698-6797917C4676}" destId="{E5936320-AA5E-4A3C-918E-30F268E83571}" srcOrd="1" destOrd="0" presId="urn:microsoft.com/office/officeart/2011/layout/CircleProcess"/>
    <dgm:cxn modelId="{9D458D43-2D02-4ABF-9919-7F48B912D219}" srcId="{D4C15F62-7D67-4DCA-8544-9A4ABBDFCCAA}" destId="{A406D834-CCB0-4AF4-B2F1-CD4DCAAEC514}" srcOrd="1" destOrd="0" parTransId="{25291073-5BBE-495A-9D82-B443CA3558E2}" sibTransId="{4891923E-3112-4E5C-AE7C-92F3F3040BD6}"/>
    <dgm:cxn modelId="{F5679D65-14C2-479F-A462-F9A582979656}" type="presOf" srcId="{7D67CBCF-0922-4246-8698-6797917C4676}" destId="{B0FE54F8-4515-4784-BE97-932DFD69BEBF}" srcOrd="0" destOrd="0" presId="urn:microsoft.com/office/officeart/2011/layout/CircleProcess"/>
    <dgm:cxn modelId="{43E35552-8DDD-49C4-B76A-F8688F2A512C}" type="presOf" srcId="{5B6036CF-F08B-4D40-82A6-8907F033A154}" destId="{04A120B8-ABAF-4089-91B1-16B48A2BE1EF}" srcOrd="0" destOrd="0" presId="urn:microsoft.com/office/officeart/2011/layout/CircleProcess"/>
    <dgm:cxn modelId="{850B7C57-4D96-4F0D-90BF-38DD021E6300}" type="presOf" srcId="{D4C15F62-7D67-4DCA-8544-9A4ABBDFCCAA}" destId="{7FA3A4A4-BCE5-4313-908C-C542913E02D1}" srcOrd="0" destOrd="0" presId="urn:microsoft.com/office/officeart/2011/layout/CircleProcess"/>
    <dgm:cxn modelId="{74BAEE99-D0C2-44FA-BA75-ABB003963C59}" srcId="{D4C15F62-7D67-4DCA-8544-9A4ABBDFCCAA}" destId="{5B6036CF-F08B-4D40-82A6-8907F033A154}" srcOrd="2" destOrd="0" parTransId="{610CBBA3-B6D4-4BF9-8E56-C3F8AD26F690}" sibTransId="{6CFC296E-72FF-4532-8743-5BF3125E22D1}"/>
    <dgm:cxn modelId="{5F864AA7-7B90-48DB-BC12-E2B6099435EB}" srcId="{D4C15F62-7D67-4DCA-8544-9A4ABBDFCCAA}" destId="{7D67CBCF-0922-4246-8698-6797917C4676}" srcOrd="0" destOrd="0" parTransId="{2E4223DC-A3AC-4368-AB40-A46B17CD2CBC}" sibTransId="{2872D553-17A1-4AAB-974B-1E46D59F4D57}"/>
    <dgm:cxn modelId="{5EABACBB-CF1B-4B9F-A2AC-F794A2B2ABE9}" type="presOf" srcId="{A406D834-CCB0-4AF4-B2F1-CD4DCAAEC514}" destId="{453E1DC8-2911-426A-AC67-55B9813605B1}" srcOrd="1" destOrd="0" presId="urn:microsoft.com/office/officeart/2011/layout/CircleProcess"/>
    <dgm:cxn modelId="{29C823DF-21EC-41F8-875D-F8B8F6A9960F}" type="presOf" srcId="{5B6036CF-F08B-4D40-82A6-8907F033A154}" destId="{32B62334-521F-4136-8698-19BBBD6A31F1}" srcOrd="1" destOrd="0" presId="urn:microsoft.com/office/officeart/2011/layout/CircleProcess"/>
    <dgm:cxn modelId="{97D86470-ABDB-4705-932A-CD2621BA5B6B}" type="presParOf" srcId="{7FA3A4A4-BCE5-4313-908C-C542913E02D1}" destId="{D10A4C52-8127-4DB6-969E-09E0AF05EFC6}" srcOrd="0" destOrd="0" presId="urn:microsoft.com/office/officeart/2011/layout/CircleProcess"/>
    <dgm:cxn modelId="{2C1FCCF0-684B-40AE-8872-475CFC80C8FF}" type="presParOf" srcId="{D10A4C52-8127-4DB6-969E-09E0AF05EFC6}" destId="{584A3A03-8D87-42A6-919F-1C18207D1885}" srcOrd="0" destOrd="0" presId="urn:microsoft.com/office/officeart/2011/layout/CircleProcess"/>
    <dgm:cxn modelId="{2B5B995F-4833-4F87-9AD1-BBBAB5E50733}" type="presParOf" srcId="{7FA3A4A4-BCE5-4313-908C-C542913E02D1}" destId="{77AB8500-F772-49D1-A78D-1B3797B013BE}" srcOrd="1" destOrd="0" presId="urn:microsoft.com/office/officeart/2011/layout/CircleProcess"/>
    <dgm:cxn modelId="{7F9E7517-7872-4B79-8CFD-C16856349354}" type="presParOf" srcId="{77AB8500-F772-49D1-A78D-1B3797B013BE}" destId="{04A120B8-ABAF-4089-91B1-16B48A2BE1EF}" srcOrd="0" destOrd="0" presId="urn:microsoft.com/office/officeart/2011/layout/CircleProcess"/>
    <dgm:cxn modelId="{A63A3FB3-D7E0-488F-A9AD-4A4F6785C82F}" type="presParOf" srcId="{7FA3A4A4-BCE5-4313-908C-C542913E02D1}" destId="{32B62334-521F-4136-8698-19BBBD6A31F1}" srcOrd="2" destOrd="0" presId="urn:microsoft.com/office/officeart/2011/layout/CircleProcess"/>
    <dgm:cxn modelId="{5890F9BF-3FDD-424B-BE46-A95D2E59A3FC}" type="presParOf" srcId="{7FA3A4A4-BCE5-4313-908C-C542913E02D1}" destId="{C4A03F08-3733-40C4-AB8E-9DC229FF0F35}" srcOrd="3" destOrd="0" presId="urn:microsoft.com/office/officeart/2011/layout/CircleProcess"/>
    <dgm:cxn modelId="{C790F5D2-C2C8-486A-BFA2-58FD7CD16C15}" type="presParOf" srcId="{C4A03F08-3733-40C4-AB8E-9DC229FF0F35}" destId="{1553C5B7-0836-435B-A4B7-678301F59707}" srcOrd="0" destOrd="0" presId="urn:microsoft.com/office/officeart/2011/layout/CircleProcess"/>
    <dgm:cxn modelId="{2E8B86C6-7A1B-45D6-A03A-E088B779F972}" type="presParOf" srcId="{7FA3A4A4-BCE5-4313-908C-C542913E02D1}" destId="{31199CF5-E26B-4CEE-910E-1CDC45FE3DD7}" srcOrd="4" destOrd="0" presId="urn:microsoft.com/office/officeart/2011/layout/CircleProcess"/>
    <dgm:cxn modelId="{2DC60AA1-C665-4D0A-8873-84C53D2CACC1}" type="presParOf" srcId="{31199CF5-E26B-4CEE-910E-1CDC45FE3DD7}" destId="{F8E84715-4C27-408A-BF84-52F92D948F07}" srcOrd="0" destOrd="0" presId="urn:microsoft.com/office/officeart/2011/layout/CircleProcess"/>
    <dgm:cxn modelId="{B714AC2D-3B74-4A20-BEAD-CA83BDF53348}" type="presParOf" srcId="{7FA3A4A4-BCE5-4313-908C-C542913E02D1}" destId="{453E1DC8-2911-426A-AC67-55B9813605B1}" srcOrd="5" destOrd="0" presId="urn:microsoft.com/office/officeart/2011/layout/CircleProcess"/>
    <dgm:cxn modelId="{D5DE60E7-BFD5-448A-8E6B-3B4F103CE39C}" type="presParOf" srcId="{7FA3A4A4-BCE5-4313-908C-C542913E02D1}" destId="{F2745A3B-7C32-4B0A-B861-4B123C0730BD}" srcOrd="6" destOrd="0" presId="urn:microsoft.com/office/officeart/2011/layout/CircleProcess"/>
    <dgm:cxn modelId="{4AD30671-8819-484E-A53F-C133C2D59F33}" type="presParOf" srcId="{F2745A3B-7C32-4B0A-B861-4B123C0730BD}" destId="{B237502D-AA55-4C50-9B61-7997C090B63C}" srcOrd="0" destOrd="0" presId="urn:microsoft.com/office/officeart/2011/layout/CircleProcess"/>
    <dgm:cxn modelId="{56B2949D-F6AA-4C50-9F3C-FF5EA0BFAA14}" type="presParOf" srcId="{7FA3A4A4-BCE5-4313-908C-C542913E02D1}" destId="{2D548850-FD5B-47C7-BF25-3BEED44400A3}" srcOrd="7" destOrd="0" presId="urn:microsoft.com/office/officeart/2011/layout/CircleProcess"/>
    <dgm:cxn modelId="{127F17CF-3F63-4569-87B6-B23268B9E636}" type="presParOf" srcId="{2D548850-FD5B-47C7-BF25-3BEED44400A3}" destId="{B0FE54F8-4515-4784-BE97-932DFD69BEBF}" srcOrd="0" destOrd="0" presId="urn:microsoft.com/office/officeart/2011/layout/CircleProcess"/>
    <dgm:cxn modelId="{659A9E06-A006-49D6-94CF-55B0CFA3A2E6}" type="presParOf" srcId="{7FA3A4A4-BCE5-4313-908C-C542913E02D1}" destId="{E5936320-AA5E-4A3C-918E-30F268E83571}" srcOrd="8" destOrd="0" presId="urn:microsoft.com/office/officeart/2011/layout/CircleProcess"/>
  </dgm:cxnLst>
  <dgm:bg/>
  <dgm:whole>
    <a:ln>
      <a:solidFill>
        <a:schemeClr val="tx1"/>
      </a:solidFill>
    </a:ln>
  </dgm:whole>
  <dgm:extLst>
    <a:ext uri="http://schemas.microsoft.com/office/drawing/2008/diagram">
      <dsp:dataModelExt xmlns:dsp="http://schemas.microsoft.com/office/drawing/2008/diagram" relId="rId2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4C15F62-7D67-4DCA-8544-9A4ABBDFCCAA}"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7D67CBCF-0922-4246-8698-6797917C4676}">
      <dgm:prSet phldrT="[Text]" custT="1"/>
      <dgm:spPr>
        <a:solidFill>
          <a:srgbClr val="00B050">
            <a:alpha val="90000"/>
          </a:srgbClr>
        </a:solidFill>
        <a:ln>
          <a:solidFill>
            <a:srgbClr val="00B050"/>
          </a:solidFill>
        </a:ln>
      </dgm:spPr>
      <dgm:t>
        <a:bodyPr/>
        <a:lstStyle/>
        <a:p>
          <a:r>
            <a:rPr lang="en-US" sz="1800" b="1">
              <a:solidFill>
                <a:srgbClr val="171818"/>
              </a:solidFill>
              <a:latin typeface="#9Slide03 Oswald Light" panose="00000400000000000000" pitchFamily="2" charset="0"/>
              <a:cs typeface="Times New Roman" panose="02020603050405020304" pitchFamily="18" charset="0"/>
            </a:rPr>
            <a:t>Nhóm 1</a:t>
          </a:r>
        </a:p>
      </dgm:t>
    </dgm:pt>
    <dgm:pt modelId="{2E4223DC-A3AC-4368-AB40-A46B17CD2CBC}" type="parTrans" cxnId="{5F864AA7-7B90-48DB-BC12-E2B6099435EB}">
      <dgm:prSet/>
      <dgm:spPr/>
      <dgm:t>
        <a:bodyPr/>
        <a:lstStyle/>
        <a:p>
          <a:endParaRPr lang="en-US" sz="1800" b="1">
            <a:solidFill>
              <a:srgbClr val="171818"/>
            </a:solidFill>
            <a:latin typeface="#9Slide03 Oswald Light" panose="00000400000000000000" pitchFamily="2" charset="0"/>
            <a:cs typeface="Times New Roman" panose="02020603050405020304" pitchFamily="18" charset="0"/>
          </a:endParaRPr>
        </a:p>
      </dgm:t>
    </dgm:pt>
    <dgm:pt modelId="{2872D553-17A1-4AAB-974B-1E46D59F4D57}" type="sibTrans" cxnId="{5F864AA7-7B90-48DB-BC12-E2B6099435EB}">
      <dgm:prSet/>
      <dgm:spPr/>
      <dgm:t>
        <a:bodyPr/>
        <a:lstStyle/>
        <a:p>
          <a:endParaRPr lang="en-US" sz="1800" b="1">
            <a:solidFill>
              <a:srgbClr val="171818"/>
            </a:solidFill>
            <a:latin typeface="#9Slide03 Oswald Light" panose="00000400000000000000" pitchFamily="2" charset="0"/>
            <a:cs typeface="Times New Roman" panose="02020603050405020304" pitchFamily="18" charset="0"/>
          </a:endParaRPr>
        </a:p>
      </dgm:t>
    </dgm:pt>
    <dgm:pt modelId="{A406D834-CCB0-4AF4-B2F1-CD4DCAAEC514}">
      <dgm:prSet phldrT="[Text]" custT="1"/>
      <dgm:spPr>
        <a:solidFill>
          <a:srgbClr val="FFFF00">
            <a:alpha val="90000"/>
          </a:srgbClr>
        </a:solidFill>
        <a:ln>
          <a:solidFill>
            <a:srgbClr val="FFFF00"/>
          </a:solidFill>
        </a:ln>
      </dgm:spPr>
      <dgm:t>
        <a:bodyPr/>
        <a:lstStyle/>
        <a:p>
          <a:r>
            <a:rPr lang="en-US" sz="1800" b="1" dirty="0" err="1">
              <a:solidFill>
                <a:srgbClr val="171818"/>
              </a:solidFill>
              <a:latin typeface="#9Slide03 Oswald Light" panose="00000400000000000000" pitchFamily="2" charset="0"/>
              <a:cs typeface="Times New Roman" panose="02020603050405020304" pitchFamily="18" charset="0"/>
            </a:rPr>
            <a:t>Nhóm</a:t>
          </a:r>
          <a:r>
            <a:rPr lang="en-US" sz="1800" b="1" dirty="0">
              <a:solidFill>
                <a:srgbClr val="171818"/>
              </a:solidFill>
              <a:latin typeface="#9Slide03 Oswald Light" panose="00000400000000000000" pitchFamily="2" charset="0"/>
              <a:cs typeface="Times New Roman" panose="02020603050405020304" pitchFamily="18" charset="0"/>
            </a:rPr>
            <a:t> 3</a:t>
          </a:r>
        </a:p>
      </dgm:t>
    </dgm:pt>
    <dgm:pt modelId="{25291073-5BBE-495A-9D82-B443CA3558E2}" type="parTrans" cxnId="{9D458D43-2D02-4ABF-9919-7F48B912D219}">
      <dgm:prSet/>
      <dgm:spPr/>
      <dgm:t>
        <a:bodyPr/>
        <a:lstStyle/>
        <a:p>
          <a:endParaRPr lang="en-US" sz="1800" b="1">
            <a:solidFill>
              <a:srgbClr val="171818"/>
            </a:solidFill>
            <a:latin typeface="#9Slide03 Oswald Light" panose="00000400000000000000" pitchFamily="2" charset="0"/>
            <a:cs typeface="Times New Roman" panose="02020603050405020304" pitchFamily="18" charset="0"/>
          </a:endParaRPr>
        </a:p>
      </dgm:t>
    </dgm:pt>
    <dgm:pt modelId="{4891923E-3112-4E5C-AE7C-92F3F3040BD6}" type="sibTrans" cxnId="{9D458D43-2D02-4ABF-9919-7F48B912D219}">
      <dgm:prSet/>
      <dgm:spPr/>
      <dgm:t>
        <a:bodyPr/>
        <a:lstStyle/>
        <a:p>
          <a:endParaRPr lang="en-US" sz="1800" b="1">
            <a:solidFill>
              <a:srgbClr val="171818"/>
            </a:solidFill>
            <a:latin typeface="#9Slide03 Oswald Light" panose="00000400000000000000" pitchFamily="2" charset="0"/>
            <a:cs typeface="Times New Roman" panose="02020603050405020304" pitchFamily="18" charset="0"/>
          </a:endParaRPr>
        </a:p>
      </dgm:t>
    </dgm:pt>
    <dgm:pt modelId="{5B6036CF-F08B-4D40-82A6-8907F033A154}">
      <dgm:prSet phldrT="[Text]" custT="1"/>
      <dgm:spPr>
        <a:solidFill>
          <a:schemeClr val="accent6">
            <a:lumMod val="75000"/>
            <a:alpha val="90000"/>
          </a:schemeClr>
        </a:solidFill>
        <a:ln>
          <a:solidFill>
            <a:schemeClr val="accent6">
              <a:lumMod val="75000"/>
            </a:schemeClr>
          </a:solidFill>
        </a:ln>
      </dgm:spPr>
      <dgm:t>
        <a:bodyPr/>
        <a:lstStyle/>
        <a:p>
          <a:r>
            <a:rPr lang="en-US" sz="1800" b="1" dirty="0" err="1">
              <a:solidFill>
                <a:srgbClr val="171818"/>
              </a:solidFill>
              <a:latin typeface="#9Slide03 Oswald Light" panose="00000400000000000000" pitchFamily="2" charset="0"/>
              <a:cs typeface="Times New Roman" panose="02020603050405020304" pitchFamily="18" charset="0"/>
            </a:rPr>
            <a:t>Nhóm</a:t>
          </a:r>
          <a:r>
            <a:rPr lang="en-US" sz="1800" b="1" dirty="0">
              <a:solidFill>
                <a:srgbClr val="171818"/>
              </a:solidFill>
              <a:latin typeface="#9Slide03 Oswald Light" panose="00000400000000000000" pitchFamily="2" charset="0"/>
              <a:cs typeface="Times New Roman" panose="02020603050405020304" pitchFamily="18" charset="0"/>
            </a:rPr>
            <a:t> 5</a:t>
          </a:r>
        </a:p>
      </dgm:t>
    </dgm:pt>
    <dgm:pt modelId="{610CBBA3-B6D4-4BF9-8E56-C3F8AD26F690}" type="parTrans" cxnId="{74BAEE99-D0C2-44FA-BA75-ABB003963C59}">
      <dgm:prSet/>
      <dgm:spPr/>
      <dgm:t>
        <a:bodyPr/>
        <a:lstStyle/>
        <a:p>
          <a:endParaRPr lang="en-US" sz="1800" b="1">
            <a:solidFill>
              <a:srgbClr val="171818"/>
            </a:solidFill>
            <a:latin typeface="#9Slide03 Oswald Light" panose="00000400000000000000" pitchFamily="2" charset="0"/>
            <a:cs typeface="Times New Roman" panose="02020603050405020304" pitchFamily="18" charset="0"/>
          </a:endParaRPr>
        </a:p>
      </dgm:t>
    </dgm:pt>
    <dgm:pt modelId="{6CFC296E-72FF-4532-8743-5BF3125E22D1}" type="sibTrans" cxnId="{74BAEE99-D0C2-44FA-BA75-ABB003963C59}">
      <dgm:prSet/>
      <dgm:spPr/>
      <dgm:t>
        <a:bodyPr/>
        <a:lstStyle/>
        <a:p>
          <a:endParaRPr lang="en-US" sz="1800" b="1">
            <a:solidFill>
              <a:srgbClr val="171818"/>
            </a:solidFill>
            <a:latin typeface="#9Slide03 Oswald Light" panose="00000400000000000000" pitchFamily="2" charset="0"/>
            <a:cs typeface="Times New Roman" panose="02020603050405020304" pitchFamily="18" charset="0"/>
          </a:endParaRPr>
        </a:p>
      </dgm:t>
    </dgm:pt>
    <dgm:pt modelId="{7FA3A4A4-BCE5-4313-908C-C542913E02D1}" type="pres">
      <dgm:prSet presAssocID="{D4C15F62-7D67-4DCA-8544-9A4ABBDFCCAA}" presName="Name0" presStyleCnt="0">
        <dgm:presLayoutVars>
          <dgm:chMax val="11"/>
          <dgm:chPref val="11"/>
          <dgm:dir/>
          <dgm:resizeHandles/>
        </dgm:presLayoutVars>
      </dgm:prSet>
      <dgm:spPr/>
    </dgm:pt>
    <dgm:pt modelId="{D10A4C52-8127-4DB6-969E-09E0AF05EFC6}" type="pres">
      <dgm:prSet presAssocID="{5B6036CF-F08B-4D40-82A6-8907F033A154}" presName="Accent3" presStyleCnt="0"/>
      <dgm:spPr/>
    </dgm:pt>
    <dgm:pt modelId="{584A3A03-8D87-42A6-919F-1C18207D1885}" type="pres">
      <dgm:prSet presAssocID="{5B6036CF-F08B-4D40-82A6-8907F033A154}" presName="Accent" presStyleLbl="node1" presStyleIdx="0" presStyleCnt="3"/>
      <dgm:spPr>
        <a:ln>
          <a:noFill/>
        </a:ln>
      </dgm:spPr>
    </dgm:pt>
    <dgm:pt modelId="{77AB8500-F772-49D1-A78D-1B3797B013BE}" type="pres">
      <dgm:prSet presAssocID="{5B6036CF-F08B-4D40-82A6-8907F033A154}" presName="ParentBackground3" presStyleCnt="0"/>
      <dgm:spPr/>
    </dgm:pt>
    <dgm:pt modelId="{04A120B8-ABAF-4089-91B1-16B48A2BE1EF}" type="pres">
      <dgm:prSet presAssocID="{5B6036CF-F08B-4D40-82A6-8907F033A154}" presName="ParentBackground" presStyleLbl="fgAcc1" presStyleIdx="0" presStyleCnt="3"/>
      <dgm:spPr/>
    </dgm:pt>
    <dgm:pt modelId="{32B62334-521F-4136-8698-19BBBD6A31F1}" type="pres">
      <dgm:prSet presAssocID="{5B6036CF-F08B-4D40-82A6-8907F033A154}" presName="Parent3" presStyleLbl="revTx" presStyleIdx="0" presStyleCnt="0">
        <dgm:presLayoutVars>
          <dgm:chMax val="1"/>
          <dgm:chPref val="1"/>
          <dgm:bulletEnabled val="1"/>
        </dgm:presLayoutVars>
      </dgm:prSet>
      <dgm:spPr/>
    </dgm:pt>
    <dgm:pt modelId="{C4A03F08-3733-40C4-AB8E-9DC229FF0F35}" type="pres">
      <dgm:prSet presAssocID="{A406D834-CCB0-4AF4-B2F1-CD4DCAAEC514}" presName="Accent2" presStyleCnt="0"/>
      <dgm:spPr/>
    </dgm:pt>
    <dgm:pt modelId="{1553C5B7-0836-435B-A4B7-678301F59707}" type="pres">
      <dgm:prSet presAssocID="{A406D834-CCB0-4AF4-B2F1-CD4DCAAEC514}" presName="Accent" presStyleLbl="node1" presStyleIdx="1" presStyleCnt="3"/>
      <dgm:spPr>
        <a:solidFill>
          <a:srgbClr val="FFFF00"/>
        </a:solidFill>
      </dgm:spPr>
    </dgm:pt>
    <dgm:pt modelId="{31199CF5-E26B-4CEE-910E-1CDC45FE3DD7}" type="pres">
      <dgm:prSet presAssocID="{A406D834-CCB0-4AF4-B2F1-CD4DCAAEC514}" presName="ParentBackground2" presStyleCnt="0"/>
      <dgm:spPr/>
    </dgm:pt>
    <dgm:pt modelId="{F8E84715-4C27-408A-BF84-52F92D948F07}" type="pres">
      <dgm:prSet presAssocID="{A406D834-CCB0-4AF4-B2F1-CD4DCAAEC514}" presName="ParentBackground" presStyleLbl="fgAcc1" presStyleIdx="1" presStyleCnt="3"/>
      <dgm:spPr/>
    </dgm:pt>
    <dgm:pt modelId="{453E1DC8-2911-426A-AC67-55B9813605B1}" type="pres">
      <dgm:prSet presAssocID="{A406D834-CCB0-4AF4-B2F1-CD4DCAAEC514}" presName="Parent2" presStyleLbl="revTx" presStyleIdx="0" presStyleCnt="0">
        <dgm:presLayoutVars>
          <dgm:chMax val="1"/>
          <dgm:chPref val="1"/>
          <dgm:bulletEnabled val="1"/>
        </dgm:presLayoutVars>
      </dgm:prSet>
      <dgm:spPr/>
    </dgm:pt>
    <dgm:pt modelId="{F2745A3B-7C32-4B0A-B861-4B123C0730BD}" type="pres">
      <dgm:prSet presAssocID="{7D67CBCF-0922-4246-8698-6797917C4676}" presName="Accent1" presStyleCnt="0"/>
      <dgm:spPr/>
    </dgm:pt>
    <dgm:pt modelId="{B237502D-AA55-4C50-9B61-7997C090B63C}" type="pres">
      <dgm:prSet presAssocID="{7D67CBCF-0922-4246-8698-6797917C4676}" presName="Accent" presStyleLbl="node1" presStyleIdx="2" presStyleCnt="3"/>
      <dgm:spPr>
        <a:solidFill>
          <a:srgbClr val="00B050"/>
        </a:solidFill>
      </dgm:spPr>
    </dgm:pt>
    <dgm:pt modelId="{2D548850-FD5B-47C7-BF25-3BEED44400A3}" type="pres">
      <dgm:prSet presAssocID="{7D67CBCF-0922-4246-8698-6797917C4676}" presName="ParentBackground1" presStyleCnt="0"/>
      <dgm:spPr/>
    </dgm:pt>
    <dgm:pt modelId="{B0FE54F8-4515-4784-BE97-932DFD69BEBF}" type="pres">
      <dgm:prSet presAssocID="{7D67CBCF-0922-4246-8698-6797917C4676}" presName="ParentBackground" presStyleLbl="fgAcc1" presStyleIdx="2" presStyleCnt="3"/>
      <dgm:spPr/>
    </dgm:pt>
    <dgm:pt modelId="{E5936320-AA5E-4A3C-918E-30F268E83571}" type="pres">
      <dgm:prSet presAssocID="{7D67CBCF-0922-4246-8698-6797917C4676}" presName="Parent1" presStyleLbl="revTx" presStyleIdx="0" presStyleCnt="0">
        <dgm:presLayoutVars>
          <dgm:chMax val="1"/>
          <dgm:chPref val="1"/>
          <dgm:bulletEnabled val="1"/>
        </dgm:presLayoutVars>
      </dgm:prSet>
      <dgm:spPr/>
    </dgm:pt>
  </dgm:ptLst>
  <dgm:cxnLst>
    <dgm:cxn modelId="{8C59BA2A-D4AE-4C5F-9C68-BBDDF9BBFFDB}" type="presOf" srcId="{A406D834-CCB0-4AF4-B2F1-CD4DCAAEC514}" destId="{F8E84715-4C27-408A-BF84-52F92D948F07}" srcOrd="0" destOrd="0" presId="urn:microsoft.com/office/officeart/2011/layout/CircleProcess"/>
    <dgm:cxn modelId="{210B5132-12A6-437D-A31F-6328159EF9D8}" type="presOf" srcId="{7D67CBCF-0922-4246-8698-6797917C4676}" destId="{E5936320-AA5E-4A3C-918E-30F268E83571}" srcOrd="1" destOrd="0" presId="urn:microsoft.com/office/officeart/2011/layout/CircleProcess"/>
    <dgm:cxn modelId="{9D458D43-2D02-4ABF-9919-7F48B912D219}" srcId="{D4C15F62-7D67-4DCA-8544-9A4ABBDFCCAA}" destId="{A406D834-CCB0-4AF4-B2F1-CD4DCAAEC514}" srcOrd="1" destOrd="0" parTransId="{25291073-5BBE-495A-9D82-B443CA3558E2}" sibTransId="{4891923E-3112-4E5C-AE7C-92F3F3040BD6}"/>
    <dgm:cxn modelId="{F5679D65-14C2-479F-A462-F9A582979656}" type="presOf" srcId="{7D67CBCF-0922-4246-8698-6797917C4676}" destId="{B0FE54F8-4515-4784-BE97-932DFD69BEBF}" srcOrd="0" destOrd="0" presId="urn:microsoft.com/office/officeart/2011/layout/CircleProcess"/>
    <dgm:cxn modelId="{43E35552-8DDD-49C4-B76A-F8688F2A512C}" type="presOf" srcId="{5B6036CF-F08B-4D40-82A6-8907F033A154}" destId="{04A120B8-ABAF-4089-91B1-16B48A2BE1EF}" srcOrd="0" destOrd="0" presId="urn:microsoft.com/office/officeart/2011/layout/CircleProcess"/>
    <dgm:cxn modelId="{850B7C57-4D96-4F0D-90BF-38DD021E6300}" type="presOf" srcId="{D4C15F62-7D67-4DCA-8544-9A4ABBDFCCAA}" destId="{7FA3A4A4-BCE5-4313-908C-C542913E02D1}" srcOrd="0" destOrd="0" presId="urn:microsoft.com/office/officeart/2011/layout/CircleProcess"/>
    <dgm:cxn modelId="{74BAEE99-D0C2-44FA-BA75-ABB003963C59}" srcId="{D4C15F62-7D67-4DCA-8544-9A4ABBDFCCAA}" destId="{5B6036CF-F08B-4D40-82A6-8907F033A154}" srcOrd="2" destOrd="0" parTransId="{610CBBA3-B6D4-4BF9-8E56-C3F8AD26F690}" sibTransId="{6CFC296E-72FF-4532-8743-5BF3125E22D1}"/>
    <dgm:cxn modelId="{5F864AA7-7B90-48DB-BC12-E2B6099435EB}" srcId="{D4C15F62-7D67-4DCA-8544-9A4ABBDFCCAA}" destId="{7D67CBCF-0922-4246-8698-6797917C4676}" srcOrd="0" destOrd="0" parTransId="{2E4223DC-A3AC-4368-AB40-A46B17CD2CBC}" sibTransId="{2872D553-17A1-4AAB-974B-1E46D59F4D57}"/>
    <dgm:cxn modelId="{5EABACBB-CF1B-4B9F-A2AC-F794A2B2ABE9}" type="presOf" srcId="{A406D834-CCB0-4AF4-B2F1-CD4DCAAEC514}" destId="{453E1DC8-2911-426A-AC67-55B9813605B1}" srcOrd="1" destOrd="0" presId="urn:microsoft.com/office/officeart/2011/layout/CircleProcess"/>
    <dgm:cxn modelId="{29C823DF-21EC-41F8-875D-F8B8F6A9960F}" type="presOf" srcId="{5B6036CF-F08B-4D40-82A6-8907F033A154}" destId="{32B62334-521F-4136-8698-19BBBD6A31F1}" srcOrd="1" destOrd="0" presId="urn:microsoft.com/office/officeart/2011/layout/CircleProcess"/>
    <dgm:cxn modelId="{97D86470-ABDB-4705-932A-CD2621BA5B6B}" type="presParOf" srcId="{7FA3A4A4-BCE5-4313-908C-C542913E02D1}" destId="{D10A4C52-8127-4DB6-969E-09E0AF05EFC6}" srcOrd="0" destOrd="0" presId="urn:microsoft.com/office/officeart/2011/layout/CircleProcess"/>
    <dgm:cxn modelId="{2C1FCCF0-684B-40AE-8872-475CFC80C8FF}" type="presParOf" srcId="{D10A4C52-8127-4DB6-969E-09E0AF05EFC6}" destId="{584A3A03-8D87-42A6-919F-1C18207D1885}" srcOrd="0" destOrd="0" presId="urn:microsoft.com/office/officeart/2011/layout/CircleProcess"/>
    <dgm:cxn modelId="{2B5B995F-4833-4F87-9AD1-BBBAB5E50733}" type="presParOf" srcId="{7FA3A4A4-BCE5-4313-908C-C542913E02D1}" destId="{77AB8500-F772-49D1-A78D-1B3797B013BE}" srcOrd="1" destOrd="0" presId="urn:microsoft.com/office/officeart/2011/layout/CircleProcess"/>
    <dgm:cxn modelId="{7F9E7517-7872-4B79-8CFD-C16856349354}" type="presParOf" srcId="{77AB8500-F772-49D1-A78D-1B3797B013BE}" destId="{04A120B8-ABAF-4089-91B1-16B48A2BE1EF}" srcOrd="0" destOrd="0" presId="urn:microsoft.com/office/officeart/2011/layout/CircleProcess"/>
    <dgm:cxn modelId="{A63A3FB3-D7E0-488F-A9AD-4A4F6785C82F}" type="presParOf" srcId="{7FA3A4A4-BCE5-4313-908C-C542913E02D1}" destId="{32B62334-521F-4136-8698-19BBBD6A31F1}" srcOrd="2" destOrd="0" presId="urn:microsoft.com/office/officeart/2011/layout/CircleProcess"/>
    <dgm:cxn modelId="{5890F9BF-3FDD-424B-BE46-A95D2E59A3FC}" type="presParOf" srcId="{7FA3A4A4-BCE5-4313-908C-C542913E02D1}" destId="{C4A03F08-3733-40C4-AB8E-9DC229FF0F35}" srcOrd="3" destOrd="0" presId="urn:microsoft.com/office/officeart/2011/layout/CircleProcess"/>
    <dgm:cxn modelId="{C790F5D2-C2C8-486A-BFA2-58FD7CD16C15}" type="presParOf" srcId="{C4A03F08-3733-40C4-AB8E-9DC229FF0F35}" destId="{1553C5B7-0836-435B-A4B7-678301F59707}" srcOrd="0" destOrd="0" presId="urn:microsoft.com/office/officeart/2011/layout/CircleProcess"/>
    <dgm:cxn modelId="{2E8B86C6-7A1B-45D6-A03A-E088B779F972}" type="presParOf" srcId="{7FA3A4A4-BCE5-4313-908C-C542913E02D1}" destId="{31199CF5-E26B-4CEE-910E-1CDC45FE3DD7}" srcOrd="4" destOrd="0" presId="urn:microsoft.com/office/officeart/2011/layout/CircleProcess"/>
    <dgm:cxn modelId="{2DC60AA1-C665-4D0A-8873-84C53D2CACC1}" type="presParOf" srcId="{31199CF5-E26B-4CEE-910E-1CDC45FE3DD7}" destId="{F8E84715-4C27-408A-BF84-52F92D948F07}" srcOrd="0" destOrd="0" presId="urn:microsoft.com/office/officeart/2011/layout/CircleProcess"/>
    <dgm:cxn modelId="{B714AC2D-3B74-4A20-BEAD-CA83BDF53348}" type="presParOf" srcId="{7FA3A4A4-BCE5-4313-908C-C542913E02D1}" destId="{453E1DC8-2911-426A-AC67-55B9813605B1}" srcOrd="5" destOrd="0" presId="urn:microsoft.com/office/officeart/2011/layout/CircleProcess"/>
    <dgm:cxn modelId="{D5DE60E7-BFD5-448A-8E6B-3B4F103CE39C}" type="presParOf" srcId="{7FA3A4A4-BCE5-4313-908C-C542913E02D1}" destId="{F2745A3B-7C32-4B0A-B861-4B123C0730BD}" srcOrd="6" destOrd="0" presId="urn:microsoft.com/office/officeart/2011/layout/CircleProcess"/>
    <dgm:cxn modelId="{4AD30671-8819-484E-A53F-C133C2D59F33}" type="presParOf" srcId="{F2745A3B-7C32-4B0A-B861-4B123C0730BD}" destId="{B237502D-AA55-4C50-9B61-7997C090B63C}" srcOrd="0" destOrd="0" presId="urn:microsoft.com/office/officeart/2011/layout/CircleProcess"/>
    <dgm:cxn modelId="{56B2949D-F6AA-4C50-9F3C-FF5EA0BFAA14}" type="presParOf" srcId="{7FA3A4A4-BCE5-4313-908C-C542913E02D1}" destId="{2D548850-FD5B-47C7-BF25-3BEED44400A3}" srcOrd="7" destOrd="0" presId="urn:microsoft.com/office/officeart/2011/layout/CircleProcess"/>
    <dgm:cxn modelId="{127F17CF-3F63-4569-87B6-B23268B9E636}" type="presParOf" srcId="{2D548850-FD5B-47C7-BF25-3BEED44400A3}" destId="{B0FE54F8-4515-4784-BE97-932DFD69BEBF}" srcOrd="0" destOrd="0" presId="urn:microsoft.com/office/officeart/2011/layout/CircleProcess"/>
    <dgm:cxn modelId="{659A9E06-A006-49D6-94CF-55B0CFA3A2E6}" type="presParOf" srcId="{7FA3A4A4-BCE5-4313-908C-C542913E02D1}" destId="{E5936320-AA5E-4A3C-918E-30F268E83571}" srcOrd="8" destOrd="0" presId="urn:microsoft.com/office/officeart/2011/layout/CircleProcess"/>
  </dgm:cxnLst>
  <dgm:bg/>
  <dgm:whole>
    <a:ln>
      <a:solidFill>
        <a:schemeClr val="tx1"/>
      </a:solidFill>
    </a:ln>
  </dgm:whole>
  <dgm:extLst>
    <a:ext uri="http://schemas.microsoft.com/office/drawing/2008/diagram">
      <dsp:dataModelExt xmlns:dsp="http://schemas.microsoft.com/office/drawing/2008/diagram" relId="rId1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4C15F62-7D67-4DCA-8544-9A4ABBDFCCAA}"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7D67CBCF-0922-4246-8698-6797917C4676}">
      <dgm:prSet phldrT="[Text]" custT="1"/>
      <dgm:spPr>
        <a:solidFill>
          <a:srgbClr val="0070C0">
            <a:alpha val="90000"/>
          </a:srgbClr>
        </a:solidFill>
      </dgm:spPr>
      <dgm:t>
        <a:bodyPr/>
        <a:lstStyle/>
        <a:p>
          <a:r>
            <a:rPr lang="en-US" sz="1800" b="1">
              <a:solidFill>
                <a:schemeClr val="bg1"/>
              </a:solidFill>
              <a:latin typeface="#9Slide03 Oswald Light" panose="00000400000000000000" pitchFamily="2" charset="0"/>
              <a:cs typeface="Times New Roman" panose="02020603050405020304" pitchFamily="18" charset="0"/>
            </a:rPr>
            <a:t>Nhóm 2</a:t>
          </a:r>
        </a:p>
      </dgm:t>
    </dgm:pt>
    <dgm:pt modelId="{2E4223DC-A3AC-4368-AB40-A46B17CD2CBC}" type="parTrans" cxnId="{5F864AA7-7B90-48DB-BC12-E2B6099435EB}">
      <dgm:prSet/>
      <dgm:spPr/>
      <dgm:t>
        <a:bodyPr/>
        <a:lstStyle/>
        <a:p>
          <a:endParaRPr lang="en-US" sz="1800" b="1">
            <a:latin typeface="#9Slide03 Oswald Light" panose="00000400000000000000" pitchFamily="2" charset="0"/>
            <a:cs typeface="Times New Roman" panose="02020603050405020304" pitchFamily="18" charset="0"/>
          </a:endParaRPr>
        </a:p>
      </dgm:t>
    </dgm:pt>
    <dgm:pt modelId="{2872D553-17A1-4AAB-974B-1E46D59F4D57}" type="sibTrans" cxnId="{5F864AA7-7B90-48DB-BC12-E2B6099435EB}">
      <dgm:prSet/>
      <dgm:spPr/>
      <dgm:t>
        <a:bodyPr/>
        <a:lstStyle/>
        <a:p>
          <a:endParaRPr lang="en-US" sz="1800" b="1">
            <a:latin typeface="#9Slide03 Oswald Light" panose="00000400000000000000" pitchFamily="2" charset="0"/>
            <a:cs typeface="Times New Roman" panose="02020603050405020304" pitchFamily="18" charset="0"/>
          </a:endParaRPr>
        </a:p>
      </dgm:t>
    </dgm:pt>
    <dgm:pt modelId="{A406D834-CCB0-4AF4-B2F1-CD4DCAAEC514}">
      <dgm:prSet phldrT="[Text]" custT="1"/>
      <dgm:spPr>
        <a:solidFill>
          <a:schemeClr val="accent6">
            <a:lumMod val="50000"/>
            <a:alpha val="90000"/>
          </a:schemeClr>
        </a:solidFill>
        <a:ln>
          <a:solidFill>
            <a:schemeClr val="accent6">
              <a:lumMod val="50000"/>
            </a:schemeClr>
          </a:solidFill>
        </a:ln>
      </dgm:spPr>
      <dgm:t>
        <a:bodyPr/>
        <a:lstStyle/>
        <a:p>
          <a:r>
            <a:rPr lang="en-US" sz="1800" b="1" dirty="0" err="1">
              <a:solidFill>
                <a:schemeClr val="bg1"/>
              </a:solidFill>
              <a:latin typeface="#9Slide03 Oswald Light" panose="00000400000000000000" pitchFamily="2" charset="0"/>
              <a:cs typeface="Times New Roman" panose="02020603050405020304" pitchFamily="18" charset="0"/>
            </a:rPr>
            <a:t>Nhóm</a:t>
          </a:r>
          <a:r>
            <a:rPr lang="en-US" sz="1800" b="1" dirty="0">
              <a:solidFill>
                <a:schemeClr val="bg1"/>
              </a:solidFill>
              <a:latin typeface="#9Slide03 Oswald Light" panose="00000400000000000000" pitchFamily="2" charset="0"/>
              <a:cs typeface="Times New Roman" panose="02020603050405020304" pitchFamily="18" charset="0"/>
            </a:rPr>
            <a:t> 4</a:t>
          </a:r>
        </a:p>
      </dgm:t>
    </dgm:pt>
    <dgm:pt modelId="{25291073-5BBE-495A-9D82-B443CA3558E2}" type="parTrans" cxnId="{9D458D43-2D02-4ABF-9919-7F48B912D219}">
      <dgm:prSet/>
      <dgm:spPr/>
      <dgm:t>
        <a:bodyPr/>
        <a:lstStyle/>
        <a:p>
          <a:endParaRPr lang="en-US" sz="1800" b="1">
            <a:latin typeface="#9Slide03 Oswald Light" panose="00000400000000000000" pitchFamily="2" charset="0"/>
            <a:cs typeface="Times New Roman" panose="02020603050405020304" pitchFamily="18" charset="0"/>
          </a:endParaRPr>
        </a:p>
      </dgm:t>
    </dgm:pt>
    <dgm:pt modelId="{4891923E-3112-4E5C-AE7C-92F3F3040BD6}" type="sibTrans" cxnId="{9D458D43-2D02-4ABF-9919-7F48B912D219}">
      <dgm:prSet/>
      <dgm:spPr/>
      <dgm:t>
        <a:bodyPr/>
        <a:lstStyle/>
        <a:p>
          <a:endParaRPr lang="en-US" sz="1800" b="1">
            <a:latin typeface="#9Slide03 Oswald Light" panose="00000400000000000000" pitchFamily="2" charset="0"/>
            <a:cs typeface="Times New Roman" panose="02020603050405020304" pitchFamily="18" charset="0"/>
          </a:endParaRPr>
        </a:p>
      </dgm:t>
    </dgm:pt>
    <dgm:pt modelId="{5B6036CF-F08B-4D40-82A6-8907F033A154}">
      <dgm:prSet phldrT="[Text]" custT="1"/>
      <dgm:spPr>
        <a:solidFill>
          <a:srgbClr val="7030A0">
            <a:alpha val="90000"/>
          </a:srgbClr>
        </a:solidFill>
        <a:ln>
          <a:solidFill>
            <a:srgbClr val="7030A0"/>
          </a:solidFill>
        </a:ln>
      </dgm:spPr>
      <dgm:t>
        <a:bodyPr/>
        <a:lstStyle/>
        <a:p>
          <a:r>
            <a:rPr lang="en-US" sz="1800" b="1" dirty="0" err="1">
              <a:solidFill>
                <a:schemeClr val="bg1"/>
              </a:solidFill>
              <a:latin typeface="#9Slide03 Oswald Light" panose="00000400000000000000" pitchFamily="2" charset="0"/>
              <a:cs typeface="Times New Roman" panose="02020603050405020304" pitchFamily="18" charset="0"/>
            </a:rPr>
            <a:t>Nhóm</a:t>
          </a:r>
          <a:r>
            <a:rPr lang="en-US" sz="1800" b="1" dirty="0">
              <a:solidFill>
                <a:schemeClr val="bg1"/>
              </a:solidFill>
              <a:latin typeface="#9Slide03 Oswald Light" panose="00000400000000000000" pitchFamily="2" charset="0"/>
              <a:cs typeface="Times New Roman" panose="02020603050405020304" pitchFamily="18" charset="0"/>
            </a:rPr>
            <a:t> 6</a:t>
          </a:r>
        </a:p>
      </dgm:t>
    </dgm:pt>
    <dgm:pt modelId="{610CBBA3-B6D4-4BF9-8E56-C3F8AD26F690}" type="parTrans" cxnId="{74BAEE99-D0C2-44FA-BA75-ABB003963C59}">
      <dgm:prSet/>
      <dgm:spPr/>
      <dgm:t>
        <a:bodyPr/>
        <a:lstStyle/>
        <a:p>
          <a:endParaRPr lang="en-US" sz="1800" b="1">
            <a:latin typeface="#9Slide03 Oswald Light" panose="00000400000000000000" pitchFamily="2" charset="0"/>
            <a:cs typeface="Times New Roman" panose="02020603050405020304" pitchFamily="18" charset="0"/>
          </a:endParaRPr>
        </a:p>
      </dgm:t>
    </dgm:pt>
    <dgm:pt modelId="{6CFC296E-72FF-4532-8743-5BF3125E22D1}" type="sibTrans" cxnId="{74BAEE99-D0C2-44FA-BA75-ABB003963C59}">
      <dgm:prSet/>
      <dgm:spPr/>
      <dgm:t>
        <a:bodyPr/>
        <a:lstStyle/>
        <a:p>
          <a:endParaRPr lang="en-US" sz="1800" b="1">
            <a:latin typeface="#9Slide03 Oswald Light" panose="00000400000000000000" pitchFamily="2" charset="0"/>
            <a:cs typeface="Times New Roman" panose="02020603050405020304" pitchFamily="18" charset="0"/>
          </a:endParaRPr>
        </a:p>
      </dgm:t>
    </dgm:pt>
    <dgm:pt modelId="{7FA3A4A4-BCE5-4313-908C-C542913E02D1}" type="pres">
      <dgm:prSet presAssocID="{D4C15F62-7D67-4DCA-8544-9A4ABBDFCCAA}" presName="Name0" presStyleCnt="0">
        <dgm:presLayoutVars>
          <dgm:chMax val="11"/>
          <dgm:chPref val="11"/>
          <dgm:dir/>
          <dgm:resizeHandles/>
        </dgm:presLayoutVars>
      </dgm:prSet>
      <dgm:spPr/>
    </dgm:pt>
    <dgm:pt modelId="{D10A4C52-8127-4DB6-969E-09E0AF05EFC6}" type="pres">
      <dgm:prSet presAssocID="{5B6036CF-F08B-4D40-82A6-8907F033A154}" presName="Accent3" presStyleCnt="0"/>
      <dgm:spPr/>
    </dgm:pt>
    <dgm:pt modelId="{584A3A03-8D87-42A6-919F-1C18207D1885}" type="pres">
      <dgm:prSet presAssocID="{5B6036CF-F08B-4D40-82A6-8907F033A154}" presName="Accent" presStyleLbl="node1" presStyleIdx="0" presStyleCnt="3"/>
      <dgm:spPr/>
    </dgm:pt>
    <dgm:pt modelId="{77AB8500-F772-49D1-A78D-1B3797B013BE}" type="pres">
      <dgm:prSet presAssocID="{5B6036CF-F08B-4D40-82A6-8907F033A154}" presName="ParentBackground3" presStyleCnt="0"/>
      <dgm:spPr/>
    </dgm:pt>
    <dgm:pt modelId="{04A120B8-ABAF-4089-91B1-16B48A2BE1EF}" type="pres">
      <dgm:prSet presAssocID="{5B6036CF-F08B-4D40-82A6-8907F033A154}" presName="ParentBackground" presStyleLbl="fgAcc1" presStyleIdx="0" presStyleCnt="3"/>
      <dgm:spPr/>
    </dgm:pt>
    <dgm:pt modelId="{32B62334-521F-4136-8698-19BBBD6A31F1}" type="pres">
      <dgm:prSet presAssocID="{5B6036CF-F08B-4D40-82A6-8907F033A154}" presName="Parent3" presStyleLbl="revTx" presStyleIdx="0" presStyleCnt="0">
        <dgm:presLayoutVars>
          <dgm:chMax val="1"/>
          <dgm:chPref val="1"/>
          <dgm:bulletEnabled val="1"/>
        </dgm:presLayoutVars>
      </dgm:prSet>
      <dgm:spPr/>
    </dgm:pt>
    <dgm:pt modelId="{C4A03F08-3733-40C4-AB8E-9DC229FF0F35}" type="pres">
      <dgm:prSet presAssocID="{A406D834-CCB0-4AF4-B2F1-CD4DCAAEC514}" presName="Accent2" presStyleCnt="0"/>
      <dgm:spPr/>
    </dgm:pt>
    <dgm:pt modelId="{1553C5B7-0836-435B-A4B7-678301F59707}" type="pres">
      <dgm:prSet presAssocID="{A406D834-CCB0-4AF4-B2F1-CD4DCAAEC514}" presName="Accent" presStyleLbl="node1" presStyleIdx="1" presStyleCnt="3"/>
      <dgm:spPr>
        <a:solidFill>
          <a:schemeClr val="accent6">
            <a:lumMod val="50000"/>
          </a:schemeClr>
        </a:solidFill>
        <a:ln>
          <a:solidFill>
            <a:schemeClr val="accent6">
              <a:lumMod val="50000"/>
            </a:schemeClr>
          </a:solidFill>
        </a:ln>
      </dgm:spPr>
    </dgm:pt>
    <dgm:pt modelId="{31199CF5-E26B-4CEE-910E-1CDC45FE3DD7}" type="pres">
      <dgm:prSet presAssocID="{A406D834-CCB0-4AF4-B2F1-CD4DCAAEC514}" presName="ParentBackground2" presStyleCnt="0"/>
      <dgm:spPr/>
    </dgm:pt>
    <dgm:pt modelId="{F8E84715-4C27-408A-BF84-52F92D948F07}" type="pres">
      <dgm:prSet presAssocID="{A406D834-CCB0-4AF4-B2F1-CD4DCAAEC514}" presName="ParentBackground" presStyleLbl="fgAcc1" presStyleIdx="1" presStyleCnt="3"/>
      <dgm:spPr/>
    </dgm:pt>
    <dgm:pt modelId="{453E1DC8-2911-426A-AC67-55B9813605B1}" type="pres">
      <dgm:prSet presAssocID="{A406D834-CCB0-4AF4-B2F1-CD4DCAAEC514}" presName="Parent2" presStyleLbl="revTx" presStyleIdx="0" presStyleCnt="0">
        <dgm:presLayoutVars>
          <dgm:chMax val="1"/>
          <dgm:chPref val="1"/>
          <dgm:bulletEnabled val="1"/>
        </dgm:presLayoutVars>
      </dgm:prSet>
      <dgm:spPr/>
    </dgm:pt>
    <dgm:pt modelId="{F2745A3B-7C32-4B0A-B861-4B123C0730BD}" type="pres">
      <dgm:prSet presAssocID="{7D67CBCF-0922-4246-8698-6797917C4676}" presName="Accent1" presStyleCnt="0"/>
      <dgm:spPr/>
    </dgm:pt>
    <dgm:pt modelId="{B237502D-AA55-4C50-9B61-7997C090B63C}" type="pres">
      <dgm:prSet presAssocID="{7D67CBCF-0922-4246-8698-6797917C4676}" presName="Accent" presStyleLbl="node1" presStyleIdx="2" presStyleCnt="3"/>
      <dgm:spPr/>
    </dgm:pt>
    <dgm:pt modelId="{2D548850-FD5B-47C7-BF25-3BEED44400A3}" type="pres">
      <dgm:prSet presAssocID="{7D67CBCF-0922-4246-8698-6797917C4676}" presName="ParentBackground1" presStyleCnt="0"/>
      <dgm:spPr/>
    </dgm:pt>
    <dgm:pt modelId="{B0FE54F8-4515-4784-BE97-932DFD69BEBF}" type="pres">
      <dgm:prSet presAssocID="{7D67CBCF-0922-4246-8698-6797917C4676}" presName="ParentBackground" presStyleLbl="fgAcc1" presStyleIdx="2" presStyleCnt="3"/>
      <dgm:spPr/>
    </dgm:pt>
    <dgm:pt modelId="{E5936320-AA5E-4A3C-918E-30F268E83571}" type="pres">
      <dgm:prSet presAssocID="{7D67CBCF-0922-4246-8698-6797917C4676}" presName="Parent1" presStyleLbl="revTx" presStyleIdx="0" presStyleCnt="0">
        <dgm:presLayoutVars>
          <dgm:chMax val="1"/>
          <dgm:chPref val="1"/>
          <dgm:bulletEnabled val="1"/>
        </dgm:presLayoutVars>
      </dgm:prSet>
      <dgm:spPr/>
    </dgm:pt>
  </dgm:ptLst>
  <dgm:cxnLst>
    <dgm:cxn modelId="{8C59BA2A-D4AE-4C5F-9C68-BBDDF9BBFFDB}" type="presOf" srcId="{A406D834-CCB0-4AF4-B2F1-CD4DCAAEC514}" destId="{F8E84715-4C27-408A-BF84-52F92D948F07}" srcOrd="0" destOrd="0" presId="urn:microsoft.com/office/officeart/2011/layout/CircleProcess"/>
    <dgm:cxn modelId="{210B5132-12A6-437D-A31F-6328159EF9D8}" type="presOf" srcId="{7D67CBCF-0922-4246-8698-6797917C4676}" destId="{E5936320-AA5E-4A3C-918E-30F268E83571}" srcOrd="1" destOrd="0" presId="urn:microsoft.com/office/officeart/2011/layout/CircleProcess"/>
    <dgm:cxn modelId="{9D458D43-2D02-4ABF-9919-7F48B912D219}" srcId="{D4C15F62-7D67-4DCA-8544-9A4ABBDFCCAA}" destId="{A406D834-CCB0-4AF4-B2F1-CD4DCAAEC514}" srcOrd="1" destOrd="0" parTransId="{25291073-5BBE-495A-9D82-B443CA3558E2}" sibTransId="{4891923E-3112-4E5C-AE7C-92F3F3040BD6}"/>
    <dgm:cxn modelId="{F5679D65-14C2-479F-A462-F9A582979656}" type="presOf" srcId="{7D67CBCF-0922-4246-8698-6797917C4676}" destId="{B0FE54F8-4515-4784-BE97-932DFD69BEBF}" srcOrd="0" destOrd="0" presId="urn:microsoft.com/office/officeart/2011/layout/CircleProcess"/>
    <dgm:cxn modelId="{43E35552-8DDD-49C4-B76A-F8688F2A512C}" type="presOf" srcId="{5B6036CF-F08B-4D40-82A6-8907F033A154}" destId="{04A120B8-ABAF-4089-91B1-16B48A2BE1EF}" srcOrd="0" destOrd="0" presId="urn:microsoft.com/office/officeart/2011/layout/CircleProcess"/>
    <dgm:cxn modelId="{850B7C57-4D96-4F0D-90BF-38DD021E6300}" type="presOf" srcId="{D4C15F62-7D67-4DCA-8544-9A4ABBDFCCAA}" destId="{7FA3A4A4-BCE5-4313-908C-C542913E02D1}" srcOrd="0" destOrd="0" presId="urn:microsoft.com/office/officeart/2011/layout/CircleProcess"/>
    <dgm:cxn modelId="{74BAEE99-D0C2-44FA-BA75-ABB003963C59}" srcId="{D4C15F62-7D67-4DCA-8544-9A4ABBDFCCAA}" destId="{5B6036CF-F08B-4D40-82A6-8907F033A154}" srcOrd="2" destOrd="0" parTransId="{610CBBA3-B6D4-4BF9-8E56-C3F8AD26F690}" sibTransId="{6CFC296E-72FF-4532-8743-5BF3125E22D1}"/>
    <dgm:cxn modelId="{5F864AA7-7B90-48DB-BC12-E2B6099435EB}" srcId="{D4C15F62-7D67-4DCA-8544-9A4ABBDFCCAA}" destId="{7D67CBCF-0922-4246-8698-6797917C4676}" srcOrd="0" destOrd="0" parTransId="{2E4223DC-A3AC-4368-AB40-A46B17CD2CBC}" sibTransId="{2872D553-17A1-4AAB-974B-1E46D59F4D57}"/>
    <dgm:cxn modelId="{5EABACBB-CF1B-4B9F-A2AC-F794A2B2ABE9}" type="presOf" srcId="{A406D834-CCB0-4AF4-B2F1-CD4DCAAEC514}" destId="{453E1DC8-2911-426A-AC67-55B9813605B1}" srcOrd="1" destOrd="0" presId="urn:microsoft.com/office/officeart/2011/layout/CircleProcess"/>
    <dgm:cxn modelId="{29C823DF-21EC-41F8-875D-F8B8F6A9960F}" type="presOf" srcId="{5B6036CF-F08B-4D40-82A6-8907F033A154}" destId="{32B62334-521F-4136-8698-19BBBD6A31F1}" srcOrd="1" destOrd="0" presId="urn:microsoft.com/office/officeart/2011/layout/CircleProcess"/>
    <dgm:cxn modelId="{97D86470-ABDB-4705-932A-CD2621BA5B6B}" type="presParOf" srcId="{7FA3A4A4-BCE5-4313-908C-C542913E02D1}" destId="{D10A4C52-8127-4DB6-969E-09E0AF05EFC6}" srcOrd="0" destOrd="0" presId="urn:microsoft.com/office/officeart/2011/layout/CircleProcess"/>
    <dgm:cxn modelId="{2C1FCCF0-684B-40AE-8872-475CFC80C8FF}" type="presParOf" srcId="{D10A4C52-8127-4DB6-969E-09E0AF05EFC6}" destId="{584A3A03-8D87-42A6-919F-1C18207D1885}" srcOrd="0" destOrd="0" presId="urn:microsoft.com/office/officeart/2011/layout/CircleProcess"/>
    <dgm:cxn modelId="{2B5B995F-4833-4F87-9AD1-BBBAB5E50733}" type="presParOf" srcId="{7FA3A4A4-BCE5-4313-908C-C542913E02D1}" destId="{77AB8500-F772-49D1-A78D-1B3797B013BE}" srcOrd="1" destOrd="0" presId="urn:microsoft.com/office/officeart/2011/layout/CircleProcess"/>
    <dgm:cxn modelId="{7F9E7517-7872-4B79-8CFD-C16856349354}" type="presParOf" srcId="{77AB8500-F772-49D1-A78D-1B3797B013BE}" destId="{04A120B8-ABAF-4089-91B1-16B48A2BE1EF}" srcOrd="0" destOrd="0" presId="urn:microsoft.com/office/officeart/2011/layout/CircleProcess"/>
    <dgm:cxn modelId="{A63A3FB3-D7E0-488F-A9AD-4A4F6785C82F}" type="presParOf" srcId="{7FA3A4A4-BCE5-4313-908C-C542913E02D1}" destId="{32B62334-521F-4136-8698-19BBBD6A31F1}" srcOrd="2" destOrd="0" presId="urn:microsoft.com/office/officeart/2011/layout/CircleProcess"/>
    <dgm:cxn modelId="{5890F9BF-3FDD-424B-BE46-A95D2E59A3FC}" type="presParOf" srcId="{7FA3A4A4-BCE5-4313-908C-C542913E02D1}" destId="{C4A03F08-3733-40C4-AB8E-9DC229FF0F35}" srcOrd="3" destOrd="0" presId="urn:microsoft.com/office/officeart/2011/layout/CircleProcess"/>
    <dgm:cxn modelId="{C790F5D2-C2C8-486A-BFA2-58FD7CD16C15}" type="presParOf" srcId="{C4A03F08-3733-40C4-AB8E-9DC229FF0F35}" destId="{1553C5B7-0836-435B-A4B7-678301F59707}" srcOrd="0" destOrd="0" presId="urn:microsoft.com/office/officeart/2011/layout/CircleProcess"/>
    <dgm:cxn modelId="{2E8B86C6-7A1B-45D6-A03A-E088B779F972}" type="presParOf" srcId="{7FA3A4A4-BCE5-4313-908C-C542913E02D1}" destId="{31199CF5-E26B-4CEE-910E-1CDC45FE3DD7}" srcOrd="4" destOrd="0" presId="urn:microsoft.com/office/officeart/2011/layout/CircleProcess"/>
    <dgm:cxn modelId="{2DC60AA1-C665-4D0A-8873-84C53D2CACC1}" type="presParOf" srcId="{31199CF5-E26B-4CEE-910E-1CDC45FE3DD7}" destId="{F8E84715-4C27-408A-BF84-52F92D948F07}" srcOrd="0" destOrd="0" presId="urn:microsoft.com/office/officeart/2011/layout/CircleProcess"/>
    <dgm:cxn modelId="{B714AC2D-3B74-4A20-BEAD-CA83BDF53348}" type="presParOf" srcId="{7FA3A4A4-BCE5-4313-908C-C542913E02D1}" destId="{453E1DC8-2911-426A-AC67-55B9813605B1}" srcOrd="5" destOrd="0" presId="urn:microsoft.com/office/officeart/2011/layout/CircleProcess"/>
    <dgm:cxn modelId="{D5DE60E7-BFD5-448A-8E6B-3B4F103CE39C}" type="presParOf" srcId="{7FA3A4A4-BCE5-4313-908C-C542913E02D1}" destId="{F2745A3B-7C32-4B0A-B861-4B123C0730BD}" srcOrd="6" destOrd="0" presId="urn:microsoft.com/office/officeart/2011/layout/CircleProcess"/>
    <dgm:cxn modelId="{4AD30671-8819-484E-A53F-C133C2D59F33}" type="presParOf" srcId="{F2745A3B-7C32-4B0A-B861-4B123C0730BD}" destId="{B237502D-AA55-4C50-9B61-7997C090B63C}" srcOrd="0" destOrd="0" presId="urn:microsoft.com/office/officeart/2011/layout/CircleProcess"/>
    <dgm:cxn modelId="{56B2949D-F6AA-4C50-9F3C-FF5EA0BFAA14}" type="presParOf" srcId="{7FA3A4A4-BCE5-4313-908C-C542913E02D1}" destId="{2D548850-FD5B-47C7-BF25-3BEED44400A3}" srcOrd="7" destOrd="0" presId="urn:microsoft.com/office/officeart/2011/layout/CircleProcess"/>
    <dgm:cxn modelId="{127F17CF-3F63-4569-87B6-B23268B9E636}" type="presParOf" srcId="{2D548850-FD5B-47C7-BF25-3BEED44400A3}" destId="{B0FE54F8-4515-4784-BE97-932DFD69BEBF}" srcOrd="0" destOrd="0" presId="urn:microsoft.com/office/officeart/2011/layout/CircleProcess"/>
    <dgm:cxn modelId="{659A9E06-A006-49D6-94CF-55B0CFA3A2E6}" type="presParOf" srcId="{7FA3A4A4-BCE5-4313-908C-C542913E02D1}" destId="{E5936320-AA5E-4A3C-918E-30F268E83571}" srcOrd="8" destOrd="0" presId="urn:microsoft.com/office/officeart/2011/layout/CircleProcess"/>
  </dgm:cxnLst>
  <dgm:bg/>
  <dgm:whole>
    <a:ln>
      <a:solidFill>
        <a:schemeClr val="tx1"/>
      </a:solidFill>
    </a:ln>
  </dgm:whole>
  <dgm:extLst>
    <a:ext uri="http://schemas.microsoft.com/office/drawing/2008/diagram">
      <dsp:dataModelExt xmlns:dsp="http://schemas.microsoft.com/office/drawing/2008/diagram" relId="rId2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4A3A03-8D87-42A6-919F-1C18207D1885}">
      <dsp:nvSpPr>
        <dsp:cNvPr id="0" name=""/>
        <dsp:cNvSpPr/>
      </dsp:nvSpPr>
      <dsp:spPr>
        <a:xfrm>
          <a:off x="1910653" y="459565"/>
          <a:ext cx="833460" cy="833615"/>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4A120B8-ABAF-4089-91B1-16B48A2BE1EF}">
      <dsp:nvSpPr>
        <dsp:cNvPr id="0" name=""/>
        <dsp:cNvSpPr/>
      </dsp:nvSpPr>
      <dsp:spPr>
        <a:xfrm>
          <a:off x="1938327" y="487357"/>
          <a:ext cx="778113" cy="778030"/>
        </a:xfrm>
        <a:prstGeom prst="ellipse">
          <a:avLst/>
        </a:prstGeom>
        <a:solidFill>
          <a:schemeClr val="accent6">
            <a:lumMod val="75000"/>
            <a:alpha val="90000"/>
          </a:schemeClr>
        </a:solidFill>
        <a:ln w="12700" cap="flat" cmpd="sng" algn="ctr">
          <a:solidFill>
            <a:schemeClr val="accent6">
              <a:lumMod val="7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err="1">
              <a:solidFill>
                <a:srgbClr val="171818"/>
              </a:solidFill>
              <a:latin typeface="#9Slide03 Oswald Light" panose="00000400000000000000" pitchFamily="2" charset="0"/>
              <a:cs typeface="Times New Roman" panose="02020603050405020304" pitchFamily="18" charset="0"/>
            </a:rPr>
            <a:t>Nhóm</a:t>
          </a:r>
          <a:r>
            <a:rPr lang="en-US" sz="1800" b="1" kern="1200" dirty="0">
              <a:solidFill>
                <a:srgbClr val="171818"/>
              </a:solidFill>
              <a:latin typeface="#9Slide03 Oswald Light" panose="00000400000000000000" pitchFamily="2" charset="0"/>
              <a:cs typeface="Times New Roman" panose="02020603050405020304" pitchFamily="18" charset="0"/>
            </a:rPr>
            <a:t> 5</a:t>
          </a:r>
        </a:p>
      </dsp:txBody>
      <dsp:txXfrm>
        <a:off x="2049563" y="598525"/>
        <a:ext cx="555640" cy="555694"/>
      </dsp:txXfrm>
    </dsp:sp>
    <dsp:sp modelId="{1553C5B7-0836-435B-A4B7-678301F59707}">
      <dsp:nvSpPr>
        <dsp:cNvPr id="0" name=""/>
        <dsp:cNvSpPr/>
      </dsp:nvSpPr>
      <dsp:spPr>
        <a:xfrm rot="2700000">
          <a:off x="1050251" y="460573"/>
          <a:ext cx="831453" cy="831453"/>
        </a:xfrm>
        <a:prstGeom prst="teardrop">
          <a:avLst>
            <a:gd name="adj" fmla="val 100000"/>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E84715-4C27-408A-BF84-52F92D948F07}">
      <dsp:nvSpPr>
        <dsp:cNvPr id="0" name=""/>
        <dsp:cNvSpPr/>
      </dsp:nvSpPr>
      <dsp:spPr>
        <a:xfrm>
          <a:off x="1076921" y="487357"/>
          <a:ext cx="778113" cy="778030"/>
        </a:xfrm>
        <a:prstGeom prst="ellipse">
          <a:avLst/>
        </a:prstGeom>
        <a:solidFill>
          <a:srgbClr val="FFFF00">
            <a:alpha val="90000"/>
          </a:srgbClr>
        </a:solidFill>
        <a:ln w="12700" cap="flat" cmpd="sng" algn="ctr">
          <a:solidFill>
            <a:srgbClr val="FFFF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err="1">
              <a:solidFill>
                <a:srgbClr val="171818"/>
              </a:solidFill>
              <a:latin typeface="#9Slide03 Oswald Light" panose="00000400000000000000" pitchFamily="2" charset="0"/>
              <a:cs typeface="Times New Roman" panose="02020603050405020304" pitchFamily="18" charset="0"/>
            </a:rPr>
            <a:t>Nhóm</a:t>
          </a:r>
          <a:r>
            <a:rPr lang="en-US" sz="1800" b="1" kern="1200" dirty="0">
              <a:solidFill>
                <a:srgbClr val="171818"/>
              </a:solidFill>
              <a:latin typeface="#9Slide03 Oswald Light" panose="00000400000000000000" pitchFamily="2" charset="0"/>
              <a:cs typeface="Times New Roman" panose="02020603050405020304" pitchFamily="18" charset="0"/>
            </a:rPr>
            <a:t> 3</a:t>
          </a:r>
        </a:p>
      </dsp:txBody>
      <dsp:txXfrm>
        <a:off x="1188158" y="598525"/>
        <a:ext cx="555640" cy="555694"/>
      </dsp:txXfrm>
    </dsp:sp>
    <dsp:sp modelId="{B237502D-AA55-4C50-9B61-7997C090B63C}">
      <dsp:nvSpPr>
        <dsp:cNvPr id="0" name=""/>
        <dsp:cNvSpPr/>
      </dsp:nvSpPr>
      <dsp:spPr>
        <a:xfrm rot="2700000">
          <a:off x="188846" y="460573"/>
          <a:ext cx="831453" cy="831453"/>
        </a:xfrm>
        <a:prstGeom prst="teardrop">
          <a:avLst>
            <a:gd name="adj" fmla="val 10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FE54F8-4515-4784-BE97-932DFD69BEBF}">
      <dsp:nvSpPr>
        <dsp:cNvPr id="0" name=""/>
        <dsp:cNvSpPr/>
      </dsp:nvSpPr>
      <dsp:spPr>
        <a:xfrm>
          <a:off x="215515" y="487357"/>
          <a:ext cx="778113" cy="778030"/>
        </a:xfrm>
        <a:prstGeom prst="ellipse">
          <a:avLst/>
        </a:prstGeom>
        <a:solidFill>
          <a:srgbClr val="00B050">
            <a:alpha val="90000"/>
          </a:srgbClr>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a:solidFill>
                <a:srgbClr val="171818"/>
              </a:solidFill>
              <a:latin typeface="#9Slide03 Oswald Light" panose="00000400000000000000" pitchFamily="2" charset="0"/>
              <a:cs typeface="Times New Roman" panose="02020603050405020304" pitchFamily="18" charset="0"/>
            </a:rPr>
            <a:t>Nhóm 1</a:t>
          </a:r>
        </a:p>
      </dsp:txBody>
      <dsp:txXfrm>
        <a:off x="326752" y="598525"/>
        <a:ext cx="555640" cy="5556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4A3A03-8D87-42A6-919F-1C18207D1885}">
      <dsp:nvSpPr>
        <dsp:cNvPr id="0" name=""/>
        <dsp:cNvSpPr/>
      </dsp:nvSpPr>
      <dsp:spPr>
        <a:xfrm>
          <a:off x="1910652" y="459565"/>
          <a:ext cx="833460" cy="83361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A120B8-ABAF-4089-91B1-16B48A2BE1EF}">
      <dsp:nvSpPr>
        <dsp:cNvPr id="0" name=""/>
        <dsp:cNvSpPr/>
      </dsp:nvSpPr>
      <dsp:spPr>
        <a:xfrm>
          <a:off x="1938326" y="487357"/>
          <a:ext cx="778113" cy="778030"/>
        </a:xfrm>
        <a:prstGeom prst="ellipse">
          <a:avLst/>
        </a:prstGeom>
        <a:solidFill>
          <a:srgbClr val="7030A0">
            <a:alpha val="90000"/>
          </a:srgbClr>
        </a:solidFill>
        <a:ln w="12700" cap="flat" cmpd="sng" algn="ctr">
          <a:solidFill>
            <a:srgbClr val="7030A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err="1">
              <a:solidFill>
                <a:schemeClr val="bg1"/>
              </a:solidFill>
              <a:latin typeface="#9Slide03 Oswald Light" panose="00000400000000000000" pitchFamily="2" charset="0"/>
              <a:cs typeface="Times New Roman" panose="02020603050405020304" pitchFamily="18" charset="0"/>
            </a:rPr>
            <a:t>Nhóm</a:t>
          </a:r>
          <a:r>
            <a:rPr lang="en-US" sz="1800" b="1" kern="1200" dirty="0">
              <a:solidFill>
                <a:schemeClr val="bg1"/>
              </a:solidFill>
              <a:latin typeface="#9Slide03 Oswald Light" panose="00000400000000000000" pitchFamily="2" charset="0"/>
              <a:cs typeface="Times New Roman" panose="02020603050405020304" pitchFamily="18" charset="0"/>
            </a:rPr>
            <a:t> 6</a:t>
          </a:r>
        </a:p>
      </dsp:txBody>
      <dsp:txXfrm>
        <a:off x="2049563" y="598525"/>
        <a:ext cx="555640" cy="555694"/>
      </dsp:txXfrm>
    </dsp:sp>
    <dsp:sp modelId="{1553C5B7-0836-435B-A4B7-678301F59707}">
      <dsp:nvSpPr>
        <dsp:cNvPr id="0" name=""/>
        <dsp:cNvSpPr/>
      </dsp:nvSpPr>
      <dsp:spPr>
        <a:xfrm rot="2700000">
          <a:off x="1050251" y="460573"/>
          <a:ext cx="831453" cy="831453"/>
        </a:xfrm>
        <a:prstGeom prst="teardrop">
          <a:avLst>
            <a:gd name="adj" fmla="val 100000"/>
          </a:avLst>
        </a:prstGeom>
        <a:solidFill>
          <a:schemeClr val="accent6">
            <a:lumMod val="50000"/>
          </a:schemeClr>
        </a:solidFill>
        <a:ln w="12700" cap="flat" cmpd="sng" algn="ctr">
          <a:solidFill>
            <a:schemeClr val="accent6">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E84715-4C27-408A-BF84-52F92D948F07}">
      <dsp:nvSpPr>
        <dsp:cNvPr id="0" name=""/>
        <dsp:cNvSpPr/>
      </dsp:nvSpPr>
      <dsp:spPr>
        <a:xfrm>
          <a:off x="1076921" y="487357"/>
          <a:ext cx="778113" cy="778030"/>
        </a:xfrm>
        <a:prstGeom prst="ellipse">
          <a:avLst/>
        </a:prstGeom>
        <a:solidFill>
          <a:schemeClr val="accent6">
            <a:lumMod val="50000"/>
            <a:alpha val="90000"/>
          </a:schemeClr>
        </a:solidFill>
        <a:ln w="12700" cap="flat" cmpd="sng" algn="ctr">
          <a:solidFill>
            <a:schemeClr val="accent6">
              <a:lumMod val="5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err="1">
              <a:solidFill>
                <a:schemeClr val="bg1"/>
              </a:solidFill>
              <a:latin typeface="#9Slide03 Oswald Light" panose="00000400000000000000" pitchFamily="2" charset="0"/>
              <a:cs typeface="Times New Roman" panose="02020603050405020304" pitchFamily="18" charset="0"/>
            </a:rPr>
            <a:t>Nhóm</a:t>
          </a:r>
          <a:r>
            <a:rPr lang="en-US" sz="1800" b="1" kern="1200" dirty="0">
              <a:solidFill>
                <a:schemeClr val="bg1"/>
              </a:solidFill>
              <a:latin typeface="#9Slide03 Oswald Light" panose="00000400000000000000" pitchFamily="2" charset="0"/>
              <a:cs typeface="Times New Roman" panose="02020603050405020304" pitchFamily="18" charset="0"/>
            </a:rPr>
            <a:t> 4</a:t>
          </a:r>
        </a:p>
      </dsp:txBody>
      <dsp:txXfrm>
        <a:off x="1188157" y="598525"/>
        <a:ext cx="555640" cy="555694"/>
      </dsp:txXfrm>
    </dsp:sp>
    <dsp:sp modelId="{B237502D-AA55-4C50-9B61-7997C090B63C}">
      <dsp:nvSpPr>
        <dsp:cNvPr id="0" name=""/>
        <dsp:cNvSpPr/>
      </dsp:nvSpPr>
      <dsp:spPr>
        <a:xfrm rot="2700000">
          <a:off x="188846" y="460573"/>
          <a:ext cx="831453" cy="831453"/>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FE54F8-4515-4784-BE97-932DFD69BEBF}">
      <dsp:nvSpPr>
        <dsp:cNvPr id="0" name=""/>
        <dsp:cNvSpPr/>
      </dsp:nvSpPr>
      <dsp:spPr>
        <a:xfrm>
          <a:off x="215515" y="487357"/>
          <a:ext cx="778113" cy="778030"/>
        </a:xfrm>
        <a:prstGeom prst="ellipse">
          <a:avLst/>
        </a:prstGeom>
        <a:solidFill>
          <a:srgbClr val="0070C0">
            <a:alpha val="90000"/>
          </a:srgb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a:solidFill>
                <a:schemeClr val="bg1"/>
              </a:solidFill>
              <a:latin typeface="#9Slide03 Oswald Light" panose="00000400000000000000" pitchFamily="2" charset="0"/>
              <a:cs typeface="Times New Roman" panose="02020603050405020304" pitchFamily="18" charset="0"/>
            </a:rPr>
            <a:t>Nhóm 2</a:t>
          </a:r>
        </a:p>
      </dsp:txBody>
      <dsp:txXfrm>
        <a:off x="326752" y="598525"/>
        <a:ext cx="555640" cy="55569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4A3A03-8D87-42A6-919F-1C18207D1885}">
      <dsp:nvSpPr>
        <dsp:cNvPr id="0" name=""/>
        <dsp:cNvSpPr/>
      </dsp:nvSpPr>
      <dsp:spPr>
        <a:xfrm>
          <a:off x="1910653" y="459565"/>
          <a:ext cx="833460" cy="833615"/>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4A120B8-ABAF-4089-91B1-16B48A2BE1EF}">
      <dsp:nvSpPr>
        <dsp:cNvPr id="0" name=""/>
        <dsp:cNvSpPr/>
      </dsp:nvSpPr>
      <dsp:spPr>
        <a:xfrm>
          <a:off x="1938327" y="487357"/>
          <a:ext cx="778113" cy="778030"/>
        </a:xfrm>
        <a:prstGeom prst="ellipse">
          <a:avLst/>
        </a:prstGeom>
        <a:solidFill>
          <a:schemeClr val="accent6">
            <a:lumMod val="75000"/>
            <a:alpha val="90000"/>
          </a:schemeClr>
        </a:solidFill>
        <a:ln w="12700" cap="flat" cmpd="sng" algn="ctr">
          <a:solidFill>
            <a:schemeClr val="accent6">
              <a:lumMod val="7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err="1">
              <a:solidFill>
                <a:srgbClr val="171818"/>
              </a:solidFill>
              <a:latin typeface="#9Slide03 Oswald Light" panose="00000400000000000000" pitchFamily="2" charset="0"/>
              <a:cs typeface="Times New Roman" panose="02020603050405020304" pitchFamily="18" charset="0"/>
            </a:rPr>
            <a:t>Nhóm</a:t>
          </a:r>
          <a:r>
            <a:rPr lang="en-US" sz="1800" b="1" kern="1200" dirty="0">
              <a:solidFill>
                <a:srgbClr val="171818"/>
              </a:solidFill>
              <a:latin typeface="#9Slide03 Oswald Light" panose="00000400000000000000" pitchFamily="2" charset="0"/>
              <a:cs typeface="Times New Roman" panose="02020603050405020304" pitchFamily="18" charset="0"/>
            </a:rPr>
            <a:t> 5</a:t>
          </a:r>
        </a:p>
      </dsp:txBody>
      <dsp:txXfrm>
        <a:off x="2049563" y="598525"/>
        <a:ext cx="555640" cy="555694"/>
      </dsp:txXfrm>
    </dsp:sp>
    <dsp:sp modelId="{1553C5B7-0836-435B-A4B7-678301F59707}">
      <dsp:nvSpPr>
        <dsp:cNvPr id="0" name=""/>
        <dsp:cNvSpPr/>
      </dsp:nvSpPr>
      <dsp:spPr>
        <a:xfrm rot="2700000">
          <a:off x="1050251" y="460573"/>
          <a:ext cx="831453" cy="831453"/>
        </a:xfrm>
        <a:prstGeom prst="teardrop">
          <a:avLst>
            <a:gd name="adj" fmla="val 100000"/>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E84715-4C27-408A-BF84-52F92D948F07}">
      <dsp:nvSpPr>
        <dsp:cNvPr id="0" name=""/>
        <dsp:cNvSpPr/>
      </dsp:nvSpPr>
      <dsp:spPr>
        <a:xfrm>
          <a:off x="1076921" y="487357"/>
          <a:ext cx="778113" cy="778030"/>
        </a:xfrm>
        <a:prstGeom prst="ellipse">
          <a:avLst/>
        </a:prstGeom>
        <a:solidFill>
          <a:srgbClr val="FFFF00">
            <a:alpha val="90000"/>
          </a:srgbClr>
        </a:solidFill>
        <a:ln w="12700" cap="flat" cmpd="sng" algn="ctr">
          <a:solidFill>
            <a:srgbClr val="FFFF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err="1">
              <a:solidFill>
                <a:srgbClr val="171818"/>
              </a:solidFill>
              <a:latin typeface="#9Slide03 Oswald Light" panose="00000400000000000000" pitchFamily="2" charset="0"/>
              <a:cs typeface="Times New Roman" panose="02020603050405020304" pitchFamily="18" charset="0"/>
            </a:rPr>
            <a:t>Nhóm</a:t>
          </a:r>
          <a:r>
            <a:rPr lang="en-US" sz="1800" b="1" kern="1200" dirty="0">
              <a:solidFill>
                <a:srgbClr val="171818"/>
              </a:solidFill>
              <a:latin typeface="#9Slide03 Oswald Light" panose="00000400000000000000" pitchFamily="2" charset="0"/>
              <a:cs typeface="Times New Roman" panose="02020603050405020304" pitchFamily="18" charset="0"/>
            </a:rPr>
            <a:t> 3</a:t>
          </a:r>
        </a:p>
      </dsp:txBody>
      <dsp:txXfrm>
        <a:off x="1188158" y="598525"/>
        <a:ext cx="555640" cy="555694"/>
      </dsp:txXfrm>
    </dsp:sp>
    <dsp:sp modelId="{B237502D-AA55-4C50-9B61-7997C090B63C}">
      <dsp:nvSpPr>
        <dsp:cNvPr id="0" name=""/>
        <dsp:cNvSpPr/>
      </dsp:nvSpPr>
      <dsp:spPr>
        <a:xfrm rot="2700000">
          <a:off x="188846" y="460573"/>
          <a:ext cx="831453" cy="831453"/>
        </a:xfrm>
        <a:prstGeom prst="teardrop">
          <a:avLst>
            <a:gd name="adj" fmla="val 10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FE54F8-4515-4784-BE97-932DFD69BEBF}">
      <dsp:nvSpPr>
        <dsp:cNvPr id="0" name=""/>
        <dsp:cNvSpPr/>
      </dsp:nvSpPr>
      <dsp:spPr>
        <a:xfrm>
          <a:off x="215515" y="487357"/>
          <a:ext cx="778113" cy="778030"/>
        </a:xfrm>
        <a:prstGeom prst="ellipse">
          <a:avLst/>
        </a:prstGeom>
        <a:solidFill>
          <a:srgbClr val="00B050">
            <a:alpha val="90000"/>
          </a:srgbClr>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a:solidFill>
                <a:srgbClr val="171818"/>
              </a:solidFill>
              <a:latin typeface="#9Slide03 Oswald Light" panose="00000400000000000000" pitchFamily="2" charset="0"/>
              <a:cs typeface="Times New Roman" panose="02020603050405020304" pitchFamily="18" charset="0"/>
            </a:rPr>
            <a:t>Nhóm 1</a:t>
          </a:r>
        </a:p>
      </dsp:txBody>
      <dsp:txXfrm>
        <a:off x="326752" y="598525"/>
        <a:ext cx="555640" cy="55569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4A3A03-8D87-42A6-919F-1C18207D1885}">
      <dsp:nvSpPr>
        <dsp:cNvPr id="0" name=""/>
        <dsp:cNvSpPr/>
      </dsp:nvSpPr>
      <dsp:spPr>
        <a:xfrm>
          <a:off x="1910652" y="459565"/>
          <a:ext cx="833460" cy="83361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A120B8-ABAF-4089-91B1-16B48A2BE1EF}">
      <dsp:nvSpPr>
        <dsp:cNvPr id="0" name=""/>
        <dsp:cNvSpPr/>
      </dsp:nvSpPr>
      <dsp:spPr>
        <a:xfrm>
          <a:off x="1938326" y="487357"/>
          <a:ext cx="778113" cy="778030"/>
        </a:xfrm>
        <a:prstGeom prst="ellipse">
          <a:avLst/>
        </a:prstGeom>
        <a:solidFill>
          <a:srgbClr val="7030A0">
            <a:alpha val="90000"/>
          </a:srgbClr>
        </a:solidFill>
        <a:ln w="12700" cap="flat" cmpd="sng" algn="ctr">
          <a:solidFill>
            <a:srgbClr val="7030A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err="1">
              <a:solidFill>
                <a:schemeClr val="bg1"/>
              </a:solidFill>
              <a:latin typeface="#9Slide03 Oswald Light" panose="00000400000000000000" pitchFamily="2" charset="0"/>
              <a:cs typeface="Times New Roman" panose="02020603050405020304" pitchFamily="18" charset="0"/>
            </a:rPr>
            <a:t>Nhóm</a:t>
          </a:r>
          <a:r>
            <a:rPr lang="en-US" sz="1800" b="1" kern="1200" dirty="0">
              <a:solidFill>
                <a:schemeClr val="bg1"/>
              </a:solidFill>
              <a:latin typeface="#9Slide03 Oswald Light" panose="00000400000000000000" pitchFamily="2" charset="0"/>
              <a:cs typeface="Times New Roman" panose="02020603050405020304" pitchFamily="18" charset="0"/>
            </a:rPr>
            <a:t> 6</a:t>
          </a:r>
        </a:p>
      </dsp:txBody>
      <dsp:txXfrm>
        <a:off x="2049563" y="598525"/>
        <a:ext cx="555640" cy="555694"/>
      </dsp:txXfrm>
    </dsp:sp>
    <dsp:sp modelId="{1553C5B7-0836-435B-A4B7-678301F59707}">
      <dsp:nvSpPr>
        <dsp:cNvPr id="0" name=""/>
        <dsp:cNvSpPr/>
      </dsp:nvSpPr>
      <dsp:spPr>
        <a:xfrm rot="2700000">
          <a:off x="1050251" y="460573"/>
          <a:ext cx="831453" cy="831453"/>
        </a:xfrm>
        <a:prstGeom prst="teardrop">
          <a:avLst>
            <a:gd name="adj" fmla="val 100000"/>
          </a:avLst>
        </a:prstGeom>
        <a:solidFill>
          <a:schemeClr val="accent6">
            <a:lumMod val="50000"/>
          </a:schemeClr>
        </a:solidFill>
        <a:ln w="12700" cap="flat" cmpd="sng" algn="ctr">
          <a:solidFill>
            <a:schemeClr val="accent6">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E84715-4C27-408A-BF84-52F92D948F07}">
      <dsp:nvSpPr>
        <dsp:cNvPr id="0" name=""/>
        <dsp:cNvSpPr/>
      </dsp:nvSpPr>
      <dsp:spPr>
        <a:xfrm>
          <a:off x="1076921" y="487357"/>
          <a:ext cx="778113" cy="778030"/>
        </a:xfrm>
        <a:prstGeom prst="ellipse">
          <a:avLst/>
        </a:prstGeom>
        <a:solidFill>
          <a:schemeClr val="accent6">
            <a:lumMod val="50000"/>
            <a:alpha val="90000"/>
          </a:schemeClr>
        </a:solidFill>
        <a:ln w="12700" cap="flat" cmpd="sng" algn="ctr">
          <a:solidFill>
            <a:schemeClr val="accent6">
              <a:lumMod val="5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err="1">
              <a:solidFill>
                <a:schemeClr val="bg1"/>
              </a:solidFill>
              <a:latin typeface="#9Slide03 Oswald Light" panose="00000400000000000000" pitchFamily="2" charset="0"/>
              <a:cs typeface="Times New Roman" panose="02020603050405020304" pitchFamily="18" charset="0"/>
            </a:rPr>
            <a:t>Nhóm</a:t>
          </a:r>
          <a:r>
            <a:rPr lang="en-US" sz="1800" b="1" kern="1200" dirty="0">
              <a:solidFill>
                <a:schemeClr val="bg1"/>
              </a:solidFill>
              <a:latin typeface="#9Slide03 Oswald Light" panose="00000400000000000000" pitchFamily="2" charset="0"/>
              <a:cs typeface="Times New Roman" panose="02020603050405020304" pitchFamily="18" charset="0"/>
            </a:rPr>
            <a:t> 4</a:t>
          </a:r>
        </a:p>
      </dsp:txBody>
      <dsp:txXfrm>
        <a:off x="1188157" y="598525"/>
        <a:ext cx="555640" cy="555694"/>
      </dsp:txXfrm>
    </dsp:sp>
    <dsp:sp modelId="{B237502D-AA55-4C50-9B61-7997C090B63C}">
      <dsp:nvSpPr>
        <dsp:cNvPr id="0" name=""/>
        <dsp:cNvSpPr/>
      </dsp:nvSpPr>
      <dsp:spPr>
        <a:xfrm rot="2700000">
          <a:off x="188846" y="460573"/>
          <a:ext cx="831453" cy="831453"/>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FE54F8-4515-4784-BE97-932DFD69BEBF}">
      <dsp:nvSpPr>
        <dsp:cNvPr id="0" name=""/>
        <dsp:cNvSpPr/>
      </dsp:nvSpPr>
      <dsp:spPr>
        <a:xfrm>
          <a:off x="215515" y="487357"/>
          <a:ext cx="778113" cy="778030"/>
        </a:xfrm>
        <a:prstGeom prst="ellipse">
          <a:avLst/>
        </a:prstGeom>
        <a:solidFill>
          <a:srgbClr val="0070C0">
            <a:alpha val="90000"/>
          </a:srgb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a:solidFill>
                <a:schemeClr val="bg1"/>
              </a:solidFill>
              <a:latin typeface="#9Slide03 Oswald Light" panose="00000400000000000000" pitchFamily="2" charset="0"/>
              <a:cs typeface="Times New Roman" panose="02020603050405020304" pitchFamily="18" charset="0"/>
            </a:rPr>
            <a:t>Nhóm 2</a:t>
          </a:r>
        </a:p>
      </dsp:txBody>
      <dsp:txXfrm>
        <a:off x="326752" y="598525"/>
        <a:ext cx="555640" cy="55569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4A3A03-8D87-42A6-919F-1C18207D1885}">
      <dsp:nvSpPr>
        <dsp:cNvPr id="0" name=""/>
        <dsp:cNvSpPr/>
      </dsp:nvSpPr>
      <dsp:spPr>
        <a:xfrm>
          <a:off x="1910653" y="459565"/>
          <a:ext cx="833460" cy="833615"/>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4A120B8-ABAF-4089-91B1-16B48A2BE1EF}">
      <dsp:nvSpPr>
        <dsp:cNvPr id="0" name=""/>
        <dsp:cNvSpPr/>
      </dsp:nvSpPr>
      <dsp:spPr>
        <a:xfrm>
          <a:off x="1938327" y="487357"/>
          <a:ext cx="778113" cy="778030"/>
        </a:xfrm>
        <a:prstGeom prst="ellipse">
          <a:avLst/>
        </a:prstGeom>
        <a:solidFill>
          <a:schemeClr val="accent6">
            <a:lumMod val="75000"/>
            <a:alpha val="90000"/>
          </a:schemeClr>
        </a:solidFill>
        <a:ln w="12700" cap="flat" cmpd="sng" algn="ctr">
          <a:solidFill>
            <a:schemeClr val="accent6">
              <a:lumMod val="7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err="1">
              <a:solidFill>
                <a:srgbClr val="171818"/>
              </a:solidFill>
              <a:latin typeface="#9Slide03 Oswald Light" panose="00000400000000000000" pitchFamily="2" charset="0"/>
              <a:cs typeface="Times New Roman" panose="02020603050405020304" pitchFamily="18" charset="0"/>
            </a:rPr>
            <a:t>Nhóm</a:t>
          </a:r>
          <a:r>
            <a:rPr lang="en-US" sz="1800" b="1" kern="1200" dirty="0">
              <a:solidFill>
                <a:srgbClr val="171818"/>
              </a:solidFill>
              <a:latin typeface="#9Slide03 Oswald Light" panose="00000400000000000000" pitchFamily="2" charset="0"/>
              <a:cs typeface="Times New Roman" panose="02020603050405020304" pitchFamily="18" charset="0"/>
            </a:rPr>
            <a:t> 5</a:t>
          </a:r>
        </a:p>
      </dsp:txBody>
      <dsp:txXfrm>
        <a:off x="2049563" y="598525"/>
        <a:ext cx="555640" cy="555694"/>
      </dsp:txXfrm>
    </dsp:sp>
    <dsp:sp modelId="{1553C5B7-0836-435B-A4B7-678301F59707}">
      <dsp:nvSpPr>
        <dsp:cNvPr id="0" name=""/>
        <dsp:cNvSpPr/>
      </dsp:nvSpPr>
      <dsp:spPr>
        <a:xfrm rot="2700000">
          <a:off x="1050251" y="460573"/>
          <a:ext cx="831453" cy="831453"/>
        </a:xfrm>
        <a:prstGeom prst="teardrop">
          <a:avLst>
            <a:gd name="adj" fmla="val 100000"/>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E84715-4C27-408A-BF84-52F92D948F07}">
      <dsp:nvSpPr>
        <dsp:cNvPr id="0" name=""/>
        <dsp:cNvSpPr/>
      </dsp:nvSpPr>
      <dsp:spPr>
        <a:xfrm>
          <a:off x="1076921" y="487357"/>
          <a:ext cx="778113" cy="778030"/>
        </a:xfrm>
        <a:prstGeom prst="ellipse">
          <a:avLst/>
        </a:prstGeom>
        <a:solidFill>
          <a:srgbClr val="FFFF00">
            <a:alpha val="90000"/>
          </a:srgbClr>
        </a:solidFill>
        <a:ln w="12700" cap="flat" cmpd="sng" algn="ctr">
          <a:solidFill>
            <a:srgbClr val="FFFF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err="1">
              <a:solidFill>
                <a:srgbClr val="171818"/>
              </a:solidFill>
              <a:latin typeface="#9Slide03 Oswald Light" panose="00000400000000000000" pitchFamily="2" charset="0"/>
              <a:cs typeface="Times New Roman" panose="02020603050405020304" pitchFamily="18" charset="0"/>
            </a:rPr>
            <a:t>Nhóm</a:t>
          </a:r>
          <a:r>
            <a:rPr lang="en-US" sz="1800" b="1" kern="1200" dirty="0">
              <a:solidFill>
                <a:srgbClr val="171818"/>
              </a:solidFill>
              <a:latin typeface="#9Slide03 Oswald Light" panose="00000400000000000000" pitchFamily="2" charset="0"/>
              <a:cs typeface="Times New Roman" panose="02020603050405020304" pitchFamily="18" charset="0"/>
            </a:rPr>
            <a:t> 3</a:t>
          </a:r>
        </a:p>
      </dsp:txBody>
      <dsp:txXfrm>
        <a:off x="1188158" y="598525"/>
        <a:ext cx="555640" cy="555694"/>
      </dsp:txXfrm>
    </dsp:sp>
    <dsp:sp modelId="{B237502D-AA55-4C50-9B61-7997C090B63C}">
      <dsp:nvSpPr>
        <dsp:cNvPr id="0" name=""/>
        <dsp:cNvSpPr/>
      </dsp:nvSpPr>
      <dsp:spPr>
        <a:xfrm rot="2700000">
          <a:off x="188846" y="460573"/>
          <a:ext cx="831453" cy="831453"/>
        </a:xfrm>
        <a:prstGeom prst="teardrop">
          <a:avLst>
            <a:gd name="adj" fmla="val 10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FE54F8-4515-4784-BE97-932DFD69BEBF}">
      <dsp:nvSpPr>
        <dsp:cNvPr id="0" name=""/>
        <dsp:cNvSpPr/>
      </dsp:nvSpPr>
      <dsp:spPr>
        <a:xfrm>
          <a:off x="215515" y="487357"/>
          <a:ext cx="778113" cy="778030"/>
        </a:xfrm>
        <a:prstGeom prst="ellipse">
          <a:avLst/>
        </a:prstGeom>
        <a:solidFill>
          <a:srgbClr val="00B050">
            <a:alpha val="90000"/>
          </a:srgbClr>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a:solidFill>
                <a:srgbClr val="171818"/>
              </a:solidFill>
              <a:latin typeface="#9Slide03 Oswald Light" panose="00000400000000000000" pitchFamily="2" charset="0"/>
              <a:cs typeface="Times New Roman" panose="02020603050405020304" pitchFamily="18" charset="0"/>
            </a:rPr>
            <a:t>Nhóm 1</a:t>
          </a:r>
        </a:p>
      </dsp:txBody>
      <dsp:txXfrm>
        <a:off x="326752" y="598525"/>
        <a:ext cx="555640" cy="55569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4A3A03-8D87-42A6-919F-1C18207D1885}">
      <dsp:nvSpPr>
        <dsp:cNvPr id="0" name=""/>
        <dsp:cNvSpPr/>
      </dsp:nvSpPr>
      <dsp:spPr>
        <a:xfrm>
          <a:off x="1910652" y="459565"/>
          <a:ext cx="833460" cy="83361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A120B8-ABAF-4089-91B1-16B48A2BE1EF}">
      <dsp:nvSpPr>
        <dsp:cNvPr id="0" name=""/>
        <dsp:cNvSpPr/>
      </dsp:nvSpPr>
      <dsp:spPr>
        <a:xfrm>
          <a:off x="1938326" y="487357"/>
          <a:ext cx="778113" cy="778030"/>
        </a:xfrm>
        <a:prstGeom prst="ellipse">
          <a:avLst/>
        </a:prstGeom>
        <a:solidFill>
          <a:srgbClr val="7030A0">
            <a:alpha val="90000"/>
          </a:srgbClr>
        </a:solidFill>
        <a:ln w="12700" cap="flat" cmpd="sng" algn="ctr">
          <a:solidFill>
            <a:srgbClr val="7030A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err="1">
              <a:solidFill>
                <a:schemeClr val="bg1"/>
              </a:solidFill>
              <a:latin typeface="#9Slide03 Oswald Light" panose="00000400000000000000" pitchFamily="2" charset="0"/>
              <a:cs typeface="Times New Roman" panose="02020603050405020304" pitchFamily="18" charset="0"/>
            </a:rPr>
            <a:t>Nhóm</a:t>
          </a:r>
          <a:r>
            <a:rPr lang="en-US" sz="1800" b="1" kern="1200" dirty="0">
              <a:solidFill>
                <a:schemeClr val="bg1"/>
              </a:solidFill>
              <a:latin typeface="#9Slide03 Oswald Light" panose="00000400000000000000" pitchFamily="2" charset="0"/>
              <a:cs typeface="Times New Roman" panose="02020603050405020304" pitchFamily="18" charset="0"/>
            </a:rPr>
            <a:t> 6</a:t>
          </a:r>
        </a:p>
      </dsp:txBody>
      <dsp:txXfrm>
        <a:off x="2049563" y="598525"/>
        <a:ext cx="555640" cy="555694"/>
      </dsp:txXfrm>
    </dsp:sp>
    <dsp:sp modelId="{1553C5B7-0836-435B-A4B7-678301F59707}">
      <dsp:nvSpPr>
        <dsp:cNvPr id="0" name=""/>
        <dsp:cNvSpPr/>
      </dsp:nvSpPr>
      <dsp:spPr>
        <a:xfrm rot="2700000">
          <a:off x="1050251" y="460573"/>
          <a:ext cx="831453" cy="831453"/>
        </a:xfrm>
        <a:prstGeom prst="teardrop">
          <a:avLst>
            <a:gd name="adj" fmla="val 100000"/>
          </a:avLst>
        </a:prstGeom>
        <a:solidFill>
          <a:schemeClr val="accent6">
            <a:lumMod val="50000"/>
          </a:schemeClr>
        </a:solidFill>
        <a:ln w="12700" cap="flat" cmpd="sng" algn="ctr">
          <a:solidFill>
            <a:schemeClr val="accent6">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E84715-4C27-408A-BF84-52F92D948F07}">
      <dsp:nvSpPr>
        <dsp:cNvPr id="0" name=""/>
        <dsp:cNvSpPr/>
      </dsp:nvSpPr>
      <dsp:spPr>
        <a:xfrm>
          <a:off x="1076921" y="487357"/>
          <a:ext cx="778113" cy="778030"/>
        </a:xfrm>
        <a:prstGeom prst="ellipse">
          <a:avLst/>
        </a:prstGeom>
        <a:solidFill>
          <a:schemeClr val="accent6">
            <a:lumMod val="50000"/>
            <a:alpha val="90000"/>
          </a:schemeClr>
        </a:solidFill>
        <a:ln w="12700" cap="flat" cmpd="sng" algn="ctr">
          <a:solidFill>
            <a:schemeClr val="accent6">
              <a:lumMod val="5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err="1">
              <a:solidFill>
                <a:schemeClr val="bg1"/>
              </a:solidFill>
              <a:latin typeface="#9Slide03 Oswald Light" panose="00000400000000000000" pitchFamily="2" charset="0"/>
              <a:cs typeface="Times New Roman" panose="02020603050405020304" pitchFamily="18" charset="0"/>
            </a:rPr>
            <a:t>Nhóm</a:t>
          </a:r>
          <a:r>
            <a:rPr lang="en-US" sz="1800" b="1" kern="1200" dirty="0">
              <a:solidFill>
                <a:schemeClr val="bg1"/>
              </a:solidFill>
              <a:latin typeface="#9Slide03 Oswald Light" panose="00000400000000000000" pitchFamily="2" charset="0"/>
              <a:cs typeface="Times New Roman" panose="02020603050405020304" pitchFamily="18" charset="0"/>
            </a:rPr>
            <a:t> 4</a:t>
          </a:r>
        </a:p>
      </dsp:txBody>
      <dsp:txXfrm>
        <a:off x="1188157" y="598525"/>
        <a:ext cx="555640" cy="555694"/>
      </dsp:txXfrm>
    </dsp:sp>
    <dsp:sp modelId="{B237502D-AA55-4C50-9B61-7997C090B63C}">
      <dsp:nvSpPr>
        <dsp:cNvPr id="0" name=""/>
        <dsp:cNvSpPr/>
      </dsp:nvSpPr>
      <dsp:spPr>
        <a:xfrm rot="2700000">
          <a:off x="188846" y="460573"/>
          <a:ext cx="831453" cy="831453"/>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FE54F8-4515-4784-BE97-932DFD69BEBF}">
      <dsp:nvSpPr>
        <dsp:cNvPr id="0" name=""/>
        <dsp:cNvSpPr/>
      </dsp:nvSpPr>
      <dsp:spPr>
        <a:xfrm>
          <a:off x="215515" y="487357"/>
          <a:ext cx="778113" cy="778030"/>
        </a:xfrm>
        <a:prstGeom prst="ellipse">
          <a:avLst/>
        </a:prstGeom>
        <a:solidFill>
          <a:srgbClr val="0070C0">
            <a:alpha val="90000"/>
          </a:srgb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a:solidFill>
                <a:schemeClr val="bg1"/>
              </a:solidFill>
              <a:latin typeface="#9Slide03 Oswald Light" panose="00000400000000000000" pitchFamily="2" charset="0"/>
              <a:cs typeface="Times New Roman" panose="02020603050405020304" pitchFamily="18" charset="0"/>
            </a:rPr>
            <a:t>Nhóm 2</a:t>
          </a:r>
        </a:p>
      </dsp:txBody>
      <dsp:txXfrm>
        <a:off x="326752" y="598525"/>
        <a:ext cx="555640" cy="555694"/>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2B7E333-EB94-0629-45F3-C6C3019BE69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A15F2F2-8137-A7CC-0F60-6325BAC9ACF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2EA5251-1232-4BF8-871B-FE021BEA08BC}" type="datetimeFigureOut">
              <a:rPr lang="en-US" smtClean="0"/>
              <a:t>3/7/2025</a:t>
            </a:fld>
            <a:endParaRPr lang="en-US"/>
          </a:p>
        </p:txBody>
      </p:sp>
      <p:sp>
        <p:nvSpPr>
          <p:cNvPr id="4" name="Footer Placeholder 3">
            <a:extLst>
              <a:ext uri="{FF2B5EF4-FFF2-40B4-BE49-F238E27FC236}">
                <a16:creationId xmlns:a16="http://schemas.microsoft.com/office/drawing/2014/main" id="{D75FA0F8-2E9C-0BAD-C471-AC8CB50D029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41D0E0D-38A4-94AF-4C3A-E55C5E90A5E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7132FCE-F73C-4714-AB68-E24AE9ED7651}" type="slidenum">
              <a:rPr lang="en-US" smtClean="0"/>
              <a:t>‹#›</a:t>
            </a:fld>
            <a:endParaRPr lang="en-US"/>
          </a:p>
        </p:txBody>
      </p:sp>
    </p:spTree>
    <p:extLst>
      <p:ext uri="{BB962C8B-B14F-4D97-AF65-F5344CB8AC3E}">
        <p14:creationId xmlns:p14="http://schemas.microsoft.com/office/powerpoint/2010/main" val="13993962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0878D5-D249-4806-B1BE-609A3EDB3DFC}" type="datetimeFigureOut">
              <a:rPr lang="en-US" smtClean="0"/>
              <a:t>3/7/2025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A6B2C2-18F6-44E8-B047-EDF5D7C91DD2}" type="slidenum">
              <a:rPr lang="en-US" smtClean="0"/>
              <a:t>‹#›</a:t>
            </a:fld>
            <a:endParaRPr lang="en-US"/>
          </a:p>
        </p:txBody>
      </p:sp>
    </p:spTree>
    <p:extLst>
      <p:ext uri="{BB962C8B-B14F-4D97-AF65-F5344CB8AC3E}">
        <p14:creationId xmlns:p14="http://schemas.microsoft.com/office/powerpoint/2010/main" val="335297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180340" algn="just">
              <a:lnSpc>
                <a:spcPct val="115000"/>
              </a:lnSpc>
              <a:spcAft>
                <a:spcPts val="600"/>
              </a:spcAft>
            </a:pPr>
            <a:r>
              <a:rPr lang="vi-VN" sz="1800" i="1" dirty="0">
                <a:effectLst/>
                <a:latin typeface="Times New Roman" panose="02020603050405020304" pitchFamily="18" charset="0"/>
                <a:ea typeface="Times New Roman" panose="02020603050405020304" pitchFamily="18" charset="0"/>
              </a:rPr>
              <a:t>Tài nguyên thiên nhiên là toàn bộ các nguồn của cải vật chất được hình thành và tồn tại trong tự nhiên mà con người có thể khai thác, sử dụng trong sản xuất, đời sống để đáp ứng nhu cầu của mình. Nó là các điều kiện cần thiết cho sự tồn tại và phát triển của xã hội loài người.</a:t>
            </a:r>
            <a:endParaRPr lang="en-US" sz="1800" dirty="0">
              <a:effectLst/>
              <a:latin typeface="Times New Roman" panose="02020603050405020304" pitchFamily="18" charset="0"/>
              <a:ea typeface="Times New Roman" panose="02020603050405020304" pitchFamily="18" charset="0"/>
            </a:endParaRPr>
          </a:p>
          <a:p>
            <a:pPr indent="180340" algn="just">
              <a:lnSpc>
                <a:spcPct val="115000"/>
              </a:lnSpc>
              <a:spcAft>
                <a:spcPts val="600"/>
              </a:spcAft>
            </a:pPr>
            <a:r>
              <a:rPr lang="vi-VN" sz="1800" i="1" dirty="0">
                <a:effectLst/>
                <a:latin typeface="Times New Roman" panose="02020603050405020304" pitchFamily="18" charset="0"/>
                <a:ea typeface="Times New Roman" panose="02020603050405020304" pitchFamily="18" charset="0"/>
              </a:rPr>
              <a:t>Tài nguyên thiên nhiên đa dạng phong phú là lợi thế của một quốc gia khi đưa ra các chính sách phát triển kinh tế. Với nguồn tài nguyên thiên nhiên phong phú và đa dạng, Việt Nam đã đưa kinh tế phát triển trên cả ba vùng kinh tế là nông nghiệp, công nghiệp và dịch vụ. Tuy nhiên, nguồn tài nguyên thiên nhiên của Việt Nam đã bị khai thác và làm dụng quá mức khiến cho một số loại tài nguyên bị suy giảm trầm trọng.</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Chính</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vì</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vậy</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cần</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phải</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hết</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sức</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quan</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tâm</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đến</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Cambria" panose="02040503050406030204" pitchFamily="18" charset="0"/>
                <a:cs typeface="Times New Roman" panose="02020603050405020304" pitchFamily="18" charset="0"/>
              </a:rPr>
              <a:t>vấn</a:t>
            </a:r>
            <a:r>
              <a:rPr lang="en-US" sz="1800" i="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1800" i="1" dirty="0" err="1">
                <a:effectLst/>
                <a:latin typeface="Times New Roman" panose="02020603050405020304" pitchFamily="18" charset="0"/>
                <a:ea typeface="Cambria" panose="02040503050406030204" pitchFamily="18" charset="0"/>
                <a:cs typeface="Times New Roman" panose="02020603050405020304" pitchFamily="18" charset="0"/>
              </a:rPr>
              <a:t>đề</a:t>
            </a:r>
            <a:r>
              <a:rPr lang="en-US" sz="1800" i="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1800" i="1" dirty="0" err="1">
                <a:effectLst/>
                <a:latin typeface="Times New Roman" panose="02020603050405020304" pitchFamily="18" charset="0"/>
                <a:ea typeface="Cambria" panose="02040503050406030204" pitchFamily="18" charset="0"/>
                <a:cs typeface="Times New Roman" panose="02020603050405020304" pitchFamily="18" charset="0"/>
              </a:rPr>
              <a:t>sử</a:t>
            </a:r>
            <a:r>
              <a:rPr lang="en-US" sz="1800" i="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1800" i="1" dirty="0" err="1">
                <a:effectLst/>
                <a:latin typeface="Times New Roman" panose="02020603050405020304" pitchFamily="18" charset="0"/>
                <a:ea typeface="Cambria" panose="02040503050406030204" pitchFamily="18" charset="0"/>
                <a:cs typeface="Times New Roman" panose="02020603050405020304" pitchFamily="18" charset="0"/>
              </a:rPr>
              <a:t>dụng</a:t>
            </a:r>
            <a:r>
              <a:rPr lang="en-US" sz="1800" i="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1800" i="1" dirty="0" err="1">
                <a:effectLst/>
                <a:latin typeface="Times New Roman" panose="02020603050405020304" pitchFamily="18" charset="0"/>
                <a:ea typeface="Cambria" panose="02040503050406030204" pitchFamily="18" charset="0"/>
                <a:cs typeface="Times New Roman" panose="02020603050405020304" pitchFamily="18" charset="0"/>
              </a:rPr>
              <a:t>hợp</a:t>
            </a:r>
            <a:r>
              <a:rPr lang="en-US" sz="1800" i="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1800" i="1" dirty="0" err="1">
                <a:effectLst/>
                <a:latin typeface="Times New Roman" panose="02020603050405020304" pitchFamily="18" charset="0"/>
                <a:ea typeface="Cambria" panose="02040503050406030204" pitchFamily="18" charset="0"/>
                <a:cs typeface="Times New Roman" panose="02020603050405020304" pitchFamily="18" charset="0"/>
              </a:rPr>
              <a:t>lí</a:t>
            </a:r>
            <a:r>
              <a:rPr lang="en-US" sz="1800" i="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1800" i="1" dirty="0" err="1">
                <a:effectLst/>
                <a:latin typeface="Times New Roman" panose="02020603050405020304" pitchFamily="18" charset="0"/>
                <a:ea typeface="Cambria" panose="02040503050406030204" pitchFamily="18" charset="0"/>
                <a:cs typeface="Times New Roman" panose="02020603050405020304" pitchFamily="18" charset="0"/>
              </a:rPr>
              <a:t>tài</a:t>
            </a:r>
            <a:r>
              <a:rPr lang="en-US" sz="1800" i="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1800" i="1" dirty="0" err="1">
                <a:effectLst/>
                <a:latin typeface="Times New Roman" panose="02020603050405020304" pitchFamily="18" charset="0"/>
                <a:ea typeface="Cambria" panose="02040503050406030204" pitchFamily="18" charset="0"/>
                <a:cs typeface="Times New Roman" panose="02020603050405020304" pitchFamily="18" charset="0"/>
              </a:rPr>
              <a:t>nguyên</a:t>
            </a:r>
            <a:r>
              <a:rPr lang="en-US" sz="1800" i="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1800" i="1" dirty="0" err="1">
                <a:effectLst/>
                <a:latin typeface="Times New Roman" panose="02020603050405020304" pitchFamily="18" charset="0"/>
                <a:ea typeface="Cambria" panose="02040503050406030204" pitchFamily="18" charset="0"/>
                <a:cs typeface="Times New Roman" panose="02020603050405020304" pitchFamily="18" charset="0"/>
              </a:rPr>
              <a:t>thiên</a:t>
            </a:r>
            <a:r>
              <a:rPr lang="en-US" sz="1800" i="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1800" i="1" dirty="0" err="1">
                <a:effectLst/>
                <a:latin typeface="Times New Roman" panose="02020603050405020304" pitchFamily="18" charset="0"/>
                <a:ea typeface="Cambria" panose="02040503050406030204" pitchFamily="18" charset="0"/>
                <a:cs typeface="Times New Roman" panose="02020603050405020304" pitchFamily="18" charset="0"/>
              </a:rPr>
              <a:t>nhiên</a:t>
            </a:r>
            <a:r>
              <a:rPr lang="en-US" sz="1800" i="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1800" i="1" dirty="0" err="1">
                <a:effectLst/>
                <a:latin typeface="Times New Roman" panose="02020603050405020304" pitchFamily="18" charset="0"/>
                <a:ea typeface="Cambria" panose="02040503050406030204" pitchFamily="18" charset="0"/>
                <a:cs typeface="Times New Roman" panose="02020603050405020304" pitchFamily="18" charset="0"/>
              </a:rPr>
              <a:t>và</a:t>
            </a:r>
            <a:r>
              <a:rPr lang="en-US" sz="1800" i="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1800" i="1" dirty="0" err="1">
                <a:effectLst/>
                <a:latin typeface="Times New Roman" panose="02020603050405020304" pitchFamily="18" charset="0"/>
                <a:ea typeface="Cambria" panose="02040503050406030204" pitchFamily="18" charset="0"/>
                <a:cs typeface="Times New Roman" panose="02020603050405020304" pitchFamily="18" charset="0"/>
              </a:rPr>
              <a:t>bảo</a:t>
            </a:r>
            <a:r>
              <a:rPr lang="en-US" sz="1800" i="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1800" i="1" dirty="0" err="1">
                <a:effectLst/>
                <a:latin typeface="Times New Roman" panose="02020603050405020304" pitchFamily="18" charset="0"/>
                <a:ea typeface="Cambria" panose="02040503050406030204" pitchFamily="18" charset="0"/>
                <a:cs typeface="Times New Roman" panose="02020603050405020304" pitchFamily="18" charset="0"/>
              </a:rPr>
              <a:t>vệ</a:t>
            </a:r>
            <a:r>
              <a:rPr lang="en-US" sz="1800" i="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1800" i="1" dirty="0" err="1">
                <a:effectLst/>
                <a:latin typeface="Times New Roman" panose="02020603050405020304" pitchFamily="18" charset="0"/>
                <a:ea typeface="Cambria" panose="02040503050406030204" pitchFamily="18" charset="0"/>
                <a:cs typeface="Times New Roman" panose="02020603050405020304" pitchFamily="18" charset="0"/>
              </a:rPr>
              <a:t>môi</a:t>
            </a:r>
            <a:r>
              <a:rPr lang="en-US" sz="1800" i="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1800" i="1" dirty="0" err="1">
                <a:effectLst/>
                <a:latin typeface="Times New Roman" panose="02020603050405020304" pitchFamily="18" charset="0"/>
                <a:ea typeface="Cambria" panose="02040503050406030204" pitchFamily="18" charset="0"/>
                <a:cs typeface="Times New Roman" panose="02020603050405020304" pitchFamily="18" charset="0"/>
              </a:rPr>
              <a:t>trường</a:t>
            </a:r>
            <a:r>
              <a:rPr lang="en-US" sz="1800" i="1" dirty="0">
                <a:effectLst/>
                <a:latin typeface="Times New Roman" panose="02020603050405020304" pitchFamily="18" charset="0"/>
                <a:ea typeface="Cambria" panose="02040503050406030204" pitchFamily="18" charset="0"/>
                <a:cs typeface="Times New Roman" panose="02020603050405020304" pitchFamily="18" charset="0"/>
              </a:rPr>
              <a:t>” ở </a:t>
            </a:r>
            <a:r>
              <a:rPr lang="en-US" sz="1800" i="1" dirty="0" err="1">
                <a:effectLst/>
                <a:latin typeface="Times New Roman" panose="02020603050405020304" pitchFamily="18" charset="0"/>
                <a:ea typeface="Cambria" panose="02040503050406030204" pitchFamily="18" charset="0"/>
                <a:cs typeface="Times New Roman" panose="02020603050405020304" pitchFamily="18" charset="0"/>
              </a:rPr>
              <a:t>nước</a:t>
            </a:r>
            <a:r>
              <a:rPr lang="en-US" sz="1800" i="1" dirty="0">
                <a:effectLst/>
                <a:latin typeface="Times New Roman" panose="02020603050405020304" pitchFamily="18" charset="0"/>
                <a:ea typeface="Cambria" panose="02040503050406030204" pitchFamily="18" charset="0"/>
                <a:cs typeface="Times New Roman" panose="02020603050405020304" pitchFamily="18" charset="0"/>
              </a:rPr>
              <a:t> ta.</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6A6B2C2-18F6-44E8-B047-EDF5D7C91DD2}" type="slidenum">
              <a:rPr lang="en-US" smtClean="0"/>
              <a:t>2</a:t>
            </a:fld>
            <a:endParaRPr lang="en-US"/>
          </a:p>
        </p:txBody>
      </p:sp>
    </p:spTree>
    <p:extLst>
      <p:ext uri="{BB962C8B-B14F-4D97-AF65-F5344CB8AC3E}">
        <p14:creationId xmlns:p14="http://schemas.microsoft.com/office/powerpoint/2010/main" val="3448142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A6B2C2-18F6-44E8-B047-EDF5D7C91DD2}" type="slidenum">
              <a:rPr lang="en-US" smtClean="0"/>
              <a:t>10</a:t>
            </a:fld>
            <a:endParaRPr lang="en-US"/>
          </a:p>
        </p:txBody>
      </p:sp>
    </p:spTree>
    <p:extLst>
      <p:ext uri="{BB962C8B-B14F-4D97-AF65-F5344CB8AC3E}">
        <p14:creationId xmlns:p14="http://schemas.microsoft.com/office/powerpoint/2010/main" val="25840345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A6B2C2-18F6-44E8-B047-EDF5D7C91DD2}" type="slidenum">
              <a:rPr lang="en-US" smtClean="0"/>
              <a:t>13</a:t>
            </a:fld>
            <a:endParaRPr lang="en-US"/>
          </a:p>
        </p:txBody>
      </p:sp>
    </p:spTree>
    <p:extLst>
      <p:ext uri="{BB962C8B-B14F-4D97-AF65-F5344CB8AC3E}">
        <p14:creationId xmlns:p14="http://schemas.microsoft.com/office/powerpoint/2010/main" val="26756952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A6B2C2-18F6-44E8-B047-EDF5D7C91DD2}" type="slidenum">
              <a:rPr lang="en-US" smtClean="0"/>
              <a:t>14</a:t>
            </a:fld>
            <a:endParaRPr lang="en-US"/>
          </a:p>
        </p:txBody>
      </p:sp>
    </p:spTree>
    <p:extLst>
      <p:ext uri="{BB962C8B-B14F-4D97-AF65-F5344CB8AC3E}">
        <p14:creationId xmlns:p14="http://schemas.microsoft.com/office/powerpoint/2010/main" val="2878451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A6B2C2-18F6-44E8-B047-EDF5D7C91DD2}" type="slidenum">
              <a:rPr lang="en-US" smtClean="0"/>
              <a:t>15</a:t>
            </a:fld>
            <a:endParaRPr lang="en-US"/>
          </a:p>
        </p:txBody>
      </p:sp>
    </p:spTree>
    <p:extLst>
      <p:ext uri="{BB962C8B-B14F-4D97-AF65-F5344CB8AC3E}">
        <p14:creationId xmlns:p14="http://schemas.microsoft.com/office/powerpoint/2010/main" val="18462154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A6B2C2-18F6-44E8-B047-EDF5D7C91DD2}" type="slidenum">
              <a:rPr lang="en-US" smtClean="0"/>
              <a:t>16</a:t>
            </a:fld>
            <a:endParaRPr lang="en-US"/>
          </a:p>
        </p:txBody>
      </p:sp>
    </p:spTree>
    <p:extLst>
      <p:ext uri="{BB962C8B-B14F-4D97-AF65-F5344CB8AC3E}">
        <p14:creationId xmlns:p14="http://schemas.microsoft.com/office/powerpoint/2010/main" val="14952301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A6B2C2-18F6-44E8-B047-EDF5D7C91DD2}" type="slidenum">
              <a:rPr lang="en-US" smtClean="0"/>
              <a:t>17</a:t>
            </a:fld>
            <a:endParaRPr lang="en-US"/>
          </a:p>
        </p:txBody>
      </p:sp>
    </p:spTree>
    <p:extLst>
      <p:ext uri="{BB962C8B-B14F-4D97-AF65-F5344CB8AC3E}">
        <p14:creationId xmlns:p14="http://schemas.microsoft.com/office/powerpoint/2010/main" val="33119937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A6B2C2-18F6-44E8-B047-EDF5D7C91DD2}" type="slidenum">
              <a:rPr lang="en-US" smtClean="0"/>
              <a:t>18</a:t>
            </a:fld>
            <a:endParaRPr lang="en-US"/>
          </a:p>
        </p:txBody>
      </p:sp>
    </p:spTree>
    <p:extLst>
      <p:ext uri="{BB962C8B-B14F-4D97-AF65-F5344CB8AC3E}">
        <p14:creationId xmlns:p14="http://schemas.microsoft.com/office/powerpoint/2010/main" val="14431972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A6B2C2-18F6-44E8-B047-EDF5D7C91DD2}" type="slidenum">
              <a:rPr lang="en-US" smtClean="0"/>
              <a:t>19</a:t>
            </a:fld>
            <a:endParaRPr lang="en-US"/>
          </a:p>
        </p:txBody>
      </p:sp>
    </p:spTree>
    <p:extLst>
      <p:ext uri="{BB962C8B-B14F-4D97-AF65-F5344CB8AC3E}">
        <p14:creationId xmlns:p14="http://schemas.microsoft.com/office/powerpoint/2010/main" val="12894248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42618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39172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5772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73601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094772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4327ADF-48C9-49CF-BD4D-82399BF64AD3}"/>
              </a:ext>
            </a:extLst>
          </p:cNvPr>
          <p:cNvSpPr>
            <a:spLocks noGrp="1"/>
          </p:cNvSpPr>
          <p:nvPr>
            <p:ph type="sldNum" sz="quarter" idx="12"/>
          </p:nvPr>
        </p:nvSpPr>
        <p:spPr>
          <a:xfrm>
            <a:off x="10905482" y="6356350"/>
            <a:ext cx="1112082" cy="365125"/>
          </a:xfrm>
          <a:prstGeom prst="rect">
            <a:avLst/>
          </a:prstGeom>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9673128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7949AB7-007E-4D4D-A2C1-2C5C3310C0B6}"/>
              </a:ext>
            </a:extLst>
          </p:cNvPr>
          <p:cNvSpPr>
            <a:spLocks noGrp="1"/>
          </p:cNvSpPr>
          <p:nvPr>
            <p:ph type="sldNum" sz="quarter" idx="12"/>
          </p:nvPr>
        </p:nvSpPr>
        <p:spPr>
          <a:xfrm>
            <a:off x="10905482" y="6356350"/>
            <a:ext cx="1112082" cy="365125"/>
          </a:xfrm>
          <a:prstGeom prst="rect">
            <a:avLst/>
          </a:prstGeom>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7492838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8B69738E-5865-473C-BAFB-BDB385C06931}"/>
              </a:ext>
            </a:extLst>
          </p:cNvPr>
          <p:cNvSpPr>
            <a:spLocks noGrp="1"/>
          </p:cNvSpPr>
          <p:nvPr>
            <p:ph type="sldNum" sz="quarter" idx="12"/>
          </p:nvPr>
        </p:nvSpPr>
        <p:spPr>
          <a:xfrm>
            <a:off x="10905482" y="6356350"/>
            <a:ext cx="1112082" cy="365125"/>
          </a:xfrm>
          <a:prstGeom prst="rect">
            <a:avLst/>
          </a:prstGeom>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2168352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F1768E0-4535-4B0D-8B94-4C10740B0A6B}"/>
              </a:ext>
            </a:extLst>
          </p:cNvPr>
          <p:cNvSpPr>
            <a:spLocks noGrp="1"/>
          </p:cNvSpPr>
          <p:nvPr>
            <p:ph type="sldNum" sz="quarter" idx="12"/>
          </p:nvPr>
        </p:nvSpPr>
        <p:spPr>
          <a:xfrm>
            <a:off x="10905482" y="6356350"/>
            <a:ext cx="1112082" cy="365125"/>
          </a:xfrm>
          <a:prstGeom prst="rect">
            <a:avLst/>
          </a:prstGeom>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9696285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480318A-245C-4841-AB57-CEC5CC124D02}"/>
              </a:ext>
            </a:extLst>
          </p:cNvPr>
          <p:cNvSpPr>
            <a:spLocks noGrp="1"/>
          </p:cNvSpPr>
          <p:nvPr>
            <p:ph type="sldNum" sz="quarter" idx="12"/>
          </p:nvPr>
        </p:nvSpPr>
        <p:spPr>
          <a:xfrm>
            <a:off x="10905482" y="6356350"/>
            <a:ext cx="1112082" cy="365125"/>
          </a:xfrm>
          <a:prstGeom prst="rect">
            <a:avLst/>
          </a:prstGeom>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7148422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34D63845-314D-499C-BB75-CE9162BE6EEB}"/>
              </a:ext>
            </a:extLst>
          </p:cNvPr>
          <p:cNvSpPr>
            <a:spLocks noGrp="1"/>
          </p:cNvSpPr>
          <p:nvPr>
            <p:ph type="sldNum" sz="quarter" idx="12"/>
          </p:nvPr>
        </p:nvSpPr>
        <p:spPr>
          <a:xfrm>
            <a:off x="10905482" y="6356350"/>
            <a:ext cx="1112082" cy="365125"/>
          </a:xfrm>
          <a:prstGeom prst="rect">
            <a:avLst/>
          </a:prstGeom>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4013055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8284929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3F5135F-115E-423C-BE4A-B56C35DC9F3E}"/>
              </a:ext>
            </a:extLst>
          </p:cNvPr>
          <p:cNvGrpSpPr/>
          <p:nvPr/>
        </p:nvGrpSpPr>
        <p:grpSpPr>
          <a:xfrm>
            <a:off x="174436" y="6356005"/>
            <a:ext cx="358083" cy="358083"/>
            <a:chOff x="4135740" y="1745599"/>
            <a:chExt cx="558732" cy="558732"/>
          </a:xfrm>
        </p:grpSpPr>
        <p:grpSp>
          <p:nvGrpSpPr>
            <p:cNvPr id="8" name="Group 7">
              <a:extLst>
                <a:ext uri="{FF2B5EF4-FFF2-40B4-BE49-F238E27FC236}">
                  <a16:creationId xmlns:a16="http://schemas.microsoft.com/office/drawing/2014/main" id="{82C1E318-0F1F-4920-8C7D-FBAC66631B54}"/>
                </a:ext>
              </a:extLst>
            </p:cNvPr>
            <p:cNvGrpSpPr/>
            <p:nvPr/>
          </p:nvGrpSpPr>
          <p:grpSpPr>
            <a:xfrm>
              <a:off x="4135740" y="1745599"/>
              <a:ext cx="558732" cy="558732"/>
              <a:chOff x="1028007" y="1706560"/>
              <a:chExt cx="575710" cy="575710"/>
            </a:xfrm>
          </p:grpSpPr>
          <p:cxnSp>
            <p:nvCxnSpPr>
              <p:cNvPr id="10" name="Straight Connector 9">
                <a:extLst>
                  <a:ext uri="{FF2B5EF4-FFF2-40B4-BE49-F238E27FC236}">
                    <a16:creationId xmlns:a16="http://schemas.microsoft.com/office/drawing/2014/main" id="{DE4A7237-B6EB-4FB7-8B68-7C27438D477D}"/>
                  </a:ext>
                </a:extLst>
              </p:cNvPr>
              <p:cNvCxnSpPr>
                <a:cxnSpLocks/>
              </p:cNvCxnSpPr>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4E00FDE-0838-4B5B-A782-6B6C92DB0A89}"/>
                  </a:ext>
                </a:extLst>
              </p:cNvPr>
              <p:cNvCxnSpPr>
                <a:cxnSpLocks/>
              </p:cNvCxnSpPr>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 name="Oval 8">
              <a:extLst>
                <a:ext uri="{FF2B5EF4-FFF2-40B4-BE49-F238E27FC236}">
                  <a16:creationId xmlns:a16="http://schemas.microsoft.com/office/drawing/2014/main" id="{2BC1B2F3-8E83-4A70-B103-979C67EECED1}"/>
                </a:ext>
              </a:extLst>
            </p:cNvPr>
            <p:cNvSpPr/>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9" name="Picture 28">
            <a:extLst>
              <a:ext uri="{FF2B5EF4-FFF2-40B4-BE49-F238E27FC236}">
                <a16:creationId xmlns:a16="http://schemas.microsoft.com/office/drawing/2014/main" id="{4EB12997-5855-8863-AA0D-E86025315C7A}"/>
              </a:ext>
            </a:extLst>
          </p:cNvPr>
          <p:cNvPicPr>
            <a:picLocks noChangeAspect="1"/>
          </p:cNvPicPr>
          <p:nvPr userDrawn="1"/>
        </p:nvPicPr>
        <p:blipFill>
          <a:blip r:embed="rId14"/>
          <a:stretch>
            <a:fillRect/>
          </a:stretch>
        </p:blipFill>
        <p:spPr>
          <a:xfrm>
            <a:off x="11154352" y="5900924"/>
            <a:ext cx="1144822" cy="1000234"/>
          </a:xfrm>
          <a:prstGeom prst="rect">
            <a:avLst/>
          </a:prstGeom>
        </p:spPr>
      </p:pic>
    </p:spTree>
    <p:extLst>
      <p:ext uri="{BB962C8B-B14F-4D97-AF65-F5344CB8AC3E}">
        <p14:creationId xmlns:p14="http://schemas.microsoft.com/office/powerpoint/2010/main" val="311777798"/>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50" r:id="rId6"/>
    <p:sldLayoutId id="2147483745" r:id="rId7"/>
    <p:sldLayoutId id="2147483746" r:id="rId8"/>
    <p:sldLayoutId id="2147483747" r:id="rId9"/>
    <p:sldLayoutId id="2147483749" r:id="rId10"/>
    <p:sldLayoutId id="2147483748" r:id="rId11"/>
    <p:sldLayoutId id="2147483752" r:id="rId12"/>
  </p:sldLayoutIdLst>
  <p:txStyles>
    <p:titleStyle>
      <a:lvl1pPr algn="l" defTabSz="914400" rtl="0" eaLnBrk="1" latinLnBrk="0" hangingPunct="1">
        <a:lnSpc>
          <a:spcPct val="120000"/>
        </a:lnSpc>
        <a:spcBef>
          <a:spcPct val="0"/>
        </a:spcBef>
        <a:buNone/>
        <a:defRPr sz="4000" i="1" kern="1200">
          <a:solidFill>
            <a:srgbClr val="000000"/>
          </a:solidFill>
          <a:highlight>
            <a:srgbClr val="FFFF00"/>
          </a:highligh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6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Consolas" panose="020B0609020204030204" pitchFamily="49" charset="0"/>
        <a:buChar char="+"/>
        <a:defRPr sz="1400" kern="1200">
          <a:solidFill>
            <a:schemeClr val="tx1"/>
          </a:solidFill>
          <a:latin typeface="+mn-lt"/>
          <a:ea typeface="+mn-ea"/>
          <a:cs typeface="+mn-cs"/>
        </a:defRPr>
      </a:lvl2pPr>
      <a:lvl3pPr marL="64008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822960" indent="-228600" algn="l" defTabSz="914400" rtl="0" eaLnBrk="1" latinLnBrk="0" hangingPunct="1">
        <a:lnSpc>
          <a:spcPct val="120000"/>
        </a:lnSpc>
        <a:spcBef>
          <a:spcPts val="500"/>
        </a:spcBef>
        <a:buFont typeface="Consolas" panose="020B0609020204030204" pitchFamily="49" charset="0"/>
        <a:buChar char="+"/>
        <a:defRPr sz="1200" kern="1200">
          <a:solidFill>
            <a:schemeClr val="tx1"/>
          </a:solidFill>
          <a:latin typeface="+mn-lt"/>
          <a:ea typeface="+mn-ea"/>
          <a:cs typeface="+mn-cs"/>
        </a:defRPr>
      </a:lvl4pPr>
      <a:lvl5pPr marL="100584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31.png"/><Relationship Id="rId3" Type="http://schemas.openxmlformats.org/officeDocument/2006/relationships/image" Target="../media/image8.jpg"/><Relationship Id="rId7" Type="http://schemas.openxmlformats.org/officeDocument/2006/relationships/image" Target="../media/image23.png"/><Relationship Id="rId12" Type="http://schemas.openxmlformats.org/officeDocument/2006/relationships/image" Target="../media/image26.svg"/><Relationship Id="rId2" Type="http://schemas.openxmlformats.org/officeDocument/2006/relationships/notesSlide" Target="../notesSlides/notesSlide2.xml"/><Relationship Id="rId16"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16.svg"/><Relationship Id="rId11" Type="http://schemas.openxmlformats.org/officeDocument/2006/relationships/image" Target="../media/image25.png"/><Relationship Id="rId5" Type="http://schemas.openxmlformats.org/officeDocument/2006/relationships/image" Target="../media/image15.png"/><Relationship Id="rId15" Type="http://schemas.openxmlformats.org/officeDocument/2006/relationships/chart" Target="../charts/chart2.xml"/><Relationship Id="rId10" Type="http://schemas.openxmlformats.org/officeDocument/2006/relationships/image" Target="../media/image20.sv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diagramLayout" Target="../diagrams/layout5.xml"/><Relationship Id="rId18" Type="http://schemas.openxmlformats.org/officeDocument/2006/relationships/diagramLayout" Target="../diagrams/layout6.xml"/><Relationship Id="rId26" Type="http://schemas.openxmlformats.org/officeDocument/2006/relationships/image" Target="../media/image34.png"/><Relationship Id="rId3" Type="http://schemas.openxmlformats.org/officeDocument/2006/relationships/image" Target="../media/image14.png"/><Relationship Id="rId21" Type="http://schemas.microsoft.com/office/2007/relationships/diagramDrawing" Target="../diagrams/drawing6.xml"/><Relationship Id="rId7" Type="http://schemas.openxmlformats.org/officeDocument/2006/relationships/image" Target="../media/image24.svg"/><Relationship Id="rId12" Type="http://schemas.openxmlformats.org/officeDocument/2006/relationships/diagramData" Target="../diagrams/data5.xml"/><Relationship Id="rId17" Type="http://schemas.openxmlformats.org/officeDocument/2006/relationships/diagramData" Target="../diagrams/data6.xml"/><Relationship Id="rId25" Type="http://schemas.openxmlformats.org/officeDocument/2006/relationships/image" Target="../media/image33.png"/><Relationship Id="rId2" Type="http://schemas.openxmlformats.org/officeDocument/2006/relationships/image" Target="../media/image8.jpg"/><Relationship Id="rId16" Type="http://schemas.microsoft.com/office/2007/relationships/diagramDrawing" Target="../diagrams/drawing5.xml"/><Relationship Id="rId20" Type="http://schemas.openxmlformats.org/officeDocument/2006/relationships/diagramColors" Target="../diagrams/colors6.xml"/><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6.svg"/><Relationship Id="rId24" Type="http://schemas.openxmlformats.org/officeDocument/2006/relationships/image" Target="../media/image32.png"/><Relationship Id="rId5" Type="http://schemas.openxmlformats.org/officeDocument/2006/relationships/image" Target="../media/image16.svg"/><Relationship Id="rId15" Type="http://schemas.openxmlformats.org/officeDocument/2006/relationships/diagramColors" Target="../diagrams/colors5.xml"/><Relationship Id="rId23" Type="http://schemas.openxmlformats.org/officeDocument/2006/relationships/image" Target="../media/image31.png"/><Relationship Id="rId10" Type="http://schemas.openxmlformats.org/officeDocument/2006/relationships/image" Target="../media/image25.png"/><Relationship Id="rId19" Type="http://schemas.openxmlformats.org/officeDocument/2006/relationships/diagramQuickStyle" Target="../diagrams/quickStyle6.xml"/><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diagramQuickStyle" Target="../diagrams/quickStyle5.xml"/><Relationship Id="rId22" Type="http://schemas.openxmlformats.org/officeDocument/2006/relationships/image" Target="../media/image27.png"/><Relationship Id="rId27"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1.png"/><Relationship Id="rId3" Type="http://schemas.openxmlformats.org/officeDocument/2006/relationships/image" Target="../media/image16.svg"/><Relationship Id="rId7" Type="http://schemas.openxmlformats.org/officeDocument/2006/relationships/image" Target="../media/image20.svg"/><Relationship Id="rId12" Type="http://schemas.openxmlformats.org/officeDocument/2006/relationships/image" Target="../media/image34.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33.png"/><Relationship Id="rId5" Type="http://schemas.openxmlformats.org/officeDocument/2006/relationships/image" Target="../media/image24.svg"/><Relationship Id="rId10" Type="http://schemas.openxmlformats.org/officeDocument/2006/relationships/image" Target="../media/image32.png"/><Relationship Id="rId4" Type="http://schemas.openxmlformats.org/officeDocument/2006/relationships/image" Target="../media/image23.png"/><Relationship Id="rId9" Type="http://schemas.openxmlformats.org/officeDocument/2006/relationships/image" Target="../media/image26.svg"/></Relationships>
</file>

<file path=ppt/slides/_rels/slide13.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30.png"/><Relationship Id="rId18" Type="http://schemas.openxmlformats.org/officeDocument/2006/relationships/image" Target="../media/image36.svg"/><Relationship Id="rId3" Type="http://schemas.openxmlformats.org/officeDocument/2006/relationships/image" Target="../media/image8.jpg"/><Relationship Id="rId21" Type="http://schemas.openxmlformats.org/officeDocument/2006/relationships/image" Target="../media/image34.png"/><Relationship Id="rId7" Type="http://schemas.openxmlformats.org/officeDocument/2006/relationships/image" Target="../media/image23.png"/><Relationship Id="rId12" Type="http://schemas.openxmlformats.org/officeDocument/2006/relationships/image" Target="../media/image26.svg"/><Relationship Id="rId17" Type="http://schemas.openxmlformats.org/officeDocument/2006/relationships/image" Target="../media/image35.png"/><Relationship Id="rId2" Type="http://schemas.openxmlformats.org/officeDocument/2006/relationships/notesSlide" Target="../notesSlides/notesSlide3.xml"/><Relationship Id="rId16" Type="http://schemas.openxmlformats.org/officeDocument/2006/relationships/hyperlink" Target="https://bom.so/kutLMn" TargetMode="External"/><Relationship Id="rId20"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16.svg"/><Relationship Id="rId11" Type="http://schemas.openxmlformats.org/officeDocument/2006/relationships/image" Target="../media/image25.png"/><Relationship Id="rId5" Type="http://schemas.openxmlformats.org/officeDocument/2006/relationships/image" Target="../media/image15.png"/><Relationship Id="rId15" Type="http://schemas.openxmlformats.org/officeDocument/2006/relationships/hyperlink" Target="https://bom.so/umeES5" TargetMode="External"/><Relationship Id="rId10" Type="http://schemas.openxmlformats.org/officeDocument/2006/relationships/image" Target="../media/image20.svg"/><Relationship Id="rId19" Type="http://schemas.openxmlformats.org/officeDocument/2006/relationships/image" Target="../media/image37.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hyperlink" Target="https://bom.so/RgbeOx"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35.png"/><Relationship Id="rId18" Type="http://schemas.openxmlformats.org/officeDocument/2006/relationships/image" Target="../media/image38.png"/><Relationship Id="rId3" Type="http://schemas.openxmlformats.org/officeDocument/2006/relationships/image" Target="../media/image8.jpg"/><Relationship Id="rId7" Type="http://schemas.openxmlformats.org/officeDocument/2006/relationships/image" Target="../media/image19.png"/><Relationship Id="rId12" Type="http://schemas.openxmlformats.org/officeDocument/2006/relationships/image" Target="../media/image30.png"/><Relationship Id="rId17" Type="http://schemas.openxmlformats.org/officeDocument/2006/relationships/image" Target="../media/image24.svg"/><Relationship Id="rId2" Type="http://schemas.openxmlformats.org/officeDocument/2006/relationships/notesSlide" Target="../notesSlides/notesSlide4.xml"/><Relationship Id="rId16" Type="http://schemas.openxmlformats.org/officeDocument/2006/relationships/image" Target="../media/image23.png"/><Relationship Id="rId20"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16.svg"/><Relationship Id="rId11" Type="http://schemas.openxmlformats.org/officeDocument/2006/relationships/image" Target="../media/image31.png"/><Relationship Id="rId5" Type="http://schemas.openxmlformats.org/officeDocument/2006/relationships/image" Target="../media/image15.png"/><Relationship Id="rId15" Type="http://schemas.openxmlformats.org/officeDocument/2006/relationships/image" Target="../media/image37.png"/><Relationship Id="rId10" Type="http://schemas.openxmlformats.org/officeDocument/2006/relationships/image" Target="../media/image26.svg"/><Relationship Id="rId19" Type="http://schemas.openxmlformats.org/officeDocument/2006/relationships/image" Target="../media/image39.svg"/><Relationship Id="rId4" Type="http://schemas.openxmlformats.org/officeDocument/2006/relationships/image" Target="../media/image14.png"/><Relationship Id="rId9" Type="http://schemas.openxmlformats.org/officeDocument/2006/relationships/image" Target="../media/image25.png"/><Relationship Id="rId14" Type="http://schemas.openxmlformats.org/officeDocument/2006/relationships/image" Target="../media/image36.svg"/></Relationships>
</file>

<file path=ppt/slides/_rels/slide15.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35.png"/><Relationship Id="rId18" Type="http://schemas.openxmlformats.org/officeDocument/2006/relationships/image" Target="../media/image38.png"/><Relationship Id="rId3" Type="http://schemas.openxmlformats.org/officeDocument/2006/relationships/image" Target="../media/image8.jpg"/><Relationship Id="rId21" Type="http://schemas.openxmlformats.org/officeDocument/2006/relationships/hyperlink" Target="https://bom.so/U0Cyqk" TargetMode="External"/><Relationship Id="rId7" Type="http://schemas.openxmlformats.org/officeDocument/2006/relationships/image" Target="../media/image19.png"/><Relationship Id="rId12" Type="http://schemas.openxmlformats.org/officeDocument/2006/relationships/image" Target="../media/image30.png"/><Relationship Id="rId17" Type="http://schemas.openxmlformats.org/officeDocument/2006/relationships/image" Target="../media/image24.svg"/><Relationship Id="rId2" Type="http://schemas.openxmlformats.org/officeDocument/2006/relationships/notesSlide" Target="../notesSlides/notesSlide5.xml"/><Relationship Id="rId16" Type="http://schemas.openxmlformats.org/officeDocument/2006/relationships/image" Target="../media/image23.png"/><Relationship Id="rId20"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16.svg"/><Relationship Id="rId11" Type="http://schemas.openxmlformats.org/officeDocument/2006/relationships/image" Target="../media/image31.png"/><Relationship Id="rId24" Type="http://schemas.openxmlformats.org/officeDocument/2006/relationships/image" Target="../media/image6.png"/><Relationship Id="rId5" Type="http://schemas.openxmlformats.org/officeDocument/2006/relationships/image" Target="../media/image15.png"/><Relationship Id="rId15" Type="http://schemas.openxmlformats.org/officeDocument/2006/relationships/image" Target="../media/image37.png"/><Relationship Id="rId23" Type="http://schemas.openxmlformats.org/officeDocument/2006/relationships/hyperlink" Target="https://bom.so/Sp2ZQC" TargetMode="External"/><Relationship Id="rId10" Type="http://schemas.openxmlformats.org/officeDocument/2006/relationships/image" Target="../media/image26.svg"/><Relationship Id="rId19" Type="http://schemas.openxmlformats.org/officeDocument/2006/relationships/image" Target="../media/image39.svg"/><Relationship Id="rId4" Type="http://schemas.openxmlformats.org/officeDocument/2006/relationships/image" Target="../media/image14.png"/><Relationship Id="rId9" Type="http://schemas.openxmlformats.org/officeDocument/2006/relationships/image" Target="../media/image25.png"/><Relationship Id="rId14" Type="http://schemas.openxmlformats.org/officeDocument/2006/relationships/image" Target="../media/image36.svg"/><Relationship Id="rId22" Type="http://schemas.openxmlformats.org/officeDocument/2006/relationships/hyperlink" Target="https://bom.so/lQ59EE"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36.svg"/><Relationship Id="rId18" Type="http://schemas.openxmlformats.org/officeDocument/2006/relationships/image" Target="../media/image39.svg"/><Relationship Id="rId3" Type="http://schemas.openxmlformats.org/officeDocument/2006/relationships/image" Target="../media/image8.jpg"/><Relationship Id="rId21" Type="http://schemas.microsoft.com/office/2007/relationships/hdphoto" Target="../media/hdphoto1.wdp"/><Relationship Id="rId7" Type="http://schemas.openxmlformats.org/officeDocument/2006/relationships/image" Target="../media/image19.png"/><Relationship Id="rId12" Type="http://schemas.openxmlformats.org/officeDocument/2006/relationships/image" Target="../media/image35.png"/><Relationship Id="rId17" Type="http://schemas.openxmlformats.org/officeDocument/2006/relationships/image" Target="../media/image38.png"/><Relationship Id="rId2" Type="http://schemas.openxmlformats.org/officeDocument/2006/relationships/notesSlide" Target="../notesSlides/notesSlide6.xml"/><Relationship Id="rId16" Type="http://schemas.openxmlformats.org/officeDocument/2006/relationships/image" Target="../media/image24.svg"/><Relationship Id="rId20"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16.svg"/><Relationship Id="rId11" Type="http://schemas.openxmlformats.org/officeDocument/2006/relationships/image" Target="../media/image30.png"/><Relationship Id="rId24" Type="http://schemas.openxmlformats.org/officeDocument/2006/relationships/image" Target="../media/image6.png"/><Relationship Id="rId5" Type="http://schemas.openxmlformats.org/officeDocument/2006/relationships/image" Target="../media/image15.png"/><Relationship Id="rId15" Type="http://schemas.openxmlformats.org/officeDocument/2006/relationships/image" Target="../media/image23.png"/><Relationship Id="rId23" Type="http://schemas.openxmlformats.org/officeDocument/2006/relationships/image" Target="../media/image43.png"/><Relationship Id="rId10" Type="http://schemas.openxmlformats.org/officeDocument/2006/relationships/image" Target="../media/image26.svg"/><Relationship Id="rId19" Type="http://schemas.openxmlformats.org/officeDocument/2006/relationships/image" Target="../media/image40.png"/><Relationship Id="rId4" Type="http://schemas.openxmlformats.org/officeDocument/2006/relationships/image" Target="../media/image14.png"/><Relationship Id="rId9" Type="http://schemas.openxmlformats.org/officeDocument/2006/relationships/image" Target="../media/image25.png"/><Relationship Id="rId14" Type="http://schemas.openxmlformats.org/officeDocument/2006/relationships/image" Target="../media/image37.png"/><Relationship Id="rId22" Type="http://schemas.openxmlformats.org/officeDocument/2006/relationships/image" Target="../media/image42.png"/></Relationships>
</file>

<file path=ppt/slides/_rels/slide17.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36.svg"/><Relationship Id="rId18" Type="http://schemas.openxmlformats.org/officeDocument/2006/relationships/image" Target="../media/image39.svg"/><Relationship Id="rId3" Type="http://schemas.openxmlformats.org/officeDocument/2006/relationships/image" Target="../media/image8.jpg"/><Relationship Id="rId21" Type="http://schemas.microsoft.com/office/2007/relationships/hdphoto" Target="../media/hdphoto1.wdp"/><Relationship Id="rId7" Type="http://schemas.openxmlformats.org/officeDocument/2006/relationships/image" Target="../media/image19.png"/><Relationship Id="rId12" Type="http://schemas.openxmlformats.org/officeDocument/2006/relationships/image" Target="../media/image35.png"/><Relationship Id="rId17" Type="http://schemas.openxmlformats.org/officeDocument/2006/relationships/image" Target="../media/image38.png"/><Relationship Id="rId2" Type="http://schemas.openxmlformats.org/officeDocument/2006/relationships/notesSlide" Target="../notesSlides/notesSlide7.xml"/><Relationship Id="rId16" Type="http://schemas.openxmlformats.org/officeDocument/2006/relationships/image" Target="../media/image24.svg"/><Relationship Id="rId20"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16.svg"/><Relationship Id="rId11" Type="http://schemas.openxmlformats.org/officeDocument/2006/relationships/image" Target="../media/image30.png"/><Relationship Id="rId5" Type="http://schemas.openxmlformats.org/officeDocument/2006/relationships/image" Target="../media/image15.png"/><Relationship Id="rId15" Type="http://schemas.openxmlformats.org/officeDocument/2006/relationships/image" Target="../media/image23.png"/><Relationship Id="rId23" Type="http://schemas.openxmlformats.org/officeDocument/2006/relationships/image" Target="../media/image42.png"/><Relationship Id="rId10" Type="http://schemas.openxmlformats.org/officeDocument/2006/relationships/image" Target="../media/image26.svg"/><Relationship Id="rId19" Type="http://schemas.openxmlformats.org/officeDocument/2006/relationships/image" Target="../media/image40.png"/><Relationship Id="rId4" Type="http://schemas.openxmlformats.org/officeDocument/2006/relationships/image" Target="../media/image14.png"/><Relationship Id="rId9" Type="http://schemas.openxmlformats.org/officeDocument/2006/relationships/image" Target="../media/image25.png"/><Relationship Id="rId14" Type="http://schemas.openxmlformats.org/officeDocument/2006/relationships/image" Target="../media/image37.png"/><Relationship Id="rId22" Type="http://schemas.openxmlformats.org/officeDocument/2006/relationships/image" Target="../media/image43.png"/></Relationships>
</file>

<file path=ppt/slides/_rels/slide18.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3.png"/><Relationship Id="rId18" Type="http://schemas.microsoft.com/office/2007/relationships/hdphoto" Target="../media/hdphoto1.wdp"/><Relationship Id="rId3" Type="http://schemas.openxmlformats.org/officeDocument/2006/relationships/image" Target="../media/image14.png"/><Relationship Id="rId21" Type="http://schemas.openxmlformats.org/officeDocument/2006/relationships/image" Target="../media/image44.png"/><Relationship Id="rId7" Type="http://schemas.openxmlformats.org/officeDocument/2006/relationships/image" Target="../media/image20.svg"/><Relationship Id="rId12" Type="http://schemas.openxmlformats.org/officeDocument/2006/relationships/image" Target="../media/image37.png"/><Relationship Id="rId17" Type="http://schemas.openxmlformats.org/officeDocument/2006/relationships/image" Target="../media/image41.png"/><Relationship Id="rId2" Type="http://schemas.openxmlformats.org/officeDocument/2006/relationships/notesSlide" Target="../notesSlides/notesSlide8.xml"/><Relationship Id="rId16" Type="http://schemas.openxmlformats.org/officeDocument/2006/relationships/image" Target="../media/image39.svg"/><Relationship Id="rId20"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36.svg"/><Relationship Id="rId24" Type="http://schemas.openxmlformats.org/officeDocument/2006/relationships/image" Target="../media/image47.png"/><Relationship Id="rId5" Type="http://schemas.openxmlformats.org/officeDocument/2006/relationships/image" Target="../media/image16.svg"/><Relationship Id="rId15" Type="http://schemas.openxmlformats.org/officeDocument/2006/relationships/image" Target="../media/image38.png"/><Relationship Id="rId23" Type="http://schemas.openxmlformats.org/officeDocument/2006/relationships/image" Target="../media/image46.png"/><Relationship Id="rId10" Type="http://schemas.openxmlformats.org/officeDocument/2006/relationships/image" Target="../media/image35.png"/><Relationship Id="rId19" Type="http://schemas.openxmlformats.org/officeDocument/2006/relationships/image" Target="../media/image43.png"/><Relationship Id="rId4" Type="http://schemas.openxmlformats.org/officeDocument/2006/relationships/image" Target="../media/image15.png"/><Relationship Id="rId9" Type="http://schemas.openxmlformats.org/officeDocument/2006/relationships/image" Target="../media/image26.svg"/><Relationship Id="rId14" Type="http://schemas.openxmlformats.org/officeDocument/2006/relationships/image" Target="../media/image24.svg"/><Relationship Id="rId22" Type="http://schemas.openxmlformats.org/officeDocument/2006/relationships/image" Target="../media/image45.png"/></Relationships>
</file>

<file path=ppt/slides/_rels/slide19.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4.svg"/><Relationship Id="rId18" Type="http://schemas.openxmlformats.org/officeDocument/2006/relationships/image" Target="../media/image42.png"/><Relationship Id="rId3" Type="http://schemas.openxmlformats.org/officeDocument/2006/relationships/image" Target="../media/image14.png"/><Relationship Id="rId21" Type="http://schemas.openxmlformats.org/officeDocument/2006/relationships/image" Target="../media/image46.png"/><Relationship Id="rId7" Type="http://schemas.openxmlformats.org/officeDocument/2006/relationships/image" Target="../media/image20.svg"/><Relationship Id="rId12" Type="http://schemas.openxmlformats.org/officeDocument/2006/relationships/image" Target="../media/image23.png"/><Relationship Id="rId17" Type="http://schemas.microsoft.com/office/2007/relationships/hdphoto" Target="../media/hdphoto1.wdp"/><Relationship Id="rId2" Type="http://schemas.openxmlformats.org/officeDocument/2006/relationships/notesSlide" Target="../notesSlides/notesSlide9.xml"/><Relationship Id="rId16" Type="http://schemas.openxmlformats.org/officeDocument/2006/relationships/image" Target="../media/image41.png"/><Relationship Id="rId20"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36.svg"/><Relationship Id="rId5" Type="http://schemas.openxmlformats.org/officeDocument/2006/relationships/image" Target="../media/image16.svg"/><Relationship Id="rId15" Type="http://schemas.openxmlformats.org/officeDocument/2006/relationships/image" Target="../media/image39.svg"/><Relationship Id="rId10" Type="http://schemas.openxmlformats.org/officeDocument/2006/relationships/image" Target="../media/image35.png"/><Relationship Id="rId19" Type="http://schemas.openxmlformats.org/officeDocument/2006/relationships/image" Target="../media/image44.png"/><Relationship Id="rId4" Type="http://schemas.openxmlformats.org/officeDocument/2006/relationships/image" Target="../media/image15.png"/><Relationship Id="rId9" Type="http://schemas.openxmlformats.org/officeDocument/2006/relationships/image" Target="../media/image26.svg"/><Relationship Id="rId14" Type="http://schemas.openxmlformats.org/officeDocument/2006/relationships/image" Target="../media/image38.png"/><Relationship Id="rId22" Type="http://schemas.openxmlformats.org/officeDocument/2006/relationships/image" Target="../media/image47.png"/></Relationships>
</file>

<file path=ppt/slides/_rels/slide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8.jp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4.png"/><Relationship Id="rId5" Type="http://schemas.openxmlformats.org/officeDocument/2006/relationships/image" Target="../media/image8.jpg"/><Relationship Id="rId10" Type="http://schemas.openxmlformats.org/officeDocument/2006/relationships/image" Target="../media/image1.png"/><Relationship Id="rId4" Type="http://schemas.openxmlformats.org/officeDocument/2006/relationships/image" Target="../media/image4.pn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svg"/><Relationship Id="rId2" Type="http://schemas.openxmlformats.org/officeDocument/2006/relationships/image" Target="../media/image8.jp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20.sv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diagramLayout" Target="../diagrams/layout1.xml"/><Relationship Id="rId18" Type="http://schemas.openxmlformats.org/officeDocument/2006/relationships/diagramLayout" Target="../diagrams/layout2.xml"/><Relationship Id="rId3" Type="http://schemas.openxmlformats.org/officeDocument/2006/relationships/image" Target="../media/image14.png"/><Relationship Id="rId21" Type="http://schemas.microsoft.com/office/2007/relationships/diagramDrawing" Target="../diagrams/drawing2.xml"/><Relationship Id="rId7" Type="http://schemas.openxmlformats.org/officeDocument/2006/relationships/image" Target="../media/image18.svg"/><Relationship Id="rId12" Type="http://schemas.openxmlformats.org/officeDocument/2006/relationships/diagramData" Target="../diagrams/data1.xml"/><Relationship Id="rId17" Type="http://schemas.openxmlformats.org/officeDocument/2006/relationships/diagramData" Target="../diagrams/data2.xml"/><Relationship Id="rId2" Type="http://schemas.openxmlformats.org/officeDocument/2006/relationships/image" Target="../media/image8.jpg"/><Relationship Id="rId16" Type="http://schemas.microsoft.com/office/2007/relationships/diagramDrawing" Target="../diagrams/drawing1.xml"/><Relationship Id="rId20" Type="http://schemas.openxmlformats.org/officeDocument/2006/relationships/diagramColors" Target="../diagrams/colors2.xml"/><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5" Type="http://schemas.openxmlformats.org/officeDocument/2006/relationships/diagramColors" Target="../diagrams/colors1.xml"/><Relationship Id="rId10" Type="http://schemas.openxmlformats.org/officeDocument/2006/relationships/image" Target="../media/image21.png"/><Relationship Id="rId19" Type="http://schemas.openxmlformats.org/officeDocument/2006/relationships/diagramQuickStyle" Target="../diagrams/quickStyle2.xml"/><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diagramLayout" Target="../diagrams/layout3.xml"/><Relationship Id="rId18" Type="http://schemas.openxmlformats.org/officeDocument/2006/relationships/diagramLayout" Target="../diagrams/layout4.xml"/><Relationship Id="rId26" Type="http://schemas.openxmlformats.org/officeDocument/2006/relationships/chart" Target="../charts/chart1.xml"/><Relationship Id="rId3" Type="http://schemas.openxmlformats.org/officeDocument/2006/relationships/image" Target="../media/image14.png"/><Relationship Id="rId21" Type="http://schemas.microsoft.com/office/2007/relationships/diagramDrawing" Target="../diagrams/drawing4.xml"/><Relationship Id="rId7" Type="http://schemas.openxmlformats.org/officeDocument/2006/relationships/image" Target="../media/image24.svg"/><Relationship Id="rId12" Type="http://schemas.openxmlformats.org/officeDocument/2006/relationships/diagramData" Target="../diagrams/data3.xml"/><Relationship Id="rId17" Type="http://schemas.openxmlformats.org/officeDocument/2006/relationships/diagramData" Target="../diagrams/data4.xml"/><Relationship Id="rId25" Type="http://schemas.openxmlformats.org/officeDocument/2006/relationships/image" Target="../media/image30.png"/><Relationship Id="rId2" Type="http://schemas.openxmlformats.org/officeDocument/2006/relationships/image" Target="../media/image8.jpg"/><Relationship Id="rId16" Type="http://schemas.microsoft.com/office/2007/relationships/diagramDrawing" Target="../diagrams/drawing3.xml"/><Relationship Id="rId20" Type="http://schemas.openxmlformats.org/officeDocument/2006/relationships/diagramColors" Target="../diagrams/colors4.xml"/><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6.svg"/><Relationship Id="rId24" Type="http://schemas.openxmlformats.org/officeDocument/2006/relationships/image" Target="../media/image29.png"/><Relationship Id="rId5" Type="http://schemas.openxmlformats.org/officeDocument/2006/relationships/image" Target="../media/image16.svg"/><Relationship Id="rId15" Type="http://schemas.openxmlformats.org/officeDocument/2006/relationships/diagramColors" Target="../diagrams/colors3.xml"/><Relationship Id="rId23" Type="http://schemas.openxmlformats.org/officeDocument/2006/relationships/image" Target="../media/image28.png"/><Relationship Id="rId10" Type="http://schemas.openxmlformats.org/officeDocument/2006/relationships/image" Target="../media/image25.png"/><Relationship Id="rId19" Type="http://schemas.openxmlformats.org/officeDocument/2006/relationships/diagramQuickStyle" Target="../diagrams/quickStyle4.xml"/><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diagramQuickStyle" Target="../diagrams/quickStyle3.xml"/><Relationship Id="rId22"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6D901597-12EB-45F9-BB71-F4A2E9CD29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B8A06957-B519-4112-A297-4689EAE57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278" y="1"/>
            <a:ext cx="8015617" cy="6292303"/>
          </a:xfrm>
          <a:custGeom>
            <a:avLst/>
            <a:gdLst>
              <a:gd name="connsiteX0" fmla="*/ 5149574 w 8015617"/>
              <a:gd name="connsiteY0" fmla="*/ 0 h 6292303"/>
              <a:gd name="connsiteX1" fmla="*/ 7673124 w 8015617"/>
              <a:gd name="connsiteY1" fmla="*/ 0 h 6292303"/>
              <a:gd name="connsiteX2" fmla="*/ 8015617 w 8015617"/>
              <a:gd name="connsiteY2" fmla="*/ 5843045 h 6292303"/>
              <a:gd name="connsiteX3" fmla="*/ 351134 w 8015617"/>
              <a:gd name="connsiteY3" fmla="*/ 6292303 h 6292303"/>
              <a:gd name="connsiteX4" fmla="*/ 0 w 8015617"/>
              <a:gd name="connsiteY4" fmla="*/ 301845 h 6292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5617" h="6292303">
                <a:moveTo>
                  <a:pt x="5149574" y="0"/>
                </a:moveTo>
                <a:lnTo>
                  <a:pt x="7673124" y="0"/>
                </a:lnTo>
                <a:lnTo>
                  <a:pt x="8015617" y="5843045"/>
                </a:lnTo>
                <a:lnTo>
                  <a:pt x="351134" y="6292303"/>
                </a:lnTo>
                <a:lnTo>
                  <a:pt x="0" y="301845"/>
                </a:lnTo>
                <a:close/>
              </a:path>
            </a:pathLst>
          </a:custGeom>
          <a:solidFill>
            <a:schemeClr val="tx1"/>
          </a:solidFill>
          <a:ln w="12700" cap="flat" cmpd="sng" algn="ctr">
            <a:noFill/>
            <a:prstDash val="solid"/>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4887703D-59A7-4805-B57F-99173594EE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3682" y="0"/>
            <a:ext cx="7721297" cy="6137534"/>
          </a:xfrm>
          <a:custGeom>
            <a:avLst/>
            <a:gdLst>
              <a:gd name="connsiteX0" fmla="*/ 6989390 w 7721297"/>
              <a:gd name="connsiteY0" fmla="*/ 0 h 6137534"/>
              <a:gd name="connsiteX1" fmla="*/ 7385409 w 7721297"/>
              <a:gd name="connsiteY1" fmla="*/ 0 h 6137534"/>
              <a:gd name="connsiteX2" fmla="*/ 7386140 w 7721297"/>
              <a:gd name="connsiteY2" fmla="*/ 922 h 6137534"/>
              <a:gd name="connsiteX3" fmla="*/ 7390528 w 7721297"/>
              <a:gd name="connsiteY3" fmla="*/ 20974 h 6137534"/>
              <a:gd name="connsiteX4" fmla="*/ 7721024 w 7721297"/>
              <a:gd name="connsiteY4" fmla="*/ 5658922 h 6137534"/>
              <a:gd name="connsiteX5" fmla="*/ 7721023 w 7721297"/>
              <a:gd name="connsiteY5" fmla="*/ 5658927 h 6137534"/>
              <a:gd name="connsiteX6" fmla="*/ 7721297 w 7721297"/>
              <a:gd name="connsiteY6" fmla="*/ 5663572 h 6137534"/>
              <a:gd name="connsiteX7" fmla="*/ 7716147 w 7721297"/>
              <a:gd name="connsiteY7" fmla="*/ 5676259 h 6137534"/>
              <a:gd name="connsiteX8" fmla="*/ 7712139 w 7721297"/>
              <a:gd name="connsiteY8" fmla="*/ 5690502 h 6137534"/>
              <a:gd name="connsiteX9" fmla="*/ 7708519 w 7721297"/>
              <a:gd name="connsiteY9" fmla="*/ 5695048 h 6137534"/>
              <a:gd name="connsiteX10" fmla="*/ 7704935 w 7721297"/>
              <a:gd name="connsiteY10" fmla="*/ 5703877 h 6137534"/>
              <a:gd name="connsiteX11" fmla="*/ 7699090 w 7721297"/>
              <a:gd name="connsiteY11" fmla="*/ 5704214 h 6137534"/>
              <a:gd name="connsiteX12" fmla="*/ 7692214 w 7721297"/>
              <a:gd name="connsiteY12" fmla="*/ 5707603 h 6137534"/>
              <a:gd name="connsiteX13" fmla="*/ 7674726 w 7721297"/>
              <a:gd name="connsiteY13" fmla="*/ 5708628 h 6137534"/>
              <a:gd name="connsiteX14" fmla="*/ 7674412 w 7721297"/>
              <a:gd name="connsiteY14" fmla="*/ 5709720 h 6137534"/>
              <a:gd name="connsiteX15" fmla="*/ 7647609 w 7721297"/>
              <a:gd name="connsiteY15" fmla="*/ 5735871 h 6137534"/>
              <a:gd name="connsiteX16" fmla="*/ 7592212 w 7721297"/>
              <a:gd name="connsiteY16" fmla="*/ 5713464 h 6137534"/>
              <a:gd name="connsiteX17" fmla="*/ 7059543 w 7721297"/>
              <a:gd name="connsiteY17" fmla="*/ 5744687 h 6137534"/>
              <a:gd name="connsiteX18" fmla="*/ 7050496 w 7721297"/>
              <a:gd name="connsiteY18" fmla="*/ 5749000 h 6137534"/>
              <a:gd name="connsiteX19" fmla="*/ 7028578 w 7721297"/>
              <a:gd name="connsiteY19" fmla="*/ 5754084 h 6137534"/>
              <a:gd name="connsiteX20" fmla="*/ 6937660 w 7721297"/>
              <a:gd name="connsiteY20" fmla="*/ 5760288 h 6137534"/>
              <a:gd name="connsiteX21" fmla="*/ 6884223 w 7721297"/>
              <a:gd name="connsiteY21" fmla="*/ 5767636 h 6137534"/>
              <a:gd name="connsiteX22" fmla="*/ 6865431 w 7721297"/>
              <a:gd name="connsiteY22" fmla="*/ 5776138 h 6137534"/>
              <a:gd name="connsiteX23" fmla="*/ 6838171 w 7721297"/>
              <a:gd name="connsiteY23" fmla="*/ 5784171 h 6137534"/>
              <a:gd name="connsiteX24" fmla="*/ 6791231 w 7721297"/>
              <a:gd name="connsiteY24" fmla="*/ 5802772 h 6137534"/>
              <a:gd name="connsiteX25" fmla="*/ 6745506 w 7721297"/>
              <a:gd name="connsiteY25" fmla="*/ 5812285 h 6137534"/>
              <a:gd name="connsiteX26" fmla="*/ 6714572 w 7721297"/>
              <a:gd name="connsiteY26" fmla="*/ 5815422 h 6137534"/>
              <a:gd name="connsiteX27" fmla="*/ 6710059 w 7721297"/>
              <a:gd name="connsiteY27" fmla="*/ 5815424 h 6137534"/>
              <a:gd name="connsiteX28" fmla="*/ 6672310 w 7721297"/>
              <a:gd name="connsiteY28" fmla="*/ 5808283 h 6137534"/>
              <a:gd name="connsiteX29" fmla="*/ 6669118 w 7721297"/>
              <a:gd name="connsiteY29" fmla="*/ 5813181 h 6137534"/>
              <a:gd name="connsiteX30" fmla="*/ 6657741 w 7721297"/>
              <a:gd name="connsiteY30" fmla="*/ 5818650 h 6137534"/>
              <a:gd name="connsiteX31" fmla="*/ 6647425 w 7721297"/>
              <a:gd name="connsiteY31" fmla="*/ 5813632 h 6137534"/>
              <a:gd name="connsiteX32" fmla="*/ 6600070 w 7721297"/>
              <a:gd name="connsiteY32" fmla="*/ 5806385 h 6137534"/>
              <a:gd name="connsiteX33" fmla="*/ 6531112 w 7721297"/>
              <a:gd name="connsiteY33" fmla="*/ 5801193 h 6137534"/>
              <a:gd name="connsiteX34" fmla="*/ 6520435 w 7721297"/>
              <a:gd name="connsiteY34" fmla="*/ 5796037 h 6137534"/>
              <a:gd name="connsiteX35" fmla="*/ 6452509 w 7721297"/>
              <a:gd name="connsiteY35" fmla="*/ 5785889 h 6137534"/>
              <a:gd name="connsiteX36" fmla="*/ 6417173 w 7721297"/>
              <a:gd name="connsiteY36" fmla="*/ 5785777 h 6137534"/>
              <a:gd name="connsiteX37" fmla="*/ 6413565 w 7721297"/>
              <a:gd name="connsiteY37" fmla="*/ 5791272 h 6137534"/>
              <a:gd name="connsiteX38" fmla="*/ 6403089 w 7721297"/>
              <a:gd name="connsiteY38" fmla="*/ 5790492 h 6137534"/>
              <a:gd name="connsiteX39" fmla="*/ 6400340 w 7721297"/>
              <a:gd name="connsiteY39" fmla="*/ 5791439 h 6137534"/>
              <a:gd name="connsiteX40" fmla="*/ 6384541 w 7721297"/>
              <a:gd name="connsiteY40" fmla="*/ 5795714 h 6137534"/>
              <a:gd name="connsiteX41" fmla="*/ 6380988 w 7721297"/>
              <a:gd name="connsiteY41" fmla="*/ 5785886 h 6137534"/>
              <a:gd name="connsiteX42" fmla="*/ 6376190 w 7721297"/>
              <a:gd name="connsiteY42" fmla="*/ 5784742 h 6137534"/>
              <a:gd name="connsiteX43" fmla="*/ 6203462 w 7721297"/>
              <a:gd name="connsiteY43" fmla="*/ 5794867 h 6137534"/>
              <a:gd name="connsiteX44" fmla="*/ 6189193 w 7721297"/>
              <a:gd name="connsiteY44" fmla="*/ 5804914 h 6137534"/>
              <a:gd name="connsiteX45" fmla="*/ 6143467 w 7721297"/>
              <a:gd name="connsiteY45" fmla="*/ 5814428 h 6137534"/>
              <a:gd name="connsiteX46" fmla="*/ 6112533 w 7721297"/>
              <a:gd name="connsiteY46" fmla="*/ 5817565 h 6137534"/>
              <a:gd name="connsiteX47" fmla="*/ 6108020 w 7721297"/>
              <a:gd name="connsiteY47" fmla="*/ 5817567 h 6137534"/>
              <a:gd name="connsiteX48" fmla="*/ 6070270 w 7721297"/>
              <a:gd name="connsiteY48" fmla="*/ 5810426 h 6137534"/>
              <a:gd name="connsiteX49" fmla="*/ 6067079 w 7721297"/>
              <a:gd name="connsiteY49" fmla="*/ 5815324 h 6137534"/>
              <a:gd name="connsiteX50" fmla="*/ 6055703 w 7721297"/>
              <a:gd name="connsiteY50" fmla="*/ 5820793 h 6137534"/>
              <a:gd name="connsiteX51" fmla="*/ 6045386 w 7721297"/>
              <a:gd name="connsiteY51" fmla="*/ 5815775 h 6137534"/>
              <a:gd name="connsiteX52" fmla="*/ 5998031 w 7721297"/>
              <a:gd name="connsiteY52" fmla="*/ 5808528 h 6137534"/>
              <a:gd name="connsiteX53" fmla="*/ 5985928 w 7721297"/>
              <a:gd name="connsiteY53" fmla="*/ 5807617 h 6137534"/>
              <a:gd name="connsiteX54" fmla="*/ 5484277 w 7721297"/>
              <a:gd name="connsiteY54" fmla="*/ 5837022 h 6137534"/>
              <a:gd name="connsiteX55" fmla="*/ 5050621 w 7721297"/>
              <a:gd name="connsiteY55" fmla="*/ 5862441 h 6137534"/>
              <a:gd name="connsiteX56" fmla="*/ 4764988 w 7721297"/>
              <a:gd name="connsiteY56" fmla="*/ 5879183 h 6137534"/>
              <a:gd name="connsiteX57" fmla="*/ 4742173 w 7721297"/>
              <a:gd name="connsiteY57" fmla="*/ 5880683 h 6137534"/>
              <a:gd name="connsiteX58" fmla="*/ 4603476 w 7721297"/>
              <a:gd name="connsiteY58" fmla="*/ 5888890 h 6137534"/>
              <a:gd name="connsiteX59" fmla="*/ 4602500 w 7721297"/>
              <a:gd name="connsiteY59" fmla="*/ 5888708 h 6137534"/>
              <a:gd name="connsiteX60" fmla="*/ 357873 w 7721297"/>
              <a:gd name="connsiteY60" fmla="*/ 6137509 h 6137534"/>
              <a:gd name="connsiteX61" fmla="*/ 331163 w 7721297"/>
              <a:gd name="connsiteY61" fmla="*/ 6102479 h 6137534"/>
              <a:gd name="connsiteX62" fmla="*/ 83 w 7721297"/>
              <a:gd name="connsiteY62" fmla="*/ 454154 h 6137534"/>
              <a:gd name="connsiteX63" fmla="*/ 22525 w 7721297"/>
              <a:gd name="connsiteY63" fmla="*/ 416348 h 6137534"/>
              <a:gd name="connsiteX64" fmla="*/ 1139279 w 7721297"/>
              <a:gd name="connsiteY64" fmla="*/ 350888 h 6137534"/>
              <a:gd name="connsiteX65" fmla="*/ 1175131 w 7721297"/>
              <a:gd name="connsiteY65" fmla="*/ 338519 h 6137534"/>
              <a:gd name="connsiteX66" fmla="*/ 1213225 w 7721297"/>
              <a:gd name="connsiteY66" fmla="*/ 346554 h 6137534"/>
              <a:gd name="connsiteX67" fmla="*/ 1712871 w 7721297"/>
              <a:gd name="connsiteY67" fmla="*/ 317267 h 6137534"/>
              <a:gd name="connsiteX68" fmla="*/ 1779193 w 7721297"/>
              <a:gd name="connsiteY68" fmla="*/ 313380 h 6137534"/>
              <a:gd name="connsiteX69" fmla="*/ 1815597 w 7721297"/>
              <a:gd name="connsiteY69" fmla="*/ 300302 h 6137534"/>
              <a:gd name="connsiteX70" fmla="*/ 1852738 w 7721297"/>
              <a:gd name="connsiteY70" fmla="*/ 285584 h 6137534"/>
              <a:gd name="connsiteX71" fmla="*/ 1888919 w 7721297"/>
              <a:gd name="connsiteY71" fmla="*/ 278056 h 6137534"/>
              <a:gd name="connsiteX72" fmla="*/ 1916966 w 7721297"/>
              <a:gd name="connsiteY72" fmla="*/ 275572 h 6137534"/>
              <a:gd name="connsiteX73" fmla="*/ 1946834 w 7721297"/>
              <a:gd name="connsiteY73" fmla="*/ 281223 h 6137534"/>
              <a:gd name="connsiteX74" fmla="*/ 1966525 w 7721297"/>
              <a:gd name="connsiteY74" fmla="*/ 276990 h 6137534"/>
              <a:gd name="connsiteX75" fmla="*/ 2003994 w 7721297"/>
              <a:gd name="connsiteY75" fmla="*/ 282725 h 6137534"/>
              <a:gd name="connsiteX76" fmla="*/ 2058557 w 7721297"/>
              <a:gd name="connsiteY76" fmla="*/ 286832 h 6137534"/>
              <a:gd name="connsiteX77" fmla="*/ 2096277 w 7721297"/>
              <a:gd name="connsiteY77" fmla="*/ 292409 h 6137534"/>
              <a:gd name="connsiteX78" fmla="*/ 2103602 w 7721297"/>
              <a:gd name="connsiteY78" fmla="*/ 294364 h 6137534"/>
              <a:gd name="connsiteX79" fmla="*/ 2347448 w 7721297"/>
              <a:gd name="connsiteY79" fmla="*/ 280071 h 6137534"/>
              <a:gd name="connsiteX80" fmla="*/ 2365280 w 7721297"/>
              <a:gd name="connsiteY80" fmla="*/ 276360 h 6137534"/>
              <a:gd name="connsiteX81" fmla="*/ 2426123 w 7721297"/>
              <a:gd name="connsiteY81" fmla="*/ 275459 h 6137534"/>
              <a:gd name="connsiteX82" fmla="*/ 2434723 w 7721297"/>
              <a:gd name="connsiteY82" fmla="*/ 271325 h 6137534"/>
              <a:gd name="connsiteX83" fmla="*/ 2494266 w 7721297"/>
              <a:gd name="connsiteY83" fmla="*/ 271465 h 6137534"/>
              <a:gd name="connsiteX84" fmla="*/ 2559092 w 7721297"/>
              <a:gd name="connsiteY84" fmla="*/ 264581 h 6137534"/>
              <a:gd name="connsiteX85" fmla="*/ 2563462 w 7721297"/>
              <a:gd name="connsiteY85" fmla="*/ 256037 h 6137534"/>
              <a:gd name="connsiteX86" fmla="*/ 2577676 w 7721297"/>
              <a:gd name="connsiteY86" fmla="*/ 254477 h 6137534"/>
              <a:gd name="connsiteX87" fmla="*/ 2600129 w 7721297"/>
              <a:gd name="connsiteY87" fmla="*/ 253320 h 6137534"/>
              <a:gd name="connsiteX88" fmla="*/ 2650911 w 7721297"/>
              <a:gd name="connsiteY88" fmla="*/ 259040 h 6137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7721297" h="6137534">
                <a:moveTo>
                  <a:pt x="6989390" y="0"/>
                </a:moveTo>
                <a:lnTo>
                  <a:pt x="7385409" y="0"/>
                </a:lnTo>
                <a:lnTo>
                  <a:pt x="7386140" y="922"/>
                </a:lnTo>
                <a:lnTo>
                  <a:pt x="7390528" y="20974"/>
                </a:lnTo>
                <a:cubicBezTo>
                  <a:pt x="7446342" y="963974"/>
                  <a:pt x="7665942" y="4719264"/>
                  <a:pt x="7721024" y="5658922"/>
                </a:cubicBezTo>
                <a:cubicBezTo>
                  <a:pt x="7721023" y="5658924"/>
                  <a:pt x="7721023" y="5658925"/>
                  <a:pt x="7721023" y="5658927"/>
                </a:cubicBezTo>
                <a:cubicBezTo>
                  <a:pt x="7721114" y="5660475"/>
                  <a:pt x="7721205" y="5662025"/>
                  <a:pt x="7721297" y="5663572"/>
                </a:cubicBezTo>
                <a:lnTo>
                  <a:pt x="7716147" y="5676259"/>
                </a:lnTo>
                <a:lnTo>
                  <a:pt x="7712139" y="5690502"/>
                </a:lnTo>
                <a:lnTo>
                  <a:pt x="7708519" y="5695048"/>
                </a:lnTo>
                <a:lnTo>
                  <a:pt x="7704935" y="5703877"/>
                </a:lnTo>
                <a:lnTo>
                  <a:pt x="7699090" y="5704214"/>
                </a:lnTo>
                <a:lnTo>
                  <a:pt x="7692214" y="5707603"/>
                </a:lnTo>
                <a:lnTo>
                  <a:pt x="7674726" y="5708628"/>
                </a:lnTo>
                <a:lnTo>
                  <a:pt x="7674412" y="5709720"/>
                </a:lnTo>
                <a:cubicBezTo>
                  <a:pt x="7674096" y="5722851"/>
                  <a:pt x="7687229" y="5733549"/>
                  <a:pt x="7647609" y="5735871"/>
                </a:cubicBezTo>
                <a:lnTo>
                  <a:pt x="7592212" y="5713464"/>
                </a:lnTo>
                <a:lnTo>
                  <a:pt x="7059543" y="5744687"/>
                </a:lnTo>
                <a:lnTo>
                  <a:pt x="7050496" y="5749000"/>
                </a:lnTo>
                <a:cubicBezTo>
                  <a:pt x="7045619" y="5750860"/>
                  <a:pt x="7038873" y="5752719"/>
                  <a:pt x="7028578" y="5754084"/>
                </a:cubicBezTo>
                <a:cubicBezTo>
                  <a:pt x="7002150" y="5743012"/>
                  <a:pt x="6970580" y="5775328"/>
                  <a:pt x="6937660" y="5760288"/>
                </a:cubicBezTo>
                <a:cubicBezTo>
                  <a:pt x="6925760" y="5756875"/>
                  <a:pt x="6890181" y="5759283"/>
                  <a:pt x="6884223" y="5767636"/>
                </a:cubicBezTo>
                <a:cubicBezTo>
                  <a:pt x="6876963" y="5769764"/>
                  <a:pt x="6868022" y="5767395"/>
                  <a:pt x="6865431" y="5776138"/>
                </a:cubicBezTo>
                <a:cubicBezTo>
                  <a:pt x="6860770" y="5786740"/>
                  <a:pt x="6833285" y="5772215"/>
                  <a:pt x="6838171" y="5784171"/>
                </a:cubicBezTo>
                <a:cubicBezTo>
                  <a:pt x="6818693" y="5774254"/>
                  <a:pt x="6806181" y="5796611"/>
                  <a:pt x="6791231" y="5802772"/>
                </a:cubicBezTo>
                <a:lnTo>
                  <a:pt x="6745506" y="5812285"/>
                </a:lnTo>
                <a:lnTo>
                  <a:pt x="6714572" y="5815422"/>
                </a:lnTo>
                <a:lnTo>
                  <a:pt x="6710059" y="5815424"/>
                </a:lnTo>
                <a:lnTo>
                  <a:pt x="6672310" y="5808283"/>
                </a:lnTo>
                <a:cubicBezTo>
                  <a:pt x="6671542" y="5810036"/>
                  <a:pt x="6670468" y="5811687"/>
                  <a:pt x="6669118" y="5813181"/>
                </a:cubicBezTo>
                <a:lnTo>
                  <a:pt x="6657741" y="5818650"/>
                </a:lnTo>
                <a:lnTo>
                  <a:pt x="6647425" y="5813632"/>
                </a:lnTo>
                <a:lnTo>
                  <a:pt x="6600070" y="5806385"/>
                </a:lnTo>
                <a:lnTo>
                  <a:pt x="6531112" y="5801193"/>
                </a:lnTo>
                <a:lnTo>
                  <a:pt x="6520435" y="5796037"/>
                </a:lnTo>
                <a:cubicBezTo>
                  <a:pt x="6496467" y="5791093"/>
                  <a:pt x="6468393" y="5799321"/>
                  <a:pt x="6452509" y="5785889"/>
                </a:cubicBezTo>
                <a:lnTo>
                  <a:pt x="6417173" y="5785777"/>
                </a:lnTo>
                <a:lnTo>
                  <a:pt x="6413565" y="5791272"/>
                </a:lnTo>
                <a:lnTo>
                  <a:pt x="6403089" y="5790492"/>
                </a:lnTo>
                <a:lnTo>
                  <a:pt x="6400340" y="5791439"/>
                </a:lnTo>
                <a:cubicBezTo>
                  <a:pt x="6395093" y="5793274"/>
                  <a:pt x="6389877" y="5794902"/>
                  <a:pt x="6384541" y="5795714"/>
                </a:cubicBezTo>
                <a:cubicBezTo>
                  <a:pt x="6384816" y="5790709"/>
                  <a:pt x="6383401" y="5787669"/>
                  <a:pt x="6380988" y="5785886"/>
                </a:cubicBezTo>
                <a:lnTo>
                  <a:pt x="6376190" y="5784742"/>
                </a:lnTo>
                <a:lnTo>
                  <a:pt x="6203462" y="5794867"/>
                </a:lnTo>
                <a:lnTo>
                  <a:pt x="6189193" y="5804914"/>
                </a:lnTo>
                <a:lnTo>
                  <a:pt x="6143467" y="5814428"/>
                </a:lnTo>
                <a:lnTo>
                  <a:pt x="6112533" y="5817565"/>
                </a:lnTo>
                <a:lnTo>
                  <a:pt x="6108020" y="5817567"/>
                </a:lnTo>
                <a:lnTo>
                  <a:pt x="6070270" y="5810426"/>
                </a:lnTo>
                <a:cubicBezTo>
                  <a:pt x="6069504" y="5812178"/>
                  <a:pt x="6068430" y="5813830"/>
                  <a:pt x="6067079" y="5815324"/>
                </a:cubicBezTo>
                <a:lnTo>
                  <a:pt x="6055703" y="5820793"/>
                </a:lnTo>
                <a:lnTo>
                  <a:pt x="6045386" y="5815775"/>
                </a:lnTo>
                <a:lnTo>
                  <a:pt x="5998031" y="5808528"/>
                </a:lnTo>
                <a:lnTo>
                  <a:pt x="5985928" y="5807617"/>
                </a:lnTo>
                <a:lnTo>
                  <a:pt x="5484277" y="5837022"/>
                </a:lnTo>
                <a:lnTo>
                  <a:pt x="5050621" y="5862441"/>
                </a:lnTo>
                <a:lnTo>
                  <a:pt x="4764988" y="5879183"/>
                </a:lnTo>
                <a:lnTo>
                  <a:pt x="4742173" y="5880683"/>
                </a:lnTo>
                <a:cubicBezTo>
                  <a:pt x="4747668" y="5887795"/>
                  <a:pt x="4641947" y="5892753"/>
                  <a:pt x="4603476" y="5888890"/>
                </a:cubicBezTo>
                <a:lnTo>
                  <a:pt x="4602500" y="5888708"/>
                </a:lnTo>
                <a:lnTo>
                  <a:pt x="357873" y="6137509"/>
                </a:lnTo>
                <a:cubicBezTo>
                  <a:pt x="344313" y="6138247"/>
                  <a:pt x="332376" y="6122596"/>
                  <a:pt x="331163" y="6102479"/>
                </a:cubicBezTo>
                <a:lnTo>
                  <a:pt x="83" y="454154"/>
                </a:lnTo>
                <a:cubicBezTo>
                  <a:pt x="-1016" y="434071"/>
                  <a:pt x="8999" y="417193"/>
                  <a:pt x="22525" y="416348"/>
                </a:cubicBezTo>
                <a:lnTo>
                  <a:pt x="1139279" y="350888"/>
                </a:lnTo>
                <a:lnTo>
                  <a:pt x="1175131" y="338519"/>
                </a:lnTo>
                <a:cubicBezTo>
                  <a:pt x="1195616" y="337770"/>
                  <a:pt x="1200527" y="343876"/>
                  <a:pt x="1213225" y="346554"/>
                </a:cubicBezTo>
                <a:lnTo>
                  <a:pt x="1712871" y="317267"/>
                </a:lnTo>
                <a:lnTo>
                  <a:pt x="1779193" y="313380"/>
                </a:lnTo>
                <a:lnTo>
                  <a:pt x="1815597" y="300302"/>
                </a:lnTo>
                <a:cubicBezTo>
                  <a:pt x="1831010" y="308148"/>
                  <a:pt x="1840910" y="290458"/>
                  <a:pt x="1852738" y="285584"/>
                </a:cubicBezTo>
                <a:lnTo>
                  <a:pt x="1888919" y="278056"/>
                </a:lnTo>
                <a:lnTo>
                  <a:pt x="1916966" y="275572"/>
                </a:lnTo>
                <a:lnTo>
                  <a:pt x="1946834" y="281223"/>
                </a:lnTo>
                <a:cubicBezTo>
                  <a:pt x="1955094" y="281459"/>
                  <a:pt x="1956998" y="276740"/>
                  <a:pt x="1966525" y="276990"/>
                </a:cubicBezTo>
                <a:lnTo>
                  <a:pt x="2003994" y="282725"/>
                </a:lnTo>
                <a:lnTo>
                  <a:pt x="2058557" y="286832"/>
                </a:lnTo>
                <a:lnTo>
                  <a:pt x="2096277" y="292409"/>
                </a:lnTo>
                <a:lnTo>
                  <a:pt x="2103602" y="294364"/>
                </a:lnTo>
                <a:lnTo>
                  <a:pt x="2347448" y="280071"/>
                </a:lnTo>
                <a:lnTo>
                  <a:pt x="2365280" y="276360"/>
                </a:lnTo>
                <a:lnTo>
                  <a:pt x="2426123" y="275459"/>
                </a:lnTo>
                <a:lnTo>
                  <a:pt x="2434723" y="271325"/>
                </a:lnTo>
                <a:lnTo>
                  <a:pt x="2494266" y="271465"/>
                </a:lnTo>
                <a:cubicBezTo>
                  <a:pt x="2513884" y="269801"/>
                  <a:pt x="2547977" y="268614"/>
                  <a:pt x="2559092" y="264581"/>
                </a:cubicBezTo>
                <a:lnTo>
                  <a:pt x="2563462" y="256037"/>
                </a:lnTo>
                <a:lnTo>
                  <a:pt x="2577676" y="254477"/>
                </a:lnTo>
                <a:cubicBezTo>
                  <a:pt x="2578755" y="255048"/>
                  <a:pt x="2599278" y="253316"/>
                  <a:pt x="2600129" y="253320"/>
                </a:cubicBezTo>
                <a:lnTo>
                  <a:pt x="2650911" y="259040"/>
                </a:lnTo>
                <a:close/>
              </a:path>
            </a:pathLst>
          </a:custGeom>
          <a:blipFill>
            <a:blip r:embed="rId2"/>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An abstract burst of blue and pink">
            <a:extLst>
              <a:ext uri="{FF2B5EF4-FFF2-40B4-BE49-F238E27FC236}">
                <a16:creationId xmlns:a16="http://schemas.microsoft.com/office/drawing/2014/main" id="{8FC0650C-8465-E11E-492F-88A04E2917D3}"/>
              </a:ext>
            </a:extLst>
          </p:cNvPr>
          <p:cNvPicPr>
            <a:picLocks noChangeAspect="1"/>
          </p:cNvPicPr>
          <p:nvPr/>
        </p:nvPicPr>
        <p:blipFill rotWithShape="1">
          <a:blip r:embed="rId3">
            <a:alphaModFix amt="84000"/>
          </a:blip>
          <a:srcRect l="15357" r="13878"/>
          <a:stretch/>
        </p:blipFill>
        <p:spPr>
          <a:xfrm>
            <a:off x="553208" y="10"/>
            <a:ext cx="7721297" cy="6137524"/>
          </a:xfrm>
          <a:custGeom>
            <a:avLst/>
            <a:gdLst/>
            <a:ahLst/>
            <a:cxnLst/>
            <a:rect l="l" t="t" r="r" b="b"/>
            <a:pathLst>
              <a:path w="7721297" h="6137534">
                <a:moveTo>
                  <a:pt x="6989390" y="0"/>
                </a:moveTo>
                <a:lnTo>
                  <a:pt x="7385409" y="0"/>
                </a:lnTo>
                <a:lnTo>
                  <a:pt x="7386140" y="922"/>
                </a:lnTo>
                <a:lnTo>
                  <a:pt x="7390528" y="20974"/>
                </a:lnTo>
                <a:cubicBezTo>
                  <a:pt x="7446342" y="963974"/>
                  <a:pt x="7665942" y="4719264"/>
                  <a:pt x="7721024" y="5658922"/>
                </a:cubicBezTo>
                <a:cubicBezTo>
                  <a:pt x="7721023" y="5658924"/>
                  <a:pt x="7721023" y="5658925"/>
                  <a:pt x="7721023" y="5658927"/>
                </a:cubicBezTo>
                <a:cubicBezTo>
                  <a:pt x="7721114" y="5660475"/>
                  <a:pt x="7721205" y="5662025"/>
                  <a:pt x="7721297" y="5663572"/>
                </a:cubicBezTo>
                <a:lnTo>
                  <a:pt x="7716147" y="5676259"/>
                </a:lnTo>
                <a:lnTo>
                  <a:pt x="7712139" y="5690502"/>
                </a:lnTo>
                <a:lnTo>
                  <a:pt x="7708519" y="5695048"/>
                </a:lnTo>
                <a:lnTo>
                  <a:pt x="7704935" y="5703877"/>
                </a:lnTo>
                <a:lnTo>
                  <a:pt x="7699090" y="5704214"/>
                </a:lnTo>
                <a:lnTo>
                  <a:pt x="7692214" y="5707603"/>
                </a:lnTo>
                <a:lnTo>
                  <a:pt x="7674726" y="5708628"/>
                </a:lnTo>
                <a:lnTo>
                  <a:pt x="7674412" y="5709720"/>
                </a:lnTo>
                <a:cubicBezTo>
                  <a:pt x="7674096" y="5722851"/>
                  <a:pt x="7687229" y="5733549"/>
                  <a:pt x="7647609" y="5735871"/>
                </a:cubicBezTo>
                <a:lnTo>
                  <a:pt x="7592212" y="5713464"/>
                </a:lnTo>
                <a:lnTo>
                  <a:pt x="7059543" y="5744687"/>
                </a:lnTo>
                <a:lnTo>
                  <a:pt x="7050496" y="5749000"/>
                </a:lnTo>
                <a:cubicBezTo>
                  <a:pt x="7045619" y="5750860"/>
                  <a:pt x="7038873" y="5752719"/>
                  <a:pt x="7028578" y="5754084"/>
                </a:cubicBezTo>
                <a:cubicBezTo>
                  <a:pt x="7002150" y="5743012"/>
                  <a:pt x="6970580" y="5775328"/>
                  <a:pt x="6937660" y="5760288"/>
                </a:cubicBezTo>
                <a:cubicBezTo>
                  <a:pt x="6925760" y="5756875"/>
                  <a:pt x="6890181" y="5759283"/>
                  <a:pt x="6884223" y="5767636"/>
                </a:cubicBezTo>
                <a:cubicBezTo>
                  <a:pt x="6876963" y="5769764"/>
                  <a:pt x="6868022" y="5767395"/>
                  <a:pt x="6865431" y="5776138"/>
                </a:cubicBezTo>
                <a:cubicBezTo>
                  <a:pt x="6860770" y="5786740"/>
                  <a:pt x="6833285" y="5772215"/>
                  <a:pt x="6838171" y="5784171"/>
                </a:cubicBezTo>
                <a:cubicBezTo>
                  <a:pt x="6818693" y="5774254"/>
                  <a:pt x="6806181" y="5796611"/>
                  <a:pt x="6791231" y="5802772"/>
                </a:cubicBezTo>
                <a:lnTo>
                  <a:pt x="6745506" y="5812285"/>
                </a:lnTo>
                <a:lnTo>
                  <a:pt x="6714572" y="5815422"/>
                </a:lnTo>
                <a:lnTo>
                  <a:pt x="6710059" y="5815424"/>
                </a:lnTo>
                <a:lnTo>
                  <a:pt x="6672310" y="5808283"/>
                </a:lnTo>
                <a:cubicBezTo>
                  <a:pt x="6671542" y="5810036"/>
                  <a:pt x="6670468" y="5811687"/>
                  <a:pt x="6669118" y="5813181"/>
                </a:cubicBezTo>
                <a:lnTo>
                  <a:pt x="6657741" y="5818650"/>
                </a:lnTo>
                <a:lnTo>
                  <a:pt x="6647425" y="5813632"/>
                </a:lnTo>
                <a:lnTo>
                  <a:pt x="6600070" y="5806385"/>
                </a:lnTo>
                <a:lnTo>
                  <a:pt x="6531112" y="5801193"/>
                </a:lnTo>
                <a:lnTo>
                  <a:pt x="6520435" y="5796037"/>
                </a:lnTo>
                <a:cubicBezTo>
                  <a:pt x="6496467" y="5791093"/>
                  <a:pt x="6468393" y="5799321"/>
                  <a:pt x="6452509" y="5785889"/>
                </a:cubicBezTo>
                <a:lnTo>
                  <a:pt x="6417173" y="5785777"/>
                </a:lnTo>
                <a:lnTo>
                  <a:pt x="6413565" y="5791272"/>
                </a:lnTo>
                <a:lnTo>
                  <a:pt x="6403089" y="5790492"/>
                </a:lnTo>
                <a:lnTo>
                  <a:pt x="6400340" y="5791439"/>
                </a:lnTo>
                <a:cubicBezTo>
                  <a:pt x="6395093" y="5793274"/>
                  <a:pt x="6389877" y="5794902"/>
                  <a:pt x="6384541" y="5795714"/>
                </a:cubicBezTo>
                <a:cubicBezTo>
                  <a:pt x="6384816" y="5790709"/>
                  <a:pt x="6383401" y="5787669"/>
                  <a:pt x="6380988" y="5785886"/>
                </a:cubicBezTo>
                <a:lnTo>
                  <a:pt x="6376190" y="5784742"/>
                </a:lnTo>
                <a:lnTo>
                  <a:pt x="6203462" y="5794867"/>
                </a:lnTo>
                <a:lnTo>
                  <a:pt x="6189193" y="5804914"/>
                </a:lnTo>
                <a:lnTo>
                  <a:pt x="6143467" y="5814428"/>
                </a:lnTo>
                <a:lnTo>
                  <a:pt x="6112533" y="5817565"/>
                </a:lnTo>
                <a:lnTo>
                  <a:pt x="6108020" y="5817567"/>
                </a:lnTo>
                <a:lnTo>
                  <a:pt x="6070270" y="5810426"/>
                </a:lnTo>
                <a:cubicBezTo>
                  <a:pt x="6069504" y="5812178"/>
                  <a:pt x="6068430" y="5813830"/>
                  <a:pt x="6067079" y="5815324"/>
                </a:cubicBezTo>
                <a:lnTo>
                  <a:pt x="6055703" y="5820793"/>
                </a:lnTo>
                <a:lnTo>
                  <a:pt x="6045386" y="5815775"/>
                </a:lnTo>
                <a:lnTo>
                  <a:pt x="5998031" y="5808528"/>
                </a:lnTo>
                <a:lnTo>
                  <a:pt x="5985928" y="5807617"/>
                </a:lnTo>
                <a:lnTo>
                  <a:pt x="5484277" y="5837022"/>
                </a:lnTo>
                <a:lnTo>
                  <a:pt x="5050621" y="5862441"/>
                </a:lnTo>
                <a:lnTo>
                  <a:pt x="4764988" y="5879183"/>
                </a:lnTo>
                <a:lnTo>
                  <a:pt x="4742173" y="5880683"/>
                </a:lnTo>
                <a:cubicBezTo>
                  <a:pt x="4747668" y="5887795"/>
                  <a:pt x="4641947" y="5892753"/>
                  <a:pt x="4603476" y="5888890"/>
                </a:cubicBezTo>
                <a:lnTo>
                  <a:pt x="4602500" y="5888708"/>
                </a:lnTo>
                <a:lnTo>
                  <a:pt x="357873" y="6137509"/>
                </a:lnTo>
                <a:cubicBezTo>
                  <a:pt x="344313" y="6138247"/>
                  <a:pt x="332376" y="6122596"/>
                  <a:pt x="331163" y="6102479"/>
                </a:cubicBezTo>
                <a:lnTo>
                  <a:pt x="83" y="454154"/>
                </a:lnTo>
                <a:cubicBezTo>
                  <a:pt x="-1016" y="434071"/>
                  <a:pt x="8999" y="417193"/>
                  <a:pt x="22525" y="416348"/>
                </a:cubicBezTo>
                <a:lnTo>
                  <a:pt x="1139279" y="350888"/>
                </a:lnTo>
                <a:lnTo>
                  <a:pt x="1175131" y="338519"/>
                </a:lnTo>
                <a:cubicBezTo>
                  <a:pt x="1195616" y="337770"/>
                  <a:pt x="1200527" y="343876"/>
                  <a:pt x="1213225" y="346554"/>
                </a:cubicBezTo>
                <a:lnTo>
                  <a:pt x="1712871" y="317267"/>
                </a:lnTo>
                <a:lnTo>
                  <a:pt x="1779193" y="313380"/>
                </a:lnTo>
                <a:lnTo>
                  <a:pt x="1815597" y="300302"/>
                </a:lnTo>
                <a:cubicBezTo>
                  <a:pt x="1831010" y="308148"/>
                  <a:pt x="1840910" y="290458"/>
                  <a:pt x="1852738" y="285584"/>
                </a:cubicBezTo>
                <a:lnTo>
                  <a:pt x="1888919" y="278056"/>
                </a:lnTo>
                <a:lnTo>
                  <a:pt x="1916966" y="275572"/>
                </a:lnTo>
                <a:lnTo>
                  <a:pt x="1946834" y="281223"/>
                </a:lnTo>
                <a:cubicBezTo>
                  <a:pt x="1955094" y="281459"/>
                  <a:pt x="1956998" y="276740"/>
                  <a:pt x="1966525" y="276990"/>
                </a:cubicBezTo>
                <a:lnTo>
                  <a:pt x="2003994" y="282725"/>
                </a:lnTo>
                <a:lnTo>
                  <a:pt x="2058557" y="286832"/>
                </a:lnTo>
                <a:lnTo>
                  <a:pt x="2096277" y="292409"/>
                </a:lnTo>
                <a:lnTo>
                  <a:pt x="2103602" y="294364"/>
                </a:lnTo>
                <a:lnTo>
                  <a:pt x="2347448" y="280071"/>
                </a:lnTo>
                <a:lnTo>
                  <a:pt x="2365280" y="276360"/>
                </a:lnTo>
                <a:lnTo>
                  <a:pt x="2426123" y="275459"/>
                </a:lnTo>
                <a:lnTo>
                  <a:pt x="2434723" y="271325"/>
                </a:lnTo>
                <a:lnTo>
                  <a:pt x="2494266" y="271465"/>
                </a:lnTo>
                <a:cubicBezTo>
                  <a:pt x="2513884" y="269801"/>
                  <a:pt x="2547977" y="268614"/>
                  <a:pt x="2559092" y="264581"/>
                </a:cubicBezTo>
                <a:lnTo>
                  <a:pt x="2563462" y="256037"/>
                </a:lnTo>
                <a:lnTo>
                  <a:pt x="2577676" y="254477"/>
                </a:lnTo>
                <a:cubicBezTo>
                  <a:pt x="2578755" y="255048"/>
                  <a:pt x="2599278" y="253316"/>
                  <a:pt x="2600129" y="253320"/>
                </a:cubicBezTo>
                <a:lnTo>
                  <a:pt x="2650911" y="259040"/>
                </a:lnTo>
                <a:close/>
              </a:path>
            </a:pathLst>
          </a:custGeom>
        </p:spPr>
      </p:pic>
      <p:sp>
        <p:nvSpPr>
          <p:cNvPr id="3" name="Subtitle 2">
            <a:extLst>
              <a:ext uri="{FF2B5EF4-FFF2-40B4-BE49-F238E27FC236}">
                <a16:creationId xmlns:a16="http://schemas.microsoft.com/office/drawing/2014/main" id="{6D678038-84F1-6A88-BEDF-323F4C53F7B6}"/>
              </a:ext>
            </a:extLst>
          </p:cNvPr>
          <p:cNvSpPr>
            <a:spLocks noGrp="1"/>
          </p:cNvSpPr>
          <p:nvPr>
            <p:ph type="subTitle" idx="4294967295"/>
          </p:nvPr>
        </p:nvSpPr>
        <p:spPr>
          <a:xfrm>
            <a:off x="7797348" y="1918597"/>
            <a:ext cx="4320774" cy="2654882"/>
          </a:xfrm>
          <a:prstGeom prst="rect">
            <a:avLst/>
          </a:prstGeom>
        </p:spPr>
        <p:txBody>
          <a:bodyPr>
            <a:normAutofit fontScale="85000" lnSpcReduction="10000"/>
          </a:bodyPr>
          <a:lstStyle/>
          <a:p>
            <a:r>
              <a:rPr lang="en-US" sz="13700" dirty="0">
                <a:effectLst/>
                <a:latin typeface="Times New Roman" panose="02020603050405020304" pitchFamily="18" charset="0"/>
                <a:ea typeface="Cambria" panose="02040503050406030204" pitchFamily="18" charset="0"/>
              </a:rPr>
              <a:t>“</a:t>
            </a:r>
            <a:r>
              <a:rPr lang="en-US" sz="9800" dirty="0">
                <a:effectLst/>
                <a:latin typeface="#9Slide07 IcielBC Cubano Normal" panose="00000500000000000000" pitchFamily="2" charset="0"/>
                <a:ea typeface="Cambria" panose="02040503050406030204" pitchFamily="18" charset="0"/>
              </a:rPr>
              <a:t>60</a:t>
            </a:r>
            <a:r>
              <a:rPr lang="en-US" sz="4000" dirty="0">
                <a:effectLst/>
                <a:latin typeface="#9Slide07 IcielBC Cubano Normal" panose="00000500000000000000" pitchFamily="2" charset="0"/>
                <a:ea typeface="Cambria" panose="02040503050406030204" pitchFamily="18" charset="0"/>
              </a:rPr>
              <a:t>S</a:t>
            </a:r>
            <a:r>
              <a:rPr lang="en-US" sz="1200" dirty="0">
                <a:effectLst/>
                <a:latin typeface="Times New Roman" panose="02020603050405020304" pitchFamily="18" charset="0"/>
                <a:ea typeface="Cambria" panose="02040503050406030204" pitchFamily="18" charset="0"/>
              </a:rPr>
              <a:t> </a:t>
            </a:r>
            <a:r>
              <a:rPr lang="en-US" sz="4800" dirty="0" err="1">
                <a:solidFill>
                  <a:srgbClr val="AD1C5A"/>
                </a:solidFill>
                <a:effectLst/>
                <a:latin typeface="#9Slide05 Motion Picture" panose="02000000000000000000" pitchFamily="2" charset="0"/>
                <a:ea typeface="Cambria" panose="02040503050406030204" pitchFamily="18" charset="0"/>
              </a:rPr>
              <a:t>thử</a:t>
            </a:r>
            <a:r>
              <a:rPr lang="en-US" sz="4800" dirty="0">
                <a:solidFill>
                  <a:srgbClr val="AD1C5A"/>
                </a:solidFill>
                <a:effectLst/>
                <a:latin typeface="#9Slide05 Motion Picture" panose="02000000000000000000" pitchFamily="2" charset="0"/>
                <a:ea typeface="Cambria" panose="02040503050406030204" pitchFamily="18" charset="0"/>
              </a:rPr>
              <a:t> </a:t>
            </a:r>
            <a:r>
              <a:rPr lang="en-US" sz="4800" dirty="0" err="1">
                <a:solidFill>
                  <a:srgbClr val="AD1C5A"/>
                </a:solidFill>
                <a:effectLst/>
                <a:latin typeface="#9Slide05 Motion Picture" panose="02000000000000000000" pitchFamily="2" charset="0"/>
                <a:ea typeface="Cambria" panose="02040503050406030204" pitchFamily="18" charset="0"/>
              </a:rPr>
              <a:t>thách</a:t>
            </a:r>
            <a:r>
              <a:rPr lang="en-US" sz="4800" dirty="0">
                <a:effectLst/>
                <a:latin typeface="#9Slide05 Motion Picture" panose="02000000000000000000" pitchFamily="2" charset="0"/>
                <a:ea typeface="Cambria" panose="02040503050406030204" pitchFamily="18" charset="0"/>
              </a:rPr>
              <a:t>”</a:t>
            </a:r>
            <a:endParaRPr lang="en-US" sz="1100" dirty="0">
              <a:latin typeface="#9Slide05 Motion Picture" panose="02000000000000000000" pitchFamily="2" charset="0"/>
            </a:endParaRPr>
          </a:p>
        </p:txBody>
      </p:sp>
      <p:sp>
        <p:nvSpPr>
          <p:cNvPr id="15" name="Freeform: Shape 14">
            <a:extLst>
              <a:ext uri="{FF2B5EF4-FFF2-40B4-BE49-F238E27FC236}">
                <a16:creationId xmlns:a16="http://schemas.microsoft.com/office/drawing/2014/main" id="{E857A3BA-A9AD-43E0-A911-3E9658723F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22665">
            <a:off x="664635" y="-248395"/>
            <a:ext cx="444795" cy="1868387"/>
          </a:xfrm>
          <a:custGeom>
            <a:avLst/>
            <a:gdLst>
              <a:gd name="connsiteX0" fmla="*/ 0 w 555597"/>
              <a:gd name="connsiteY0" fmla="*/ 83880 h 1999290"/>
              <a:gd name="connsiteX1" fmla="*/ 49282 w 555597"/>
              <a:gd name="connsiteY1" fmla="*/ 71215 h 1999290"/>
              <a:gd name="connsiteX2" fmla="*/ 174397 w 555597"/>
              <a:gd name="connsiteY2" fmla="*/ 45224 h 1999290"/>
              <a:gd name="connsiteX3" fmla="*/ 242049 w 555597"/>
              <a:gd name="connsiteY3" fmla="*/ 54744 h 1999290"/>
              <a:gd name="connsiteX4" fmla="*/ 326503 w 555597"/>
              <a:gd name="connsiteY4" fmla="*/ 39434 h 1999290"/>
              <a:gd name="connsiteX5" fmla="*/ 343350 w 555597"/>
              <a:gd name="connsiteY5" fmla="*/ 40491 h 1999290"/>
              <a:gd name="connsiteX6" fmla="*/ 349790 w 555597"/>
              <a:gd name="connsiteY6" fmla="*/ 52348 h 1999290"/>
              <a:gd name="connsiteX7" fmla="*/ 355722 w 555597"/>
              <a:gd name="connsiteY7" fmla="*/ 54552 h 1999290"/>
              <a:gd name="connsiteX8" fmla="*/ 374741 w 555597"/>
              <a:gd name="connsiteY8" fmla="*/ 39676 h 1999290"/>
              <a:gd name="connsiteX9" fmla="*/ 469664 w 555597"/>
              <a:gd name="connsiteY9" fmla="*/ 48453 h 1999290"/>
              <a:gd name="connsiteX10" fmla="*/ 521607 w 555597"/>
              <a:gd name="connsiteY10" fmla="*/ 10408 h 1999290"/>
              <a:gd name="connsiteX11" fmla="*/ 555597 w 555597"/>
              <a:gd name="connsiteY11" fmla="*/ 0 h 1999290"/>
              <a:gd name="connsiteX12" fmla="*/ 555597 w 555597"/>
              <a:gd name="connsiteY12" fmla="*/ 1995494 h 1999290"/>
              <a:gd name="connsiteX13" fmla="*/ 537215 w 555597"/>
              <a:gd name="connsiteY13" fmla="*/ 1991185 h 1999290"/>
              <a:gd name="connsiteX14" fmla="*/ 479386 w 555597"/>
              <a:gd name="connsiteY14" fmla="*/ 1992931 h 1999290"/>
              <a:gd name="connsiteX15" fmla="*/ 462617 w 555597"/>
              <a:gd name="connsiteY15" fmla="*/ 1999290 h 1999290"/>
              <a:gd name="connsiteX16" fmla="*/ 420522 w 555597"/>
              <a:gd name="connsiteY16" fmla="*/ 1999290 h 1999290"/>
              <a:gd name="connsiteX17" fmla="*/ 382909 w 555597"/>
              <a:gd name="connsiteY17" fmla="*/ 1988738 h 1999290"/>
              <a:gd name="connsiteX18" fmla="*/ 295360 w 555597"/>
              <a:gd name="connsiteY18" fmla="*/ 1977122 h 1999290"/>
              <a:gd name="connsiteX19" fmla="*/ 256969 w 555597"/>
              <a:gd name="connsiteY19" fmla="*/ 1970444 h 1999290"/>
              <a:gd name="connsiteX20" fmla="*/ 227096 w 555597"/>
              <a:gd name="connsiteY20" fmla="*/ 1951548 h 1999290"/>
              <a:gd name="connsiteX21" fmla="*/ 222890 w 555597"/>
              <a:gd name="connsiteY21" fmla="*/ 1935696 h 1999290"/>
              <a:gd name="connsiteX22" fmla="*/ 202274 w 555597"/>
              <a:gd name="connsiteY22" fmla="*/ 1929911 h 1999290"/>
              <a:gd name="connsiteX23" fmla="*/ 197448 w 555597"/>
              <a:gd name="connsiteY23" fmla="*/ 1925621 h 1999290"/>
              <a:gd name="connsiteX24" fmla="*/ 169099 w 555597"/>
              <a:gd name="connsiteY24" fmla="*/ 1903786 h 1999290"/>
              <a:gd name="connsiteX25" fmla="*/ 92344 w 555597"/>
              <a:gd name="connsiteY25" fmla="*/ 1925464 h 1999290"/>
              <a:gd name="connsiteX26" fmla="*/ 11266 w 555597"/>
              <a:gd name="connsiteY26" fmla="*/ 1895947 h 1999290"/>
              <a:gd name="connsiteX27" fmla="*/ 0 w 555597"/>
              <a:gd name="connsiteY27" fmla="*/ 1893933 h 1999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55597" h="1999290">
                <a:moveTo>
                  <a:pt x="0" y="83880"/>
                </a:moveTo>
                <a:lnTo>
                  <a:pt x="49282" y="71215"/>
                </a:lnTo>
                <a:cubicBezTo>
                  <a:pt x="91656" y="63184"/>
                  <a:pt x="135655" y="58277"/>
                  <a:pt x="174397" y="45224"/>
                </a:cubicBezTo>
                <a:cubicBezTo>
                  <a:pt x="225837" y="94025"/>
                  <a:pt x="195077" y="47856"/>
                  <a:pt x="242049" y="54744"/>
                </a:cubicBezTo>
                <a:lnTo>
                  <a:pt x="326503" y="39434"/>
                </a:lnTo>
                <a:lnTo>
                  <a:pt x="343350" y="40491"/>
                </a:lnTo>
                <a:lnTo>
                  <a:pt x="349790" y="52348"/>
                </a:lnTo>
                <a:lnTo>
                  <a:pt x="355722" y="54552"/>
                </a:lnTo>
                <a:lnTo>
                  <a:pt x="374741" y="39676"/>
                </a:lnTo>
                <a:cubicBezTo>
                  <a:pt x="402796" y="31662"/>
                  <a:pt x="441033" y="50452"/>
                  <a:pt x="469664" y="48453"/>
                </a:cubicBezTo>
                <a:cubicBezTo>
                  <a:pt x="478380" y="29604"/>
                  <a:pt x="496522" y="19255"/>
                  <a:pt x="521607" y="10408"/>
                </a:cubicBezTo>
                <a:lnTo>
                  <a:pt x="555597" y="0"/>
                </a:lnTo>
                <a:lnTo>
                  <a:pt x="555597" y="1995494"/>
                </a:lnTo>
                <a:lnTo>
                  <a:pt x="537215" y="1991185"/>
                </a:lnTo>
                <a:cubicBezTo>
                  <a:pt x="514565" y="1988101"/>
                  <a:pt x="490837" y="1988688"/>
                  <a:pt x="479386" y="1992931"/>
                </a:cubicBezTo>
                <a:lnTo>
                  <a:pt x="462617" y="1999290"/>
                </a:lnTo>
                <a:lnTo>
                  <a:pt x="420522" y="1999290"/>
                </a:lnTo>
                <a:lnTo>
                  <a:pt x="382909" y="1988738"/>
                </a:lnTo>
                <a:cubicBezTo>
                  <a:pt x="350860" y="1976654"/>
                  <a:pt x="320299" y="1963332"/>
                  <a:pt x="295360" y="1977122"/>
                </a:cubicBezTo>
                <a:cubicBezTo>
                  <a:pt x="281004" y="1978006"/>
                  <a:pt x="268406" y="1975325"/>
                  <a:pt x="256969" y="1970444"/>
                </a:cubicBezTo>
                <a:lnTo>
                  <a:pt x="227096" y="1951548"/>
                </a:lnTo>
                <a:lnTo>
                  <a:pt x="222890" y="1935696"/>
                </a:lnTo>
                <a:lnTo>
                  <a:pt x="202274" y="1929911"/>
                </a:lnTo>
                <a:lnTo>
                  <a:pt x="197448" y="1925621"/>
                </a:lnTo>
                <a:cubicBezTo>
                  <a:pt x="188240" y="1917376"/>
                  <a:pt x="178991" y="1909643"/>
                  <a:pt x="169099" y="1903786"/>
                </a:cubicBezTo>
                <a:cubicBezTo>
                  <a:pt x="158518" y="1969055"/>
                  <a:pt x="83191" y="1864739"/>
                  <a:pt x="92344" y="1925464"/>
                </a:cubicBezTo>
                <a:cubicBezTo>
                  <a:pt x="36140" y="1904645"/>
                  <a:pt x="59596" y="1967908"/>
                  <a:pt x="11266" y="1895947"/>
                </a:cubicBezTo>
                <a:lnTo>
                  <a:pt x="0" y="1893933"/>
                </a:lnTo>
                <a:close/>
              </a:path>
            </a:pathLst>
          </a:custGeom>
          <a:blipFill dpi="0" rotWithShape="1">
            <a:blip r:embed="rId4">
              <a:alphaModFix amt="84000"/>
            </a:blip>
            <a:srcRect/>
            <a:tile tx="0" ty="0" sx="100000" sy="100000" flip="none" algn="tl"/>
          </a:blipFill>
          <a:ln>
            <a:noFill/>
          </a:ln>
          <a:effectLst>
            <a:outerShdw blurRad="63500" dist="12700" dir="8100000" algn="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7" name="Group 16">
            <a:extLst>
              <a:ext uri="{FF2B5EF4-FFF2-40B4-BE49-F238E27FC236}">
                <a16:creationId xmlns:a16="http://schemas.microsoft.com/office/drawing/2014/main" id="{21B0DEDD-DA5F-418A-B256-C1F53D913AB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18" name="Group 17">
              <a:extLst>
                <a:ext uri="{FF2B5EF4-FFF2-40B4-BE49-F238E27FC236}">
                  <a16:creationId xmlns:a16="http://schemas.microsoft.com/office/drawing/2014/main" id="{AA9D8498-7B91-40F3-A731-2B4443F6B60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20" name="Straight Connector 19">
                <a:extLst>
                  <a:ext uri="{FF2B5EF4-FFF2-40B4-BE49-F238E27FC236}">
                    <a16:creationId xmlns:a16="http://schemas.microsoft.com/office/drawing/2014/main" id="{FC14BFE5-C2A1-474A-AC02-DCD8519CAF9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2CF4ECB-6EDD-4A8E-A497-54D2957D68B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5" name="Oval 34">
              <a:extLst>
                <a:ext uri="{FF2B5EF4-FFF2-40B4-BE49-F238E27FC236}">
                  <a16:creationId xmlns:a16="http://schemas.microsoft.com/office/drawing/2014/main" id="{B3E26055-BF58-4169-90CE-4F652B4271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descr="Image result for Khởi động">
            <a:extLst>
              <a:ext uri="{FF2B5EF4-FFF2-40B4-BE49-F238E27FC236}">
                <a16:creationId xmlns:a16="http://schemas.microsoft.com/office/drawing/2014/main" id="{86AC863A-0EB6-1BD9-F395-9A8D84CD3A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1510" b="11409"/>
          <a:stretch>
            <a:fillRect/>
          </a:stretch>
        </p:blipFill>
        <p:spPr bwMode="auto">
          <a:xfrm>
            <a:off x="8276215" y="827018"/>
            <a:ext cx="3841907" cy="1149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cartoon pencil with arms and legs&#10;&#10;Description automatically generated">
            <a:extLst>
              <a:ext uri="{FF2B5EF4-FFF2-40B4-BE49-F238E27FC236}">
                <a16:creationId xmlns:a16="http://schemas.microsoft.com/office/drawing/2014/main" id="{5EBF425F-4FE4-CDE9-7F55-80D23A8EF0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3420" y="5471285"/>
            <a:ext cx="1111303" cy="1332498"/>
          </a:xfrm>
          <a:prstGeom prst="rect">
            <a:avLst/>
          </a:prstGeom>
        </p:spPr>
      </p:pic>
      <p:pic>
        <p:nvPicPr>
          <p:cNvPr id="10" name="Picture 9">
            <a:extLst>
              <a:ext uri="{FF2B5EF4-FFF2-40B4-BE49-F238E27FC236}">
                <a16:creationId xmlns:a16="http://schemas.microsoft.com/office/drawing/2014/main" id="{AD50FA74-D4F4-F296-E7B1-5B9A0495E152}"/>
              </a:ext>
            </a:extLst>
          </p:cNvPr>
          <p:cNvPicPr>
            <a:picLocks noChangeAspect="1"/>
          </p:cNvPicPr>
          <p:nvPr/>
        </p:nvPicPr>
        <p:blipFill>
          <a:blip r:embed="rId7"/>
          <a:stretch>
            <a:fillRect/>
          </a:stretch>
        </p:blipFill>
        <p:spPr>
          <a:xfrm>
            <a:off x="11154352" y="5900924"/>
            <a:ext cx="1144822" cy="1000234"/>
          </a:xfrm>
          <a:prstGeom prst="rect">
            <a:avLst/>
          </a:prstGeom>
        </p:spPr>
      </p:pic>
    </p:spTree>
    <p:extLst>
      <p:ext uri="{BB962C8B-B14F-4D97-AF65-F5344CB8AC3E}">
        <p14:creationId xmlns:p14="http://schemas.microsoft.com/office/powerpoint/2010/main" val="6620321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4C2D3F-391B-4892-0997-DF26A0C73A77}"/>
              </a:ext>
            </a:extLst>
          </p:cNvPr>
          <p:cNvSpPr/>
          <p:nvPr/>
        </p:nvSpPr>
        <p:spPr>
          <a:xfrm>
            <a:off x="0" y="507218"/>
            <a:ext cx="12090400" cy="6350782"/>
          </a:xfrm>
          <a:prstGeom prst="rect">
            <a:avLst/>
          </a:pr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Single Corner Snipped 6">
            <a:extLst>
              <a:ext uri="{FF2B5EF4-FFF2-40B4-BE49-F238E27FC236}">
                <a16:creationId xmlns:a16="http://schemas.microsoft.com/office/drawing/2014/main" id="{0C9C4E36-590A-3391-7E72-F490C8D20C56}"/>
              </a:ext>
            </a:extLst>
          </p:cNvPr>
          <p:cNvSpPr/>
          <p:nvPr/>
        </p:nvSpPr>
        <p:spPr>
          <a:xfrm>
            <a:off x="0" y="0"/>
            <a:ext cx="5994400" cy="527538"/>
          </a:xfrm>
          <a:prstGeom prst="snip1Rect">
            <a:avLst>
              <a:gd name="adj" fmla="val 28889"/>
            </a:avLst>
          </a:prstGeom>
          <a:solidFill>
            <a:srgbClr val="00B0F0"/>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3">
            <a:extLst>
              <a:ext uri="{FF2B5EF4-FFF2-40B4-BE49-F238E27FC236}">
                <a16:creationId xmlns:a16="http://schemas.microsoft.com/office/drawing/2014/main" id="{3FF4C496-5084-B756-5949-F20CD5702170}"/>
              </a:ext>
            </a:extLst>
          </p:cNvPr>
          <p:cNvSpPr/>
          <p:nvPr/>
        </p:nvSpPr>
        <p:spPr>
          <a:xfrm>
            <a:off x="213360" y="-10160"/>
            <a:ext cx="5468290" cy="527538"/>
          </a:xfrm>
          <a:prstGeom prst="roundRect">
            <a:avLst>
              <a:gd name="adj" fmla="val 137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rgbClr val="000000"/>
                </a:solidFill>
                <a:latin typeface="#9Slide03 Bebas Neue Bold" panose="020B0606020202050201" pitchFamily="34" charset="0"/>
              </a:rPr>
              <a:t>I. </a:t>
            </a:r>
            <a:r>
              <a:rPr lang="en-US" sz="3200" dirty="0" err="1">
                <a:solidFill>
                  <a:srgbClr val="000000"/>
                </a:solidFill>
                <a:latin typeface="#9Slide03 Bebas Neue Bold" panose="020B0606020202050201" pitchFamily="34" charset="0"/>
              </a:rPr>
              <a:t>Sử</a:t>
            </a:r>
            <a:r>
              <a:rPr lang="en-US" sz="3200" dirty="0">
                <a:solidFill>
                  <a:srgbClr val="000000"/>
                </a:solidFill>
                <a:latin typeface="#9Slide03 Bebas Neue Bold" panose="020B0606020202050201" pitchFamily="34" charset="0"/>
              </a:rPr>
              <a:t> </a:t>
            </a:r>
            <a:r>
              <a:rPr lang="en-US" sz="3200" dirty="0" err="1">
                <a:solidFill>
                  <a:srgbClr val="000000"/>
                </a:solidFill>
                <a:latin typeface="#9Slide03 Bebas Neue Bold" panose="020B0606020202050201" pitchFamily="34" charset="0"/>
              </a:rPr>
              <a:t>dụng</a:t>
            </a:r>
            <a:r>
              <a:rPr lang="en-US" sz="3200" dirty="0">
                <a:solidFill>
                  <a:srgbClr val="000000"/>
                </a:solidFill>
                <a:latin typeface="#9Slide03 Bebas Neue Bold" panose="020B0606020202050201" pitchFamily="34" charset="0"/>
              </a:rPr>
              <a:t> HỢP LÍ TÀI NGUYÊN THIÊN NHIÊN</a:t>
            </a:r>
            <a:endParaRPr lang="en-US" sz="2800" dirty="0">
              <a:solidFill>
                <a:srgbClr val="000000"/>
              </a:solidFill>
              <a:latin typeface="#9Slide03 Bebas Neue Bold" panose="020B0606020202050201" pitchFamily="34" charset="0"/>
            </a:endParaRPr>
          </a:p>
        </p:txBody>
      </p:sp>
      <p:sp>
        <p:nvSpPr>
          <p:cNvPr id="10" name="Rectangle: Single Corner Snipped 9">
            <a:extLst>
              <a:ext uri="{FF2B5EF4-FFF2-40B4-BE49-F238E27FC236}">
                <a16:creationId xmlns:a16="http://schemas.microsoft.com/office/drawing/2014/main" id="{42F22874-0A12-F548-DDD1-4234770E9916}"/>
              </a:ext>
            </a:extLst>
          </p:cNvPr>
          <p:cNvSpPr/>
          <p:nvPr/>
        </p:nvSpPr>
        <p:spPr>
          <a:xfrm>
            <a:off x="6096000" y="0"/>
            <a:ext cx="5994400" cy="527538"/>
          </a:xfrm>
          <a:prstGeom prst="snip1Rect">
            <a:avLst>
              <a:gd name="adj" fmla="val 28889"/>
            </a:avLst>
          </a:prstGeom>
          <a:solidFill>
            <a:schemeClr val="bg1">
              <a:lumMod val="95000"/>
            </a:schemeClr>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6" name="Rounded Rectangle 5">
            <a:extLst>
              <a:ext uri="{FF2B5EF4-FFF2-40B4-BE49-F238E27FC236}">
                <a16:creationId xmlns:a16="http://schemas.microsoft.com/office/drawing/2014/main" id="{6A72B566-5675-BFD6-5AC4-DC5D4160E5F9}"/>
              </a:ext>
            </a:extLst>
          </p:cNvPr>
          <p:cNvSpPr/>
          <p:nvPr/>
        </p:nvSpPr>
        <p:spPr>
          <a:xfrm>
            <a:off x="6382006" y="-30481"/>
            <a:ext cx="5361427" cy="5275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chemeClr val="bg1">
                    <a:lumMod val="85000"/>
                  </a:schemeClr>
                </a:solidFill>
                <a:latin typeface="#9Slide03 Bebas Neue Bold" panose="020B0606020202050201" pitchFamily="34" charset="0"/>
              </a:rPr>
              <a:t>ii. </a:t>
            </a:r>
            <a:r>
              <a:rPr lang="en-US" sz="3200" dirty="0" err="1">
                <a:solidFill>
                  <a:schemeClr val="bg1">
                    <a:lumMod val="85000"/>
                  </a:schemeClr>
                </a:solidFill>
                <a:latin typeface="#9Slide03 Bebas Neue Bold" panose="020B0606020202050201" pitchFamily="34" charset="0"/>
              </a:rPr>
              <a:t>Vấn</a:t>
            </a:r>
            <a:r>
              <a:rPr lang="en-US" sz="3200" dirty="0">
                <a:solidFill>
                  <a:schemeClr val="bg1">
                    <a:lumMod val="85000"/>
                  </a:schemeClr>
                </a:solidFill>
                <a:latin typeface="#9Slide03 Bebas Neue Bold" panose="020B0606020202050201" pitchFamily="34" charset="0"/>
              </a:rPr>
              <a:t> </a:t>
            </a:r>
            <a:r>
              <a:rPr lang="en-US" sz="3200" dirty="0" err="1">
                <a:solidFill>
                  <a:schemeClr val="bg1">
                    <a:lumMod val="85000"/>
                  </a:schemeClr>
                </a:solidFill>
                <a:latin typeface="#9Slide03 Bebas Neue Bold" panose="020B0606020202050201" pitchFamily="34" charset="0"/>
              </a:rPr>
              <a:t>đề</a:t>
            </a:r>
            <a:r>
              <a:rPr lang="en-US" sz="3200" dirty="0">
                <a:solidFill>
                  <a:schemeClr val="bg1">
                    <a:lumMod val="85000"/>
                  </a:schemeClr>
                </a:solidFill>
                <a:latin typeface="#9Slide03 Bebas Neue Bold" panose="020B0606020202050201" pitchFamily="34" charset="0"/>
              </a:rPr>
              <a:t> </a:t>
            </a:r>
            <a:r>
              <a:rPr lang="en-US" sz="3200" dirty="0" err="1">
                <a:solidFill>
                  <a:schemeClr val="bg1">
                    <a:lumMod val="85000"/>
                  </a:schemeClr>
                </a:solidFill>
                <a:latin typeface="#9Slide03 Bebas Neue Bold" panose="020B0606020202050201" pitchFamily="34" charset="0"/>
              </a:rPr>
              <a:t>Bảo</a:t>
            </a:r>
            <a:r>
              <a:rPr lang="en-US" sz="3200" dirty="0">
                <a:solidFill>
                  <a:schemeClr val="bg1">
                    <a:lumMod val="85000"/>
                  </a:schemeClr>
                </a:solidFill>
                <a:latin typeface="#9Slide03 Bebas Neue Bold" panose="020B0606020202050201" pitchFamily="34" charset="0"/>
              </a:rPr>
              <a:t> </a:t>
            </a:r>
            <a:r>
              <a:rPr lang="en-US" sz="3200" dirty="0" err="1">
                <a:solidFill>
                  <a:schemeClr val="bg1">
                    <a:lumMod val="85000"/>
                  </a:schemeClr>
                </a:solidFill>
                <a:latin typeface="#9Slide03 Bebas Neue Bold" panose="020B0606020202050201" pitchFamily="34" charset="0"/>
              </a:rPr>
              <a:t>vệ</a:t>
            </a:r>
            <a:r>
              <a:rPr lang="en-US" sz="3200" dirty="0">
                <a:solidFill>
                  <a:schemeClr val="bg1">
                    <a:lumMod val="85000"/>
                  </a:schemeClr>
                </a:solidFill>
                <a:latin typeface="#9Slide03 Bebas Neue Bold" panose="020B0606020202050201" pitchFamily="34" charset="0"/>
              </a:rPr>
              <a:t> </a:t>
            </a:r>
            <a:r>
              <a:rPr lang="en-US" sz="3200" dirty="0" err="1">
                <a:solidFill>
                  <a:schemeClr val="bg1">
                    <a:lumMod val="85000"/>
                  </a:schemeClr>
                </a:solidFill>
                <a:latin typeface="#9Slide03 Bebas Neue Bold" panose="020B0606020202050201" pitchFamily="34" charset="0"/>
              </a:rPr>
              <a:t>môi</a:t>
            </a:r>
            <a:r>
              <a:rPr lang="en-US" sz="3200" dirty="0">
                <a:solidFill>
                  <a:schemeClr val="bg1">
                    <a:lumMod val="85000"/>
                  </a:schemeClr>
                </a:solidFill>
                <a:latin typeface="#9Slide03 Bebas Neue Bold" panose="020B0606020202050201" pitchFamily="34" charset="0"/>
              </a:rPr>
              <a:t> </a:t>
            </a:r>
            <a:r>
              <a:rPr lang="en-US" sz="3200" dirty="0" err="1">
                <a:solidFill>
                  <a:schemeClr val="bg1">
                    <a:lumMod val="85000"/>
                  </a:schemeClr>
                </a:solidFill>
                <a:latin typeface="#9Slide03 Bebas Neue Bold" panose="020B0606020202050201" pitchFamily="34" charset="0"/>
              </a:rPr>
              <a:t>trường</a:t>
            </a:r>
            <a:endParaRPr lang="en-US" sz="3200" dirty="0">
              <a:solidFill>
                <a:schemeClr val="bg1">
                  <a:lumMod val="85000"/>
                </a:schemeClr>
              </a:solidFill>
              <a:latin typeface="#9Slide03 Bebas Neue Bold" panose="020B0606020202050201" pitchFamily="34" charset="0"/>
            </a:endParaRPr>
          </a:p>
        </p:txBody>
      </p:sp>
      <p:pic>
        <p:nvPicPr>
          <p:cNvPr id="11" name="Content Placeholder 16" descr="Green environment containing rocks with wind power turbines">
            <a:extLst>
              <a:ext uri="{FF2B5EF4-FFF2-40B4-BE49-F238E27FC236}">
                <a16:creationId xmlns:a16="http://schemas.microsoft.com/office/drawing/2014/main" id="{95AD1149-983F-427D-2696-8DDB65A831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8349" y="4879538"/>
            <a:ext cx="2223064" cy="15557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descr="A green landscape with hands and a globe&#10;&#10;Description automatically generated">
            <a:extLst>
              <a:ext uri="{FF2B5EF4-FFF2-40B4-BE49-F238E27FC236}">
                <a16:creationId xmlns:a16="http://schemas.microsoft.com/office/drawing/2014/main" id="{E44E5676-880D-857D-98EA-7D7D15AB8C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19918" y="2771887"/>
            <a:ext cx="1738783" cy="1591525"/>
          </a:xfrm>
          <a:prstGeom prst="rect">
            <a:avLst/>
          </a:prstGeom>
        </p:spPr>
      </p:pic>
      <p:pic>
        <p:nvPicPr>
          <p:cNvPr id="12" name="Graphic 11" descr="Open book outline">
            <a:extLst>
              <a:ext uri="{FF2B5EF4-FFF2-40B4-BE49-F238E27FC236}">
                <a16:creationId xmlns:a16="http://schemas.microsoft.com/office/drawing/2014/main" id="{B0AD4014-3FF8-7758-01C1-2AE76D4B7FB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51951" y="1760326"/>
            <a:ext cx="616666" cy="616666"/>
          </a:xfrm>
          <a:prstGeom prst="rect">
            <a:avLst/>
          </a:prstGeom>
        </p:spPr>
      </p:pic>
      <p:pic>
        <p:nvPicPr>
          <p:cNvPr id="17" name="Graphic 16" descr="Users with solid fill">
            <a:extLst>
              <a:ext uri="{FF2B5EF4-FFF2-40B4-BE49-F238E27FC236}">
                <a16:creationId xmlns:a16="http://schemas.microsoft.com/office/drawing/2014/main" id="{082E8231-76C1-A5B9-8FB9-BE7636F9291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29624" y="611955"/>
            <a:ext cx="594339" cy="659817"/>
          </a:xfrm>
          <a:prstGeom prst="rect">
            <a:avLst/>
          </a:prstGeom>
        </p:spPr>
      </p:pic>
      <p:pic>
        <p:nvPicPr>
          <p:cNvPr id="20" name="Graphic 19" descr="Alarm clock with solid fill">
            <a:extLst>
              <a:ext uri="{FF2B5EF4-FFF2-40B4-BE49-F238E27FC236}">
                <a16:creationId xmlns:a16="http://schemas.microsoft.com/office/drawing/2014/main" id="{5A1796F5-D6F8-1A1A-A5D2-1582AECD478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17330" y="4546854"/>
            <a:ext cx="665368" cy="665368"/>
          </a:xfrm>
          <a:prstGeom prst="rect">
            <a:avLst/>
          </a:prstGeom>
        </p:spPr>
      </p:pic>
      <p:pic>
        <p:nvPicPr>
          <p:cNvPr id="16" name="Graphic 15" descr="Programmer female with solid fill">
            <a:extLst>
              <a:ext uri="{FF2B5EF4-FFF2-40B4-BE49-F238E27FC236}">
                <a16:creationId xmlns:a16="http://schemas.microsoft.com/office/drawing/2014/main" id="{9DC71985-A4FA-DC49-3E7C-ACB4689975A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446619" y="1505499"/>
            <a:ext cx="509654" cy="509654"/>
          </a:xfrm>
          <a:prstGeom prst="rect">
            <a:avLst/>
          </a:prstGeom>
        </p:spPr>
      </p:pic>
      <p:cxnSp>
        <p:nvCxnSpPr>
          <p:cNvPr id="24" name="Straight Connector 23">
            <a:extLst>
              <a:ext uri="{FF2B5EF4-FFF2-40B4-BE49-F238E27FC236}">
                <a16:creationId xmlns:a16="http://schemas.microsoft.com/office/drawing/2014/main" id="{393D06D0-E43E-E46E-BBF1-12A76C9EB011}"/>
              </a:ext>
            </a:extLst>
          </p:cNvPr>
          <p:cNvCxnSpPr>
            <a:cxnSpLocks/>
          </p:cNvCxnSpPr>
          <p:nvPr/>
        </p:nvCxnSpPr>
        <p:spPr>
          <a:xfrm>
            <a:off x="-2537122" y="1470052"/>
            <a:ext cx="2439581" cy="0"/>
          </a:xfrm>
          <a:prstGeom prst="line">
            <a:avLst/>
          </a:prstGeom>
          <a:ln w="28575">
            <a:solidFill>
              <a:srgbClr val="00206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aphicFrame>
        <p:nvGraphicFramePr>
          <p:cNvPr id="32" name="Table 31">
            <a:extLst>
              <a:ext uri="{FF2B5EF4-FFF2-40B4-BE49-F238E27FC236}">
                <a16:creationId xmlns:a16="http://schemas.microsoft.com/office/drawing/2014/main" id="{C4FBDDBB-B46D-5261-92D8-19FCA906BF3C}"/>
              </a:ext>
            </a:extLst>
          </p:cNvPr>
          <p:cNvGraphicFramePr>
            <a:graphicFrameLocks noGrp="1"/>
          </p:cNvGraphicFramePr>
          <p:nvPr>
            <p:extLst>
              <p:ext uri="{D42A27DB-BD31-4B8C-83A1-F6EECF244321}">
                <p14:modId xmlns:p14="http://schemas.microsoft.com/office/powerpoint/2010/main" val="2250132531"/>
              </p:ext>
            </p:extLst>
          </p:nvPr>
        </p:nvGraphicFramePr>
        <p:xfrm>
          <a:off x="128638" y="872321"/>
          <a:ext cx="11823878" cy="2569655"/>
        </p:xfrm>
        <a:graphic>
          <a:graphicData uri="http://schemas.openxmlformats.org/drawingml/2006/table">
            <a:tbl>
              <a:tblPr firstRow="1" firstCol="1" bandRow="1"/>
              <a:tblGrid>
                <a:gridCol w="1467485">
                  <a:extLst>
                    <a:ext uri="{9D8B030D-6E8A-4147-A177-3AD203B41FA5}">
                      <a16:colId xmlns:a16="http://schemas.microsoft.com/office/drawing/2014/main" val="2416301464"/>
                    </a:ext>
                  </a:extLst>
                </a:gridCol>
                <a:gridCol w="2806872">
                  <a:extLst>
                    <a:ext uri="{9D8B030D-6E8A-4147-A177-3AD203B41FA5}">
                      <a16:colId xmlns:a16="http://schemas.microsoft.com/office/drawing/2014/main" val="2644955212"/>
                    </a:ext>
                  </a:extLst>
                </a:gridCol>
                <a:gridCol w="2901319">
                  <a:extLst>
                    <a:ext uri="{9D8B030D-6E8A-4147-A177-3AD203B41FA5}">
                      <a16:colId xmlns:a16="http://schemas.microsoft.com/office/drawing/2014/main" val="2471067516"/>
                    </a:ext>
                  </a:extLst>
                </a:gridCol>
                <a:gridCol w="4648202">
                  <a:extLst>
                    <a:ext uri="{9D8B030D-6E8A-4147-A177-3AD203B41FA5}">
                      <a16:colId xmlns:a16="http://schemas.microsoft.com/office/drawing/2014/main" val="3891495977"/>
                    </a:ext>
                  </a:extLst>
                </a:gridCol>
              </a:tblGrid>
              <a:tr h="548640">
                <a:tc gridSpan="4">
                  <a:txBody>
                    <a:bodyPr/>
                    <a:lstStyle/>
                    <a:p>
                      <a:pPr indent="180340" algn="ctr">
                        <a:lnSpc>
                          <a:spcPct val="115000"/>
                        </a:lnSpc>
                        <a:spcAft>
                          <a:spcPts val="600"/>
                        </a:spcAft>
                        <a:tabLst>
                          <a:tab pos="6113463" algn="l"/>
                        </a:tabLst>
                      </a:pPr>
                      <a:r>
                        <a:rPr lang="it-IT" sz="2400" b="1" dirty="0">
                          <a:solidFill>
                            <a:srgbClr val="FF0000"/>
                          </a:solidFill>
                          <a:effectLst/>
                          <a:latin typeface="#9Slide03 Bebas Neue Bold" panose="020B0606020202050201" pitchFamily="34" charset="0"/>
                          <a:ea typeface="Times New Roman" panose="02020603050405020304" pitchFamily="18" charset="0"/>
                        </a:rPr>
                        <a:t>SỰ SUY GIẢM TÀI NGUYÊN THIÊN NHIÊN VÀ GIẢI PHÁP SỬ DỤNG HỢP LÍ</a:t>
                      </a:r>
                      <a:endParaRPr lang="en-US" sz="2000" b="1" dirty="0">
                        <a:solidFill>
                          <a:srgbClr val="FF0000"/>
                        </a:solidFill>
                        <a:effectLst/>
                        <a:latin typeface="#9Slide03 Bebas Neue Bold" panose="020B0606020202050201" pitchFamily="34"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71414806"/>
                  </a:ext>
                </a:extLst>
              </a:tr>
              <a:tr h="548640">
                <a:tc>
                  <a:txBody>
                    <a:bodyPr/>
                    <a:lstStyle/>
                    <a:p>
                      <a:pPr marL="0" indent="0" algn="ctr">
                        <a:lnSpc>
                          <a:spcPct val="115000"/>
                        </a:lnSpc>
                        <a:spcAft>
                          <a:spcPts val="600"/>
                        </a:spcAft>
                      </a:pPr>
                      <a:r>
                        <a:rPr lang="it-IT" sz="2000" b="1" dirty="0">
                          <a:solidFill>
                            <a:srgbClr val="000000"/>
                          </a:solidFill>
                          <a:effectLst/>
                          <a:highlight>
                            <a:srgbClr val="FBD4B4"/>
                          </a:highlight>
                          <a:latin typeface="#9Slide03 Oswald Light" panose="00000400000000000000" pitchFamily="2" charset="0"/>
                          <a:ea typeface="Times New Roman" panose="02020603050405020304" pitchFamily="18" charset="0"/>
                        </a:rPr>
                        <a:t>Các tài nguyên</a:t>
                      </a:r>
                      <a:endParaRPr lang="en-US" sz="1800" dirty="0">
                        <a:effectLst/>
                        <a:highlight>
                          <a:srgbClr val="FBD4B4"/>
                        </a:highligh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indent="180340" algn="ctr">
                        <a:lnSpc>
                          <a:spcPct val="115000"/>
                        </a:lnSpc>
                        <a:spcAft>
                          <a:spcPts val="600"/>
                        </a:spcAft>
                      </a:pPr>
                      <a:r>
                        <a:rPr lang="it-IT" sz="2000" b="1" dirty="0">
                          <a:solidFill>
                            <a:srgbClr val="000000"/>
                          </a:solidFill>
                          <a:effectLst/>
                          <a:highlight>
                            <a:srgbClr val="FBD4B4"/>
                          </a:highlight>
                          <a:latin typeface="#9Slide03 Oswald Light" panose="00000400000000000000" pitchFamily="2" charset="0"/>
                          <a:ea typeface="Times New Roman" panose="02020603050405020304" pitchFamily="18" charset="0"/>
                        </a:rPr>
                        <a:t>Hiện trạng</a:t>
                      </a:r>
                      <a:endParaRPr lang="en-US" sz="1800" dirty="0">
                        <a:effectLst/>
                        <a:highlight>
                          <a:srgbClr val="FBD4B4"/>
                        </a:highligh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indent="180340" algn="ctr">
                        <a:lnSpc>
                          <a:spcPct val="115000"/>
                        </a:lnSpc>
                        <a:spcAft>
                          <a:spcPts val="600"/>
                        </a:spcAft>
                      </a:pPr>
                      <a:r>
                        <a:rPr lang="it-IT" sz="2000" b="1" dirty="0">
                          <a:solidFill>
                            <a:srgbClr val="000000"/>
                          </a:solidFill>
                          <a:effectLst/>
                          <a:highlight>
                            <a:srgbClr val="FBD4B4"/>
                          </a:highlight>
                          <a:latin typeface="#9Slide03 Oswald Light" panose="00000400000000000000" pitchFamily="2" charset="0"/>
                          <a:ea typeface="Times New Roman" panose="02020603050405020304" pitchFamily="18" charset="0"/>
                        </a:rPr>
                        <a:t>Nguyên nhân</a:t>
                      </a:r>
                      <a:endParaRPr lang="en-US" sz="1800" dirty="0">
                        <a:effectLst/>
                        <a:highlight>
                          <a:srgbClr val="FBD4B4"/>
                        </a:highligh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indent="180340" algn="ctr">
                        <a:lnSpc>
                          <a:spcPct val="115000"/>
                        </a:lnSpc>
                        <a:spcAft>
                          <a:spcPts val="600"/>
                        </a:spcAft>
                      </a:pPr>
                      <a:r>
                        <a:rPr lang="it-IT" sz="2000" b="1" dirty="0">
                          <a:solidFill>
                            <a:srgbClr val="000000"/>
                          </a:solidFill>
                          <a:effectLst/>
                          <a:highlight>
                            <a:srgbClr val="FBD4B4"/>
                          </a:highlight>
                          <a:latin typeface="#9Slide03 Oswald Light" panose="00000400000000000000" pitchFamily="2" charset="0"/>
                          <a:ea typeface="Times New Roman" panose="02020603050405020304" pitchFamily="18" charset="0"/>
                        </a:rPr>
                        <a:t>Giải pháp</a:t>
                      </a:r>
                      <a:endParaRPr lang="en-US" sz="1800" dirty="0">
                        <a:effectLst/>
                        <a:highlight>
                          <a:srgbClr val="FBD4B4"/>
                        </a:highligh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extLst>
                  <a:ext uri="{0D108BD9-81ED-4DB2-BD59-A6C34878D82A}">
                    <a16:rowId xmlns:a16="http://schemas.microsoft.com/office/drawing/2014/main" val="2519057627"/>
                  </a:ext>
                </a:extLst>
              </a:tr>
              <a:tr h="548640">
                <a:tc>
                  <a:txBody>
                    <a:bodyPr/>
                    <a:lstStyle/>
                    <a:p>
                      <a:pPr indent="180340" algn="ctr">
                        <a:lnSpc>
                          <a:spcPct val="115000"/>
                        </a:lnSpc>
                        <a:spcAft>
                          <a:spcPts val="600"/>
                        </a:spcAft>
                      </a:pPr>
                      <a:r>
                        <a:rPr lang="it-IT" sz="2000" b="1" dirty="0">
                          <a:solidFill>
                            <a:srgbClr val="FF0000"/>
                          </a:solidFill>
                          <a:effectLst/>
                          <a:latin typeface="#9Slide03 Oswald Light" panose="00000400000000000000" pitchFamily="2" charset="0"/>
                          <a:ea typeface="Times New Roman" panose="02020603050405020304" pitchFamily="18" charset="0"/>
                        </a:rPr>
                        <a:t>Đất</a:t>
                      </a:r>
                      <a:endParaRPr lang="en-US" sz="1800" b="1" dirty="0">
                        <a:solidFill>
                          <a:srgbClr val="FF0000"/>
                        </a:solidFill>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indent="0" algn="just">
                        <a:lnSpc>
                          <a:spcPct val="115000"/>
                        </a:lnSpc>
                        <a:spcAft>
                          <a:spcPts val="600"/>
                        </a:spcAft>
                      </a:pPr>
                      <a:r>
                        <a:rPr lang="vi-VN" sz="1800" dirty="0">
                          <a:solidFill>
                            <a:srgbClr val="000000"/>
                          </a:solidFill>
                          <a:effectLst/>
                          <a:latin typeface="#9Slide03 Oswald ExtraLight" panose="00000300000000000000" pitchFamily="2" charset="0"/>
                          <a:ea typeface="Times New Roman" panose="02020603050405020304" pitchFamily="18" charset="0"/>
                        </a:rPr>
                        <a:t>- Tài nguyên đất đang bị suy </a:t>
                      </a:r>
                      <a:r>
                        <a:rPr lang="en-US" sz="1800" dirty="0" err="1">
                          <a:solidFill>
                            <a:srgbClr val="000000"/>
                          </a:solidFill>
                          <a:effectLst/>
                          <a:latin typeface="#9Slide03 Oswald ExtraLight" panose="00000300000000000000" pitchFamily="2" charset="0"/>
                          <a:ea typeface="Times New Roman" panose="02020603050405020304" pitchFamily="18" charset="0"/>
                        </a:rPr>
                        <a:t>giảm</a:t>
                      </a:r>
                      <a:endParaRPr lang="en-US" sz="1800" dirty="0">
                        <a:solidFill>
                          <a:srgbClr val="000000"/>
                        </a:solidFill>
                        <a:effectLst/>
                        <a:latin typeface="#9Slide03 Oswald ExtraLight" panose="00000300000000000000" pitchFamily="2" charset="0"/>
                        <a:ea typeface="Times New Roman" panose="02020603050405020304" pitchFamily="18" charset="0"/>
                      </a:endParaRPr>
                    </a:p>
                    <a:p>
                      <a:pPr marL="0" indent="0" algn="just">
                        <a:lnSpc>
                          <a:spcPct val="115000"/>
                        </a:lnSpc>
                        <a:spcAft>
                          <a:spcPts val="600"/>
                        </a:spcAft>
                      </a:pPr>
                      <a:r>
                        <a:rPr lang="en-US" sz="1800" b="1" dirty="0">
                          <a:effectLst/>
                          <a:latin typeface="#9Slide03 Oswald ExtraLight" panose="00000300000000000000" pitchFamily="2" charset="0"/>
                          <a:ea typeface="Times New Roman" panose="02020603050405020304" pitchFamily="18" charset="0"/>
                        </a:rPr>
                        <a:t>-</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Nhiều</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nơi</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bị</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thoái</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hóa</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biểu</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hiện</a:t>
                      </a:r>
                      <a:r>
                        <a:rPr lang="en-US" sz="1800" dirty="0">
                          <a:effectLst/>
                          <a:latin typeface="#9Slide03 Oswald ExtraLight" panose="00000300000000000000" pitchFamily="2" charset="0"/>
                          <a:ea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indent="0" algn="just">
                        <a:spcAft>
                          <a:spcPts val="600"/>
                        </a:spcAft>
                      </a:pP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Tác</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động</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của</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sản</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xuất</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và</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sinh</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hoạt</a:t>
                      </a:r>
                      <a:r>
                        <a:rPr lang="en-US" sz="1800" dirty="0">
                          <a:solidFill>
                            <a:srgbClr val="000000"/>
                          </a:solidFill>
                          <a:effectLst/>
                          <a:latin typeface="#9Slide03 Oswald ExtraLight" panose="00000300000000000000" pitchFamily="2" charset="0"/>
                          <a:ea typeface="Times New Roman" panose="02020603050405020304" pitchFamily="18" charset="0"/>
                        </a:rPr>
                        <a:t> </a:t>
                      </a:r>
                      <a:endParaRPr lang="en-US" sz="1800" dirty="0">
                        <a:effectLst/>
                        <a:latin typeface="#9Slide03 Oswald ExtraLight" panose="00000300000000000000" pitchFamily="2" charset="0"/>
                        <a:ea typeface="Times New Roman" panose="02020603050405020304" pitchFamily="18" charset="0"/>
                      </a:endParaRPr>
                    </a:p>
                    <a:p>
                      <a:pPr marL="0" indent="0" algn="just">
                        <a:lnSpc>
                          <a:spcPct val="115000"/>
                        </a:lnSpc>
                        <a:spcAft>
                          <a:spcPts val="600"/>
                        </a:spcAft>
                      </a:pPr>
                      <a:r>
                        <a:rPr lang="vi-VN" sz="1800" dirty="0">
                          <a:solidFill>
                            <a:srgbClr val="000000"/>
                          </a:solidFill>
                          <a:effectLst/>
                          <a:latin typeface="#9Slide03 Oswald ExtraLight" panose="00000300000000000000" pitchFamily="2" charset="0"/>
                          <a:ea typeface="Times New Roman" panose="02020603050405020304" pitchFamily="18" charset="0"/>
                        </a:rPr>
                        <a:t>- Thiên tai</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biến</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đổi</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khí</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hậu</a:t>
                      </a:r>
                      <a:r>
                        <a:rPr lang="en-US" sz="1800" dirty="0">
                          <a:solidFill>
                            <a:srgbClr val="000000"/>
                          </a:solidFill>
                          <a:effectLst/>
                          <a:latin typeface="#9Slide03 Oswald ExtraLight" panose="00000300000000000000" pitchFamily="2" charset="0"/>
                          <a:ea typeface="Times New Roman" panose="02020603050405020304" pitchFamily="18" charset="0"/>
                        </a:rPr>
                        <a:t>…</a:t>
                      </a:r>
                      <a:endParaRPr lang="en-US" sz="1800" dirty="0">
                        <a:effectLst/>
                        <a:latin typeface="#9Slide03 Oswald ExtraLight" panose="000003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indent="0" algn="just">
                        <a:lnSpc>
                          <a:spcPct val="115000"/>
                        </a:lnSpc>
                        <a:spcAft>
                          <a:spcPts val="600"/>
                        </a:spcAft>
                      </a:pPr>
                      <a:r>
                        <a:rPr lang="it-IT" sz="1800" dirty="0">
                          <a:effectLst/>
                          <a:latin typeface="#9Slide03 Oswald ExtraLight" panose="00000300000000000000" pitchFamily="2" charset="0"/>
                          <a:ea typeface="Times New Roman" panose="02020603050405020304" pitchFamily="18" charset="0"/>
                        </a:rPr>
                        <a:t>- Xây dựng cơ chế, chính sách bảo vệ, quy định sử dụng đất.</a:t>
                      </a:r>
                      <a:endParaRPr lang="en-US" sz="1800" dirty="0">
                        <a:effectLst/>
                        <a:latin typeface="#9Slide03 Oswald ExtraLight" panose="00000300000000000000" pitchFamily="2" charset="0"/>
                        <a:ea typeface="Times New Roman" panose="02020603050405020304" pitchFamily="18" charset="0"/>
                      </a:endParaRPr>
                    </a:p>
                    <a:p>
                      <a:pPr marL="0" indent="0" algn="just">
                        <a:lnSpc>
                          <a:spcPct val="115000"/>
                        </a:lnSpc>
                        <a:spcAft>
                          <a:spcPts val="600"/>
                        </a:spcAft>
                      </a:pPr>
                      <a:r>
                        <a:rPr lang="it-IT" sz="1800" dirty="0">
                          <a:effectLst/>
                          <a:latin typeface="#9Slide03 Oswald ExtraLight" panose="00000300000000000000" pitchFamily="2" charset="0"/>
                          <a:ea typeface="Times New Roman" panose="02020603050405020304" pitchFamily="18" charset="0"/>
                        </a:rPr>
                        <a:t>- Bảo vệ và trồng rừng.</a:t>
                      </a:r>
                      <a:endParaRPr lang="en-US" sz="1800" dirty="0">
                        <a:effectLst/>
                        <a:latin typeface="#9Slide03 Oswald ExtraLight" panose="00000300000000000000" pitchFamily="2" charset="0"/>
                        <a:ea typeface="Times New Roman" panose="02020603050405020304" pitchFamily="18" charset="0"/>
                      </a:endParaRPr>
                    </a:p>
                    <a:p>
                      <a:pPr marL="0" indent="0" algn="just">
                        <a:lnSpc>
                          <a:spcPct val="115000"/>
                        </a:lnSpc>
                        <a:spcAft>
                          <a:spcPts val="600"/>
                        </a:spcAft>
                      </a:pPr>
                      <a:r>
                        <a:rPr lang="it-IT" sz="1800" dirty="0">
                          <a:effectLst/>
                          <a:latin typeface="#9Slide03 Oswald ExtraLight" panose="00000300000000000000" pitchFamily="2" charset="0"/>
                          <a:ea typeface="Times New Roman" panose="02020603050405020304" pitchFamily="18" charset="0"/>
                        </a:rPr>
                        <a:t>- Vùng đồng bằng thích ứng BĐKH và các thời tiết cực đoan.</a:t>
                      </a:r>
                      <a:endParaRPr lang="en-US" sz="1800" dirty="0">
                        <a:effectLst/>
                        <a:latin typeface="#9Slide03 Oswald ExtraLight" panose="00000300000000000000" pitchFamily="2" charset="0"/>
                        <a:ea typeface="Times New Roman" panose="02020603050405020304" pitchFamily="18" charset="0"/>
                      </a:endParaRPr>
                    </a:p>
                    <a:p>
                      <a:pPr marL="0" indent="0" algn="just">
                        <a:lnSpc>
                          <a:spcPct val="115000"/>
                        </a:lnSpc>
                        <a:spcAft>
                          <a:spcPts val="600"/>
                        </a:spcAft>
                      </a:pPr>
                      <a:r>
                        <a:rPr lang="it-IT" sz="1800" dirty="0">
                          <a:effectLst/>
                          <a:latin typeface="#9Slide03 Oswald ExtraLight" panose="00000300000000000000" pitchFamily="2" charset="0"/>
                          <a:ea typeface="Times New Roman" panose="02020603050405020304" pitchFamily="18" charset="0"/>
                        </a:rPr>
                        <a:t>- Tuyên truyền, giáo dục nâng cao ý thức người dân.</a:t>
                      </a:r>
                      <a:endParaRPr lang="en-US" sz="1800" dirty="0">
                        <a:effectLst/>
                        <a:latin typeface="#9Slide03 Oswald ExtraLight" panose="000003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45385613"/>
                  </a:ext>
                </a:extLst>
              </a:tr>
            </a:tbl>
          </a:graphicData>
        </a:graphic>
      </p:graphicFrame>
      <p:pic>
        <p:nvPicPr>
          <p:cNvPr id="25" name="Picture 24">
            <a:extLst>
              <a:ext uri="{FF2B5EF4-FFF2-40B4-BE49-F238E27FC236}">
                <a16:creationId xmlns:a16="http://schemas.microsoft.com/office/drawing/2014/main" id="{17E66448-2AC3-4F45-AA1B-347BD1A058BE}"/>
              </a:ext>
            </a:extLst>
          </p:cNvPr>
          <p:cNvPicPr>
            <a:picLocks noChangeAspect="1"/>
          </p:cNvPicPr>
          <p:nvPr/>
        </p:nvPicPr>
        <p:blipFill>
          <a:blip r:embed="rId13"/>
          <a:stretch>
            <a:fillRect/>
          </a:stretch>
        </p:blipFill>
        <p:spPr>
          <a:xfrm>
            <a:off x="3975734" y="7576919"/>
            <a:ext cx="4037332" cy="2609427"/>
          </a:xfrm>
          <a:prstGeom prst="rect">
            <a:avLst/>
          </a:prstGeom>
        </p:spPr>
      </p:pic>
      <p:pic>
        <p:nvPicPr>
          <p:cNvPr id="35" name="Picture 34" descr="A cartoon pencil holding a fan&#10;&#10;Description automatically generated">
            <a:extLst>
              <a:ext uri="{FF2B5EF4-FFF2-40B4-BE49-F238E27FC236}">
                <a16:creationId xmlns:a16="http://schemas.microsoft.com/office/drawing/2014/main" id="{287559D6-EE55-F3AF-FEF1-A8E853DF758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27111" y="3728676"/>
            <a:ext cx="2163603" cy="2644136"/>
          </a:xfrm>
          <a:prstGeom prst="rect">
            <a:avLst/>
          </a:prstGeom>
        </p:spPr>
      </p:pic>
      <p:graphicFrame>
        <p:nvGraphicFramePr>
          <p:cNvPr id="9" name="Chart 8">
            <a:extLst>
              <a:ext uri="{FF2B5EF4-FFF2-40B4-BE49-F238E27FC236}">
                <a16:creationId xmlns:a16="http://schemas.microsoft.com/office/drawing/2014/main" id="{7E92C136-61A6-F771-DB7B-3BCD14609D90}"/>
              </a:ext>
            </a:extLst>
          </p:cNvPr>
          <p:cNvGraphicFramePr/>
          <p:nvPr>
            <p:extLst>
              <p:ext uri="{D42A27DB-BD31-4B8C-83A1-F6EECF244321}">
                <p14:modId xmlns:p14="http://schemas.microsoft.com/office/powerpoint/2010/main" val="1794204808"/>
              </p:ext>
            </p:extLst>
          </p:nvPr>
        </p:nvGraphicFramePr>
        <p:xfrm>
          <a:off x="1251571" y="3728676"/>
          <a:ext cx="5712529" cy="2842624"/>
        </p:xfrm>
        <a:graphic>
          <a:graphicData uri="http://schemas.openxmlformats.org/drawingml/2006/chart">
            <c:chart xmlns:c="http://schemas.openxmlformats.org/drawingml/2006/chart" xmlns:r="http://schemas.openxmlformats.org/officeDocument/2006/relationships" r:id="rId15"/>
          </a:graphicData>
        </a:graphic>
      </p:graphicFrame>
      <p:sp>
        <p:nvSpPr>
          <p:cNvPr id="15" name="TextBox 14">
            <a:extLst>
              <a:ext uri="{FF2B5EF4-FFF2-40B4-BE49-F238E27FC236}">
                <a16:creationId xmlns:a16="http://schemas.microsoft.com/office/drawing/2014/main" id="{183A13A7-7BD0-C642-61C2-03BA6D07CCA9}"/>
              </a:ext>
            </a:extLst>
          </p:cNvPr>
          <p:cNvSpPr txBox="1"/>
          <p:nvPr/>
        </p:nvSpPr>
        <p:spPr>
          <a:xfrm>
            <a:off x="2218555" y="6476885"/>
            <a:ext cx="3159533" cy="369332"/>
          </a:xfrm>
          <a:prstGeom prst="rect">
            <a:avLst/>
          </a:prstGeom>
          <a:noFill/>
        </p:spPr>
        <p:txBody>
          <a:bodyPr wrap="square">
            <a:spAutoFit/>
          </a:bodyPr>
          <a:lstStyle/>
          <a:p>
            <a:pPr algn="ctr"/>
            <a:r>
              <a:rPr lang="en-US" dirty="0">
                <a:latin typeface="#9Slide03 Oswald Light" panose="00000400000000000000" pitchFamily="2" charset="0"/>
              </a:rPr>
              <a:t>(</a:t>
            </a:r>
            <a:r>
              <a:rPr lang="en-US" dirty="0" err="1">
                <a:latin typeface="#9Slide03 Oswald Light" panose="00000400000000000000" pitchFamily="2" charset="0"/>
              </a:rPr>
              <a:t>Nguồn</a:t>
            </a:r>
            <a:r>
              <a:rPr lang="en-US" dirty="0">
                <a:latin typeface="#9Slide03 Oswald Light" panose="00000400000000000000" pitchFamily="2" charset="0"/>
              </a:rPr>
              <a:t>: </a:t>
            </a:r>
            <a:r>
              <a:rPr lang="en-US" dirty="0" err="1">
                <a:latin typeface="#9Slide03 Oswald Light" panose="00000400000000000000" pitchFamily="2" charset="0"/>
              </a:rPr>
              <a:t>Tổng</a:t>
            </a:r>
            <a:r>
              <a:rPr lang="en-US" dirty="0">
                <a:latin typeface="#9Slide03 Oswald Light" panose="00000400000000000000" pitchFamily="2" charset="0"/>
              </a:rPr>
              <a:t> </a:t>
            </a:r>
            <a:r>
              <a:rPr lang="en-US" dirty="0" err="1">
                <a:latin typeface="#9Slide03 Oswald Light" panose="00000400000000000000" pitchFamily="2" charset="0"/>
              </a:rPr>
              <a:t>cục</a:t>
            </a:r>
            <a:r>
              <a:rPr lang="en-US" dirty="0">
                <a:latin typeface="#9Slide03 Oswald Light" panose="00000400000000000000" pitchFamily="2" charset="0"/>
              </a:rPr>
              <a:t> </a:t>
            </a:r>
            <a:r>
              <a:rPr lang="en-US" dirty="0" err="1">
                <a:latin typeface="#9Slide03 Oswald Light" panose="00000400000000000000" pitchFamily="2" charset="0"/>
              </a:rPr>
              <a:t>Thống</a:t>
            </a:r>
            <a:r>
              <a:rPr lang="en-US" dirty="0">
                <a:latin typeface="#9Slide03 Oswald Light" panose="00000400000000000000" pitchFamily="2" charset="0"/>
              </a:rPr>
              <a:t> </a:t>
            </a:r>
            <a:r>
              <a:rPr lang="en-US" dirty="0" err="1">
                <a:latin typeface="#9Slide03 Oswald Light" panose="00000400000000000000" pitchFamily="2" charset="0"/>
              </a:rPr>
              <a:t>kê</a:t>
            </a:r>
            <a:r>
              <a:rPr lang="en-US" dirty="0">
                <a:latin typeface="#9Slide03 Oswald Light" panose="00000400000000000000" pitchFamily="2" charset="0"/>
              </a:rPr>
              <a:t>, 2022)</a:t>
            </a:r>
          </a:p>
        </p:txBody>
      </p:sp>
      <p:pic>
        <p:nvPicPr>
          <p:cNvPr id="18" name="Picture 17">
            <a:extLst>
              <a:ext uri="{FF2B5EF4-FFF2-40B4-BE49-F238E27FC236}">
                <a16:creationId xmlns:a16="http://schemas.microsoft.com/office/drawing/2014/main" id="{AE25C1D6-EC86-6363-5BA5-3005DBDF33EF}"/>
              </a:ext>
            </a:extLst>
          </p:cNvPr>
          <p:cNvPicPr>
            <a:picLocks noChangeAspect="1"/>
          </p:cNvPicPr>
          <p:nvPr/>
        </p:nvPicPr>
        <p:blipFill>
          <a:blip r:embed="rId16"/>
          <a:stretch>
            <a:fillRect/>
          </a:stretch>
        </p:blipFill>
        <p:spPr>
          <a:xfrm>
            <a:off x="7211525" y="4067473"/>
            <a:ext cx="3855060" cy="2409412"/>
          </a:xfrm>
          <a:prstGeom prst="rect">
            <a:avLst/>
          </a:prstGeom>
          <a:effectLst>
            <a:outerShdw blurRad="50800" dist="38100" dir="10800000" algn="r" rotWithShape="0">
              <a:prstClr val="black">
                <a:alpha val="40000"/>
              </a:prstClr>
            </a:outerShdw>
          </a:effectLst>
        </p:spPr>
      </p:pic>
      <p:sp>
        <p:nvSpPr>
          <p:cNvPr id="21" name="TextBox 20">
            <a:extLst>
              <a:ext uri="{FF2B5EF4-FFF2-40B4-BE49-F238E27FC236}">
                <a16:creationId xmlns:a16="http://schemas.microsoft.com/office/drawing/2014/main" id="{465DFE6F-6536-2365-97AC-684F2609CD1C}"/>
              </a:ext>
            </a:extLst>
          </p:cNvPr>
          <p:cNvSpPr txBox="1"/>
          <p:nvPr/>
        </p:nvSpPr>
        <p:spPr>
          <a:xfrm>
            <a:off x="7141187" y="6498828"/>
            <a:ext cx="3984013" cy="369332"/>
          </a:xfrm>
          <a:prstGeom prst="rect">
            <a:avLst/>
          </a:prstGeom>
          <a:noFill/>
        </p:spPr>
        <p:txBody>
          <a:bodyPr wrap="square">
            <a:spAutoFit/>
          </a:bodyPr>
          <a:lstStyle/>
          <a:p>
            <a:r>
              <a:rPr lang="vi-VN" b="0" dirty="0">
                <a:solidFill>
                  <a:srgbClr val="333333"/>
                </a:solidFill>
                <a:effectLst/>
                <a:latin typeface="#9Slide03 Oswald Light" panose="00000400000000000000" pitchFamily="2" charset="0"/>
              </a:rPr>
              <a:t>Chuyển mục đích sử dụng đất phải được </a:t>
            </a:r>
            <a:r>
              <a:rPr lang="en-US" b="0" dirty="0" err="1">
                <a:solidFill>
                  <a:srgbClr val="333333"/>
                </a:solidFill>
                <a:effectLst/>
                <a:latin typeface="#9Slide03 Oswald Light" panose="00000400000000000000" pitchFamily="2" charset="0"/>
              </a:rPr>
              <a:t>cấp</a:t>
            </a:r>
            <a:r>
              <a:rPr lang="en-US" b="0" dirty="0">
                <a:solidFill>
                  <a:srgbClr val="333333"/>
                </a:solidFill>
                <a:effectLst/>
                <a:latin typeface="#9Slide03 Oswald Light" panose="00000400000000000000" pitchFamily="2" charset="0"/>
              </a:rPr>
              <a:t> </a:t>
            </a:r>
            <a:r>
              <a:rPr lang="vi-VN" b="0" dirty="0">
                <a:solidFill>
                  <a:srgbClr val="333333"/>
                </a:solidFill>
                <a:effectLst/>
                <a:latin typeface="#9Slide03 Oswald Light" panose="00000400000000000000" pitchFamily="2" charset="0"/>
              </a:rPr>
              <a:t>phép</a:t>
            </a:r>
            <a:endParaRPr lang="en-US" dirty="0">
              <a:latin typeface="#9Slide03 Oswald Light" panose="00000400000000000000" pitchFamily="2" charset="0"/>
            </a:endParaRPr>
          </a:p>
        </p:txBody>
      </p:sp>
      <p:pic>
        <p:nvPicPr>
          <p:cNvPr id="8" name="Picture 7">
            <a:extLst>
              <a:ext uri="{FF2B5EF4-FFF2-40B4-BE49-F238E27FC236}">
                <a16:creationId xmlns:a16="http://schemas.microsoft.com/office/drawing/2014/main" id="{BB915415-E8AF-32FA-FC87-92B2A5334B5A}"/>
              </a:ext>
            </a:extLst>
          </p:cNvPr>
          <p:cNvPicPr>
            <a:picLocks noChangeAspect="1"/>
          </p:cNvPicPr>
          <p:nvPr/>
        </p:nvPicPr>
        <p:blipFill>
          <a:blip r:embed="rId13"/>
          <a:stretch>
            <a:fillRect/>
          </a:stretch>
        </p:blipFill>
        <p:spPr>
          <a:xfrm>
            <a:off x="3781081" y="7333352"/>
            <a:ext cx="4518992" cy="2920736"/>
          </a:xfrm>
          <a:prstGeom prst="rect">
            <a:avLst/>
          </a:prstGeom>
        </p:spPr>
      </p:pic>
    </p:spTree>
    <p:extLst>
      <p:ext uri="{BB962C8B-B14F-4D97-AF65-F5344CB8AC3E}">
        <p14:creationId xmlns:p14="http://schemas.microsoft.com/office/powerpoint/2010/main" val="24296890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4C2D3F-391B-4892-0997-DF26A0C73A77}"/>
              </a:ext>
            </a:extLst>
          </p:cNvPr>
          <p:cNvSpPr/>
          <p:nvPr/>
        </p:nvSpPr>
        <p:spPr>
          <a:xfrm>
            <a:off x="0" y="507218"/>
            <a:ext cx="12090400" cy="6350782"/>
          </a:xfrm>
          <a:prstGeom prst="rect">
            <a:avLst/>
          </a:pr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Single Corner Snipped 6">
            <a:extLst>
              <a:ext uri="{FF2B5EF4-FFF2-40B4-BE49-F238E27FC236}">
                <a16:creationId xmlns:a16="http://schemas.microsoft.com/office/drawing/2014/main" id="{0C9C4E36-590A-3391-7E72-F490C8D20C56}"/>
              </a:ext>
            </a:extLst>
          </p:cNvPr>
          <p:cNvSpPr/>
          <p:nvPr/>
        </p:nvSpPr>
        <p:spPr>
          <a:xfrm>
            <a:off x="0" y="0"/>
            <a:ext cx="5994400" cy="527538"/>
          </a:xfrm>
          <a:prstGeom prst="snip1Rect">
            <a:avLst>
              <a:gd name="adj" fmla="val 28889"/>
            </a:avLst>
          </a:prstGeom>
          <a:solidFill>
            <a:srgbClr val="00B0F0"/>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3">
            <a:extLst>
              <a:ext uri="{FF2B5EF4-FFF2-40B4-BE49-F238E27FC236}">
                <a16:creationId xmlns:a16="http://schemas.microsoft.com/office/drawing/2014/main" id="{3FF4C496-5084-B756-5949-F20CD5702170}"/>
              </a:ext>
            </a:extLst>
          </p:cNvPr>
          <p:cNvSpPr/>
          <p:nvPr/>
        </p:nvSpPr>
        <p:spPr>
          <a:xfrm>
            <a:off x="213360" y="-10160"/>
            <a:ext cx="5468290" cy="527538"/>
          </a:xfrm>
          <a:prstGeom prst="roundRect">
            <a:avLst>
              <a:gd name="adj" fmla="val 137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rgbClr val="000000"/>
                </a:solidFill>
                <a:latin typeface="#9Slide03 Bebas Neue Bold" panose="020B0606020202050201" pitchFamily="34" charset="0"/>
              </a:rPr>
              <a:t>I. </a:t>
            </a:r>
            <a:r>
              <a:rPr lang="en-US" sz="3200" dirty="0" err="1">
                <a:solidFill>
                  <a:srgbClr val="000000"/>
                </a:solidFill>
                <a:latin typeface="#9Slide03 Bebas Neue Bold" panose="020B0606020202050201" pitchFamily="34" charset="0"/>
              </a:rPr>
              <a:t>Sử</a:t>
            </a:r>
            <a:r>
              <a:rPr lang="en-US" sz="3200" dirty="0">
                <a:solidFill>
                  <a:srgbClr val="000000"/>
                </a:solidFill>
                <a:latin typeface="#9Slide03 Bebas Neue Bold" panose="020B0606020202050201" pitchFamily="34" charset="0"/>
              </a:rPr>
              <a:t> </a:t>
            </a:r>
            <a:r>
              <a:rPr lang="en-US" sz="3200" dirty="0" err="1">
                <a:solidFill>
                  <a:srgbClr val="000000"/>
                </a:solidFill>
                <a:latin typeface="#9Slide03 Bebas Neue Bold" panose="020B0606020202050201" pitchFamily="34" charset="0"/>
              </a:rPr>
              <a:t>dụng</a:t>
            </a:r>
            <a:r>
              <a:rPr lang="en-US" sz="3200" dirty="0">
                <a:solidFill>
                  <a:srgbClr val="000000"/>
                </a:solidFill>
                <a:latin typeface="#9Slide03 Bebas Neue Bold" panose="020B0606020202050201" pitchFamily="34" charset="0"/>
              </a:rPr>
              <a:t> HỢP LÍ TÀI NGUYÊN THIÊN NHIÊN</a:t>
            </a:r>
            <a:endParaRPr lang="en-US" sz="2800" dirty="0">
              <a:solidFill>
                <a:srgbClr val="000000"/>
              </a:solidFill>
              <a:latin typeface="#9Slide03 Bebas Neue Bold" panose="020B0606020202050201" pitchFamily="34" charset="0"/>
            </a:endParaRPr>
          </a:p>
        </p:txBody>
      </p:sp>
      <p:sp>
        <p:nvSpPr>
          <p:cNvPr id="10" name="Rectangle: Single Corner Snipped 9">
            <a:extLst>
              <a:ext uri="{FF2B5EF4-FFF2-40B4-BE49-F238E27FC236}">
                <a16:creationId xmlns:a16="http://schemas.microsoft.com/office/drawing/2014/main" id="{42F22874-0A12-F548-DDD1-4234770E9916}"/>
              </a:ext>
            </a:extLst>
          </p:cNvPr>
          <p:cNvSpPr/>
          <p:nvPr/>
        </p:nvSpPr>
        <p:spPr>
          <a:xfrm>
            <a:off x="6096000" y="0"/>
            <a:ext cx="5994400" cy="527538"/>
          </a:xfrm>
          <a:prstGeom prst="snip1Rect">
            <a:avLst>
              <a:gd name="adj" fmla="val 28889"/>
            </a:avLst>
          </a:prstGeom>
          <a:solidFill>
            <a:schemeClr val="bg1">
              <a:lumMod val="95000"/>
            </a:schemeClr>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6" name="Rounded Rectangle 5">
            <a:extLst>
              <a:ext uri="{FF2B5EF4-FFF2-40B4-BE49-F238E27FC236}">
                <a16:creationId xmlns:a16="http://schemas.microsoft.com/office/drawing/2014/main" id="{6A72B566-5675-BFD6-5AC4-DC5D4160E5F9}"/>
              </a:ext>
            </a:extLst>
          </p:cNvPr>
          <p:cNvSpPr/>
          <p:nvPr/>
        </p:nvSpPr>
        <p:spPr>
          <a:xfrm>
            <a:off x="6382006" y="-30481"/>
            <a:ext cx="5361427" cy="5275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chemeClr val="bg1">
                    <a:lumMod val="85000"/>
                  </a:schemeClr>
                </a:solidFill>
                <a:latin typeface="#9Slide03 Bebas Neue Bold" panose="020B0606020202050201" pitchFamily="34" charset="0"/>
              </a:rPr>
              <a:t>ii. </a:t>
            </a:r>
            <a:r>
              <a:rPr lang="en-US" sz="3200" dirty="0" err="1">
                <a:solidFill>
                  <a:schemeClr val="bg1">
                    <a:lumMod val="85000"/>
                  </a:schemeClr>
                </a:solidFill>
                <a:latin typeface="#9Slide03 Bebas Neue Bold" panose="020B0606020202050201" pitchFamily="34" charset="0"/>
              </a:rPr>
              <a:t>Vấn</a:t>
            </a:r>
            <a:r>
              <a:rPr lang="en-US" sz="3200" dirty="0">
                <a:solidFill>
                  <a:schemeClr val="bg1">
                    <a:lumMod val="85000"/>
                  </a:schemeClr>
                </a:solidFill>
                <a:latin typeface="#9Slide03 Bebas Neue Bold" panose="020B0606020202050201" pitchFamily="34" charset="0"/>
              </a:rPr>
              <a:t> </a:t>
            </a:r>
            <a:r>
              <a:rPr lang="en-US" sz="3200" dirty="0" err="1">
                <a:solidFill>
                  <a:schemeClr val="bg1">
                    <a:lumMod val="85000"/>
                  </a:schemeClr>
                </a:solidFill>
                <a:latin typeface="#9Slide03 Bebas Neue Bold" panose="020B0606020202050201" pitchFamily="34" charset="0"/>
              </a:rPr>
              <a:t>đề</a:t>
            </a:r>
            <a:r>
              <a:rPr lang="en-US" sz="3200" dirty="0">
                <a:solidFill>
                  <a:schemeClr val="bg1">
                    <a:lumMod val="85000"/>
                  </a:schemeClr>
                </a:solidFill>
                <a:latin typeface="#9Slide03 Bebas Neue Bold" panose="020B0606020202050201" pitchFamily="34" charset="0"/>
              </a:rPr>
              <a:t> </a:t>
            </a:r>
            <a:r>
              <a:rPr lang="en-US" sz="3200" dirty="0" err="1">
                <a:solidFill>
                  <a:schemeClr val="bg1">
                    <a:lumMod val="85000"/>
                  </a:schemeClr>
                </a:solidFill>
                <a:latin typeface="#9Slide03 Bebas Neue Bold" panose="020B0606020202050201" pitchFamily="34" charset="0"/>
              </a:rPr>
              <a:t>Bảo</a:t>
            </a:r>
            <a:r>
              <a:rPr lang="en-US" sz="3200" dirty="0">
                <a:solidFill>
                  <a:schemeClr val="bg1">
                    <a:lumMod val="85000"/>
                  </a:schemeClr>
                </a:solidFill>
                <a:latin typeface="#9Slide03 Bebas Neue Bold" panose="020B0606020202050201" pitchFamily="34" charset="0"/>
              </a:rPr>
              <a:t> </a:t>
            </a:r>
            <a:r>
              <a:rPr lang="en-US" sz="3200" dirty="0" err="1">
                <a:solidFill>
                  <a:schemeClr val="bg1">
                    <a:lumMod val="85000"/>
                  </a:schemeClr>
                </a:solidFill>
                <a:latin typeface="#9Slide03 Bebas Neue Bold" panose="020B0606020202050201" pitchFamily="34" charset="0"/>
              </a:rPr>
              <a:t>vệ</a:t>
            </a:r>
            <a:r>
              <a:rPr lang="en-US" sz="3200" dirty="0">
                <a:solidFill>
                  <a:schemeClr val="bg1">
                    <a:lumMod val="85000"/>
                  </a:schemeClr>
                </a:solidFill>
                <a:latin typeface="#9Slide03 Bebas Neue Bold" panose="020B0606020202050201" pitchFamily="34" charset="0"/>
              </a:rPr>
              <a:t> </a:t>
            </a:r>
            <a:r>
              <a:rPr lang="en-US" sz="3200" dirty="0" err="1">
                <a:solidFill>
                  <a:schemeClr val="bg1">
                    <a:lumMod val="85000"/>
                  </a:schemeClr>
                </a:solidFill>
                <a:latin typeface="#9Slide03 Bebas Neue Bold" panose="020B0606020202050201" pitchFamily="34" charset="0"/>
              </a:rPr>
              <a:t>môi</a:t>
            </a:r>
            <a:r>
              <a:rPr lang="en-US" sz="3200" dirty="0">
                <a:solidFill>
                  <a:schemeClr val="bg1">
                    <a:lumMod val="85000"/>
                  </a:schemeClr>
                </a:solidFill>
                <a:latin typeface="#9Slide03 Bebas Neue Bold" panose="020B0606020202050201" pitchFamily="34" charset="0"/>
              </a:rPr>
              <a:t> </a:t>
            </a:r>
            <a:r>
              <a:rPr lang="en-US" sz="3200" dirty="0" err="1">
                <a:solidFill>
                  <a:schemeClr val="bg1">
                    <a:lumMod val="85000"/>
                  </a:schemeClr>
                </a:solidFill>
                <a:latin typeface="#9Slide03 Bebas Neue Bold" panose="020B0606020202050201" pitchFamily="34" charset="0"/>
              </a:rPr>
              <a:t>trường</a:t>
            </a:r>
            <a:endParaRPr lang="en-US" sz="3200" dirty="0">
              <a:solidFill>
                <a:schemeClr val="bg1">
                  <a:lumMod val="85000"/>
                </a:schemeClr>
              </a:solidFill>
              <a:latin typeface="#9Slide03 Bebas Neue Bold" panose="020B0606020202050201" pitchFamily="34" charset="0"/>
            </a:endParaRPr>
          </a:p>
        </p:txBody>
      </p:sp>
      <p:pic>
        <p:nvPicPr>
          <p:cNvPr id="11" name="Content Placeholder 16" descr="Green environment containing rocks with wind power turbines">
            <a:extLst>
              <a:ext uri="{FF2B5EF4-FFF2-40B4-BE49-F238E27FC236}">
                <a16:creationId xmlns:a16="http://schemas.microsoft.com/office/drawing/2014/main" id="{95AD1149-983F-427D-2696-8DDB65A831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8349" y="4879538"/>
            <a:ext cx="2223064" cy="15557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descr="A green landscape with hands and a globe&#10;&#10;Description automatically generated">
            <a:extLst>
              <a:ext uri="{FF2B5EF4-FFF2-40B4-BE49-F238E27FC236}">
                <a16:creationId xmlns:a16="http://schemas.microsoft.com/office/drawing/2014/main" id="{E44E5676-880D-857D-98EA-7D7D15AB8C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19918" y="2771887"/>
            <a:ext cx="1738783" cy="1591525"/>
          </a:xfrm>
          <a:prstGeom prst="rect">
            <a:avLst/>
          </a:prstGeom>
        </p:spPr>
      </p:pic>
      <p:pic>
        <p:nvPicPr>
          <p:cNvPr id="12" name="Graphic 11" descr="Open book outline">
            <a:extLst>
              <a:ext uri="{FF2B5EF4-FFF2-40B4-BE49-F238E27FC236}">
                <a16:creationId xmlns:a16="http://schemas.microsoft.com/office/drawing/2014/main" id="{B0AD4014-3FF8-7758-01C1-2AE76D4B7FB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1951" y="1760326"/>
            <a:ext cx="616666" cy="616666"/>
          </a:xfrm>
          <a:prstGeom prst="rect">
            <a:avLst/>
          </a:prstGeom>
        </p:spPr>
      </p:pic>
      <p:pic>
        <p:nvPicPr>
          <p:cNvPr id="17" name="Graphic 16" descr="Users with solid fill">
            <a:extLst>
              <a:ext uri="{FF2B5EF4-FFF2-40B4-BE49-F238E27FC236}">
                <a16:creationId xmlns:a16="http://schemas.microsoft.com/office/drawing/2014/main" id="{082E8231-76C1-A5B9-8FB9-BE7636F9291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29624" y="611955"/>
            <a:ext cx="594339" cy="659817"/>
          </a:xfrm>
          <a:prstGeom prst="rect">
            <a:avLst/>
          </a:prstGeom>
        </p:spPr>
      </p:pic>
      <p:pic>
        <p:nvPicPr>
          <p:cNvPr id="20" name="Graphic 19" descr="Alarm clock with solid fill">
            <a:extLst>
              <a:ext uri="{FF2B5EF4-FFF2-40B4-BE49-F238E27FC236}">
                <a16:creationId xmlns:a16="http://schemas.microsoft.com/office/drawing/2014/main" id="{5A1796F5-D6F8-1A1A-A5D2-1582AECD478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17330" y="4546854"/>
            <a:ext cx="665368" cy="665368"/>
          </a:xfrm>
          <a:prstGeom prst="rect">
            <a:avLst/>
          </a:prstGeom>
        </p:spPr>
      </p:pic>
      <p:pic>
        <p:nvPicPr>
          <p:cNvPr id="16" name="Graphic 15" descr="Programmer female with solid fill">
            <a:extLst>
              <a:ext uri="{FF2B5EF4-FFF2-40B4-BE49-F238E27FC236}">
                <a16:creationId xmlns:a16="http://schemas.microsoft.com/office/drawing/2014/main" id="{9DC71985-A4FA-DC49-3E7C-ACB4689975A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446619" y="1505499"/>
            <a:ext cx="509654" cy="509654"/>
          </a:xfrm>
          <a:prstGeom prst="rect">
            <a:avLst/>
          </a:prstGeom>
        </p:spPr>
      </p:pic>
      <p:cxnSp>
        <p:nvCxnSpPr>
          <p:cNvPr id="24" name="Straight Connector 23">
            <a:extLst>
              <a:ext uri="{FF2B5EF4-FFF2-40B4-BE49-F238E27FC236}">
                <a16:creationId xmlns:a16="http://schemas.microsoft.com/office/drawing/2014/main" id="{393D06D0-E43E-E46E-BBF1-12A76C9EB011}"/>
              </a:ext>
            </a:extLst>
          </p:cNvPr>
          <p:cNvCxnSpPr>
            <a:cxnSpLocks/>
          </p:cNvCxnSpPr>
          <p:nvPr/>
        </p:nvCxnSpPr>
        <p:spPr>
          <a:xfrm>
            <a:off x="-2537122" y="1470052"/>
            <a:ext cx="2439581" cy="0"/>
          </a:xfrm>
          <a:prstGeom prst="line">
            <a:avLst/>
          </a:prstGeom>
          <a:ln w="28575">
            <a:solidFill>
              <a:srgbClr val="00206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aphicFrame>
        <p:nvGraphicFramePr>
          <p:cNvPr id="28" name="Diagram 27">
            <a:extLst>
              <a:ext uri="{FF2B5EF4-FFF2-40B4-BE49-F238E27FC236}">
                <a16:creationId xmlns:a16="http://schemas.microsoft.com/office/drawing/2014/main" id="{FDDF6CD9-C8A0-8C3A-7AAE-8E979147339A}"/>
              </a:ext>
            </a:extLst>
          </p:cNvPr>
          <p:cNvGraphicFramePr/>
          <p:nvPr/>
        </p:nvGraphicFramePr>
        <p:xfrm>
          <a:off x="12719918" y="1367386"/>
          <a:ext cx="2760761" cy="175260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29" name="Diagram 28">
            <a:extLst>
              <a:ext uri="{FF2B5EF4-FFF2-40B4-BE49-F238E27FC236}">
                <a16:creationId xmlns:a16="http://schemas.microsoft.com/office/drawing/2014/main" id="{145F4116-BEFB-FF35-2A76-6291E7B29A22}"/>
              </a:ext>
            </a:extLst>
          </p:cNvPr>
          <p:cNvGraphicFramePr/>
          <p:nvPr/>
        </p:nvGraphicFramePr>
        <p:xfrm>
          <a:off x="12842876" y="1271772"/>
          <a:ext cx="2760760" cy="1752600"/>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
        <p:nvSpPr>
          <p:cNvPr id="30" name="Rectangle 29">
            <a:extLst>
              <a:ext uri="{FF2B5EF4-FFF2-40B4-BE49-F238E27FC236}">
                <a16:creationId xmlns:a16="http://schemas.microsoft.com/office/drawing/2014/main" id="{0BFE5CDC-4BC5-D189-C638-844A964A3243}"/>
              </a:ext>
            </a:extLst>
          </p:cNvPr>
          <p:cNvSpPr/>
          <p:nvPr/>
        </p:nvSpPr>
        <p:spPr>
          <a:xfrm flipH="1">
            <a:off x="-2797619" y="1331279"/>
            <a:ext cx="2960577" cy="5728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latin typeface="#9Slide03 Bebas Neue Bold" panose="020B0606020202050201" pitchFamily="34" charset="0"/>
              </a:rPr>
              <a:t>Vòng</a:t>
            </a:r>
            <a:r>
              <a:rPr lang="en-US" sz="2800" dirty="0">
                <a:solidFill>
                  <a:srgbClr val="FF0000"/>
                </a:solidFill>
                <a:latin typeface="#9Slide03 Bebas Neue Bold" panose="020B0606020202050201" pitchFamily="34" charset="0"/>
              </a:rPr>
              <a:t> </a:t>
            </a:r>
            <a:r>
              <a:rPr lang="en-US" sz="2800" dirty="0" err="1">
                <a:solidFill>
                  <a:srgbClr val="FF0000"/>
                </a:solidFill>
                <a:latin typeface="#9Slide03 Bebas Neue Bold" panose="020B0606020202050201" pitchFamily="34" charset="0"/>
              </a:rPr>
              <a:t>mảnh</a:t>
            </a:r>
            <a:r>
              <a:rPr lang="en-US" sz="2800" dirty="0">
                <a:solidFill>
                  <a:srgbClr val="FF0000"/>
                </a:solidFill>
                <a:latin typeface="#9Slide03 Bebas Neue Bold" panose="020B0606020202050201" pitchFamily="34" charset="0"/>
              </a:rPr>
              <a:t> </a:t>
            </a:r>
            <a:r>
              <a:rPr lang="en-US" sz="2800" dirty="0" err="1">
                <a:solidFill>
                  <a:srgbClr val="FF0000"/>
                </a:solidFill>
                <a:latin typeface="#9Slide03 Bebas Neue Bold" panose="020B0606020202050201" pitchFamily="34" charset="0"/>
              </a:rPr>
              <a:t>ghép</a:t>
            </a:r>
            <a:endParaRPr lang="en-US" sz="2800" dirty="0">
              <a:solidFill>
                <a:srgbClr val="FF0000"/>
              </a:solidFill>
              <a:latin typeface="#9Slide03 Bebas Neue Bold" panose="020B0606020202050201" pitchFamily="34" charset="0"/>
            </a:endParaRPr>
          </a:p>
        </p:txBody>
      </p:sp>
      <p:graphicFrame>
        <p:nvGraphicFramePr>
          <p:cNvPr id="32" name="Table 31">
            <a:extLst>
              <a:ext uri="{FF2B5EF4-FFF2-40B4-BE49-F238E27FC236}">
                <a16:creationId xmlns:a16="http://schemas.microsoft.com/office/drawing/2014/main" id="{C4FBDDBB-B46D-5261-92D8-19FCA906BF3C}"/>
              </a:ext>
            </a:extLst>
          </p:cNvPr>
          <p:cNvGraphicFramePr>
            <a:graphicFrameLocks noGrp="1"/>
          </p:cNvGraphicFramePr>
          <p:nvPr>
            <p:extLst>
              <p:ext uri="{D42A27DB-BD31-4B8C-83A1-F6EECF244321}">
                <p14:modId xmlns:p14="http://schemas.microsoft.com/office/powerpoint/2010/main" val="831080463"/>
              </p:ext>
            </p:extLst>
          </p:nvPr>
        </p:nvGraphicFramePr>
        <p:xfrm>
          <a:off x="221039" y="737896"/>
          <a:ext cx="11714152" cy="2668524"/>
        </p:xfrm>
        <a:graphic>
          <a:graphicData uri="http://schemas.openxmlformats.org/drawingml/2006/table">
            <a:tbl>
              <a:tblPr firstRow="1" firstCol="1" bandRow="1"/>
              <a:tblGrid>
                <a:gridCol w="1467485">
                  <a:extLst>
                    <a:ext uri="{9D8B030D-6E8A-4147-A177-3AD203B41FA5}">
                      <a16:colId xmlns:a16="http://schemas.microsoft.com/office/drawing/2014/main" val="2416301464"/>
                    </a:ext>
                  </a:extLst>
                </a:gridCol>
                <a:gridCol w="3496490">
                  <a:extLst>
                    <a:ext uri="{9D8B030D-6E8A-4147-A177-3AD203B41FA5}">
                      <a16:colId xmlns:a16="http://schemas.microsoft.com/office/drawing/2014/main" val="2644955212"/>
                    </a:ext>
                  </a:extLst>
                </a:gridCol>
                <a:gridCol w="2624491">
                  <a:extLst>
                    <a:ext uri="{9D8B030D-6E8A-4147-A177-3AD203B41FA5}">
                      <a16:colId xmlns:a16="http://schemas.microsoft.com/office/drawing/2014/main" val="2471067516"/>
                    </a:ext>
                  </a:extLst>
                </a:gridCol>
                <a:gridCol w="4125686">
                  <a:extLst>
                    <a:ext uri="{9D8B030D-6E8A-4147-A177-3AD203B41FA5}">
                      <a16:colId xmlns:a16="http://schemas.microsoft.com/office/drawing/2014/main" val="3891495977"/>
                    </a:ext>
                  </a:extLst>
                </a:gridCol>
              </a:tblGrid>
              <a:tr h="548640">
                <a:tc gridSpan="4">
                  <a:txBody>
                    <a:bodyPr/>
                    <a:lstStyle/>
                    <a:p>
                      <a:pPr indent="180340" algn="ctr">
                        <a:lnSpc>
                          <a:spcPct val="115000"/>
                        </a:lnSpc>
                        <a:spcAft>
                          <a:spcPts val="600"/>
                        </a:spcAft>
                        <a:tabLst>
                          <a:tab pos="6113463" algn="l"/>
                        </a:tabLst>
                      </a:pPr>
                      <a:r>
                        <a:rPr lang="it-IT" sz="2400" b="1" dirty="0">
                          <a:solidFill>
                            <a:srgbClr val="FF0000"/>
                          </a:solidFill>
                          <a:effectLst/>
                          <a:latin typeface="#9Slide03 Bebas Neue Bold" panose="020B0606020202050201" pitchFamily="34" charset="0"/>
                          <a:ea typeface="Times New Roman" panose="02020603050405020304" pitchFamily="18" charset="0"/>
                        </a:rPr>
                        <a:t>SỰ SUY GIẢM TÀI NGUYÊN THIÊN NHIÊN VÀ GIẢI PHÁP SỬ DỤNG HỢP LÍ</a:t>
                      </a:r>
                      <a:endParaRPr lang="en-US" sz="2000" b="1" dirty="0">
                        <a:solidFill>
                          <a:srgbClr val="FF0000"/>
                        </a:solidFill>
                        <a:effectLst/>
                        <a:latin typeface="#9Slide03 Bebas Neue Bold" panose="020B0606020202050201" pitchFamily="34"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71414806"/>
                  </a:ext>
                </a:extLst>
              </a:tr>
              <a:tr h="548640">
                <a:tc>
                  <a:txBody>
                    <a:bodyPr/>
                    <a:lstStyle/>
                    <a:p>
                      <a:pPr marL="0" indent="0" algn="ctr">
                        <a:lnSpc>
                          <a:spcPct val="115000"/>
                        </a:lnSpc>
                        <a:spcAft>
                          <a:spcPts val="600"/>
                        </a:spcAft>
                      </a:pPr>
                      <a:r>
                        <a:rPr lang="it-IT" sz="2000" b="1" dirty="0">
                          <a:solidFill>
                            <a:srgbClr val="000000"/>
                          </a:solidFill>
                          <a:effectLst/>
                          <a:latin typeface="#9Slide03 Oswald Light" panose="00000400000000000000" pitchFamily="2" charset="0"/>
                          <a:ea typeface="Times New Roman" panose="02020603050405020304" pitchFamily="18" charset="0"/>
                        </a:rPr>
                        <a:t>Các tài nguyên</a:t>
                      </a:r>
                      <a:endParaRPr lang="en-US" sz="18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indent="180340" algn="ctr">
                        <a:lnSpc>
                          <a:spcPct val="115000"/>
                        </a:lnSpc>
                        <a:spcAft>
                          <a:spcPts val="600"/>
                        </a:spcAft>
                      </a:pPr>
                      <a:r>
                        <a:rPr lang="it-IT" sz="2000" b="1" dirty="0">
                          <a:solidFill>
                            <a:srgbClr val="000000"/>
                          </a:solidFill>
                          <a:effectLst/>
                          <a:highlight>
                            <a:srgbClr val="FBD4B4"/>
                          </a:highlight>
                          <a:latin typeface="#9Slide03 Oswald Light" panose="00000400000000000000" pitchFamily="2" charset="0"/>
                          <a:ea typeface="Times New Roman" panose="02020603050405020304" pitchFamily="18" charset="0"/>
                        </a:rPr>
                        <a:t>Hiện trạng</a:t>
                      </a:r>
                      <a:endParaRPr lang="en-US" sz="1800" dirty="0">
                        <a:effectLst/>
                        <a:highlight>
                          <a:srgbClr val="FBD4B4"/>
                        </a:highligh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indent="180340" algn="ctr">
                        <a:lnSpc>
                          <a:spcPct val="115000"/>
                        </a:lnSpc>
                        <a:spcAft>
                          <a:spcPts val="600"/>
                        </a:spcAft>
                      </a:pPr>
                      <a:r>
                        <a:rPr lang="it-IT" sz="2000" b="1">
                          <a:solidFill>
                            <a:srgbClr val="000000"/>
                          </a:solidFill>
                          <a:effectLst/>
                          <a:highlight>
                            <a:srgbClr val="FBD4B4"/>
                          </a:highlight>
                          <a:latin typeface="#9Slide03 Oswald Light" panose="00000400000000000000" pitchFamily="2" charset="0"/>
                          <a:ea typeface="Times New Roman" panose="02020603050405020304" pitchFamily="18" charset="0"/>
                        </a:rPr>
                        <a:t>Nguyên nhân</a:t>
                      </a:r>
                      <a:endParaRPr lang="en-US" sz="1800">
                        <a:effectLst/>
                        <a:highlight>
                          <a:srgbClr val="FBD4B4"/>
                        </a:highligh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indent="180340" algn="ctr">
                        <a:lnSpc>
                          <a:spcPct val="115000"/>
                        </a:lnSpc>
                        <a:spcAft>
                          <a:spcPts val="600"/>
                        </a:spcAft>
                      </a:pPr>
                      <a:r>
                        <a:rPr lang="it-IT" sz="2000" b="1" dirty="0">
                          <a:solidFill>
                            <a:srgbClr val="000000"/>
                          </a:solidFill>
                          <a:effectLst/>
                          <a:highlight>
                            <a:srgbClr val="FBD4B4"/>
                          </a:highlight>
                          <a:latin typeface="#9Slide03 Oswald Light" panose="00000400000000000000" pitchFamily="2" charset="0"/>
                          <a:ea typeface="Times New Roman" panose="02020603050405020304" pitchFamily="18" charset="0"/>
                        </a:rPr>
                        <a:t>Giải pháp</a:t>
                      </a:r>
                      <a:endParaRPr lang="en-US" sz="1800" dirty="0">
                        <a:effectLst/>
                        <a:highlight>
                          <a:srgbClr val="FBD4B4"/>
                        </a:highligh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extLst>
                  <a:ext uri="{0D108BD9-81ED-4DB2-BD59-A6C34878D82A}">
                    <a16:rowId xmlns:a16="http://schemas.microsoft.com/office/drawing/2014/main" val="2519057627"/>
                  </a:ext>
                </a:extLst>
              </a:tr>
              <a:tr h="548640">
                <a:tc>
                  <a:txBody>
                    <a:bodyPr/>
                    <a:lstStyle/>
                    <a:p>
                      <a:pPr indent="180340" algn="just">
                        <a:lnSpc>
                          <a:spcPct val="115000"/>
                        </a:lnSpc>
                        <a:spcAft>
                          <a:spcPts val="600"/>
                        </a:spcAft>
                      </a:pPr>
                      <a:r>
                        <a:rPr lang="it-IT" sz="2000" b="1" dirty="0">
                          <a:solidFill>
                            <a:srgbClr val="FF0000"/>
                          </a:solidFill>
                          <a:effectLst/>
                          <a:latin typeface="#9Slide03 Oswald Light" panose="00000400000000000000" pitchFamily="2" charset="0"/>
                          <a:ea typeface="Times New Roman" panose="02020603050405020304" pitchFamily="18" charset="0"/>
                        </a:rPr>
                        <a:t>Sinh vật</a:t>
                      </a:r>
                      <a:endParaRPr lang="en-US" sz="1800" b="1" dirty="0">
                        <a:solidFill>
                          <a:srgbClr val="FF0000"/>
                        </a:solidFill>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indent="0" algn="just">
                        <a:lnSpc>
                          <a:spcPct val="115000"/>
                        </a:lnSpc>
                        <a:spcAft>
                          <a:spcPts val="600"/>
                        </a:spcAft>
                      </a:pP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Tài</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nguyên</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rừng</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bị</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suy</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giảm</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rừng</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nguyên</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sinh</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còn</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ít</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chủ</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yếu</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rừng</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thứ</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sinh</a:t>
                      </a:r>
                      <a:r>
                        <a:rPr lang="en-US" sz="1800" dirty="0">
                          <a:solidFill>
                            <a:srgbClr val="000000"/>
                          </a:solidFill>
                          <a:effectLst/>
                          <a:latin typeface="#9Slide03 Oswald ExtraLight" panose="00000300000000000000" pitchFamily="2" charset="0"/>
                          <a:ea typeface="Times New Roman" panose="02020603050405020304" pitchFamily="18" charset="0"/>
                        </a:rPr>
                        <a:t>, HST </a:t>
                      </a:r>
                      <a:r>
                        <a:rPr lang="en-US" sz="1800" dirty="0" err="1">
                          <a:solidFill>
                            <a:srgbClr val="000000"/>
                          </a:solidFill>
                          <a:effectLst/>
                          <a:latin typeface="#9Slide03 Oswald ExtraLight" panose="00000300000000000000" pitchFamily="2" charset="0"/>
                          <a:ea typeface="Times New Roman" panose="02020603050405020304" pitchFamily="18" charset="0"/>
                        </a:rPr>
                        <a:t>rừng</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ngập</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mặn</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giảm</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đáng</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kể</a:t>
                      </a:r>
                      <a:r>
                        <a:rPr lang="en-US" sz="1800" dirty="0">
                          <a:solidFill>
                            <a:srgbClr val="000000"/>
                          </a:solidFill>
                          <a:effectLst/>
                          <a:latin typeface="#9Slide03 Oswald ExtraLight" panose="00000300000000000000" pitchFamily="2" charset="0"/>
                          <a:ea typeface="Times New Roman" panose="02020603050405020304" pitchFamily="18" charset="0"/>
                        </a:rPr>
                        <a:t>. </a:t>
                      </a:r>
                      <a:endParaRPr lang="en-US" sz="1800" dirty="0">
                        <a:effectLst/>
                        <a:latin typeface="#9Slide03 Oswald ExtraLight" panose="00000300000000000000" pitchFamily="2" charset="0"/>
                        <a:ea typeface="Times New Roman" panose="02020603050405020304" pitchFamily="18" charset="0"/>
                      </a:endParaRPr>
                    </a:p>
                    <a:p>
                      <a:pPr marL="0" indent="0" algn="just"/>
                      <a:r>
                        <a:rPr lang="it-IT"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Giảm</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đa</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dạng</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sinh</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vật</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về</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số</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lượng</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cá</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thể</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và</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số</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lượng</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loài</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a:solidFill>
                            <a:srgbClr val="000000"/>
                          </a:solidFill>
                          <a:effectLst/>
                          <a:latin typeface="#9Slide03 Oswald ExtraLight" panose="00000300000000000000" pitchFamily="2" charset="0"/>
                          <a:ea typeface="Times New Roman" panose="02020603050405020304" pitchFamily="18" charset="0"/>
                          <a:sym typeface="Wingdings" panose="05000000000000000000" pitchFamily="2" charset="2"/>
                        </a:rPr>
                        <a:t></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giảm</a:t>
                      </a:r>
                      <a:r>
                        <a:rPr lang="en-US" sz="1800" dirty="0">
                          <a:solidFill>
                            <a:srgbClr val="000000"/>
                          </a:solidFill>
                          <a:effectLst/>
                          <a:latin typeface="#9Slide03 Oswald ExtraLight" panose="00000300000000000000" pitchFamily="2" charset="0"/>
                          <a:ea typeface="Times New Roman" panose="02020603050405020304" pitchFamily="18" charset="0"/>
                        </a:rPr>
                        <a:t> gen di </a:t>
                      </a:r>
                      <a:r>
                        <a:rPr lang="en-US" sz="1800" dirty="0" err="1">
                          <a:solidFill>
                            <a:srgbClr val="000000"/>
                          </a:solidFill>
                          <a:effectLst/>
                          <a:latin typeface="#9Slide03 Oswald ExtraLight" panose="00000300000000000000" pitchFamily="2" charset="0"/>
                          <a:ea typeface="Times New Roman" panose="02020603050405020304" pitchFamily="18" charset="0"/>
                        </a:rPr>
                        <a:t>truyền</a:t>
                      </a:r>
                      <a:endParaRPr lang="en-US" sz="1800" dirty="0">
                        <a:effectLst/>
                        <a:latin typeface="#9Slide03 Oswald ExtraLight" panose="000003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indent="0" algn="just">
                        <a:lnSpc>
                          <a:spcPct val="115000"/>
                        </a:lnSpc>
                        <a:spcAft>
                          <a:spcPts val="600"/>
                        </a:spcAft>
                      </a:pPr>
                      <a:r>
                        <a:rPr lang="en-US" sz="1800" dirty="0">
                          <a:solidFill>
                            <a:srgbClr val="000000"/>
                          </a:solidFill>
                          <a:effectLst/>
                          <a:latin typeface="#9Slide03 Oswald ExtraLight" panose="00000300000000000000" pitchFamily="2" charset="0"/>
                          <a:ea typeface="Times New Roman" panose="02020603050405020304" pitchFamily="18" charset="0"/>
                        </a:rPr>
                        <a:t>- K</a:t>
                      </a:r>
                      <a:r>
                        <a:rPr lang="vi-VN" sz="1800" dirty="0">
                          <a:solidFill>
                            <a:srgbClr val="000000"/>
                          </a:solidFill>
                          <a:effectLst/>
                          <a:latin typeface="#9Slide03 Oswald ExtraLight" panose="00000300000000000000" pitchFamily="2" charset="0"/>
                          <a:ea typeface="Times New Roman" panose="02020603050405020304" pitchFamily="18" charset="0"/>
                        </a:rPr>
                        <a:t>hai thác quá mức </a:t>
                      </a:r>
                      <a:r>
                        <a:rPr lang="en-US" sz="1800" dirty="0" err="1">
                          <a:solidFill>
                            <a:srgbClr val="000000"/>
                          </a:solidFill>
                          <a:effectLst/>
                          <a:latin typeface="#9Slide03 Oswald ExtraLight" panose="00000300000000000000" pitchFamily="2" charset="0"/>
                          <a:ea typeface="Times New Roman" panose="02020603050405020304" pitchFamily="18" charset="0"/>
                        </a:rPr>
                        <a:t>trong</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nhiều</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năm</a:t>
                      </a:r>
                      <a:r>
                        <a:rPr lang="en-US" sz="1800" dirty="0">
                          <a:solidFill>
                            <a:srgbClr val="000000"/>
                          </a:solidFill>
                          <a:effectLst/>
                          <a:latin typeface="#9Slide03 Oswald ExtraLight" panose="00000300000000000000" pitchFamily="2" charset="0"/>
                          <a:ea typeface="Times New Roman" panose="02020603050405020304" pitchFamily="18" charset="0"/>
                        </a:rPr>
                        <a:t>.</a:t>
                      </a:r>
                      <a:endParaRPr lang="en-US" sz="1800" dirty="0">
                        <a:effectLst/>
                        <a:latin typeface="#9Slide03 Oswald ExtraLight" panose="00000300000000000000" pitchFamily="2" charset="0"/>
                        <a:ea typeface="Times New Roman" panose="02020603050405020304" pitchFamily="18" charset="0"/>
                      </a:endParaRPr>
                    </a:p>
                    <a:p>
                      <a:pPr marL="0" indent="0" algn="just">
                        <a:lnSpc>
                          <a:spcPct val="115000"/>
                        </a:lnSpc>
                        <a:spcAft>
                          <a:spcPts val="600"/>
                        </a:spcAft>
                      </a:pPr>
                      <a:r>
                        <a:rPr lang="vi-VN"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a:solidFill>
                            <a:srgbClr val="000000"/>
                          </a:solidFill>
                          <a:effectLst/>
                          <a:latin typeface="#9Slide03 Oswald ExtraLight" panose="00000300000000000000" pitchFamily="2" charset="0"/>
                          <a:ea typeface="Times New Roman" panose="02020603050405020304" pitchFamily="18" charset="0"/>
                        </a:rPr>
                        <a:t>B</a:t>
                      </a:r>
                      <a:r>
                        <a:rPr lang="it-IT" sz="1800" dirty="0">
                          <a:effectLst/>
                          <a:latin typeface="#9Slide03 Oswald ExtraLight" panose="00000300000000000000" pitchFamily="2" charset="0"/>
                          <a:ea typeface="Times New Roman" panose="02020603050405020304" pitchFamily="18" charset="0"/>
                        </a:rPr>
                        <a:t>iến đổi khí hậu, thiên tai...</a:t>
                      </a:r>
                      <a:endParaRPr lang="en-US" sz="1800" dirty="0">
                        <a:effectLst/>
                        <a:latin typeface="#9Slide03 Oswald ExtraLight" panose="000003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indent="0" algn="just"/>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Thực</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hiện</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Luật</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đa</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dạng</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sinh</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học</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và</a:t>
                      </a:r>
                      <a:r>
                        <a:rPr lang="en-US" sz="1800" dirty="0">
                          <a:solidFill>
                            <a:srgbClr val="000000"/>
                          </a:solidFill>
                          <a:effectLst/>
                          <a:latin typeface="#9Slide03 Oswald ExtraLight" panose="00000300000000000000" pitchFamily="2" charset="0"/>
                          <a:ea typeface="Times New Roman" panose="02020603050405020304" pitchFamily="18" charset="0"/>
                        </a:rPr>
                        <a:t> BVMT. </a:t>
                      </a:r>
                      <a:endParaRPr lang="en-US" sz="1800" dirty="0">
                        <a:effectLst/>
                        <a:latin typeface="#9Slide03 Oswald ExtraLight" panose="00000300000000000000" pitchFamily="2" charset="0"/>
                        <a:ea typeface="Times New Roman" panose="02020603050405020304" pitchFamily="18" charset="0"/>
                      </a:endParaRPr>
                    </a:p>
                    <a:p>
                      <a:pPr marL="0" indent="0" algn="just"/>
                      <a:r>
                        <a:rPr lang="en-US" sz="1800" dirty="0">
                          <a:solidFill>
                            <a:srgbClr val="000000"/>
                          </a:solidFill>
                          <a:effectLst/>
                          <a:latin typeface="#9Slide03 Oswald ExtraLight" panose="00000300000000000000" pitchFamily="2" charset="0"/>
                          <a:ea typeface="Times New Roman" panose="02020603050405020304" pitchFamily="18" charset="0"/>
                        </a:rPr>
                        <a:t>- Quy </a:t>
                      </a:r>
                      <a:r>
                        <a:rPr lang="en-US" sz="1800" dirty="0" err="1">
                          <a:solidFill>
                            <a:srgbClr val="000000"/>
                          </a:solidFill>
                          <a:effectLst/>
                          <a:latin typeface="#9Slide03 Oswald ExtraLight" panose="00000300000000000000" pitchFamily="2" charset="0"/>
                          <a:ea typeface="Times New Roman" panose="02020603050405020304" pitchFamily="18" charset="0"/>
                        </a:rPr>
                        <a:t>hoạch</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khu</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bảo</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tồn</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thiên</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nhiên</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và</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vườn</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quốc</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gia</a:t>
                      </a:r>
                      <a:r>
                        <a:rPr lang="en-US" sz="1800" dirty="0">
                          <a:solidFill>
                            <a:srgbClr val="000000"/>
                          </a:solidFill>
                          <a:effectLst/>
                          <a:latin typeface="#9Slide03 Oswald ExtraLight" panose="00000300000000000000" pitchFamily="2" charset="0"/>
                          <a:ea typeface="Times New Roman" panose="02020603050405020304" pitchFamily="18" charset="0"/>
                        </a:rPr>
                        <a:t>.</a:t>
                      </a:r>
                      <a:endParaRPr lang="en-US" sz="1800" dirty="0">
                        <a:effectLst/>
                        <a:latin typeface="#9Slide03 Oswald ExtraLight" panose="00000300000000000000" pitchFamily="2" charset="0"/>
                        <a:ea typeface="Times New Roman" panose="02020603050405020304" pitchFamily="18" charset="0"/>
                      </a:endParaRPr>
                    </a:p>
                    <a:p>
                      <a:pPr marL="0" indent="0" algn="just"/>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Tăng</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cường</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trồng</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và</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bảo</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vệ</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rừng</a:t>
                      </a:r>
                      <a:r>
                        <a:rPr lang="en-US" sz="1800" dirty="0">
                          <a:solidFill>
                            <a:srgbClr val="000000"/>
                          </a:solidFill>
                          <a:effectLst/>
                          <a:latin typeface="#9Slide03 Oswald ExtraLight" panose="00000300000000000000" pitchFamily="2" charset="0"/>
                          <a:ea typeface="Times New Roman" panose="02020603050405020304" pitchFamily="18" charset="0"/>
                        </a:rPr>
                        <a:t>. </a:t>
                      </a:r>
                      <a:endParaRPr lang="en-US" sz="1800" dirty="0">
                        <a:effectLst/>
                        <a:latin typeface="#9Slide03 Oswald ExtraLight" panose="00000300000000000000" pitchFamily="2" charset="0"/>
                        <a:ea typeface="Times New Roman" panose="02020603050405020304" pitchFamily="18" charset="0"/>
                      </a:endParaRPr>
                    </a:p>
                    <a:p>
                      <a:pPr marL="0" indent="0" algn="just"/>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Tuyên</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truyền</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giáo</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dục</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nâng</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cao</a:t>
                      </a:r>
                      <a:r>
                        <a:rPr lang="en-US" sz="1800" dirty="0">
                          <a:solidFill>
                            <a:srgbClr val="000000"/>
                          </a:solidFill>
                          <a:effectLst/>
                          <a:latin typeface="#9Slide03 Oswald ExtraLight" panose="00000300000000000000" pitchFamily="2" charset="0"/>
                          <a:ea typeface="Times New Roman" panose="02020603050405020304" pitchFamily="18" charset="0"/>
                        </a:rPr>
                        <a:t> ý </a:t>
                      </a:r>
                      <a:r>
                        <a:rPr lang="en-US" sz="1800" dirty="0" err="1">
                          <a:solidFill>
                            <a:srgbClr val="000000"/>
                          </a:solidFill>
                          <a:effectLst/>
                          <a:latin typeface="#9Slide03 Oswald ExtraLight" panose="00000300000000000000" pitchFamily="2" charset="0"/>
                          <a:ea typeface="Times New Roman" panose="02020603050405020304" pitchFamily="18" charset="0"/>
                        </a:rPr>
                        <a:t>thức</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người</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dân</a:t>
                      </a:r>
                      <a:r>
                        <a:rPr lang="en-US" sz="1800" dirty="0">
                          <a:solidFill>
                            <a:srgbClr val="000000"/>
                          </a:solidFill>
                          <a:effectLst/>
                          <a:latin typeface="#9Slide03 Oswald ExtraLight" panose="00000300000000000000" pitchFamily="2" charset="0"/>
                          <a:ea typeface="Times New Roman" panose="02020603050405020304" pitchFamily="18" charset="0"/>
                        </a:rPr>
                        <a:t>.</a:t>
                      </a:r>
                      <a:endParaRPr lang="en-US" sz="1800" dirty="0">
                        <a:effectLst/>
                        <a:latin typeface="#9Slide03 Oswald ExtraLight" panose="000003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45385613"/>
                  </a:ext>
                </a:extLst>
              </a:tr>
            </a:tbl>
          </a:graphicData>
        </a:graphic>
      </p:graphicFrame>
      <p:pic>
        <p:nvPicPr>
          <p:cNvPr id="8" name="Picture 7">
            <a:extLst>
              <a:ext uri="{FF2B5EF4-FFF2-40B4-BE49-F238E27FC236}">
                <a16:creationId xmlns:a16="http://schemas.microsoft.com/office/drawing/2014/main" id="{CC34F7D5-92A4-7A37-C3AF-AD24C45A847B}"/>
              </a:ext>
            </a:extLst>
          </p:cNvPr>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12719918" y="1397866"/>
            <a:ext cx="3847693" cy="1808263"/>
          </a:xfrm>
          <a:prstGeom prst="rect">
            <a:avLst/>
          </a:prstGeom>
          <a:noFill/>
        </p:spPr>
      </p:pic>
      <p:pic>
        <p:nvPicPr>
          <p:cNvPr id="25" name="Picture 24">
            <a:extLst>
              <a:ext uri="{FF2B5EF4-FFF2-40B4-BE49-F238E27FC236}">
                <a16:creationId xmlns:a16="http://schemas.microsoft.com/office/drawing/2014/main" id="{17E66448-2AC3-4F45-AA1B-347BD1A058BE}"/>
              </a:ext>
            </a:extLst>
          </p:cNvPr>
          <p:cNvPicPr>
            <a:picLocks noChangeAspect="1"/>
          </p:cNvPicPr>
          <p:nvPr/>
        </p:nvPicPr>
        <p:blipFill>
          <a:blip r:embed="rId23"/>
          <a:stretch>
            <a:fillRect/>
          </a:stretch>
        </p:blipFill>
        <p:spPr>
          <a:xfrm>
            <a:off x="3836504" y="3932998"/>
            <a:ext cx="4518992" cy="2920736"/>
          </a:xfrm>
          <a:prstGeom prst="rect">
            <a:avLst/>
          </a:prstGeom>
        </p:spPr>
      </p:pic>
      <p:sp>
        <p:nvSpPr>
          <p:cNvPr id="27" name="TextBox 26">
            <a:extLst>
              <a:ext uri="{FF2B5EF4-FFF2-40B4-BE49-F238E27FC236}">
                <a16:creationId xmlns:a16="http://schemas.microsoft.com/office/drawing/2014/main" id="{9B0E9817-F7B7-BCD5-1E56-2A2EB7338FC3}"/>
              </a:ext>
            </a:extLst>
          </p:cNvPr>
          <p:cNvSpPr txBox="1"/>
          <p:nvPr/>
        </p:nvSpPr>
        <p:spPr>
          <a:xfrm>
            <a:off x="1153928" y="3469445"/>
            <a:ext cx="9680944" cy="412805"/>
          </a:xfrm>
          <a:prstGeom prst="rect">
            <a:avLst/>
          </a:prstGeom>
          <a:noFill/>
        </p:spPr>
        <p:txBody>
          <a:bodyPr wrap="square">
            <a:spAutoFit/>
          </a:bodyPr>
          <a:lstStyle/>
          <a:p>
            <a:pPr indent="180340" algn="ctr">
              <a:lnSpc>
                <a:spcPct val="120000"/>
              </a:lnSpc>
              <a:spcAft>
                <a:spcPts val="600"/>
              </a:spcAft>
              <a:tabLst>
                <a:tab pos="1104900" algn="l"/>
              </a:tabLst>
            </a:pPr>
            <a:r>
              <a:rPr lang="en-US" sz="2000" b="1" dirty="0">
                <a:solidFill>
                  <a:srgbClr val="FF0000"/>
                </a:solidFill>
                <a:effectLst/>
                <a:latin typeface="#9Slide03 Bebas Neue Bold" panose="020B0606020202050201" pitchFamily="34" charset="0"/>
                <a:ea typeface="Cambria" panose="02040503050406030204" pitchFamily="18" charset="0"/>
                <a:cs typeface="Times New Roman" panose="02020603050405020304" pitchFamily="18" charset="0"/>
              </a:rPr>
              <a:t>DIỆN TÍCH RỪNG TỰ NHIÊN, RỪNG TRỒNG, TỈ LỆ ĐỘ CHE PHỦ RỪNG, GIAI ĐOẠN 2008 -2021</a:t>
            </a:r>
            <a:endParaRPr lang="en-US" b="1" dirty="0">
              <a:solidFill>
                <a:srgbClr val="FF0000"/>
              </a:solidFill>
              <a:effectLst/>
              <a:latin typeface="#9Slide03 Bebas Neue Bold" panose="020B0606020202050201" pitchFamily="34" charset="0"/>
              <a:ea typeface="Times New Roman" panose="02020603050405020304" pitchFamily="18" charset="0"/>
            </a:endParaRPr>
          </a:p>
        </p:txBody>
      </p:sp>
      <p:sp>
        <p:nvSpPr>
          <p:cNvPr id="33" name="TextBox 32">
            <a:extLst>
              <a:ext uri="{FF2B5EF4-FFF2-40B4-BE49-F238E27FC236}">
                <a16:creationId xmlns:a16="http://schemas.microsoft.com/office/drawing/2014/main" id="{6AF35CDB-9ADF-C271-EF53-86F94C2C497F}"/>
              </a:ext>
            </a:extLst>
          </p:cNvPr>
          <p:cNvSpPr txBox="1"/>
          <p:nvPr/>
        </p:nvSpPr>
        <p:spPr>
          <a:xfrm>
            <a:off x="8435811" y="5024034"/>
            <a:ext cx="3159533" cy="369332"/>
          </a:xfrm>
          <a:prstGeom prst="rect">
            <a:avLst/>
          </a:prstGeom>
          <a:noFill/>
        </p:spPr>
        <p:txBody>
          <a:bodyPr wrap="square">
            <a:spAutoFit/>
          </a:bodyPr>
          <a:lstStyle/>
          <a:p>
            <a:pPr algn="ctr"/>
            <a:r>
              <a:rPr lang="en-US" dirty="0">
                <a:latin typeface="#9Slide03 Oswald Light" panose="00000400000000000000" pitchFamily="2" charset="0"/>
              </a:rPr>
              <a:t>(</a:t>
            </a:r>
            <a:r>
              <a:rPr lang="en-US" dirty="0" err="1">
                <a:latin typeface="#9Slide03 Oswald Light" panose="00000400000000000000" pitchFamily="2" charset="0"/>
              </a:rPr>
              <a:t>Nguồn</a:t>
            </a:r>
            <a:r>
              <a:rPr lang="en-US" dirty="0">
                <a:latin typeface="#9Slide03 Oswald Light" panose="00000400000000000000" pitchFamily="2" charset="0"/>
              </a:rPr>
              <a:t>: </a:t>
            </a:r>
            <a:r>
              <a:rPr lang="en-US" dirty="0" err="1">
                <a:latin typeface="#9Slide03 Oswald Light" panose="00000400000000000000" pitchFamily="2" charset="0"/>
              </a:rPr>
              <a:t>Tổng</a:t>
            </a:r>
            <a:r>
              <a:rPr lang="en-US" dirty="0">
                <a:latin typeface="#9Slide03 Oswald Light" panose="00000400000000000000" pitchFamily="2" charset="0"/>
              </a:rPr>
              <a:t> </a:t>
            </a:r>
            <a:r>
              <a:rPr lang="en-US" dirty="0" err="1">
                <a:latin typeface="#9Slide03 Oswald Light" panose="00000400000000000000" pitchFamily="2" charset="0"/>
              </a:rPr>
              <a:t>cục</a:t>
            </a:r>
            <a:r>
              <a:rPr lang="en-US" dirty="0">
                <a:latin typeface="#9Slide03 Oswald Light" panose="00000400000000000000" pitchFamily="2" charset="0"/>
              </a:rPr>
              <a:t> </a:t>
            </a:r>
            <a:r>
              <a:rPr lang="en-US" dirty="0" err="1">
                <a:latin typeface="#9Slide03 Oswald Light" panose="00000400000000000000" pitchFamily="2" charset="0"/>
              </a:rPr>
              <a:t>Thống</a:t>
            </a:r>
            <a:r>
              <a:rPr lang="en-US" dirty="0">
                <a:latin typeface="#9Slide03 Oswald Light" panose="00000400000000000000" pitchFamily="2" charset="0"/>
              </a:rPr>
              <a:t> </a:t>
            </a:r>
            <a:r>
              <a:rPr lang="en-US" dirty="0" err="1">
                <a:latin typeface="#9Slide03 Oswald Light" panose="00000400000000000000" pitchFamily="2" charset="0"/>
              </a:rPr>
              <a:t>kê</a:t>
            </a:r>
            <a:r>
              <a:rPr lang="en-US" dirty="0">
                <a:latin typeface="#9Slide03 Oswald Light" panose="00000400000000000000" pitchFamily="2" charset="0"/>
              </a:rPr>
              <a:t>, 2022)</a:t>
            </a:r>
          </a:p>
        </p:txBody>
      </p:sp>
      <p:pic>
        <p:nvPicPr>
          <p:cNvPr id="35" name="Picture 34" descr="A cartoon pencil holding a fan&#10;&#10;Description automatically generated">
            <a:extLst>
              <a:ext uri="{FF2B5EF4-FFF2-40B4-BE49-F238E27FC236}">
                <a16:creationId xmlns:a16="http://schemas.microsoft.com/office/drawing/2014/main" id="{287559D6-EE55-F3AF-FEF1-A8E853DF758E}"/>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323950" y="4463681"/>
            <a:ext cx="1414261" cy="1728366"/>
          </a:xfrm>
          <a:prstGeom prst="rect">
            <a:avLst/>
          </a:prstGeom>
        </p:spPr>
      </p:pic>
      <p:pic>
        <p:nvPicPr>
          <p:cNvPr id="36" name="Picture 35">
            <a:extLst>
              <a:ext uri="{FF2B5EF4-FFF2-40B4-BE49-F238E27FC236}">
                <a16:creationId xmlns:a16="http://schemas.microsoft.com/office/drawing/2014/main" id="{2DC120D9-8C54-CC58-61BD-64DD8E3BAB2F}"/>
              </a:ext>
            </a:extLst>
          </p:cNvPr>
          <p:cNvPicPr>
            <a:picLocks noChangeAspect="1"/>
          </p:cNvPicPr>
          <p:nvPr/>
        </p:nvPicPr>
        <p:blipFill>
          <a:blip r:embed="rId25"/>
          <a:stretch>
            <a:fillRect/>
          </a:stretch>
        </p:blipFill>
        <p:spPr>
          <a:xfrm>
            <a:off x="6729050" y="7127428"/>
            <a:ext cx="2756797" cy="2923734"/>
          </a:xfrm>
          <a:prstGeom prst="rect">
            <a:avLst/>
          </a:prstGeom>
        </p:spPr>
      </p:pic>
      <p:pic>
        <p:nvPicPr>
          <p:cNvPr id="37" name="Picture 36">
            <a:extLst>
              <a:ext uri="{FF2B5EF4-FFF2-40B4-BE49-F238E27FC236}">
                <a16:creationId xmlns:a16="http://schemas.microsoft.com/office/drawing/2014/main" id="{22818210-745D-6FA0-E8F8-07CF869A1272}"/>
              </a:ext>
            </a:extLst>
          </p:cNvPr>
          <p:cNvPicPr>
            <a:picLocks noChangeAspect="1"/>
          </p:cNvPicPr>
          <p:nvPr/>
        </p:nvPicPr>
        <p:blipFill>
          <a:blip r:embed="rId26"/>
          <a:stretch>
            <a:fillRect/>
          </a:stretch>
        </p:blipFill>
        <p:spPr>
          <a:xfrm>
            <a:off x="2273837" y="7127428"/>
            <a:ext cx="4455213" cy="2923734"/>
          </a:xfrm>
          <a:prstGeom prst="rect">
            <a:avLst/>
          </a:prstGeom>
        </p:spPr>
      </p:pic>
      <p:pic>
        <p:nvPicPr>
          <p:cNvPr id="3" name="Picture 2">
            <a:extLst>
              <a:ext uri="{FF2B5EF4-FFF2-40B4-BE49-F238E27FC236}">
                <a16:creationId xmlns:a16="http://schemas.microsoft.com/office/drawing/2014/main" id="{DA2F5276-24B2-A81F-B803-82480CCDB35E}"/>
              </a:ext>
            </a:extLst>
          </p:cNvPr>
          <p:cNvPicPr>
            <a:picLocks noChangeAspect="1"/>
          </p:cNvPicPr>
          <p:nvPr/>
        </p:nvPicPr>
        <p:blipFill>
          <a:blip r:embed="rId27"/>
          <a:stretch>
            <a:fillRect/>
          </a:stretch>
        </p:blipFill>
        <p:spPr>
          <a:xfrm>
            <a:off x="7888373" y="7186803"/>
            <a:ext cx="3855060" cy="2409412"/>
          </a:xfrm>
          <a:prstGeom prst="rect">
            <a:avLst/>
          </a:prstGeom>
        </p:spPr>
      </p:pic>
    </p:spTree>
    <p:extLst>
      <p:ext uri="{BB962C8B-B14F-4D97-AF65-F5344CB8AC3E}">
        <p14:creationId xmlns:p14="http://schemas.microsoft.com/office/powerpoint/2010/main" val="14914215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4C2D3F-391B-4892-0997-DF26A0C73A77}"/>
              </a:ext>
            </a:extLst>
          </p:cNvPr>
          <p:cNvSpPr/>
          <p:nvPr/>
        </p:nvSpPr>
        <p:spPr>
          <a:xfrm>
            <a:off x="0" y="507218"/>
            <a:ext cx="12090400" cy="6350782"/>
          </a:xfrm>
          <a:prstGeom prst="rect">
            <a:avLst/>
          </a:pr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Single Corner Snipped 6">
            <a:extLst>
              <a:ext uri="{FF2B5EF4-FFF2-40B4-BE49-F238E27FC236}">
                <a16:creationId xmlns:a16="http://schemas.microsoft.com/office/drawing/2014/main" id="{0C9C4E36-590A-3391-7E72-F490C8D20C56}"/>
              </a:ext>
            </a:extLst>
          </p:cNvPr>
          <p:cNvSpPr/>
          <p:nvPr/>
        </p:nvSpPr>
        <p:spPr>
          <a:xfrm>
            <a:off x="0" y="0"/>
            <a:ext cx="5994400" cy="527538"/>
          </a:xfrm>
          <a:prstGeom prst="snip1Rect">
            <a:avLst>
              <a:gd name="adj" fmla="val 28889"/>
            </a:avLst>
          </a:prstGeom>
          <a:solidFill>
            <a:srgbClr val="00B0F0"/>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3">
            <a:extLst>
              <a:ext uri="{FF2B5EF4-FFF2-40B4-BE49-F238E27FC236}">
                <a16:creationId xmlns:a16="http://schemas.microsoft.com/office/drawing/2014/main" id="{3FF4C496-5084-B756-5949-F20CD5702170}"/>
              </a:ext>
            </a:extLst>
          </p:cNvPr>
          <p:cNvSpPr/>
          <p:nvPr/>
        </p:nvSpPr>
        <p:spPr>
          <a:xfrm>
            <a:off x="213360" y="-10160"/>
            <a:ext cx="5468290" cy="527538"/>
          </a:xfrm>
          <a:prstGeom prst="roundRect">
            <a:avLst>
              <a:gd name="adj" fmla="val 137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rgbClr val="000000"/>
                </a:solidFill>
                <a:latin typeface="#9Slide03 Bebas Neue Bold" panose="020B0606020202050201" pitchFamily="34" charset="0"/>
              </a:rPr>
              <a:t>I. </a:t>
            </a:r>
            <a:r>
              <a:rPr lang="en-US" sz="3200" dirty="0" err="1">
                <a:solidFill>
                  <a:srgbClr val="000000"/>
                </a:solidFill>
                <a:latin typeface="#9Slide03 Bebas Neue Bold" panose="020B0606020202050201" pitchFamily="34" charset="0"/>
              </a:rPr>
              <a:t>Sử</a:t>
            </a:r>
            <a:r>
              <a:rPr lang="en-US" sz="3200" dirty="0">
                <a:solidFill>
                  <a:srgbClr val="000000"/>
                </a:solidFill>
                <a:latin typeface="#9Slide03 Bebas Neue Bold" panose="020B0606020202050201" pitchFamily="34" charset="0"/>
              </a:rPr>
              <a:t> </a:t>
            </a:r>
            <a:r>
              <a:rPr lang="en-US" sz="3200" dirty="0" err="1">
                <a:solidFill>
                  <a:srgbClr val="000000"/>
                </a:solidFill>
                <a:latin typeface="#9Slide03 Bebas Neue Bold" panose="020B0606020202050201" pitchFamily="34" charset="0"/>
              </a:rPr>
              <a:t>dụng</a:t>
            </a:r>
            <a:r>
              <a:rPr lang="en-US" sz="3200" dirty="0">
                <a:solidFill>
                  <a:srgbClr val="000000"/>
                </a:solidFill>
                <a:latin typeface="#9Slide03 Bebas Neue Bold" panose="020B0606020202050201" pitchFamily="34" charset="0"/>
              </a:rPr>
              <a:t> HỢP LÍ TÀI NGUYÊN THIÊN NHIÊN</a:t>
            </a:r>
            <a:endParaRPr lang="en-US" sz="2800" dirty="0">
              <a:solidFill>
                <a:srgbClr val="000000"/>
              </a:solidFill>
              <a:latin typeface="#9Slide03 Bebas Neue Bold" panose="020B0606020202050201" pitchFamily="34" charset="0"/>
            </a:endParaRPr>
          </a:p>
        </p:txBody>
      </p:sp>
      <p:sp>
        <p:nvSpPr>
          <p:cNvPr id="10" name="Rectangle: Single Corner Snipped 9">
            <a:extLst>
              <a:ext uri="{FF2B5EF4-FFF2-40B4-BE49-F238E27FC236}">
                <a16:creationId xmlns:a16="http://schemas.microsoft.com/office/drawing/2014/main" id="{42F22874-0A12-F548-DDD1-4234770E9916}"/>
              </a:ext>
            </a:extLst>
          </p:cNvPr>
          <p:cNvSpPr/>
          <p:nvPr/>
        </p:nvSpPr>
        <p:spPr>
          <a:xfrm>
            <a:off x="6096000" y="0"/>
            <a:ext cx="5994400" cy="527538"/>
          </a:xfrm>
          <a:prstGeom prst="snip1Rect">
            <a:avLst>
              <a:gd name="adj" fmla="val 28889"/>
            </a:avLst>
          </a:prstGeom>
          <a:solidFill>
            <a:schemeClr val="bg1">
              <a:lumMod val="95000"/>
            </a:schemeClr>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6" name="Rounded Rectangle 5">
            <a:extLst>
              <a:ext uri="{FF2B5EF4-FFF2-40B4-BE49-F238E27FC236}">
                <a16:creationId xmlns:a16="http://schemas.microsoft.com/office/drawing/2014/main" id="{6A72B566-5675-BFD6-5AC4-DC5D4160E5F9}"/>
              </a:ext>
            </a:extLst>
          </p:cNvPr>
          <p:cNvSpPr/>
          <p:nvPr/>
        </p:nvSpPr>
        <p:spPr>
          <a:xfrm>
            <a:off x="6382006" y="-30481"/>
            <a:ext cx="5361427" cy="5275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chemeClr val="bg1">
                    <a:lumMod val="85000"/>
                  </a:schemeClr>
                </a:solidFill>
                <a:latin typeface="#9Slide03 Bebas Neue Bold" panose="020B0606020202050201" pitchFamily="34" charset="0"/>
              </a:rPr>
              <a:t>ii. </a:t>
            </a:r>
            <a:r>
              <a:rPr lang="en-US" sz="3200" dirty="0" err="1">
                <a:solidFill>
                  <a:schemeClr val="bg1">
                    <a:lumMod val="85000"/>
                  </a:schemeClr>
                </a:solidFill>
                <a:latin typeface="#9Slide03 Bebas Neue Bold" panose="020B0606020202050201" pitchFamily="34" charset="0"/>
              </a:rPr>
              <a:t>Vấn</a:t>
            </a:r>
            <a:r>
              <a:rPr lang="en-US" sz="3200" dirty="0">
                <a:solidFill>
                  <a:schemeClr val="bg1">
                    <a:lumMod val="85000"/>
                  </a:schemeClr>
                </a:solidFill>
                <a:latin typeface="#9Slide03 Bebas Neue Bold" panose="020B0606020202050201" pitchFamily="34" charset="0"/>
              </a:rPr>
              <a:t> </a:t>
            </a:r>
            <a:r>
              <a:rPr lang="en-US" sz="3200" dirty="0" err="1">
                <a:solidFill>
                  <a:schemeClr val="bg1">
                    <a:lumMod val="85000"/>
                  </a:schemeClr>
                </a:solidFill>
                <a:latin typeface="#9Slide03 Bebas Neue Bold" panose="020B0606020202050201" pitchFamily="34" charset="0"/>
              </a:rPr>
              <a:t>đề</a:t>
            </a:r>
            <a:r>
              <a:rPr lang="en-US" sz="3200" dirty="0">
                <a:solidFill>
                  <a:schemeClr val="bg1">
                    <a:lumMod val="85000"/>
                  </a:schemeClr>
                </a:solidFill>
                <a:latin typeface="#9Slide03 Bebas Neue Bold" panose="020B0606020202050201" pitchFamily="34" charset="0"/>
              </a:rPr>
              <a:t> </a:t>
            </a:r>
            <a:r>
              <a:rPr lang="en-US" sz="3200" dirty="0" err="1">
                <a:solidFill>
                  <a:schemeClr val="bg1">
                    <a:lumMod val="85000"/>
                  </a:schemeClr>
                </a:solidFill>
                <a:latin typeface="#9Slide03 Bebas Neue Bold" panose="020B0606020202050201" pitchFamily="34" charset="0"/>
              </a:rPr>
              <a:t>Bảo</a:t>
            </a:r>
            <a:r>
              <a:rPr lang="en-US" sz="3200" dirty="0">
                <a:solidFill>
                  <a:schemeClr val="bg1">
                    <a:lumMod val="85000"/>
                  </a:schemeClr>
                </a:solidFill>
                <a:latin typeface="#9Slide03 Bebas Neue Bold" panose="020B0606020202050201" pitchFamily="34" charset="0"/>
              </a:rPr>
              <a:t> </a:t>
            </a:r>
            <a:r>
              <a:rPr lang="en-US" sz="3200" dirty="0" err="1">
                <a:solidFill>
                  <a:schemeClr val="bg1">
                    <a:lumMod val="85000"/>
                  </a:schemeClr>
                </a:solidFill>
                <a:latin typeface="#9Slide03 Bebas Neue Bold" panose="020B0606020202050201" pitchFamily="34" charset="0"/>
              </a:rPr>
              <a:t>vệ</a:t>
            </a:r>
            <a:r>
              <a:rPr lang="en-US" sz="3200" dirty="0">
                <a:solidFill>
                  <a:schemeClr val="bg1">
                    <a:lumMod val="85000"/>
                  </a:schemeClr>
                </a:solidFill>
                <a:latin typeface="#9Slide03 Bebas Neue Bold" panose="020B0606020202050201" pitchFamily="34" charset="0"/>
              </a:rPr>
              <a:t> </a:t>
            </a:r>
            <a:r>
              <a:rPr lang="en-US" sz="3200" dirty="0" err="1">
                <a:solidFill>
                  <a:schemeClr val="bg1">
                    <a:lumMod val="85000"/>
                  </a:schemeClr>
                </a:solidFill>
                <a:latin typeface="#9Slide03 Bebas Neue Bold" panose="020B0606020202050201" pitchFamily="34" charset="0"/>
              </a:rPr>
              <a:t>môi</a:t>
            </a:r>
            <a:r>
              <a:rPr lang="en-US" sz="3200" dirty="0">
                <a:solidFill>
                  <a:schemeClr val="bg1">
                    <a:lumMod val="85000"/>
                  </a:schemeClr>
                </a:solidFill>
                <a:latin typeface="#9Slide03 Bebas Neue Bold" panose="020B0606020202050201" pitchFamily="34" charset="0"/>
              </a:rPr>
              <a:t> </a:t>
            </a:r>
            <a:r>
              <a:rPr lang="en-US" sz="3200" dirty="0" err="1">
                <a:solidFill>
                  <a:schemeClr val="bg1">
                    <a:lumMod val="85000"/>
                  </a:schemeClr>
                </a:solidFill>
                <a:latin typeface="#9Slide03 Bebas Neue Bold" panose="020B0606020202050201" pitchFamily="34" charset="0"/>
              </a:rPr>
              <a:t>trường</a:t>
            </a:r>
            <a:endParaRPr lang="en-US" sz="3200" dirty="0">
              <a:solidFill>
                <a:schemeClr val="bg1">
                  <a:lumMod val="85000"/>
                </a:schemeClr>
              </a:solidFill>
              <a:latin typeface="#9Slide03 Bebas Neue Bold" panose="020B0606020202050201" pitchFamily="34" charset="0"/>
            </a:endParaRPr>
          </a:p>
        </p:txBody>
      </p:sp>
      <p:pic>
        <p:nvPicPr>
          <p:cNvPr id="12" name="Graphic 11" descr="Open book outline">
            <a:extLst>
              <a:ext uri="{FF2B5EF4-FFF2-40B4-BE49-F238E27FC236}">
                <a16:creationId xmlns:a16="http://schemas.microsoft.com/office/drawing/2014/main" id="{B0AD4014-3FF8-7758-01C1-2AE76D4B7FB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51951" y="1760326"/>
            <a:ext cx="616666" cy="616666"/>
          </a:xfrm>
          <a:prstGeom prst="rect">
            <a:avLst/>
          </a:prstGeom>
        </p:spPr>
      </p:pic>
      <p:pic>
        <p:nvPicPr>
          <p:cNvPr id="17" name="Graphic 16" descr="Users with solid fill">
            <a:extLst>
              <a:ext uri="{FF2B5EF4-FFF2-40B4-BE49-F238E27FC236}">
                <a16:creationId xmlns:a16="http://schemas.microsoft.com/office/drawing/2014/main" id="{082E8231-76C1-A5B9-8FB9-BE7636F9291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9624" y="611955"/>
            <a:ext cx="594339" cy="659817"/>
          </a:xfrm>
          <a:prstGeom prst="rect">
            <a:avLst/>
          </a:prstGeom>
        </p:spPr>
      </p:pic>
      <p:pic>
        <p:nvPicPr>
          <p:cNvPr id="20" name="Graphic 19" descr="Alarm clock with solid fill">
            <a:extLst>
              <a:ext uri="{FF2B5EF4-FFF2-40B4-BE49-F238E27FC236}">
                <a16:creationId xmlns:a16="http://schemas.microsoft.com/office/drawing/2014/main" id="{5A1796F5-D6F8-1A1A-A5D2-1582AECD478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17330" y="4546854"/>
            <a:ext cx="665368" cy="665368"/>
          </a:xfrm>
          <a:prstGeom prst="rect">
            <a:avLst/>
          </a:prstGeom>
        </p:spPr>
      </p:pic>
      <p:pic>
        <p:nvPicPr>
          <p:cNvPr id="16" name="Graphic 15" descr="Programmer female with solid fill">
            <a:extLst>
              <a:ext uri="{FF2B5EF4-FFF2-40B4-BE49-F238E27FC236}">
                <a16:creationId xmlns:a16="http://schemas.microsoft.com/office/drawing/2014/main" id="{9DC71985-A4FA-DC49-3E7C-ACB4689975A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446619" y="1505499"/>
            <a:ext cx="509654" cy="509654"/>
          </a:xfrm>
          <a:prstGeom prst="rect">
            <a:avLst/>
          </a:prstGeom>
        </p:spPr>
      </p:pic>
      <p:cxnSp>
        <p:nvCxnSpPr>
          <p:cNvPr id="24" name="Straight Connector 23">
            <a:extLst>
              <a:ext uri="{FF2B5EF4-FFF2-40B4-BE49-F238E27FC236}">
                <a16:creationId xmlns:a16="http://schemas.microsoft.com/office/drawing/2014/main" id="{393D06D0-E43E-E46E-BBF1-12A76C9EB011}"/>
              </a:ext>
            </a:extLst>
          </p:cNvPr>
          <p:cNvCxnSpPr>
            <a:cxnSpLocks/>
          </p:cNvCxnSpPr>
          <p:nvPr/>
        </p:nvCxnSpPr>
        <p:spPr>
          <a:xfrm>
            <a:off x="-2537122" y="1470052"/>
            <a:ext cx="2439581" cy="0"/>
          </a:xfrm>
          <a:prstGeom prst="line">
            <a:avLst/>
          </a:prstGeom>
          <a:ln w="28575">
            <a:solidFill>
              <a:srgbClr val="00206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aphicFrame>
        <p:nvGraphicFramePr>
          <p:cNvPr id="32" name="Table 31">
            <a:extLst>
              <a:ext uri="{FF2B5EF4-FFF2-40B4-BE49-F238E27FC236}">
                <a16:creationId xmlns:a16="http://schemas.microsoft.com/office/drawing/2014/main" id="{C4FBDDBB-B46D-5261-92D8-19FCA906BF3C}"/>
              </a:ext>
            </a:extLst>
          </p:cNvPr>
          <p:cNvGraphicFramePr>
            <a:graphicFrameLocks noGrp="1"/>
          </p:cNvGraphicFramePr>
          <p:nvPr>
            <p:extLst>
              <p:ext uri="{D42A27DB-BD31-4B8C-83A1-F6EECF244321}">
                <p14:modId xmlns:p14="http://schemas.microsoft.com/office/powerpoint/2010/main" val="2415564921"/>
              </p:ext>
            </p:extLst>
          </p:nvPr>
        </p:nvGraphicFramePr>
        <p:xfrm>
          <a:off x="72613" y="698549"/>
          <a:ext cx="11842296" cy="3079969"/>
        </p:xfrm>
        <a:graphic>
          <a:graphicData uri="http://schemas.openxmlformats.org/drawingml/2006/table">
            <a:tbl>
              <a:tblPr firstRow="1" firstCol="1" bandRow="1"/>
              <a:tblGrid>
                <a:gridCol w="1467485">
                  <a:extLst>
                    <a:ext uri="{9D8B030D-6E8A-4147-A177-3AD203B41FA5}">
                      <a16:colId xmlns:a16="http://schemas.microsoft.com/office/drawing/2014/main" val="2416301464"/>
                    </a:ext>
                  </a:extLst>
                </a:gridCol>
                <a:gridCol w="3264535">
                  <a:extLst>
                    <a:ext uri="{9D8B030D-6E8A-4147-A177-3AD203B41FA5}">
                      <a16:colId xmlns:a16="http://schemas.microsoft.com/office/drawing/2014/main" val="2644955212"/>
                    </a:ext>
                  </a:extLst>
                </a:gridCol>
                <a:gridCol w="2974023">
                  <a:extLst>
                    <a:ext uri="{9D8B030D-6E8A-4147-A177-3AD203B41FA5}">
                      <a16:colId xmlns:a16="http://schemas.microsoft.com/office/drawing/2014/main" val="2471067516"/>
                    </a:ext>
                  </a:extLst>
                </a:gridCol>
                <a:gridCol w="4136253">
                  <a:extLst>
                    <a:ext uri="{9D8B030D-6E8A-4147-A177-3AD203B41FA5}">
                      <a16:colId xmlns:a16="http://schemas.microsoft.com/office/drawing/2014/main" val="3891495977"/>
                    </a:ext>
                  </a:extLst>
                </a:gridCol>
              </a:tblGrid>
              <a:tr h="351022">
                <a:tc gridSpan="4">
                  <a:txBody>
                    <a:bodyPr/>
                    <a:lstStyle/>
                    <a:p>
                      <a:pPr indent="180340" algn="ctr">
                        <a:lnSpc>
                          <a:spcPct val="115000"/>
                        </a:lnSpc>
                        <a:spcAft>
                          <a:spcPts val="600"/>
                        </a:spcAft>
                        <a:tabLst>
                          <a:tab pos="6113463" algn="l"/>
                        </a:tabLst>
                      </a:pPr>
                      <a:r>
                        <a:rPr lang="it-IT" sz="2400" b="1" dirty="0">
                          <a:solidFill>
                            <a:srgbClr val="FF0000"/>
                          </a:solidFill>
                          <a:effectLst/>
                          <a:latin typeface="#9Slide03 Bebas Neue Bold" panose="020B0606020202050201" pitchFamily="34" charset="0"/>
                          <a:ea typeface="Times New Roman" panose="02020603050405020304" pitchFamily="18" charset="0"/>
                        </a:rPr>
                        <a:t>SỰ SUY GIẢM TÀI NGUYÊN THIÊN NHIÊN VÀ GIẢI PHÁP SỬ DỤNG HỢP LÍ</a:t>
                      </a:r>
                      <a:endParaRPr lang="en-US" sz="2000" b="1" dirty="0">
                        <a:solidFill>
                          <a:srgbClr val="FF0000"/>
                        </a:solidFill>
                        <a:effectLst/>
                        <a:latin typeface="#9Slide03 Bebas Neue Bold" panose="020B0606020202050201" pitchFamily="34"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71414806"/>
                  </a:ext>
                </a:extLst>
              </a:tr>
              <a:tr h="327339">
                <a:tc>
                  <a:txBody>
                    <a:bodyPr/>
                    <a:lstStyle/>
                    <a:p>
                      <a:pPr marL="0" indent="0" algn="ctr">
                        <a:lnSpc>
                          <a:spcPct val="115000"/>
                        </a:lnSpc>
                        <a:spcAft>
                          <a:spcPts val="600"/>
                        </a:spcAft>
                      </a:pPr>
                      <a:r>
                        <a:rPr lang="it-IT" sz="2000" b="1" dirty="0">
                          <a:solidFill>
                            <a:srgbClr val="000000"/>
                          </a:solidFill>
                          <a:effectLst/>
                          <a:latin typeface="#9Slide03 Oswald Light" panose="00000400000000000000" pitchFamily="2" charset="0"/>
                          <a:ea typeface="Times New Roman" panose="02020603050405020304" pitchFamily="18" charset="0"/>
                        </a:rPr>
                        <a:t>Các tài nguyên</a:t>
                      </a:r>
                      <a:endParaRPr lang="en-US" sz="18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indent="180340" algn="ctr">
                        <a:lnSpc>
                          <a:spcPct val="115000"/>
                        </a:lnSpc>
                        <a:spcAft>
                          <a:spcPts val="600"/>
                        </a:spcAft>
                      </a:pPr>
                      <a:r>
                        <a:rPr lang="it-IT" sz="2000" b="1" dirty="0">
                          <a:solidFill>
                            <a:srgbClr val="000000"/>
                          </a:solidFill>
                          <a:effectLst/>
                          <a:latin typeface="#9Slide03 Oswald Light" panose="00000400000000000000" pitchFamily="2" charset="0"/>
                          <a:ea typeface="Times New Roman" panose="02020603050405020304" pitchFamily="18" charset="0"/>
                        </a:rPr>
                        <a:t>Hiện trạng</a:t>
                      </a:r>
                      <a:endParaRPr lang="en-US" sz="18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indent="180340" algn="ctr">
                        <a:lnSpc>
                          <a:spcPct val="115000"/>
                        </a:lnSpc>
                        <a:spcAft>
                          <a:spcPts val="600"/>
                        </a:spcAft>
                      </a:pPr>
                      <a:r>
                        <a:rPr lang="it-IT" sz="2000" b="1" dirty="0">
                          <a:solidFill>
                            <a:srgbClr val="000000"/>
                          </a:solidFill>
                          <a:effectLst/>
                          <a:latin typeface="#9Slide03 Oswald Light" panose="00000400000000000000" pitchFamily="2" charset="0"/>
                          <a:ea typeface="Times New Roman" panose="02020603050405020304" pitchFamily="18" charset="0"/>
                        </a:rPr>
                        <a:t>Nguyên nhân</a:t>
                      </a:r>
                      <a:endParaRPr lang="en-US" sz="18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indent="180340" algn="ctr">
                        <a:lnSpc>
                          <a:spcPct val="115000"/>
                        </a:lnSpc>
                        <a:spcAft>
                          <a:spcPts val="600"/>
                        </a:spcAft>
                      </a:pPr>
                      <a:r>
                        <a:rPr lang="it-IT" sz="2000" b="1" dirty="0">
                          <a:solidFill>
                            <a:srgbClr val="000000"/>
                          </a:solidFill>
                          <a:effectLst/>
                          <a:latin typeface="#9Slide03 Oswald Light" panose="00000400000000000000" pitchFamily="2" charset="0"/>
                          <a:ea typeface="Times New Roman" panose="02020603050405020304" pitchFamily="18" charset="0"/>
                        </a:rPr>
                        <a:t>Giải pháp</a:t>
                      </a:r>
                      <a:endParaRPr lang="en-US" sz="18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extLst>
                  <a:ext uri="{0D108BD9-81ED-4DB2-BD59-A6C34878D82A}">
                    <a16:rowId xmlns:a16="http://schemas.microsoft.com/office/drawing/2014/main" val="2519057627"/>
                  </a:ext>
                </a:extLst>
              </a:tr>
              <a:tr h="2382421">
                <a:tc>
                  <a:txBody>
                    <a:bodyPr/>
                    <a:lstStyle/>
                    <a:p>
                      <a:pPr indent="180340" algn="just">
                        <a:lnSpc>
                          <a:spcPct val="115000"/>
                        </a:lnSpc>
                        <a:spcAft>
                          <a:spcPts val="600"/>
                        </a:spcAft>
                      </a:pPr>
                      <a:r>
                        <a:rPr lang="it-IT" sz="2000" b="1" dirty="0">
                          <a:solidFill>
                            <a:srgbClr val="FF0000"/>
                          </a:solidFill>
                          <a:effectLst/>
                          <a:latin typeface="#9Slide03 Oswald Light" panose="00000400000000000000" pitchFamily="2" charset="0"/>
                          <a:ea typeface="Times New Roman" panose="02020603050405020304" pitchFamily="18" charset="0"/>
                        </a:rPr>
                        <a:t>Nguồn nước</a:t>
                      </a:r>
                      <a:endParaRPr lang="en-US" sz="1800" b="1" dirty="0">
                        <a:solidFill>
                          <a:srgbClr val="FF0000"/>
                        </a:solidFill>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indent="0" algn="just">
                        <a:spcBef>
                          <a:spcPts val="600"/>
                        </a:spcBef>
                        <a:spcAft>
                          <a:spcPts val="0"/>
                        </a:spcAft>
                      </a:pP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Suy</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giảm</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đang</a:t>
                      </a:r>
                      <a:r>
                        <a:rPr lang="en-US" sz="1800" dirty="0">
                          <a:solidFill>
                            <a:srgbClr val="000000"/>
                          </a:solidFill>
                          <a:effectLst/>
                          <a:latin typeface="#9Slide03 Oswald ExtraLight" panose="00000300000000000000" pitchFamily="2" charset="0"/>
                          <a:ea typeface="Times New Roman" panose="02020603050405020304" pitchFamily="18" charset="0"/>
                        </a:rPr>
                        <a:t> ở </a:t>
                      </a:r>
                      <a:r>
                        <a:rPr lang="en-US" sz="1800" dirty="0" err="1">
                          <a:solidFill>
                            <a:srgbClr val="000000"/>
                          </a:solidFill>
                          <a:effectLst/>
                          <a:latin typeface="#9Slide03 Oswald ExtraLight" panose="00000300000000000000" pitchFamily="2" charset="0"/>
                          <a:ea typeface="Times New Roman" panose="02020603050405020304" pitchFamily="18" charset="0"/>
                        </a:rPr>
                        <a:t>mức</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báo</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động</a:t>
                      </a:r>
                      <a:r>
                        <a:rPr lang="en-US" sz="1800" dirty="0">
                          <a:solidFill>
                            <a:srgbClr val="000000"/>
                          </a:solidFill>
                          <a:effectLst/>
                          <a:latin typeface="#9Slide03 Oswald ExtraLight" panose="00000300000000000000" pitchFamily="2" charset="0"/>
                          <a:ea typeface="Times New Roman" panose="02020603050405020304" pitchFamily="18" charset="0"/>
                        </a:rPr>
                        <a:t>.</a:t>
                      </a:r>
                      <a:endParaRPr lang="en-US" sz="1800" dirty="0">
                        <a:effectLst/>
                        <a:latin typeface="#9Slide03 Oswald ExtraLight" panose="00000300000000000000" pitchFamily="2" charset="0"/>
                        <a:ea typeface="Times New Roman" panose="02020603050405020304" pitchFamily="18" charset="0"/>
                      </a:endParaRPr>
                    </a:p>
                    <a:p>
                      <a:pPr marL="0" indent="0" algn="just">
                        <a:spcBef>
                          <a:spcPts val="600"/>
                        </a:spcBef>
                        <a:spcAft>
                          <a:spcPts val="0"/>
                        </a:spcAft>
                      </a:pP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Nguồn</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nước</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mặt</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suy</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giảm</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và</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bị</a:t>
                      </a:r>
                      <a:r>
                        <a:rPr lang="en-US" sz="1800" dirty="0">
                          <a:solidFill>
                            <a:srgbClr val="000000"/>
                          </a:solidFill>
                          <a:effectLst/>
                          <a:latin typeface="#9Slide03 Oswald ExtraLight" panose="00000300000000000000" pitchFamily="2" charset="0"/>
                          <a:ea typeface="Times New Roman" panose="02020603050405020304" pitchFamily="18" charset="0"/>
                        </a:rPr>
                        <a:t> ô </a:t>
                      </a:r>
                      <a:r>
                        <a:rPr lang="en-US" sz="1800" dirty="0" err="1">
                          <a:solidFill>
                            <a:srgbClr val="000000"/>
                          </a:solidFill>
                          <a:effectLst/>
                          <a:latin typeface="#9Slide03 Oswald ExtraLight" panose="00000300000000000000" pitchFamily="2" charset="0"/>
                          <a:ea typeface="Times New Roman" panose="02020603050405020304" pitchFamily="18" charset="0"/>
                        </a:rPr>
                        <a:t>nhiễm</a:t>
                      </a:r>
                      <a:r>
                        <a:rPr lang="en-US" sz="1800" dirty="0">
                          <a:solidFill>
                            <a:srgbClr val="000000"/>
                          </a:solidFill>
                          <a:effectLst/>
                          <a:latin typeface="#9Slide03 Oswald ExtraLight" panose="00000300000000000000" pitchFamily="2" charset="0"/>
                          <a:ea typeface="Times New Roman" panose="02020603050405020304" pitchFamily="18" charset="0"/>
                        </a:rPr>
                        <a:t>.</a:t>
                      </a:r>
                      <a:endParaRPr lang="en-US" sz="1800" dirty="0">
                        <a:effectLst/>
                        <a:latin typeface="#9Slide03 Oswald ExtraLight" panose="00000300000000000000" pitchFamily="2" charset="0"/>
                        <a:ea typeface="Times New Roman" panose="02020603050405020304" pitchFamily="18" charset="0"/>
                      </a:endParaRPr>
                    </a:p>
                    <a:p>
                      <a:pPr marL="0" indent="0" algn="just">
                        <a:spcBef>
                          <a:spcPts val="600"/>
                        </a:spcBef>
                        <a:spcAft>
                          <a:spcPts val="0"/>
                        </a:spcAft>
                      </a:pP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Nguồn</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nước</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ngầm</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hạ</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thấp</a:t>
                      </a:r>
                      <a:endParaRPr lang="en-US" sz="1800" dirty="0">
                        <a:effectLst/>
                        <a:latin typeface="#9Slide03 Oswald ExtraLight" panose="00000300000000000000" pitchFamily="2" charset="0"/>
                        <a:ea typeface="Times New Roman" panose="02020603050405020304" pitchFamily="18" charset="0"/>
                      </a:endParaRPr>
                    </a:p>
                    <a:p>
                      <a:pPr marL="0" indent="0" algn="just">
                        <a:spcBef>
                          <a:spcPts val="600"/>
                        </a:spcBef>
                        <a:spcAft>
                          <a:spcPts val="0"/>
                        </a:spcAft>
                      </a:pP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Nhiều</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nơi</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thiếu</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nước</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ngọt</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vào</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mùa</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khô</a:t>
                      </a:r>
                      <a:endParaRPr lang="en-US" sz="1800" dirty="0">
                        <a:effectLst/>
                        <a:latin typeface="#9Slide03 Oswald ExtraLight" panose="000003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indent="0" algn="just">
                        <a:spcBef>
                          <a:spcPts val="600"/>
                        </a:spcBef>
                        <a:spcAft>
                          <a:spcPts val="0"/>
                        </a:spcAft>
                      </a:pP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Biến</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đổi</a:t>
                      </a:r>
                      <a:r>
                        <a:rPr lang="en-US" sz="1800" dirty="0">
                          <a:solidFill>
                            <a:srgbClr val="000000"/>
                          </a:solidFill>
                          <a:effectLst/>
                          <a:latin typeface="#9Slide03 Oswald ExtraLight" panose="00000300000000000000" pitchFamily="2" charset="0"/>
                          <a:ea typeface="Times New Roman" panose="02020603050405020304" pitchFamily="18" charset="0"/>
                        </a:rPr>
                        <a:t> KH.</a:t>
                      </a:r>
                      <a:endParaRPr lang="en-US" sz="1800" dirty="0">
                        <a:effectLst/>
                        <a:latin typeface="#9Slide03 Oswald ExtraLight" panose="00000300000000000000" pitchFamily="2" charset="0"/>
                        <a:ea typeface="Times New Roman" panose="02020603050405020304" pitchFamily="18" charset="0"/>
                      </a:endParaRPr>
                    </a:p>
                    <a:p>
                      <a:pPr marL="0" indent="0" algn="just">
                        <a:spcBef>
                          <a:spcPts val="600"/>
                        </a:spcBef>
                        <a:spcAft>
                          <a:spcPts val="0"/>
                        </a:spcAft>
                      </a:pP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Khai</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thác</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quá</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mức</a:t>
                      </a:r>
                      <a:r>
                        <a:rPr lang="en-US" sz="1800" dirty="0">
                          <a:solidFill>
                            <a:srgbClr val="000000"/>
                          </a:solidFill>
                          <a:effectLst/>
                          <a:latin typeface="#9Slide03 Oswald ExtraLight" panose="00000300000000000000" pitchFamily="2" charset="0"/>
                          <a:ea typeface="Times New Roman" panose="02020603050405020304" pitchFamily="18" charset="0"/>
                        </a:rPr>
                        <a:t>.</a:t>
                      </a:r>
                      <a:endParaRPr lang="en-US" sz="1800" dirty="0">
                        <a:effectLst/>
                        <a:latin typeface="#9Slide03 Oswald ExtraLight" panose="00000300000000000000" pitchFamily="2" charset="0"/>
                        <a:ea typeface="Times New Roman" panose="02020603050405020304" pitchFamily="18" charset="0"/>
                      </a:endParaRPr>
                    </a:p>
                    <a:p>
                      <a:pPr marL="0" indent="0" algn="just">
                        <a:spcBef>
                          <a:spcPts val="600"/>
                        </a:spcBef>
                        <a:spcAft>
                          <a:spcPts val="0"/>
                        </a:spcAft>
                      </a:pP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Chất</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thải</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từ</a:t>
                      </a:r>
                      <a:r>
                        <a:rPr lang="en-US" sz="1800" dirty="0">
                          <a:solidFill>
                            <a:srgbClr val="000000"/>
                          </a:solidFill>
                          <a:effectLst/>
                          <a:latin typeface="#9Slide03 Oswald ExtraLight" panose="00000300000000000000" pitchFamily="2" charset="0"/>
                          <a:ea typeface="Times New Roman" panose="02020603050405020304" pitchFamily="18" charset="0"/>
                        </a:rPr>
                        <a:t> SX </a:t>
                      </a:r>
                      <a:r>
                        <a:rPr lang="en-US" sz="1800" dirty="0" err="1">
                          <a:solidFill>
                            <a:srgbClr val="000000"/>
                          </a:solidFill>
                          <a:effectLst/>
                          <a:latin typeface="#9Slide03 Oswald ExtraLight" panose="00000300000000000000" pitchFamily="2" charset="0"/>
                          <a:ea typeface="Times New Roman" panose="02020603050405020304" pitchFamily="18" charset="0"/>
                        </a:rPr>
                        <a:t>và</a:t>
                      </a:r>
                      <a:r>
                        <a:rPr lang="en-US" sz="1800" dirty="0">
                          <a:solidFill>
                            <a:srgbClr val="000000"/>
                          </a:solidFill>
                          <a:effectLst/>
                          <a:latin typeface="#9Slide03 Oswald ExtraLight" panose="00000300000000000000" pitchFamily="2" charset="0"/>
                          <a:ea typeface="Times New Roman" panose="02020603050405020304" pitchFamily="18" charset="0"/>
                        </a:rPr>
                        <a:t> SH </a:t>
                      </a:r>
                      <a:r>
                        <a:rPr lang="en-US" sz="1800" dirty="0" err="1">
                          <a:solidFill>
                            <a:srgbClr val="000000"/>
                          </a:solidFill>
                          <a:effectLst/>
                          <a:latin typeface="#9Slide03 Oswald ExtraLight" panose="00000300000000000000" pitchFamily="2" charset="0"/>
                          <a:ea typeface="Times New Roman" panose="02020603050405020304" pitchFamily="18" charset="0"/>
                        </a:rPr>
                        <a:t>chưa</a:t>
                      </a:r>
                      <a:r>
                        <a:rPr lang="en-US" sz="1800" dirty="0">
                          <a:solidFill>
                            <a:srgbClr val="000000"/>
                          </a:solidFill>
                          <a:effectLst/>
                          <a:latin typeface="#9Slide03 Oswald ExtraLight" panose="00000300000000000000" pitchFamily="2" charset="0"/>
                          <a:ea typeface="Times New Roman" panose="02020603050405020304" pitchFamily="18" charset="0"/>
                        </a:rPr>
                        <a:t> qua </a:t>
                      </a:r>
                      <a:r>
                        <a:rPr lang="en-US" sz="1800" dirty="0" err="1">
                          <a:solidFill>
                            <a:srgbClr val="000000"/>
                          </a:solidFill>
                          <a:effectLst/>
                          <a:latin typeface="#9Slide03 Oswald ExtraLight" panose="00000300000000000000" pitchFamily="2" charset="0"/>
                          <a:ea typeface="Times New Roman" panose="02020603050405020304" pitchFamily="18" charset="0"/>
                        </a:rPr>
                        <a:t>xử</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lí</a:t>
                      </a:r>
                      <a:r>
                        <a:rPr lang="en-US" sz="1800" dirty="0">
                          <a:solidFill>
                            <a:srgbClr val="000000"/>
                          </a:solidFill>
                          <a:effectLst/>
                          <a:latin typeface="#9Slide03 Oswald ExtraLight" panose="00000300000000000000" pitchFamily="2" charset="0"/>
                          <a:ea typeface="Times New Roman" panose="02020603050405020304" pitchFamily="18" charset="0"/>
                        </a:rPr>
                        <a:t>.</a:t>
                      </a:r>
                      <a:endParaRPr lang="en-US" sz="1800" dirty="0">
                        <a:effectLst/>
                        <a:latin typeface="#9Slide03 Oswald ExtraLight" panose="00000300000000000000" pitchFamily="2" charset="0"/>
                        <a:ea typeface="Times New Roman" panose="02020603050405020304" pitchFamily="18" charset="0"/>
                      </a:endParaRPr>
                    </a:p>
                    <a:p>
                      <a:pPr marL="0" indent="0" algn="just">
                        <a:spcBef>
                          <a:spcPts val="600"/>
                        </a:spcBef>
                        <a:spcAft>
                          <a:spcPts val="0"/>
                        </a:spcAft>
                      </a:pP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Lạm</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dụng</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phân</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hóa</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học</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trong</a:t>
                      </a:r>
                      <a:r>
                        <a:rPr lang="en-US" sz="1800" dirty="0">
                          <a:solidFill>
                            <a:srgbClr val="000000"/>
                          </a:solidFill>
                          <a:effectLst/>
                          <a:latin typeface="#9Slide03 Oswald ExtraLight" panose="00000300000000000000" pitchFamily="2" charset="0"/>
                          <a:ea typeface="Times New Roman" panose="02020603050405020304" pitchFamily="18" charset="0"/>
                        </a:rPr>
                        <a:t> NN.</a:t>
                      </a:r>
                      <a:endParaRPr lang="en-US" sz="1800" dirty="0">
                        <a:effectLst/>
                        <a:latin typeface="#9Slide03 Oswald ExtraLight" panose="00000300000000000000" pitchFamily="2" charset="0"/>
                        <a:ea typeface="Times New Roman" panose="02020603050405020304" pitchFamily="18" charset="0"/>
                      </a:endParaRPr>
                    </a:p>
                    <a:p>
                      <a:pPr marL="0" indent="0" algn="just">
                        <a:spcBef>
                          <a:spcPts val="600"/>
                        </a:spcBef>
                        <a:spcAft>
                          <a:spcPts val="0"/>
                        </a:spcAft>
                      </a:pP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Phá</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rừng</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đầu</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nguồn</a:t>
                      </a:r>
                      <a:r>
                        <a:rPr lang="en-US" sz="1800" dirty="0">
                          <a:solidFill>
                            <a:srgbClr val="000000"/>
                          </a:solidFill>
                          <a:effectLst/>
                          <a:latin typeface="#9Slide03 Oswald ExtraLight" panose="00000300000000000000" pitchFamily="2" charset="0"/>
                          <a:ea typeface="Times New Roman" panose="02020603050405020304" pitchFamily="18" charset="0"/>
                        </a:rPr>
                        <a:t>.</a:t>
                      </a:r>
                      <a:endParaRPr lang="en-US" sz="1800" dirty="0">
                        <a:solidFill>
                          <a:schemeClr val="tx1"/>
                        </a:solidFill>
                        <a:effectLst/>
                        <a:latin typeface="#9Slide03 Oswald ExtraLight" panose="00000300000000000000" pitchFamily="2" charset="0"/>
                        <a:ea typeface="Times New Roman" panose="02020603050405020304" pitchFamily="18" charset="0"/>
                      </a:endParaRPr>
                    </a:p>
                    <a:p>
                      <a:pPr marL="0" indent="0" algn="just">
                        <a:spcBef>
                          <a:spcPts val="600"/>
                        </a:spcBef>
                        <a:spcAft>
                          <a:spcPts val="0"/>
                        </a:spcAft>
                      </a:pP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Mùa</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khô</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kéo</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dài</a:t>
                      </a:r>
                      <a:endParaRPr lang="en-US" sz="1800" dirty="0">
                        <a:effectLst/>
                        <a:latin typeface="#9Slide03 Oswald ExtraLight" panose="000003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indent="0" algn="just">
                        <a:lnSpc>
                          <a:spcPct val="115000"/>
                        </a:lnSpc>
                        <a:spcBef>
                          <a:spcPts val="600"/>
                        </a:spcBef>
                        <a:spcAft>
                          <a:spcPts val="0"/>
                        </a:spcAft>
                      </a:pPr>
                      <a:r>
                        <a:rPr lang="it-IT" sz="1800" dirty="0">
                          <a:effectLst/>
                          <a:latin typeface="#9Slide03 Oswald ExtraLight" panose="00000300000000000000" pitchFamily="2" charset="0"/>
                          <a:ea typeface="Times New Roman" panose="02020603050405020304" pitchFamily="18" charset="0"/>
                        </a:rPr>
                        <a:t>- Ban hành bộ luật về sử dụng tài nguyên nước.</a:t>
                      </a:r>
                      <a:endParaRPr lang="en-US" sz="1800" dirty="0">
                        <a:effectLst/>
                        <a:latin typeface="#9Slide03 Oswald ExtraLight" panose="00000300000000000000" pitchFamily="2" charset="0"/>
                        <a:ea typeface="Times New Roman" panose="02020603050405020304" pitchFamily="18" charset="0"/>
                      </a:endParaRPr>
                    </a:p>
                    <a:p>
                      <a:pPr marL="0" indent="0" algn="just">
                        <a:lnSpc>
                          <a:spcPct val="115000"/>
                        </a:lnSpc>
                        <a:spcBef>
                          <a:spcPts val="600"/>
                        </a:spcBef>
                        <a:spcAft>
                          <a:spcPts val="0"/>
                        </a:spcAft>
                      </a:pPr>
                      <a:r>
                        <a:rPr lang="it-IT" sz="1800" dirty="0">
                          <a:effectLst/>
                          <a:latin typeface="#9Slide03 Oswald ExtraLight" panose="00000300000000000000" pitchFamily="2" charset="0"/>
                          <a:ea typeface="Times New Roman" panose="02020603050405020304" pitchFamily="18" charset="0"/>
                        </a:rPr>
                        <a:t>- Quản lí mang tính thống nhất theo lưu vực và kết hợp địa bàn và hợp tác quốc tế.</a:t>
                      </a:r>
                      <a:endParaRPr lang="en-US" sz="1800" dirty="0">
                        <a:effectLst/>
                        <a:latin typeface="#9Slide03 Oswald ExtraLight" panose="00000300000000000000" pitchFamily="2" charset="0"/>
                        <a:ea typeface="Times New Roman" panose="02020603050405020304" pitchFamily="18" charset="0"/>
                      </a:endParaRPr>
                    </a:p>
                    <a:p>
                      <a:pPr marL="0" indent="0" algn="just">
                        <a:lnSpc>
                          <a:spcPct val="115000"/>
                        </a:lnSpc>
                        <a:spcBef>
                          <a:spcPts val="600"/>
                        </a:spcBef>
                        <a:spcAft>
                          <a:spcPts val="0"/>
                        </a:spcAft>
                      </a:pPr>
                      <a:r>
                        <a:rPr lang="it-IT" sz="1800" dirty="0">
                          <a:effectLst/>
                          <a:latin typeface="#9Slide03 Oswald ExtraLight" panose="00000300000000000000" pitchFamily="2" charset="0"/>
                          <a:ea typeface="Times New Roman" panose="02020603050405020304" pitchFamily="18" charset="0"/>
                        </a:rPr>
                        <a:t>- Khai thác, sử dụng tiết kiệm, an toàn và hiệu quả.</a:t>
                      </a:r>
                      <a:endParaRPr lang="en-US" sz="1800" dirty="0">
                        <a:effectLst/>
                        <a:latin typeface="#9Slide03 Oswald ExtraLight" panose="00000300000000000000" pitchFamily="2" charset="0"/>
                        <a:ea typeface="Times New Roman" panose="02020603050405020304" pitchFamily="18" charset="0"/>
                      </a:endParaRPr>
                    </a:p>
                    <a:p>
                      <a:pPr marL="0" indent="0" algn="just">
                        <a:lnSpc>
                          <a:spcPct val="115000"/>
                        </a:lnSpc>
                        <a:spcBef>
                          <a:spcPts val="600"/>
                        </a:spcBef>
                        <a:spcAft>
                          <a:spcPts val="0"/>
                        </a:spcAft>
                      </a:pPr>
                      <a:r>
                        <a:rPr lang="it-IT" sz="1800" dirty="0">
                          <a:effectLst/>
                          <a:latin typeface="#9Slide03 Oswald ExtraLight" panose="00000300000000000000" pitchFamily="2" charset="0"/>
                          <a:ea typeface="Times New Roman" panose="02020603050405020304" pitchFamily="18" charset="0"/>
                        </a:rPr>
                        <a:t>- Bảo vệ và duy trì các khu vực nguồn nước.</a:t>
                      </a:r>
                      <a:endParaRPr lang="en-US" sz="1800" dirty="0">
                        <a:effectLst/>
                        <a:latin typeface="#9Slide03 Oswald ExtraLight" panose="00000300000000000000" pitchFamily="2" charset="0"/>
                        <a:ea typeface="Times New Roman" panose="02020603050405020304" pitchFamily="18" charset="0"/>
                      </a:endParaRPr>
                    </a:p>
                    <a:p>
                      <a:pPr marL="0" indent="0" algn="just">
                        <a:lnSpc>
                          <a:spcPct val="115000"/>
                        </a:lnSpc>
                        <a:spcBef>
                          <a:spcPts val="600"/>
                        </a:spcBef>
                        <a:spcAft>
                          <a:spcPts val="0"/>
                        </a:spcAft>
                      </a:pPr>
                      <a:r>
                        <a:rPr lang="it-IT" sz="1800" dirty="0">
                          <a:effectLst/>
                          <a:latin typeface="#9Slide03 Oswald ExtraLight" panose="00000300000000000000" pitchFamily="2" charset="0"/>
                          <a:ea typeface="Times New Roman" panose="02020603050405020304" pitchFamily="18" charset="0"/>
                        </a:rPr>
                        <a:t>- </a:t>
                      </a:r>
                      <a:r>
                        <a:rPr lang="vi-VN" sz="1800" dirty="0">
                          <a:solidFill>
                            <a:srgbClr val="000000"/>
                          </a:solidFill>
                          <a:effectLst/>
                          <a:latin typeface="#9Slide03 Oswald ExtraLight" panose="00000300000000000000" pitchFamily="2" charset="0"/>
                          <a:ea typeface="Times New Roman" panose="02020603050405020304" pitchFamily="18" charset="0"/>
                        </a:rPr>
                        <a:t>Tuyên truyền, giáo dục, nâng cao ý thức người dân.</a:t>
                      </a:r>
                      <a:endParaRPr lang="en-US" sz="1800" dirty="0">
                        <a:effectLst/>
                        <a:latin typeface="#9Slide03 Oswald ExtraLight" panose="000003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45385613"/>
                  </a:ext>
                </a:extLst>
              </a:tr>
            </a:tbl>
          </a:graphicData>
        </a:graphic>
      </p:graphicFrame>
      <p:pic>
        <p:nvPicPr>
          <p:cNvPr id="35" name="Picture 34" descr="A cartoon pencil holding a fan&#10;&#10;Description automatically generated">
            <a:extLst>
              <a:ext uri="{FF2B5EF4-FFF2-40B4-BE49-F238E27FC236}">
                <a16:creationId xmlns:a16="http://schemas.microsoft.com/office/drawing/2014/main" id="{287559D6-EE55-F3AF-FEF1-A8E853DF758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1231" y="4495999"/>
            <a:ext cx="1414261" cy="1728366"/>
          </a:xfrm>
          <a:prstGeom prst="rect">
            <a:avLst/>
          </a:prstGeom>
        </p:spPr>
      </p:pic>
      <p:pic>
        <p:nvPicPr>
          <p:cNvPr id="3" name="Picture 2">
            <a:extLst>
              <a:ext uri="{FF2B5EF4-FFF2-40B4-BE49-F238E27FC236}">
                <a16:creationId xmlns:a16="http://schemas.microsoft.com/office/drawing/2014/main" id="{250476D1-3E19-9160-30CD-5148BFC230E9}"/>
              </a:ext>
            </a:extLst>
          </p:cNvPr>
          <p:cNvPicPr>
            <a:picLocks noChangeAspect="1"/>
          </p:cNvPicPr>
          <p:nvPr/>
        </p:nvPicPr>
        <p:blipFill>
          <a:blip r:embed="rId11"/>
          <a:stretch>
            <a:fillRect/>
          </a:stretch>
        </p:blipFill>
        <p:spPr>
          <a:xfrm>
            <a:off x="7462204" y="3856392"/>
            <a:ext cx="2756797" cy="2923734"/>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B8EE2B7D-7A39-0953-B576-AF5FF61AE97E}"/>
              </a:ext>
            </a:extLst>
          </p:cNvPr>
          <p:cNvPicPr>
            <a:picLocks noChangeAspect="1"/>
          </p:cNvPicPr>
          <p:nvPr/>
        </p:nvPicPr>
        <p:blipFill>
          <a:blip r:embed="rId12"/>
          <a:stretch>
            <a:fillRect/>
          </a:stretch>
        </p:blipFill>
        <p:spPr>
          <a:xfrm>
            <a:off x="2538508" y="3856392"/>
            <a:ext cx="4455213" cy="2923734"/>
          </a:xfrm>
          <a:prstGeom prst="rect">
            <a:avLst/>
          </a:prstGeom>
          <a:ln>
            <a:noFill/>
          </a:ln>
          <a:effectLst>
            <a:outerShdw blurRad="292100" dist="139700" dir="2700000" algn="tl" rotWithShape="0">
              <a:srgbClr val="333333">
                <a:alpha val="65000"/>
              </a:srgbClr>
            </a:outerShdw>
          </a:effectLst>
        </p:spPr>
      </p:pic>
      <p:sp>
        <p:nvSpPr>
          <p:cNvPr id="13" name="TextBox 12">
            <a:extLst>
              <a:ext uri="{FF2B5EF4-FFF2-40B4-BE49-F238E27FC236}">
                <a16:creationId xmlns:a16="http://schemas.microsoft.com/office/drawing/2014/main" id="{E4138EEB-9C57-D481-DEB1-E888CBA42A3A}"/>
              </a:ext>
            </a:extLst>
          </p:cNvPr>
          <p:cNvSpPr txBox="1"/>
          <p:nvPr/>
        </p:nvSpPr>
        <p:spPr>
          <a:xfrm>
            <a:off x="4721368" y="4392965"/>
            <a:ext cx="2643295" cy="307777"/>
          </a:xfrm>
          <a:prstGeom prst="rect">
            <a:avLst/>
          </a:prstGeom>
          <a:noFill/>
        </p:spPr>
        <p:txBody>
          <a:bodyPr wrap="square">
            <a:spAutoFit/>
          </a:bodyPr>
          <a:lstStyle/>
          <a:p>
            <a:r>
              <a:rPr lang="vi-VN" sz="1400" b="1" dirty="0">
                <a:latin typeface="#9Slide03 Oswald Light" panose="00000400000000000000" pitchFamily="2" charset="0"/>
              </a:rPr>
              <a:t>Khai thác nước ngầm và hệ quả</a:t>
            </a:r>
            <a:endParaRPr lang="en-US" sz="1400" b="1" dirty="0">
              <a:latin typeface="#9Slide03 Oswald Light" panose="00000400000000000000" pitchFamily="2" charset="0"/>
            </a:endParaRPr>
          </a:p>
        </p:txBody>
      </p:sp>
      <p:pic>
        <p:nvPicPr>
          <p:cNvPr id="8" name="Picture 7">
            <a:extLst>
              <a:ext uri="{FF2B5EF4-FFF2-40B4-BE49-F238E27FC236}">
                <a16:creationId xmlns:a16="http://schemas.microsoft.com/office/drawing/2014/main" id="{D847F2E0-1120-6AB4-0906-341D49D118B8}"/>
              </a:ext>
            </a:extLst>
          </p:cNvPr>
          <p:cNvPicPr>
            <a:picLocks noChangeAspect="1"/>
          </p:cNvPicPr>
          <p:nvPr/>
        </p:nvPicPr>
        <p:blipFill>
          <a:blip r:embed="rId13"/>
          <a:stretch>
            <a:fillRect/>
          </a:stretch>
        </p:blipFill>
        <p:spPr>
          <a:xfrm>
            <a:off x="3422154" y="7365218"/>
            <a:ext cx="4518992" cy="2920736"/>
          </a:xfrm>
          <a:prstGeom prst="rect">
            <a:avLst/>
          </a:prstGeom>
        </p:spPr>
      </p:pic>
    </p:spTree>
    <p:extLst>
      <p:ext uri="{BB962C8B-B14F-4D97-AF65-F5344CB8AC3E}">
        <p14:creationId xmlns:p14="http://schemas.microsoft.com/office/powerpoint/2010/main" val="22905513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4C2D3F-391B-4892-0997-DF26A0C73A77}"/>
              </a:ext>
            </a:extLst>
          </p:cNvPr>
          <p:cNvSpPr/>
          <p:nvPr/>
        </p:nvSpPr>
        <p:spPr>
          <a:xfrm>
            <a:off x="0" y="507218"/>
            <a:ext cx="12090400" cy="6350782"/>
          </a:xfrm>
          <a:prstGeom prst="rect">
            <a:avLst/>
          </a:pr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Single Corner Snipped 6">
            <a:extLst>
              <a:ext uri="{FF2B5EF4-FFF2-40B4-BE49-F238E27FC236}">
                <a16:creationId xmlns:a16="http://schemas.microsoft.com/office/drawing/2014/main" id="{0C9C4E36-590A-3391-7E72-F490C8D20C56}"/>
              </a:ext>
            </a:extLst>
          </p:cNvPr>
          <p:cNvSpPr/>
          <p:nvPr/>
        </p:nvSpPr>
        <p:spPr>
          <a:xfrm>
            <a:off x="0" y="0"/>
            <a:ext cx="5994400" cy="527538"/>
          </a:xfrm>
          <a:prstGeom prst="snip1Rect">
            <a:avLst>
              <a:gd name="adj" fmla="val 28889"/>
            </a:avLst>
          </a:prstGeom>
          <a:solidFill>
            <a:srgbClr val="00B0F0"/>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3">
            <a:extLst>
              <a:ext uri="{FF2B5EF4-FFF2-40B4-BE49-F238E27FC236}">
                <a16:creationId xmlns:a16="http://schemas.microsoft.com/office/drawing/2014/main" id="{3FF4C496-5084-B756-5949-F20CD5702170}"/>
              </a:ext>
            </a:extLst>
          </p:cNvPr>
          <p:cNvSpPr/>
          <p:nvPr/>
        </p:nvSpPr>
        <p:spPr>
          <a:xfrm>
            <a:off x="213360" y="-10160"/>
            <a:ext cx="5468290" cy="527538"/>
          </a:xfrm>
          <a:prstGeom prst="roundRect">
            <a:avLst>
              <a:gd name="adj" fmla="val 137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rgbClr val="000000"/>
                </a:solidFill>
                <a:latin typeface="#9Slide03 Bebas Neue Bold" panose="020B0606020202050201" pitchFamily="34" charset="0"/>
              </a:rPr>
              <a:t>I. </a:t>
            </a:r>
            <a:r>
              <a:rPr lang="en-US" sz="3200" dirty="0" err="1">
                <a:solidFill>
                  <a:srgbClr val="000000"/>
                </a:solidFill>
                <a:latin typeface="#9Slide03 Bebas Neue Bold" panose="020B0606020202050201" pitchFamily="34" charset="0"/>
              </a:rPr>
              <a:t>Sử</a:t>
            </a:r>
            <a:r>
              <a:rPr lang="en-US" sz="3200" dirty="0">
                <a:solidFill>
                  <a:srgbClr val="000000"/>
                </a:solidFill>
                <a:latin typeface="#9Slide03 Bebas Neue Bold" panose="020B0606020202050201" pitchFamily="34" charset="0"/>
              </a:rPr>
              <a:t> </a:t>
            </a:r>
            <a:r>
              <a:rPr lang="en-US" sz="3200" dirty="0" err="1">
                <a:solidFill>
                  <a:srgbClr val="000000"/>
                </a:solidFill>
                <a:latin typeface="#9Slide03 Bebas Neue Bold" panose="020B0606020202050201" pitchFamily="34" charset="0"/>
              </a:rPr>
              <a:t>dụng</a:t>
            </a:r>
            <a:r>
              <a:rPr lang="en-US" sz="3200" dirty="0">
                <a:solidFill>
                  <a:srgbClr val="000000"/>
                </a:solidFill>
                <a:latin typeface="#9Slide03 Bebas Neue Bold" panose="020B0606020202050201" pitchFamily="34" charset="0"/>
              </a:rPr>
              <a:t> HỢP LÍ TÀI NGUYÊN THIÊN NHIÊN</a:t>
            </a:r>
            <a:endParaRPr lang="en-US" sz="2800" dirty="0">
              <a:solidFill>
                <a:srgbClr val="000000"/>
              </a:solidFill>
              <a:latin typeface="#9Slide03 Bebas Neue Bold" panose="020B0606020202050201" pitchFamily="34" charset="0"/>
            </a:endParaRPr>
          </a:p>
        </p:txBody>
      </p:sp>
      <p:sp>
        <p:nvSpPr>
          <p:cNvPr id="10" name="Rectangle: Single Corner Snipped 9">
            <a:extLst>
              <a:ext uri="{FF2B5EF4-FFF2-40B4-BE49-F238E27FC236}">
                <a16:creationId xmlns:a16="http://schemas.microsoft.com/office/drawing/2014/main" id="{42F22874-0A12-F548-DDD1-4234770E9916}"/>
              </a:ext>
            </a:extLst>
          </p:cNvPr>
          <p:cNvSpPr/>
          <p:nvPr/>
        </p:nvSpPr>
        <p:spPr>
          <a:xfrm>
            <a:off x="6096000" y="0"/>
            <a:ext cx="5994400" cy="527538"/>
          </a:xfrm>
          <a:prstGeom prst="snip1Rect">
            <a:avLst>
              <a:gd name="adj" fmla="val 28889"/>
            </a:avLst>
          </a:prstGeom>
          <a:solidFill>
            <a:schemeClr val="bg1">
              <a:lumMod val="95000"/>
            </a:schemeClr>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6" name="Rounded Rectangle 5">
            <a:extLst>
              <a:ext uri="{FF2B5EF4-FFF2-40B4-BE49-F238E27FC236}">
                <a16:creationId xmlns:a16="http://schemas.microsoft.com/office/drawing/2014/main" id="{6A72B566-5675-BFD6-5AC4-DC5D4160E5F9}"/>
              </a:ext>
            </a:extLst>
          </p:cNvPr>
          <p:cNvSpPr/>
          <p:nvPr/>
        </p:nvSpPr>
        <p:spPr>
          <a:xfrm>
            <a:off x="6382006" y="-30481"/>
            <a:ext cx="5361427" cy="5275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chemeClr val="bg1">
                    <a:lumMod val="85000"/>
                  </a:schemeClr>
                </a:solidFill>
                <a:latin typeface="#9Slide03 Bebas Neue Bold" panose="020B0606020202050201" pitchFamily="34" charset="0"/>
              </a:rPr>
              <a:t>ii. </a:t>
            </a:r>
            <a:r>
              <a:rPr lang="en-US" sz="3200" dirty="0" err="1">
                <a:solidFill>
                  <a:schemeClr val="bg1">
                    <a:lumMod val="85000"/>
                  </a:schemeClr>
                </a:solidFill>
                <a:latin typeface="#9Slide03 Bebas Neue Bold" panose="020B0606020202050201" pitchFamily="34" charset="0"/>
              </a:rPr>
              <a:t>Vấn</a:t>
            </a:r>
            <a:r>
              <a:rPr lang="en-US" sz="3200" dirty="0">
                <a:solidFill>
                  <a:schemeClr val="bg1">
                    <a:lumMod val="85000"/>
                  </a:schemeClr>
                </a:solidFill>
                <a:latin typeface="#9Slide03 Bebas Neue Bold" panose="020B0606020202050201" pitchFamily="34" charset="0"/>
              </a:rPr>
              <a:t> </a:t>
            </a:r>
            <a:r>
              <a:rPr lang="en-US" sz="3200" dirty="0" err="1">
                <a:solidFill>
                  <a:schemeClr val="bg1">
                    <a:lumMod val="85000"/>
                  </a:schemeClr>
                </a:solidFill>
                <a:latin typeface="#9Slide03 Bebas Neue Bold" panose="020B0606020202050201" pitchFamily="34" charset="0"/>
              </a:rPr>
              <a:t>đề</a:t>
            </a:r>
            <a:r>
              <a:rPr lang="en-US" sz="3200" dirty="0">
                <a:solidFill>
                  <a:schemeClr val="bg1">
                    <a:lumMod val="85000"/>
                  </a:schemeClr>
                </a:solidFill>
                <a:latin typeface="#9Slide03 Bebas Neue Bold" panose="020B0606020202050201" pitchFamily="34" charset="0"/>
              </a:rPr>
              <a:t> </a:t>
            </a:r>
            <a:r>
              <a:rPr lang="en-US" sz="3200" dirty="0" err="1">
                <a:solidFill>
                  <a:schemeClr val="bg1">
                    <a:lumMod val="85000"/>
                  </a:schemeClr>
                </a:solidFill>
                <a:latin typeface="#9Slide03 Bebas Neue Bold" panose="020B0606020202050201" pitchFamily="34" charset="0"/>
              </a:rPr>
              <a:t>Bảo</a:t>
            </a:r>
            <a:r>
              <a:rPr lang="en-US" sz="3200" dirty="0">
                <a:solidFill>
                  <a:schemeClr val="bg1">
                    <a:lumMod val="85000"/>
                  </a:schemeClr>
                </a:solidFill>
                <a:latin typeface="#9Slide03 Bebas Neue Bold" panose="020B0606020202050201" pitchFamily="34" charset="0"/>
              </a:rPr>
              <a:t> </a:t>
            </a:r>
            <a:r>
              <a:rPr lang="en-US" sz="3200" dirty="0" err="1">
                <a:solidFill>
                  <a:schemeClr val="bg1">
                    <a:lumMod val="85000"/>
                  </a:schemeClr>
                </a:solidFill>
                <a:latin typeface="#9Slide03 Bebas Neue Bold" panose="020B0606020202050201" pitchFamily="34" charset="0"/>
              </a:rPr>
              <a:t>vệ</a:t>
            </a:r>
            <a:r>
              <a:rPr lang="en-US" sz="3200" dirty="0">
                <a:solidFill>
                  <a:schemeClr val="bg1">
                    <a:lumMod val="85000"/>
                  </a:schemeClr>
                </a:solidFill>
                <a:latin typeface="#9Slide03 Bebas Neue Bold" panose="020B0606020202050201" pitchFamily="34" charset="0"/>
              </a:rPr>
              <a:t> </a:t>
            </a:r>
            <a:r>
              <a:rPr lang="en-US" sz="3200" dirty="0" err="1">
                <a:solidFill>
                  <a:schemeClr val="bg1">
                    <a:lumMod val="85000"/>
                  </a:schemeClr>
                </a:solidFill>
                <a:latin typeface="#9Slide03 Bebas Neue Bold" panose="020B0606020202050201" pitchFamily="34" charset="0"/>
              </a:rPr>
              <a:t>môi</a:t>
            </a:r>
            <a:r>
              <a:rPr lang="en-US" sz="3200" dirty="0">
                <a:solidFill>
                  <a:schemeClr val="bg1">
                    <a:lumMod val="85000"/>
                  </a:schemeClr>
                </a:solidFill>
                <a:latin typeface="#9Slide03 Bebas Neue Bold" panose="020B0606020202050201" pitchFamily="34" charset="0"/>
              </a:rPr>
              <a:t> </a:t>
            </a:r>
            <a:r>
              <a:rPr lang="en-US" sz="3200" dirty="0" err="1">
                <a:solidFill>
                  <a:schemeClr val="bg1">
                    <a:lumMod val="85000"/>
                  </a:schemeClr>
                </a:solidFill>
                <a:latin typeface="#9Slide03 Bebas Neue Bold" panose="020B0606020202050201" pitchFamily="34" charset="0"/>
              </a:rPr>
              <a:t>trường</a:t>
            </a:r>
            <a:endParaRPr lang="en-US" sz="3200" dirty="0">
              <a:solidFill>
                <a:schemeClr val="bg1">
                  <a:lumMod val="85000"/>
                </a:schemeClr>
              </a:solidFill>
              <a:latin typeface="#9Slide03 Bebas Neue Bold" panose="020B0606020202050201" pitchFamily="34" charset="0"/>
            </a:endParaRPr>
          </a:p>
        </p:txBody>
      </p:sp>
      <p:pic>
        <p:nvPicPr>
          <p:cNvPr id="11" name="Content Placeholder 16" descr="Green environment containing rocks with wind power turbines">
            <a:extLst>
              <a:ext uri="{FF2B5EF4-FFF2-40B4-BE49-F238E27FC236}">
                <a16:creationId xmlns:a16="http://schemas.microsoft.com/office/drawing/2014/main" id="{95AD1149-983F-427D-2696-8DDB65A831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776" y="2068659"/>
            <a:ext cx="5169458" cy="3617763"/>
          </a:xfrm>
          <a:prstGeom prst="rect">
            <a:avLst/>
          </a:prstGeom>
          <a:ln>
            <a:noFill/>
          </a:ln>
          <a:effectLst>
            <a:outerShdw blurRad="292100" dist="139700" dir="2700000" algn="tl" rotWithShape="0">
              <a:srgbClr val="333333">
                <a:alpha val="65000"/>
              </a:srgbClr>
            </a:outerShdw>
          </a:effectLst>
        </p:spPr>
      </p:pic>
      <p:pic>
        <p:nvPicPr>
          <p:cNvPr id="14" name="Picture 13" descr="A green landscape with hands and a globe&#10;&#10;Description automatically generated">
            <a:extLst>
              <a:ext uri="{FF2B5EF4-FFF2-40B4-BE49-F238E27FC236}">
                <a16:creationId xmlns:a16="http://schemas.microsoft.com/office/drawing/2014/main" id="{E44E5676-880D-857D-98EA-7D7D15AB8C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19918" y="2771887"/>
            <a:ext cx="1738783" cy="1591525"/>
          </a:xfrm>
          <a:prstGeom prst="rect">
            <a:avLst/>
          </a:prstGeom>
        </p:spPr>
      </p:pic>
      <p:pic>
        <p:nvPicPr>
          <p:cNvPr id="12" name="Graphic 11" descr="Open book outline">
            <a:extLst>
              <a:ext uri="{FF2B5EF4-FFF2-40B4-BE49-F238E27FC236}">
                <a16:creationId xmlns:a16="http://schemas.microsoft.com/office/drawing/2014/main" id="{B0AD4014-3FF8-7758-01C1-2AE76D4B7FB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51951" y="1760326"/>
            <a:ext cx="616666" cy="616666"/>
          </a:xfrm>
          <a:prstGeom prst="rect">
            <a:avLst/>
          </a:prstGeom>
        </p:spPr>
      </p:pic>
      <p:pic>
        <p:nvPicPr>
          <p:cNvPr id="17" name="Graphic 16" descr="Users with solid fill">
            <a:extLst>
              <a:ext uri="{FF2B5EF4-FFF2-40B4-BE49-F238E27FC236}">
                <a16:creationId xmlns:a16="http://schemas.microsoft.com/office/drawing/2014/main" id="{082E8231-76C1-A5B9-8FB9-BE7636F9291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29624" y="611955"/>
            <a:ext cx="594339" cy="659817"/>
          </a:xfrm>
          <a:prstGeom prst="rect">
            <a:avLst/>
          </a:prstGeom>
        </p:spPr>
      </p:pic>
      <p:pic>
        <p:nvPicPr>
          <p:cNvPr id="20" name="Graphic 19" descr="Alarm clock with solid fill">
            <a:extLst>
              <a:ext uri="{FF2B5EF4-FFF2-40B4-BE49-F238E27FC236}">
                <a16:creationId xmlns:a16="http://schemas.microsoft.com/office/drawing/2014/main" id="{5A1796F5-D6F8-1A1A-A5D2-1582AECD478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17330" y="4546854"/>
            <a:ext cx="665368" cy="665368"/>
          </a:xfrm>
          <a:prstGeom prst="rect">
            <a:avLst/>
          </a:prstGeom>
        </p:spPr>
      </p:pic>
      <p:pic>
        <p:nvPicPr>
          <p:cNvPr id="16" name="Graphic 15" descr="Programmer female with solid fill">
            <a:extLst>
              <a:ext uri="{FF2B5EF4-FFF2-40B4-BE49-F238E27FC236}">
                <a16:creationId xmlns:a16="http://schemas.microsoft.com/office/drawing/2014/main" id="{9DC71985-A4FA-DC49-3E7C-ACB4689975A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446619" y="1505499"/>
            <a:ext cx="509654" cy="509654"/>
          </a:xfrm>
          <a:prstGeom prst="rect">
            <a:avLst/>
          </a:prstGeom>
        </p:spPr>
      </p:pic>
      <p:cxnSp>
        <p:nvCxnSpPr>
          <p:cNvPr id="24" name="Straight Connector 23">
            <a:extLst>
              <a:ext uri="{FF2B5EF4-FFF2-40B4-BE49-F238E27FC236}">
                <a16:creationId xmlns:a16="http://schemas.microsoft.com/office/drawing/2014/main" id="{393D06D0-E43E-E46E-BBF1-12A76C9EB011}"/>
              </a:ext>
            </a:extLst>
          </p:cNvPr>
          <p:cNvCxnSpPr>
            <a:cxnSpLocks/>
          </p:cNvCxnSpPr>
          <p:nvPr/>
        </p:nvCxnSpPr>
        <p:spPr>
          <a:xfrm>
            <a:off x="-2537122" y="1470052"/>
            <a:ext cx="2439581" cy="0"/>
          </a:xfrm>
          <a:prstGeom prst="line">
            <a:avLst/>
          </a:prstGeom>
          <a:ln w="28575">
            <a:solidFill>
              <a:srgbClr val="00206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5" name="Picture 34" descr="A cartoon pencil holding a fan&#10;&#10;Description automatically generated">
            <a:extLst>
              <a:ext uri="{FF2B5EF4-FFF2-40B4-BE49-F238E27FC236}">
                <a16:creationId xmlns:a16="http://schemas.microsoft.com/office/drawing/2014/main" id="{287559D6-EE55-F3AF-FEF1-A8E853DF758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700789" y="1675122"/>
            <a:ext cx="2163603" cy="2644136"/>
          </a:xfrm>
          <a:prstGeom prst="rect">
            <a:avLst/>
          </a:prstGeom>
        </p:spPr>
      </p:pic>
      <p:sp>
        <p:nvSpPr>
          <p:cNvPr id="13" name="TextBox 12">
            <a:extLst>
              <a:ext uri="{FF2B5EF4-FFF2-40B4-BE49-F238E27FC236}">
                <a16:creationId xmlns:a16="http://schemas.microsoft.com/office/drawing/2014/main" id="{D31513DA-5704-B91B-3183-1E5F6D2944EE}"/>
              </a:ext>
            </a:extLst>
          </p:cNvPr>
          <p:cNvSpPr txBox="1"/>
          <p:nvPr/>
        </p:nvSpPr>
        <p:spPr>
          <a:xfrm>
            <a:off x="6461710" y="2356259"/>
            <a:ext cx="5994399" cy="2007153"/>
          </a:xfrm>
          <a:prstGeom prst="rect">
            <a:avLst/>
          </a:prstGeom>
          <a:noFill/>
        </p:spPr>
        <p:txBody>
          <a:bodyPr wrap="square">
            <a:spAutoFit/>
          </a:bodyPr>
          <a:lstStyle/>
          <a:p>
            <a:pPr indent="180340" algn="just">
              <a:lnSpc>
                <a:spcPct val="200000"/>
              </a:lnSpc>
              <a:spcAft>
                <a:spcPts val="600"/>
              </a:spcAft>
            </a:pPr>
            <a:r>
              <a:rPr lang="en-US" sz="2000" dirty="0" err="1">
                <a:effectLst/>
                <a:latin typeface="#9Slide03 Oswald Light" panose="00000400000000000000" pitchFamily="2" charset="0"/>
                <a:ea typeface="Times New Roman" panose="02020603050405020304" pitchFamily="18" charset="0"/>
              </a:rPr>
              <a:t>Hiện</a:t>
            </a:r>
            <a:r>
              <a:rPr lang="en-US" sz="2000" dirty="0">
                <a:effectLst/>
                <a:latin typeface="#9Slide03 Oswald Light" panose="00000400000000000000" pitchFamily="2" charset="0"/>
                <a:ea typeface="Times New Roman" panose="02020603050405020304" pitchFamily="18" charset="0"/>
              </a:rPr>
              <a:t> </a:t>
            </a:r>
            <a:r>
              <a:rPr lang="en-US" sz="2000" dirty="0" err="1">
                <a:effectLst/>
                <a:latin typeface="#9Slide03 Oswald Light" panose="00000400000000000000" pitchFamily="2" charset="0"/>
                <a:ea typeface="Times New Roman" panose="02020603050405020304" pitchFamily="18" charset="0"/>
              </a:rPr>
              <a:t>trạng</a:t>
            </a:r>
            <a:r>
              <a:rPr lang="en-US" sz="2000" dirty="0">
                <a:effectLst/>
                <a:latin typeface="#9Slide03 Oswald Light" panose="00000400000000000000" pitchFamily="2" charset="0"/>
                <a:ea typeface="Times New Roman" panose="02020603050405020304" pitchFamily="18" charset="0"/>
              </a:rPr>
              <a:t> </a:t>
            </a:r>
            <a:r>
              <a:rPr lang="en-US" sz="2000" dirty="0" err="1">
                <a:effectLst/>
                <a:latin typeface="#9Slide03 Oswald Light" panose="00000400000000000000" pitchFamily="2" charset="0"/>
                <a:ea typeface="Times New Roman" panose="02020603050405020304" pitchFamily="18" charset="0"/>
              </a:rPr>
              <a:t>tài</a:t>
            </a:r>
            <a:r>
              <a:rPr lang="en-US" sz="2000" dirty="0">
                <a:effectLst/>
                <a:latin typeface="#9Slide03 Oswald Light" panose="00000400000000000000" pitchFamily="2" charset="0"/>
                <a:ea typeface="Times New Roman" panose="02020603050405020304" pitchFamily="18" charset="0"/>
              </a:rPr>
              <a:t> </a:t>
            </a:r>
            <a:r>
              <a:rPr lang="en-US" sz="2000" dirty="0" err="1">
                <a:effectLst/>
                <a:latin typeface="#9Slide03 Oswald Light" panose="00000400000000000000" pitchFamily="2" charset="0"/>
                <a:ea typeface="Times New Roman" panose="02020603050405020304" pitchFamily="18" charset="0"/>
              </a:rPr>
              <a:t>nguyên</a:t>
            </a:r>
            <a:r>
              <a:rPr lang="en-US" sz="2000" dirty="0">
                <a:effectLst/>
                <a:latin typeface="#9Slide03 Oswald Light" panose="00000400000000000000" pitchFamily="2" charset="0"/>
                <a:ea typeface="Times New Roman" panose="02020603050405020304" pitchFamily="18" charset="0"/>
              </a:rPr>
              <a:t> </a:t>
            </a:r>
            <a:r>
              <a:rPr lang="en-US" sz="2000" dirty="0" err="1">
                <a:effectLst/>
                <a:latin typeface="#9Slide03 Oswald Light" panose="00000400000000000000" pitchFamily="2" charset="0"/>
                <a:ea typeface="Times New Roman" panose="02020603050405020304" pitchFamily="18" charset="0"/>
              </a:rPr>
              <a:t>rừng</a:t>
            </a:r>
            <a:r>
              <a:rPr lang="en-US" sz="2000" dirty="0">
                <a:effectLst/>
                <a:latin typeface="#9Slide03 Oswald Light" panose="00000400000000000000" pitchFamily="2" charset="0"/>
                <a:ea typeface="Times New Roman" panose="02020603050405020304" pitchFamily="18" charset="0"/>
              </a:rPr>
              <a:t>: </a:t>
            </a:r>
            <a:r>
              <a:rPr lang="en-US" sz="2000" u="sng" dirty="0">
                <a:solidFill>
                  <a:srgbClr val="0070C0"/>
                </a:solidFill>
                <a:effectLst/>
                <a:latin typeface="#9Slide03 Oswald Light" panose="00000400000000000000" pitchFamily="2" charset="0"/>
                <a:ea typeface="Times New Roman" panose="02020603050405020304" pitchFamily="18" charset="0"/>
                <a:hlinkClick r:id="rId14"/>
              </a:rPr>
              <a:t>https://bom.so/RgbeOx</a:t>
            </a:r>
            <a:endParaRPr lang="en-US" sz="2000" dirty="0">
              <a:effectLst/>
              <a:latin typeface="#9Slide03 Oswald Light" panose="00000400000000000000" pitchFamily="2" charset="0"/>
              <a:ea typeface="Times New Roman" panose="02020603050405020304" pitchFamily="18" charset="0"/>
            </a:endParaRPr>
          </a:p>
          <a:p>
            <a:pPr indent="180340" algn="just">
              <a:lnSpc>
                <a:spcPct val="200000"/>
              </a:lnSpc>
              <a:spcAft>
                <a:spcPts val="600"/>
              </a:spcAft>
            </a:pPr>
            <a:r>
              <a:rPr lang="en-US" sz="2000" dirty="0" err="1">
                <a:effectLst/>
                <a:latin typeface="#9Slide03 Oswald Light" panose="00000400000000000000" pitchFamily="2" charset="0"/>
                <a:ea typeface="Times New Roman" panose="02020603050405020304" pitchFamily="18" charset="0"/>
              </a:rPr>
              <a:t>Thực</a:t>
            </a:r>
            <a:r>
              <a:rPr lang="en-US" sz="2000" dirty="0">
                <a:effectLst/>
                <a:latin typeface="#9Slide03 Oswald Light" panose="00000400000000000000" pitchFamily="2" charset="0"/>
                <a:ea typeface="Times New Roman" panose="02020603050405020304" pitchFamily="18" charset="0"/>
              </a:rPr>
              <a:t> </a:t>
            </a:r>
            <a:r>
              <a:rPr lang="en-US" sz="2000" dirty="0" err="1">
                <a:effectLst/>
                <a:latin typeface="#9Slide03 Oswald Light" panose="00000400000000000000" pitchFamily="2" charset="0"/>
                <a:ea typeface="Times New Roman" panose="02020603050405020304" pitchFamily="18" charset="0"/>
              </a:rPr>
              <a:t>trạng</a:t>
            </a:r>
            <a:r>
              <a:rPr lang="en-US" sz="2000" dirty="0">
                <a:effectLst/>
                <a:latin typeface="#9Slide03 Oswald Light" panose="00000400000000000000" pitchFamily="2" charset="0"/>
                <a:ea typeface="Times New Roman" panose="02020603050405020304" pitchFamily="18" charset="0"/>
              </a:rPr>
              <a:t> </a:t>
            </a:r>
            <a:r>
              <a:rPr lang="en-US" sz="2000" dirty="0" err="1">
                <a:effectLst/>
                <a:latin typeface="#9Slide03 Oswald Light" panose="00000400000000000000" pitchFamily="2" charset="0"/>
                <a:ea typeface="Times New Roman" panose="02020603050405020304" pitchFamily="18" charset="0"/>
              </a:rPr>
              <a:t>tài</a:t>
            </a:r>
            <a:r>
              <a:rPr lang="en-US" sz="2000" dirty="0">
                <a:effectLst/>
                <a:latin typeface="#9Slide03 Oswald Light" panose="00000400000000000000" pitchFamily="2" charset="0"/>
                <a:ea typeface="Times New Roman" panose="02020603050405020304" pitchFamily="18" charset="0"/>
              </a:rPr>
              <a:t> </a:t>
            </a:r>
            <a:r>
              <a:rPr lang="en-US" sz="2000" dirty="0" err="1">
                <a:effectLst/>
                <a:latin typeface="#9Slide03 Oswald Light" panose="00000400000000000000" pitchFamily="2" charset="0"/>
                <a:ea typeface="Times New Roman" panose="02020603050405020304" pitchFamily="18" charset="0"/>
              </a:rPr>
              <a:t>nguyên</a:t>
            </a:r>
            <a:r>
              <a:rPr lang="en-US" sz="2000" dirty="0">
                <a:effectLst/>
                <a:latin typeface="#9Slide03 Oswald Light" panose="00000400000000000000" pitchFamily="2" charset="0"/>
                <a:ea typeface="Times New Roman" panose="02020603050405020304" pitchFamily="18" charset="0"/>
              </a:rPr>
              <a:t> </a:t>
            </a:r>
            <a:r>
              <a:rPr lang="en-US" sz="2000" dirty="0" err="1">
                <a:effectLst/>
                <a:latin typeface="#9Slide03 Oswald Light" panose="00000400000000000000" pitchFamily="2" charset="0"/>
                <a:ea typeface="Times New Roman" panose="02020603050405020304" pitchFamily="18" charset="0"/>
              </a:rPr>
              <a:t>nước</a:t>
            </a:r>
            <a:r>
              <a:rPr lang="en-US" sz="2000" dirty="0">
                <a:effectLst/>
                <a:latin typeface="#9Slide03 Oswald Light" panose="00000400000000000000" pitchFamily="2" charset="0"/>
                <a:ea typeface="Times New Roman" panose="02020603050405020304" pitchFamily="18" charset="0"/>
              </a:rPr>
              <a:t>: </a:t>
            </a:r>
            <a:r>
              <a:rPr lang="en-US" sz="2000" u="sng" dirty="0">
                <a:solidFill>
                  <a:srgbClr val="0000FF"/>
                </a:solidFill>
                <a:effectLst/>
                <a:latin typeface="#9Slide03 Oswald Light" panose="00000400000000000000" pitchFamily="2" charset="0"/>
                <a:ea typeface="Times New Roman" panose="02020603050405020304" pitchFamily="18" charset="0"/>
                <a:hlinkClick r:id="rId15"/>
              </a:rPr>
              <a:t>https://bom.so/umeES5</a:t>
            </a:r>
            <a:endParaRPr lang="en-US" sz="2000" dirty="0">
              <a:effectLst/>
              <a:latin typeface="#9Slide03 Oswald Light" panose="00000400000000000000" pitchFamily="2" charset="0"/>
              <a:ea typeface="Times New Roman" panose="02020603050405020304" pitchFamily="18" charset="0"/>
            </a:endParaRPr>
          </a:p>
          <a:p>
            <a:pPr indent="180340" algn="just">
              <a:lnSpc>
                <a:spcPct val="200000"/>
              </a:lnSpc>
              <a:spcAft>
                <a:spcPts val="600"/>
              </a:spcAft>
            </a:pPr>
            <a:r>
              <a:rPr lang="en-US" sz="2000" dirty="0" err="1">
                <a:effectLst/>
                <a:latin typeface="#9Slide03 Oswald Light" panose="00000400000000000000" pitchFamily="2" charset="0"/>
                <a:ea typeface="Times New Roman" panose="02020603050405020304" pitchFamily="18" charset="0"/>
              </a:rPr>
              <a:t>Tài</a:t>
            </a:r>
            <a:r>
              <a:rPr lang="en-US" sz="2000" dirty="0">
                <a:effectLst/>
                <a:latin typeface="#9Slide03 Oswald Light" panose="00000400000000000000" pitchFamily="2" charset="0"/>
                <a:ea typeface="Times New Roman" panose="02020603050405020304" pitchFamily="18" charset="0"/>
              </a:rPr>
              <a:t> </a:t>
            </a:r>
            <a:r>
              <a:rPr lang="en-US" sz="2000" dirty="0" err="1">
                <a:effectLst/>
                <a:latin typeface="#9Slide03 Oswald Light" panose="00000400000000000000" pitchFamily="2" charset="0"/>
                <a:ea typeface="Times New Roman" panose="02020603050405020304" pitchFamily="18" charset="0"/>
              </a:rPr>
              <a:t>nguyên</a:t>
            </a:r>
            <a:r>
              <a:rPr lang="en-US" sz="2000" dirty="0">
                <a:effectLst/>
                <a:latin typeface="#9Slide03 Oswald Light" panose="00000400000000000000" pitchFamily="2" charset="0"/>
                <a:ea typeface="Times New Roman" panose="02020603050405020304" pitchFamily="18" charset="0"/>
              </a:rPr>
              <a:t> </a:t>
            </a:r>
            <a:r>
              <a:rPr lang="en-US" sz="2000" dirty="0" err="1">
                <a:effectLst/>
                <a:latin typeface="#9Slide03 Oswald Light" panose="00000400000000000000" pitchFamily="2" charset="0"/>
                <a:ea typeface="Times New Roman" panose="02020603050405020304" pitchFamily="18" charset="0"/>
              </a:rPr>
              <a:t>đất</a:t>
            </a:r>
            <a:r>
              <a:rPr lang="en-US" sz="2000" dirty="0">
                <a:effectLst/>
                <a:latin typeface="#9Slide03 Oswald Light" panose="00000400000000000000" pitchFamily="2" charset="0"/>
                <a:ea typeface="Times New Roman" panose="02020603050405020304" pitchFamily="18" charset="0"/>
              </a:rPr>
              <a:t>: </a:t>
            </a:r>
            <a:r>
              <a:rPr lang="en-US" sz="2000" u="sng" dirty="0">
                <a:solidFill>
                  <a:srgbClr val="0000FF"/>
                </a:solidFill>
                <a:effectLst/>
                <a:latin typeface="#9Slide03 Oswald Light" panose="00000400000000000000" pitchFamily="2" charset="0"/>
                <a:ea typeface="Times New Roman" panose="02020603050405020304" pitchFamily="18" charset="0"/>
                <a:hlinkClick r:id="rId16"/>
              </a:rPr>
              <a:t>https://bom.so/kutLMn</a:t>
            </a:r>
            <a:endParaRPr lang="en-US" sz="2000" dirty="0">
              <a:effectLst/>
              <a:latin typeface="#9Slide03 Oswald Light" panose="00000400000000000000" pitchFamily="2" charset="0"/>
              <a:ea typeface="Times New Roman" panose="02020603050405020304" pitchFamily="18" charset="0"/>
            </a:endParaRPr>
          </a:p>
        </p:txBody>
      </p:sp>
      <p:pic>
        <p:nvPicPr>
          <p:cNvPr id="22" name="Graphic 21" descr="Right pointing backhand index with solid fill">
            <a:extLst>
              <a:ext uri="{FF2B5EF4-FFF2-40B4-BE49-F238E27FC236}">
                <a16:creationId xmlns:a16="http://schemas.microsoft.com/office/drawing/2014/main" id="{D1A475DD-C9C0-E92C-2184-F04ECB95CADA}"/>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026425" y="2483475"/>
            <a:ext cx="629518" cy="629518"/>
          </a:xfrm>
          <a:prstGeom prst="rect">
            <a:avLst/>
          </a:prstGeom>
          <a:effectLst>
            <a:outerShdw blurRad="50800" dist="38100" dir="2700000" algn="tl" rotWithShape="0">
              <a:prstClr val="black">
                <a:alpha val="40000"/>
              </a:prstClr>
            </a:outerShdw>
          </a:effectLst>
        </p:spPr>
      </p:pic>
      <p:pic>
        <p:nvPicPr>
          <p:cNvPr id="23" name="Graphic 22" descr="Right pointing backhand index with solid fill">
            <a:extLst>
              <a:ext uri="{FF2B5EF4-FFF2-40B4-BE49-F238E27FC236}">
                <a16:creationId xmlns:a16="http://schemas.microsoft.com/office/drawing/2014/main" id="{ADB5C70C-91F1-18AD-EF3A-ADD509AB9276}"/>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026425" y="3157693"/>
            <a:ext cx="629518" cy="629518"/>
          </a:xfrm>
          <a:prstGeom prst="rect">
            <a:avLst/>
          </a:prstGeom>
          <a:effectLst>
            <a:outerShdw blurRad="50800" dist="38100" dir="2700000" algn="tl" rotWithShape="0">
              <a:prstClr val="black">
                <a:alpha val="40000"/>
              </a:prstClr>
            </a:outerShdw>
          </a:effectLst>
        </p:spPr>
      </p:pic>
      <p:pic>
        <p:nvPicPr>
          <p:cNvPr id="26" name="Graphic 25" descr="Right pointing backhand index with solid fill">
            <a:extLst>
              <a:ext uri="{FF2B5EF4-FFF2-40B4-BE49-F238E27FC236}">
                <a16:creationId xmlns:a16="http://schemas.microsoft.com/office/drawing/2014/main" id="{C3D0E454-B4C8-BD23-4A56-90B26F90A224}"/>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026425" y="3831911"/>
            <a:ext cx="629518" cy="629518"/>
          </a:xfrm>
          <a:prstGeom prst="rect">
            <a:avLst/>
          </a:prstGeom>
          <a:effectLst>
            <a:outerShdw blurRad="50800" dist="38100" dir="2700000" algn="tl" rotWithShape="0">
              <a:prstClr val="black">
                <a:alpha val="40000"/>
              </a:prstClr>
            </a:outerShdw>
          </a:effectLst>
        </p:spPr>
      </p:pic>
      <p:pic>
        <p:nvPicPr>
          <p:cNvPr id="28" name="Picture 27" descr="A group of people sitting at a table&#10;&#10;Description automatically generated">
            <a:extLst>
              <a:ext uri="{FF2B5EF4-FFF2-40B4-BE49-F238E27FC236}">
                <a16:creationId xmlns:a16="http://schemas.microsoft.com/office/drawing/2014/main" id="{A2D379D0-2F1F-83B3-27E7-10F2A12B0699}"/>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442536" y="4089416"/>
            <a:ext cx="1790574" cy="1342931"/>
          </a:xfrm>
          <a:prstGeom prst="rect">
            <a:avLst/>
          </a:prstGeom>
        </p:spPr>
      </p:pic>
      <p:sp>
        <p:nvSpPr>
          <p:cNvPr id="29" name="Rounded Rectangle 3">
            <a:extLst>
              <a:ext uri="{FF2B5EF4-FFF2-40B4-BE49-F238E27FC236}">
                <a16:creationId xmlns:a16="http://schemas.microsoft.com/office/drawing/2014/main" id="{88C2087A-960E-706D-3648-51D84A3C4239}"/>
              </a:ext>
            </a:extLst>
          </p:cNvPr>
          <p:cNvSpPr/>
          <p:nvPr/>
        </p:nvSpPr>
        <p:spPr>
          <a:xfrm>
            <a:off x="362776" y="1232788"/>
            <a:ext cx="5169458" cy="527538"/>
          </a:xfrm>
          <a:prstGeom prst="roundRect">
            <a:avLst>
              <a:gd name="adj" fmla="val 137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FE655C"/>
                </a:solidFill>
                <a:latin typeface="#9Slide03 Bebas Neue Bold" panose="020B0606020202050201" pitchFamily="34" charset="0"/>
              </a:rPr>
              <a:t>EM CÓ BIẾT</a:t>
            </a:r>
            <a:endParaRPr lang="en-US" sz="4400" dirty="0">
              <a:solidFill>
                <a:srgbClr val="FE655C"/>
              </a:solidFill>
              <a:latin typeface="#9Slide03 Bebas Neue Bold" panose="020B0606020202050201" pitchFamily="34" charset="0"/>
            </a:endParaRPr>
          </a:p>
        </p:txBody>
      </p:sp>
      <p:pic>
        <p:nvPicPr>
          <p:cNvPr id="3" name="Picture 2">
            <a:extLst>
              <a:ext uri="{FF2B5EF4-FFF2-40B4-BE49-F238E27FC236}">
                <a16:creationId xmlns:a16="http://schemas.microsoft.com/office/drawing/2014/main" id="{94DBFC82-8FC8-0114-99D6-082CF55BD28D}"/>
              </a:ext>
            </a:extLst>
          </p:cNvPr>
          <p:cNvPicPr>
            <a:picLocks noChangeAspect="1"/>
          </p:cNvPicPr>
          <p:nvPr/>
        </p:nvPicPr>
        <p:blipFill>
          <a:blip r:embed="rId20"/>
          <a:stretch>
            <a:fillRect/>
          </a:stretch>
        </p:blipFill>
        <p:spPr>
          <a:xfrm>
            <a:off x="6729050" y="7127428"/>
            <a:ext cx="2756797" cy="2923734"/>
          </a:xfrm>
          <a:prstGeom prst="rect">
            <a:avLst/>
          </a:prstGeom>
        </p:spPr>
      </p:pic>
      <p:pic>
        <p:nvPicPr>
          <p:cNvPr id="4" name="Picture 3">
            <a:extLst>
              <a:ext uri="{FF2B5EF4-FFF2-40B4-BE49-F238E27FC236}">
                <a16:creationId xmlns:a16="http://schemas.microsoft.com/office/drawing/2014/main" id="{19FC995D-18A7-9E23-6824-4DB17000E42A}"/>
              </a:ext>
            </a:extLst>
          </p:cNvPr>
          <p:cNvPicPr>
            <a:picLocks noChangeAspect="1"/>
          </p:cNvPicPr>
          <p:nvPr/>
        </p:nvPicPr>
        <p:blipFill>
          <a:blip r:embed="rId21"/>
          <a:stretch>
            <a:fillRect/>
          </a:stretch>
        </p:blipFill>
        <p:spPr>
          <a:xfrm>
            <a:off x="2273837" y="7127428"/>
            <a:ext cx="4455213" cy="2923734"/>
          </a:xfrm>
          <a:prstGeom prst="rect">
            <a:avLst/>
          </a:prstGeom>
        </p:spPr>
      </p:pic>
    </p:spTree>
    <p:extLst>
      <p:ext uri="{BB962C8B-B14F-4D97-AF65-F5344CB8AC3E}">
        <p14:creationId xmlns:p14="http://schemas.microsoft.com/office/powerpoint/2010/main" val="12064762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4C2D3F-391B-4892-0997-DF26A0C73A77}"/>
              </a:ext>
            </a:extLst>
          </p:cNvPr>
          <p:cNvSpPr/>
          <p:nvPr/>
        </p:nvSpPr>
        <p:spPr>
          <a:xfrm>
            <a:off x="0" y="1505498"/>
            <a:ext cx="6661162" cy="4848410"/>
          </a:xfrm>
          <a:prstGeom prst="rect">
            <a:avLst/>
          </a:prstGeom>
          <a:noFill/>
          <a:ln w="19050">
            <a:solidFill>
              <a:srgbClr val="39B54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Single Corner Snipped 6">
            <a:extLst>
              <a:ext uri="{FF2B5EF4-FFF2-40B4-BE49-F238E27FC236}">
                <a16:creationId xmlns:a16="http://schemas.microsoft.com/office/drawing/2014/main" id="{0C9C4E36-590A-3391-7E72-F490C8D20C56}"/>
              </a:ext>
            </a:extLst>
          </p:cNvPr>
          <p:cNvSpPr/>
          <p:nvPr/>
        </p:nvSpPr>
        <p:spPr>
          <a:xfrm>
            <a:off x="0" y="83194"/>
            <a:ext cx="5994400" cy="444344"/>
          </a:xfrm>
          <a:prstGeom prst="snip1Rect">
            <a:avLst>
              <a:gd name="adj" fmla="val 28889"/>
            </a:avLst>
          </a:prstGeom>
          <a:solidFill>
            <a:schemeClr val="bg1">
              <a:lumMod val="95000"/>
            </a:schemeClr>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85000"/>
                </a:schemeClr>
              </a:solidFill>
            </a:endParaRPr>
          </a:p>
        </p:txBody>
      </p:sp>
      <p:sp>
        <p:nvSpPr>
          <p:cNvPr id="5" name="Rounded Rectangle 3">
            <a:extLst>
              <a:ext uri="{FF2B5EF4-FFF2-40B4-BE49-F238E27FC236}">
                <a16:creationId xmlns:a16="http://schemas.microsoft.com/office/drawing/2014/main" id="{3FF4C496-5084-B756-5949-F20CD5702170}"/>
              </a:ext>
            </a:extLst>
          </p:cNvPr>
          <p:cNvSpPr/>
          <p:nvPr/>
        </p:nvSpPr>
        <p:spPr>
          <a:xfrm>
            <a:off x="213360" y="83194"/>
            <a:ext cx="5468290" cy="434184"/>
          </a:xfrm>
          <a:prstGeom prst="roundRect">
            <a:avLst>
              <a:gd name="adj" fmla="val 137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chemeClr val="bg1">
                    <a:lumMod val="85000"/>
                  </a:schemeClr>
                </a:solidFill>
                <a:latin typeface="#9Slide03 Bebas Neue Bold" panose="020B0606020202050201" pitchFamily="34" charset="0"/>
              </a:rPr>
              <a:t>I. </a:t>
            </a:r>
            <a:r>
              <a:rPr lang="en-US" sz="3200" dirty="0" err="1">
                <a:solidFill>
                  <a:schemeClr val="bg1">
                    <a:lumMod val="85000"/>
                  </a:schemeClr>
                </a:solidFill>
                <a:latin typeface="#9Slide03 Bebas Neue Bold" panose="020B0606020202050201" pitchFamily="34" charset="0"/>
              </a:rPr>
              <a:t>Sử</a:t>
            </a:r>
            <a:r>
              <a:rPr lang="en-US" sz="3200" dirty="0">
                <a:solidFill>
                  <a:schemeClr val="bg1">
                    <a:lumMod val="85000"/>
                  </a:schemeClr>
                </a:solidFill>
                <a:latin typeface="#9Slide03 Bebas Neue Bold" panose="020B0606020202050201" pitchFamily="34" charset="0"/>
              </a:rPr>
              <a:t> </a:t>
            </a:r>
            <a:r>
              <a:rPr lang="en-US" sz="3200" dirty="0" err="1">
                <a:solidFill>
                  <a:schemeClr val="bg1">
                    <a:lumMod val="85000"/>
                  </a:schemeClr>
                </a:solidFill>
                <a:latin typeface="#9Slide03 Bebas Neue Bold" panose="020B0606020202050201" pitchFamily="34" charset="0"/>
              </a:rPr>
              <a:t>dụng</a:t>
            </a:r>
            <a:r>
              <a:rPr lang="en-US" sz="3200" dirty="0">
                <a:solidFill>
                  <a:schemeClr val="bg1">
                    <a:lumMod val="85000"/>
                  </a:schemeClr>
                </a:solidFill>
                <a:latin typeface="#9Slide03 Bebas Neue Bold" panose="020B0606020202050201" pitchFamily="34" charset="0"/>
              </a:rPr>
              <a:t> HỢP LÍ TÀI NGUYÊN THIÊN NHIÊN</a:t>
            </a:r>
            <a:endParaRPr lang="en-US" sz="2800" dirty="0">
              <a:solidFill>
                <a:schemeClr val="bg1">
                  <a:lumMod val="85000"/>
                </a:schemeClr>
              </a:solidFill>
              <a:latin typeface="#9Slide03 Bebas Neue Bold" panose="020B0606020202050201" pitchFamily="34" charset="0"/>
            </a:endParaRPr>
          </a:p>
        </p:txBody>
      </p:sp>
      <p:sp>
        <p:nvSpPr>
          <p:cNvPr id="10" name="Rectangle: Single Corner Snipped 9">
            <a:extLst>
              <a:ext uri="{FF2B5EF4-FFF2-40B4-BE49-F238E27FC236}">
                <a16:creationId xmlns:a16="http://schemas.microsoft.com/office/drawing/2014/main" id="{42F22874-0A12-F548-DDD1-4234770E9916}"/>
              </a:ext>
            </a:extLst>
          </p:cNvPr>
          <p:cNvSpPr/>
          <p:nvPr/>
        </p:nvSpPr>
        <p:spPr>
          <a:xfrm>
            <a:off x="6096000" y="0"/>
            <a:ext cx="5994400" cy="527538"/>
          </a:xfrm>
          <a:prstGeom prst="snip1Rect">
            <a:avLst>
              <a:gd name="adj" fmla="val 28889"/>
            </a:avLst>
          </a:prstGeom>
          <a:solidFill>
            <a:srgbClr val="0070C0"/>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6" name="Rounded Rectangle 5">
            <a:extLst>
              <a:ext uri="{FF2B5EF4-FFF2-40B4-BE49-F238E27FC236}">
                <a16:creationId xmlns:a16="http://schemas.microsoft.com/office/drawing/2014/main" id="{6A72B566-5675-BFD6-5AC4-DC5D4160E5F9}"/>
              </a:ext>
            </a:extLst>
          </p:cNvPr>
          <p:cNvSpPr/>
          <p:nvPr/>
        </p:nvSpPr>
        <p:spPr>
          <a:xfrm>
            <a:off x="6382006" y="-30481"/>
            <a:ext cx="5361427" cy="5275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dirty="0">
                <a:solidFill>
                  <a:schemeClr val="bg1">
                    <a:lumMod val="85000"/>
                  </a:schemeClr>
                </a:solidFill>
                <a:latin typeface="#9Slide03 Bebas Neue Bold" panose="020B0606020202050201" pitchFamily="34" charset="0"/>
              </a:rPr>
              <a:t>ii. </a:t>
            </a:r>
            <a:r>
              <a:rPr lang="en-US" sz="3600" dirty="0" err="1">
                <a:solidFill>
                  <a:schemeClr val="bg1">
                    <a:lumMod val="85000"/>
                  </a:schemeClr>
                </a:solidFill>
                <a:latin typeface="#9Slide03 Bebas Neue Bold" panose="020B0606020202050201" pitchFamily="34" charset="0"/>
              </a:rPr>
              <a:t>Vấn</a:t>
            </a:r>
            <a:r>
              <a:rPr lang="en-US" sz="3600" dirty="0">
                <a:solidFill>
                  <a:schemeClr val="bg1">
                    <a:lumMod val="85000"/>
                  </a:schemeClr>
                </a:solidFill>
                <a:latin typeface="#9Slide03 Bebas Neue Bold" panose="020B0606020202050201" pitchFamily="34" charset="0"/>
              </a:rPr>
              <a:t> </a:t>
            </a:r>
            <a:r>
              <a:rPr lang="en-US" sz="3600" dirty="0" err="1">
                <a:solidFill>
                  <a:schemeClr val="bg1">
                    <a:lumMod val="85000"/>
                  </a:schemeClr>
                </a:solidFill>
                <a:latin typeface="#9Slide03 Bebas Neue Bold" panose="020B0606020202050201" pitchFamily="34" charset="0"/>
              </a:rPr>
              <a:t>đề</a:t>
            </a:r>
            <a:r>
              <a:rPr lang="en-US" sz="3600" dirty="0">
                <a:solidFill>
                  <a:schemeClr val="bg1">
                    <a:lumMod val="85000"/>
                  </a:schemeClr>
                </a:solidFill>
                <a:latin typeface="#9Slide03 Bebas Neue Bold" panose="020B0606020202050201" pitchFamily="34" charset="0"/>
              </a:rPr>
              <a:t> </a:t>
            </a:r>
            <a:r>
              <a:rPr lang="en-US" sz="3600" dirty="0" err="1">
                <a:solidFill>
                  <a:schemeClr val="bg1">
                    <a:lumMod val="85000"/>
                  </a:schemeClr>
                </a:solidFill>
                <a:latin typeface="#9Slide03 Bebas Neue Bold" panose="020B0606020202050201" pitchFamily="34" charset="0"/>
              </a:rPr>
              <a:t>Bảo</a:t>
            </a:r>
            <a:r>
              <a:rPr lang="en-US" sz="3600" dirty="0">
                <a:solidFill>
                  <a:schemeClr val="bg1">
                    <a:lumMod val="85000"/>
                  </a:schemeClr>
                </a:solidFill>
                <a:latin typeface="#9Slide03 Bebas Neue Bold" panose="020B0606020202050201" pitchFamily="34" charset="0"/>
              </a:rPr>
              <a:t> </a:t>
            </a:r>
            <a:r>
              <a:rPr lang="en-US" sz="3600" dirty="0" err="1">
                <a:solidFill>
                  <a:schemeClr val="bg1">
                    <a:lumMod val="85000"/>
                  </a:schemeClr>
                </a:solidFill>
                <a:latin typeface="#9Slide03 Bebas Neue Bold" panose="020B0606020202050201" pitchFamily="34" charset="0"/>
              </a:rPr>
              <a:t>vệ</a:t>
            </a:r>
            <a:r>
              <a:rPr lang="en-US" sz="3600" dirty="0">
                <a:solidFill>
                  <a:schemeClr val="bg1">
                    <a:lumMod val="85000"/>
                  </a:schemeClr>
                </a:solidFill>
                <a:latin typeface="#9Slide03 Bebas Neue Bold" panose="020B0606020202050201" pitchFamily="34" charset="0"/>
              </a:rPr>
              <a:t> </a:t>
            </a:r>
            <a:r>
              <a:rPr lang="en-US" sz="3600" dirty="0" err="1">
                <a:solidFill>
                  <a:schemeClr val="bg1">
                    <a:lumMod val="85000"/>
                  </a:schemeClr>
                </a:solidFill>
                <a:latin typeface="#9Slide03 Bebas Neue Bold" panose="020B0606020202050201" pitchFamily="34" charset="0"/>
              </a:rPr>
              <a:t>môi</a:t>
            </a:r>
            <a:r>
              <a:rPr lang="en-US" sz="3600" dirty="0">
                <a:solidFill>
                  <a:schemeClr val="bg1">
                    <a:lumMod val="85000"/>
                  </a:schemeClr>
                </a:solidFill>
                <a:latin typeface="#9Slide03 Bebas Neue Bold" panose="020B0606020202050201" pitchFamily="34" charset="0"/>
              </a:rPr>
              <a:t> </a:t>
            </a:r>
            <a:r>
              <a:rPr lang="en-US" sz="3600" dirty="0" err="1">
                <a:solidFill>
                  <a:schemeClr val="bg1">
                    <a:lumMod val="85000"/>
                  </a:schemeClr>
                </a:solidFill>
                <a:latin typeface="#9Slide03 Bebas Neue Bold" panose="020B0606020202050201" pitchFamily="34" charset="0"/>
              </a:rPr>
              <a:t>trường</a:t>
            </a:r>
            <a:endParaRPr lang="en-US" sz="3600" dirty="0">
              <a:solidFill>
                <a:schemeClr val="bg1">
                  <a:lumMod val="85000"/>
                </a:schemeClr>
              </a:solidFill>
              <a:latin typeface="#9Slide03 Bebas Neue Bold" panose="020B0606020202050201" pitchFamily="34" charset="0"/>
            </a:endParaRPr>
          </a:p>
        </p:txBody>
      </p:sp>
      <p:pic>
        <p:nvPicPr>
          <p:cNvPr id="11" name="Content Placeholder 16" descr="Green environment containing rocks with wind power turbines">
            <a:extLst>
              <a:ext uri="{FF2B5EF4-FFF2-40B4-BE49-F238E27FC236}">
                <a16:creationId xmlns:a16="http://schemas.microsoft.com/office/drawing/2014/main" id="{95AD1149-983F-427D-2696-8DDB65A831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7266" y="1270156"/>
            <a:ext cx="2281978" cy="15970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descr="A green landscape with hands and a globe&#10;&#10;Description automatically generated">
            <a:extLst>
              <a:ext uri="{FF2B5EF4-FFF2-40B4-BE49-F238E27FC236}">
                <a16:creationId xmlns:a16="http://schemas.microsoft.com/office/drawing/2014/main" id="{E44E5676-880D-857D-98EA-7D7D15AB8C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30269" y="1649717"/>
            <a:ext cx="4666956" cy="4271710"/>
          </a:xfrm>
          <a:prstGeom prst="rect">
            <a:avLst/>
          </a:prstGeom>
          <a:ln>
            <a:noFill/>
          </a:ln>
          <a:effectLst>
            <a:outerShdw blurRad="292100" dist="139700" dir="2700000" algn="tl" rotWithShape="0">
              <a:srgbClr val="333333">
                <a:alpha val="65000"/>
              </a:srgbClr>
            </a:outerShdw>
          </a:effectLst>
        </p:spPr>
      </p:pic>
      <p:pic>
        <p:nvPicPr>
          <p:cNvPr id="12" name="Graphic 11" descr="Open book outline">
            <a:extLst>
              <a:ext uri="{FF2B5EF4-FFF2-40B4-BE49-F238E27FC236}">
                <a16:creationId xmlns:a16="http://schemas.microsoft.com/office/drawing/2014/main" id="{B0AD4014-3FF8-7758-01C1-2AE76D4B7FB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51951" y="1760326"/>
            <a:ext cx="616666" cy="616666"/>
          </a:xfrm>
          <a:prstGeom prst="rect">
            <a:avLst/>
          </a:prstGeom>
        </p:spPr>
      </p:pic>
      <p:pic>
        <p:nvPicPr>
          <p:cNvPr id="20" name="Graphic 19" descr="Alarm clock with solid fill">
            <a:extLst>
              <a:ext uri="{FF2B5EF4-FFF2-40B4-BE49-F238E27FC236}">
                <a16:creationId xmlns:a16="http://schemas.microsoft.com/office/drawing/2014/main" id="{5A1796F5-D6F8-1A1A-A5D2-1582AECD478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73992" y="4990318"/>
            <a:ext cx="665368" cy="665368"/>
          </a:xfrm>
          <a:prstGeom prst="rect">
            <a:avLst/>
          </a:prstGeom>
        </p:spPr>
      </p:pic>
      <p:pic>
        <p:nvPicPr>
          <p:cNvPr id="16" name="Graphic 15" descr="Programmer female with solid fill">
            <a:extLst>
              <a:ext uri="{FF2B5EF4-FFF2-40B4-BE49-F238E27FC236}">
                <a16:creationId xmlns:a16="http://schemas.microsoft.com/office/drawing/2014/main" id="{9DC71985-A4FA-DC49-3E7C-ACB4689975A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02675" y="2749268"/>
            <a:ext cx="509654" cy="509654"/>
          </a:xfrm>
          <a:prstGeom prst="rect">
            <a:avLst/>
          </a:prstGeom>
        </p:spPr>
      </p:pic>
      <p:cxnSp>
        <p:nvCxnSpPr>
          <p:cNvPr id="24" name="Straight Connector 23">
            <a:extLst>
              <a:ext uri="{FF2B5EF4-FFF2-40B4-BE49-F238E27FC236}">
                <a16:creationId xmlns:a16="http://schemas.microsoft.com/office/drawing/2014/main" id="{393D06D0-E43E-E46E-BBF1-12A76C9EB011}"/>
              </a:ext>
            </a:extLst>
          </p:cNvPr>
          <p:cNvCxnSpPr>
            <a:cxnSpLocks/>
          </p:cNvCxnSpPr>
          <p:nvPr/>
        </p:nvCxnSpPr>
        <p:spPr>
          <a:xfrm>
            <a:off x="-2537122" y="1470052"/>
            <a:ext cx="2439581" cy="0"/>
          </a:xfrm>
          <a:prstGeom prst="line">
            <a:avLst/>
          </a:prstGeom>
          <a:ln w="28575">
            <a:solidFill>
              <a:srgbClr val="00206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17E66448-2AC3-4F45-AA1B-347BD1A058BE}"/>
              </a:ext>
            </a:extLst>
          </p:cNvPr>
          <p:cNvPicPr>
            <a:picLocks noChangeAspect="1"/>
          </p:cNvPicPr>
          <p:nvPr/>
        </p:nvPicPr>
        <p:blipFill>
          <a:blip r:embed="rId11"/>
          <a:stretch>
            <a:fillRect/>
          </a:stretch>
        </p:blipFill>
        <p:spPr>
          <a:xfrm>
            <a:off x="3975734" y="7576919"/>
            <a:ext cx="4037332" cy="2609427"/>
          </a:xfrm>
          <a:prstGeom prst="rect">
            <a:avLst/>
          </a:prstGeom>
        </p:spPr>
      </p:pic>
      <p:pic>
        <p:nvPicPr>
          <p:cNvPr id="35" name="Picture 34" descr="A cartoon pencil holding a fan&#10;&#10;Description automatically generated">
            <a:extLst>
              <a:ext uri="{FF2B5EF4-FFF2-40B4-BE49-F238E27FC236}">
                <a16:creationId xmlns:a16="http://schemas.microsoft.com/office/drawing/2014/main" id="{287559D6-EE55-F3AF-FEF1-A8E853DF758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762265" y="2106932"/>
            <a:ext cx="2163603" cy="2644136"/>
          </a:xfrm>
          <a:prstGeom prst="rect">
            <a:avLst/>
          </a:prstGeom>
        </p:spPr>
      </p:pic>
      <p:pic>
        <p:nvPicPr>
          <p:cNvPr id="22" name="Graphic 21" descr="Right pointing backhand index with solid fill">
            <a:extLst>
              <a:ext uri="{FF2B5EF4-FFF2-40B4-BE49-F238E27FC236}">
                <a16:creationId xmlns:a16="http://schemas.microsoft.com/office/drawing/2014/main" id="{D1A475DD-C9C0-E92C-2184-F04ECB95CAD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39913" y="2210603"/>
            <a:ext cx="509655" cy="509655"/>
          </a:xfrm>
          <a:prstGeom prst="rect">
            <a:avLst/>
          </a:prstGeom>
        </p:spPr>
      </p:pic>
      <p:pic>
        <p:nvPicPr>
          <p:cNvPr id="23" name="Graphic 22" descr="Right pointing backhand index with solid fill">
            <a:extLst>
              <a:ext uri="{FF2B5EF4-FFF2-40B4-BE49-F238E27FC236}">
                <a16:creationId xmlns:a16="http://schemas.microsoft.com/office/drawing/2014/main" id="{ADB5C70C-91F1-18AD-EF3A-ADD509AB927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98625" y="2979644"/>
            <a:ext cx="629518" cy="629518"/>
          </a:xfrm>
          <a:prstGeom prst="rect">
            <a:avLst/>
          </a:prstGeom>
        </p:spPr>
      </p:pic>
      <p:pic>
        <p:nvPicPr>
          <p:cNvPr id="26" name="Graphic 25" descr="Right pointing backhand index with solid fill">
            <a:extLst>
              <a:ext uri="{FF2B5EF4-FFF2-40B4-BE49-F238E27FC236}">
                <a16:creationId xmlns:a16="http://schemas.microsoft.com/office/drawing/2014/main" id="{C3D0E454-B4C8-BD23-4A56-90B26F90A22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98625" y="3653862"/>
            <a:ext cx="629518" cy="629518"/>
          </a:xfrm>
          <a:prstGeom prst="rect">
            <a:avLst/>
          </a:prstGeom>
        </p:spPr>
      </p:pic>
      <p:pic>
        <p:nvPicPr>
          <p:cNvPr id="28" name="Picture 27" descr="A group of people sitting at a table&#10;&#10;Description automatically generated">
            <a:extLst>
              <a:ext uri="{FF2B5EF4-FFF2-40B4-BE49-F238E27FC236}">
                <a16:creationId xmlns:a16="http://schemas.microsoft.com/office/drawing/2014/main" id="{A2D379D0-2F1F-83B3-27E7-10F2A12B069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836506" y="4629859"/>
            <a:ext cx="2388463" cy="1791348"/>
          </a:xfrm>
          <a:prstGeom prst="rect">
            <a:avLst/>
          </a:prstGeom>
        </p:spPr>
      </p:pic>
      <p:sp>
        <p:nvSpPr>
          <p:cNvPr id="29" name="Rounded Rectangle 3">
            <a:extLst>
              <a:ext uri="{FF2B5EF4-FFF2-40B4-BE49-F238E27FC236}">
                <a16:creationId xmlns:a16="http://schemas.microsoft.com/office/drawing/2014/main" id="{88C2087A-960E-706D-3648-51D84A3C4239}"/>
              </a:ext>
            </a:extLst>
          </p:cNvPr>
          <p:cNvSpPr/>
          <p:nvPr/>
        </p:nvSpPr>
        <p:spPr>
          <a:xfrm>
            <a:off x="1156629" y="1147584"/>
            <a:ext cx="3536089" cy="527538"/>
          </a:xfrm>
          <a:prstGeom prst="roundRect">
            <a:avLst>
              <a:gd name="adj" fmla="val 1371"/>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latin typeface="#9Slide03 Bebas Neue Bold" panose="020B0606020202050201" pitchFamily="34" charset="0"/>
              </a:rPr>
              <a:t>CHUYỂN GIAO NHIỆM VỤ</a:t>
            </a:r>
          </a:p>
        </p:txBody>
      </p:sp>
      <p:sp>
        <p:nvSpPr>
          <p:cNvPr id="4" name="TextBox 3">
            <a:extLst>
              <a:ext uri="{FF2B5EF4-FFF2-40B4-BE49-F238E27FC236}">
                <a16:creationId xmlns:a16="http://schemas.microsoft.com/office/drawing/2014/main" id="{B0A52968-11B4-5A93-8420-D0CDE6B9A049}"/>
              </a:ext>
            </a:extLst>
          </p:cNvPr>
          <p:cNvSpPr txBox="1"/>
          <p:nvPr/>
        </p:nvSpPr>
        <p:spPr>
          <a:xfrm>
            <a:off x="835359" y="1675122"/>
            <a:ext cx="5785185" cy="4000903"/>
          </a:xfrm>
          <a:prstGeom prst="rect">
            <a:avLst/>
          </a:prstGeom>
          <a:noFill/>
        </p:spPr>
        <p:txBody>
          <a:bodyPr wrap="square">
            <a:spAutoFit/>
          </a:bodyPr>
          <a:lstStyle/>
          <a:p>
            <a:pPr indent="180340" algn="ctr">
              <a:lnSpc>
                <a:spcPct val="150000"/>
              </a:lnSpc>
              <a:spcAft>
                <a:spcPts val="600"/>
              </a:spcAft>
              <a:tabLst>
                <a:tab pos="3893820" algn="l"/>
              </a:tabLst>
            </a:pPr>
            <a:r>
              <a:rPr lang="en-US" b="1" dirty="0" err="1">
                <a:solidFill>
                  <a:srgbClr val="C00000"/>
                </a:solidFill>
                <a:effectLst/>
                <a:latin typeface="#9Slide03 Oswald Light" panose="00000400000000000000" pitchFamily="2" charset="0"/>
                <a:ea typeface="Cambria" panose="02040503050406030204" pitchFamily="18" charset="0"/>
                <a:cs typeface="Times New Roman" panose="02020603050405020304" pitchFamily="18" charset="0"/>
              </a:rPr>
              <a:t>Đại</a:t>
            </a:r>
            <a:r>
              <a:rPr lang="en-US" b="1" dirty="0">
                <a:solidFill>
                  <a:srgbClr val="C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b="1" dirty="0" err="1">
                <a:solidFill>
                  <a:srgbClr val="C00000"/>
                </a:solidFill>
                <a:effectLst/>
                <a:latin typeface="#9Slide03 Oswald Light" panose="00000400000000000000" pitchFamily="2" charset="0"/>
                <a:ea typeface="Cambria" panose="02040503050406030204" pitchFamily="18" charset="0"/>
                <a:cs typeface="Times New Roman" panose="02020603050405020304" pitchFamily="18" charset="0"/>
              </a:rPr>
              <a:t>biểu</a:t>
            </a:r>
            <a:r>
              <a:rPr lang="en-US" b="1" dirty="0">
                <a:solidFill>
                  <a:srgbClr val="C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b="1" dirty="0" err="1">
                <a:solidFill>
                  <a:srgbClr val="C00000"/>
                </a:solidFill>
                <a:effectLst/>
                <a:latin typeface="#9Slide03 Oswald Light" panose="00000400000000000000" pitchFamily="2" charset="0"/>
                <a:ea typeface="Cambria" panose="02040503050406030204" pitchFamily="18" charset="0"/>
                <a:cs typeface="Times New Roman" panose="02020603050405020304" pitchFamily="18" charset="0"/>
              </a:rPr>
              <a:t>chất</a:t>
            </a:r>
            <a:r>
              <a:rPr lang="en-US" b="1" dirty="0">
                <a:solidFill>
                  <a:srgbClr val="C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b="1" dirty="0" err="1">
                <a:solidFill>
                  <a:srgbClr val="C00000"/>
                </a:solidFill>
                <a:effectLst/>
                <a:latin typeface="#9Slide03 Oswald Light" panose="00000400000000000000" pitchFamily="2" charset="0"/>
                <a:ea typeface="Cambria" panose="02040503050406030204" pitchFamily="18" charset="0"/>
                <a:cs typeface="Times New Roman" panose="02020603050405020304" pitchFamily="18" charset="0"/>
              </a:rPr>
              <a:t>vấn</a:t>
            </a:r>
            <a:r>
              <a:rPr lang="en-US" b="1" dirty="0">
                <a:solidFill>
                  <a:srgbClr val="C00000"/>
                </a:solidFill>
                <a:effectLst/>
                <a:latin typeface="#9Slide03 Oswald Light" panose="00000400000000000000" pitchFamily="2" charset="0"/>
                <a:ea typeface="Cambria" panose="02040503050406030204" pitchFamily="18" charset="0"/>
                <a:cs typeface="Times New Roman" panose="02020603050405020304" pitchFamily="18" charset="0"/>
              </a:rPr>
              <a:t> – </a:t>
            </a:r>
            <a:r>
              <a:rPr lang="en-US" b="1" dirty="0" err="1">
                <a:solidFill>
                  <a:srgbClr val="C00000"/>
                </a:solidFill>
                <a:effectLst/>
                <a:latin typeface="#9Slide03 Oswald Light" panose="00000400000000000000" pitchFamily="2" charset="0"/>
                <a:ea typeface="Cambria" panose="02040503050406030204" pitchFamily="18" charset="0"/>
                <a:cs typeface="Times New Roman" panose="02020603050405020304" pitchFamily="18" charset="0"/>
              </a:rPr>
              <a:t>Bộ</a:t>
            </a:r>
            <a:r>
              <a:rPr lang="en-US" b="1" dirty="0">
                <a:solidFill>
                  <a:srgbClr val="C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b="1" dirty="0" err="1">
                <a:solidFill>
                  <a:srgbClr val="C00000"/>
                </a:solidFill>
                <a:effectLst/>
                <a:latin typeface="#9Slide03 Oswald Light" panose="00000400000000000000" pitchFamily="2" charset="0"/>
                <a:ea typeface="Cambria" panose="02040503050406030204" pitchFamily="18" charset="0"/>
                <a:cs typeface="Times New Roman" panose="02020603050405020304" pitchFamily="18" charset="0"/>
              </a:rPr>
              <a:t>trưởng</a:t>
            </a:r>
            <a:r>
              <a:rPr lang="en-US" b="1" dirty="0">
                <a:solidFill>
                  <a:srgbClr val="C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b="1" dirty="0" err="1">
                <a:solidFill>
                  <a:srgbClr val="C00000"/>
                </a:solidFill>
                <a:effectLst/>
                <a:latin typeface="#9Slide03 Oswald Light" panose="00000400000000000000" pitchFamily="2" charset="0"/>
                <a:ea typeface="Cambria" panose="02040503050406030204" pitchFamily="18" charset="0"/>
                <a:cs typeface="Times New Roman" panose="02020603050405020304" pitchFamily="18" charset="0"/>
              </a:rPr>
              <a:t>trả</a:t>
            </a:r>
            <a:r>
              <a:rPr lang="en-US" b="1" dirty="0">
                <a:solidFill>
                  <a:srgbClr val="C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b="1" dirty="0" err="1">
                <a:solidFill>
                  <a:srgbClr val="C00000"/>
                </a:solidFill>
                <a:effectLst/>
                <a:latin typeface="#9Slide03 Oswald Light" panose="00000400000000000000" pitchFamily="2" charset="0"/>
                <a:ea typeface="Cambria" panose="02040503050406030204" pitchFamily="18" charset="0"/>
                <a:cs typeface="Times New Roman" panose="02020603050405020304" pitchFamily="18" charset="0"/>
              </a:rPr>
              <a:t>lời</a:t>
            </a:r>
            <a:r>
              <a:rPr lang="en-US" b="1" dirty="0">
                <a:solidFill>
                  <a:srgbClr val="C00000"/>
                </a:solidFill>
                <a:effectLst/>
                <a:latin typeface="#9Slide03 Oswald Light" panose="00000400000000000000" pitchFamily="2" charset="0"/>
                <a:ea typeface="Cambria" panose="02040503050406030204" pitchFamily="18" charset="0"/>
                <a:cs typeface="Times New Roman" panose="02020603050405020304" pitchFamily="18" charset="0"/>
              </a:rPr>
              <a:t>	</a:t>
            </a:r>
            <a:endParaRPr lang="en-US" b="1" dirty="0">
              <a:solidFill>
                <a:srgbClr val="C00000"/>
              </a:solidFill>
              <a:latin typeface="#9Slide03 Oswald Light" panose="00000400000000000000" pitchFamily="2" charset="0"/>
              <a:ea typeface="Cambria" panose="02040503050406030204" pitchFamily="18" charset="0"/>
            </a:endParaRPr>
          </a:p>
          <a:p>
            <a:pPr indent="180340" algn="just">
              <a:lnSpc>
                <a:spcPct val="150000"/>
              </a:lnSpc>
              <a:spcAft>
                <a:spcPts val="600"/>
              </a:spcAft>
              <a:tabLst>
                <a:tab pos="3893820" algn="l"/>
              </a:tabLst>
            </a:pPr>
            <a:r>
              <a:rPr lang="en-US" dirty="0" err="1">
                <a:latin typeface="#9Slide03 Oswald Light" panose="00000400000000000000" pitchFamily="2" charset="0"/>
                <a:ea typeface="Cambria" panose="02040503050406030204" pitchFamily="18" charset="0"/>
                <a:cs typeface="Times New Roman" panose="02020603050405020304" pitchFamily="18" charset="0"/>
              </a:rPr>
              <a:t>Hình</a:t>
            </a:r>
            <a:r>
              <a:rPr lang="en-US" dirty="0">
                <a:latin typeface="#9Slide03 Oswald Light" panose="00000400000000000000" pitchFamily="2" charset="0"/>
                <a:ea typeface="Cambria" panose="02040503050406030204" pitchFamily="18" charset="0"/>
                <a:cs typeface="Times New Roman" panose="02020603050405020304" pitchFamily="18" charset="0"/>
              </a:rPr>
              <a:t> </a:t>
            </a:r>
            <a:r>
              <a:rPr lang="en-US" dirty="0" err="1">
                <a:latin typeface="#9Slide03 Oswald Light" panose="00000400000000000000" pitchFamily="2" charset="0"/>
                <a:ea typeface="Cambria" panose="02040503050406030204" pitchFamily="18" charset="0"/>
                <a:cs typeface="Times New Roman" panose="02020603050405020304" pitchFamily="18" charset="0"/>
              </a:rPr>
              <a:t>thành</a:t>
            </a:r>
            <a:r>
              <a:rPr lang="en-US" dirty="0">
                <a:latin typeface="#9Slide03 Oswald Light" panose="00000400000000000000" pitchFamily="2" charset="0"/>
                <a:ea typeface="Cambria" panose="02040503050406030204" pitchFamily="18" charset="0"/>
                <a:cs typeface="Times New Roman" panose="02020603050405020304" pitchFamily="18" charset="0"/>
              </a:rPr>
              <a:t> 6 </a:t>
            </a:r>
            <a:r>
              <a:rPr lang="en-US" dirty="0" err="1">
                <a:latin typeface="#9Slide03 Oswald Light" panose="00000400000000000000" pitchFamily="2" charset="0"/>
                <a:ea typeface="Cambria" panose="02040503050406030204" pitchFamily="18" charset="0"/>
                <a:cs typeface="Times New Roman" panose="02020603050405020304" pitchFamily="18" charset="0"/>
              </a:rPr>
              <a:t>nhóm</a:t>
            </a:r>
            <a:r>
              <a:rPr lang="en-US" dirty="0">
                <a:latin typeface="#9Slide03 Oswald Light" panose="00000400000000000000" pitchFamily="2" charset="0"/>
                <a:ea typeface="Cambria" panose="02040503050406030204" pitchFamily="18" charset="0"/>
                <a:cs typeface="Times New Roman" panose="02020603050405020304" pitchFamily="18" charset="0"/>
              </a:rPr>
              <a:t> = 2 </a:t>
            </a:r>
            <a:r>
              <a:rPr lang="en-US" dirty="0" err="1">
                <a:latin typeface="#9Slide03 Oswald Light" panose="00000400000000000000" pitchFamily="2" charset="0"/>
                <a:ea typeface="Cambria" panose="02040503050406030204" pitchFamily="18" charset="0"/>
                <a:cs typeface="Times New Roman" panose="02020603050405020304" pitchFamily="18" charset="0"/>
              </a:rPr>
              <a:t>cụm</a:t>
            </a:r>
            <a:endParaRPr lang="en-US" dirty="0">
              <a:latin typeface="#9Slide03 Oswald Light" panose="00000400000000000000" pitchFamily="2" charset="0"/>
              <a:ea typeface="Cambria" panose="02040503050406030204" pitchFamily="18" charset="0"/>
              <a:cs typeface="Times New Roman" panose="02020603050405020304" pitchFamily="18" charset="0"/>
            </a:endParaRPr>
          </a:p>
          <a:p>
            <a:pPr indent="180340" algn="just">
              <a:lnSpc>
                <a:spcPct val="200000"/>
              </a:lnSpc>
              <a:spcAft>
                <a:spcPts val="600"/>
              </a:spcAft>
              <a:tabLst>
                <a:tab pos="3893820" algn="l"/>
              </a:tabLst>
            </a:pPr>
            <a:r>
              <a:rPr lang="en-US" dirty="0" err="1">
                <a:latin typeface="#9Slide03 Oswald Light" panose="00000400000000000000" pitchFamily="2" charset="0"/>
                <a:ea typeface="Cambria" panose="02040503050406030204" pitchFamily="18" charset="0"/>
                <a:cs typeface="Times New Roman" panose="02020603050405020304" pitchFamily="18" charset="0"/>
              </a:rPr>
              <a:t>Đóng</a:t>
            </a:r>
            <a:r>
              <a:rPr lang="en-US" dirty="0">
                <a:latin typeface="#9Slide03 Oswald Light" panose="00000400000000000000" pitchFamily="2" charset="0"/>
                <a:ea typeface="Cambria" panose="02040503050406030204" pitchFamily="18" charset="0"/>
                <a:cs typeface="Times New Roman" panose="02020603050405020304" pitchFamily="18" charset="0"/>
              </a:rPr>
              <a:t> </a:t>
            </a:r>
            <a:r>
              <a:rPr lang="en-US" dirty="0" err="1">
                <a:latin typeface="#9Slide03 Oswald Light" panose="00000400000000000000" pitchFamily="2" charset="0"/>
                <a:ea typeface="Cambria" panose="02040503050406030204" pitchFamily="18" charset="0"/>
                <a:cs typeface="Times New Roman" panose="02020603050405020304" pitchFamily="18" charset="0"/>
              </a:rPr>
              <a:t>vai</a:t>
            </a:r>
            <a:r>
              <a:rPr lang="en-US" dirty="0">
                <a:latin typeface="#9Slide03 Oswald Light" panose="00000400000000000000" pitchFamily="2" charset="0"/>
                <a:ea typeface="Cambria" panose="02040503050406030204" pitchFamily="18" charset="0"/>
                <a:cs typeface="Times New Roman" panose="02020603050405020304" pitchFamily="18" charset="0"/>
              </a:rPr>
              <a:t>:</a:t>
            </a:r>
          </a:p>
          <a:p>
            <a:pPr marL="285750" indent="-285750" algn="just">
              <a:lnSpc>
                <a:spcPct val="150000"/>
              </a:lnSpc>
              <a:spcAft>
                <a:spcPts val="600"/>
              </a:spcAft>
              <a:buFont typeface="Courier New" panose="02070309020205020404" pitchFamily="49" charset="0"/>
              <a:buChar char="o"/>
              <a:tabLst>
                <a:tab pos="3893820" algn="l"/>
              </a:tabLst>
            </a:pPr>
            <a:r>
              <a:rPr lang="en-US" dirty="0" err="1">
                <a:latin typeface="#9Slide03 Oswald Light" panose="00000400000000000000" pitchFamily="2" charset="0"/>
                <a:ea typeface="Cambria" panose="02040503050406030204" pitchFamily="18" charset="0"/>
                <a:cs typeface="Times New Roman" panose="02020603050405020304" pitchFamily="18" charset="0"/>
              </a:rPr>
              <a:t>Cụm</a:t>
            </a:r>
            <a:r>
              <a:rPr lang="en-US" dirty="0">
                <a:latin typeface="#9Slide03 Oswald Light" panose="00000400000000000000" pitchFamily="2" charset="0"/>
                <a:ea typeface="Cambria" panose="02040503050406030204" pitchFamily="18" charset="0"/>
                <a:cs typeface="Times New Roman" panose="02020603050405020304" pitchFamily="18" charset="0"/>
              </a:rPr>
              <a:t> </a:t>
            </a:r>
            <a:r>
              <a:rPr lang="en-US" dirty="0" err="1">
                <a:latin typeface="#9Slide03 Oswald Light" panose="00000400000000000000" pitchFamily="2" charset="0"/>
                <a:ea typeface="Cambria" panose="02040503050406030204" pitchFamily="18" charset="0"/>
                <a:cs typeface="Times New Roman" panose="02020603050405020304" pitchFamily="18" charset="0"/>
              </a:rPr>
              <a:t>lẻ</a:t>
            </a:r>
            <a:r>
              <a:rPr lang="en-US" dirty="0">
                <a:latin typeface="#9Slide03 Oswald Light" panose="00000400000000000000" pitchFamily="2" charset="0"/>
                <a:ea typeface="Cambria" panose="02040503050406030204" pitchFamily="18" charset="0"/>
                <a:cs typeface="Times New Roman" panose="02020603050405020304" pitchFamily="18" charset="0"/>
              </a:rPr>
              <a:t> (</a:t>
            </a:r>
            <a:r>
              <a:rPr lang="en-US" dirty="0" err="1">
                <a:effectLst/>
                <a:latin typeface="#9Slide03 Oswald Light" panose="00000400000000000000" pitchFamily="2" charset="0"/>
                <a:ea typeface="Cambria" panose="02040503050406030204" pitchFamily="18" charset="0"/>
                <a:cs typeface="Times New Roman" panose="02020603050405020304" pitchFamily="18" charset="0"/>
              </a:rPr>
              <a:t>Đại</a:t>
            </a:r>
            <a:r>
              <a:rPr lang="en-US"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effectLst/>
                <a:latin typeface="#9Slide03 Oswald Light" panose="00000400000000000000" pitchFamily="2" charset="0"/>
                <a:ea typeface="Cambria" panose="02040503050406030204" pitchFamily="18" charset="0"/>
                <a:cs typeface="Times New Roman" panose="02020603050405020304" pitchFamily="18" charset="0"/>
              </a:rPr>
              <a:t>biểu</a:t>
            </a:r>
            <a:r>
              <a:rPr lang="en-US"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effectLst/>
                <a:latin typeface="#9Slide03 Oswald Light" panose="00000400000000000000" pitchFamily="2" charset="0"/>
                <a:ea typeface="Cambria" panose="02040503050406030204" pitchFamily="18" charset="0"/>
                <a:cs typeface="Times New Roman" panose="02020603050405020304" pitchFamily="18" charset="0"/>
              </a:rPr>
              <a:t>Phân</a:t>
            </a:r>
            <a:r>
              <a:rPr lang="en-US"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effectLst/>
                <a:latin typeface="#9Slide03 Oswald Light" panose="00000400000000000000" pitchFamily="2" charset="0"/>
                <a:ea typeface="Cambria" panose="02040503050406030204" pitchFamily="18" charset="0"/>
                <a:cs typeface="Times New Roman" panose="02020603050405020304" pitchFamily="18" charset="0"/>
              </a:rPr>
              <a:t>tích</a:t>
            </a:r>
            <a:r>
              <a:rPr lang="en-US"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effectLst/>
                <a:latin typeface="#9Slide03 Oswald Light" panose="00000400000000000000" pitchFamily="2" charset="0"/>
                <a:ea typeface="Cambria" panose="02040503050406030204" pitchFamily="18" charset="0"/>
                <a:cs typeface="Times New Roman" panose="02020603050405020304" pitchFamily="18" charset="0"/>
              </a:rPr>
              <a:t>tình</a:t>
            </a:r>
            <a:r>
              <a:rPr lang="en-US"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effectLst/>
                <a:latin typeface="#9Slide03 Oswald Light" panose="00000400000000000000" pitchFamily="2" charset="0"/>
                <a:ea typeface="Cambria" panose="02040503050406030204" pitchFamily="18" charset="0"/>
                <a:cs typeface="Times New Roman" panose="02020603050405020304" pitchFamily="18" charset="0"/>
              </a:rPr>
              <a:t>trạng</a:t>
            </a:r>
            <a:r>
              <a:rPr lang="en-US" dirty="0">
                <a:effectLst/>
                <a:latin typeface="#9Slide03 Oswald Light" panose="00000400000000000000" pitchFamily="2" charset="0"/>
                <a:ea typeface="Cambria" panose="02040503050406030204" pitchFamily="18" charset="0"/>
                <a:cs typeface="Times New Roman" panose="02020603050405020304" pitchFamily="18" charset="0"/>
              </a:rPr>
              <a:t> ô </a:t>
            </a:r>
            <a:r>
              <a:rPr lang="en-US" dirty="0" err="1">
                <a:effectLst/>
                <a:latin typeface="#9Slide03 Oswald Light" panose="00000400000000000000" pitchFamily="2" charset="0"/>
                <a:ea typeface="Cambria" panose="02040503050406030204" pitchFamily="18" charset="0"/>
                <a:cs typeface="Times New Roman" panose="02020603050405020304" pitchFamily="18" charset="0"/>
              </a:rPr>
              <a:t>nhiễm</a:t>
            </a:r>
            <a:r>
              <a:rPr lang="en-US"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effectLst/>
                <a:latin typeface="#9Slide03 Oswald Light" panose="00000400000000000000" pitchFamily="2" charset="0"/>
                <a:ea typeface="Cambria" panose="02040503050406030204" pitchFamily="18" charset="0"/>
                <a:cs typeface="Times New Roman" panose="02020603050405020304" pitchFamily="18" charset="0"/>
              </a:rPr>
              <a:t>môi</a:t>
            </a:r>
            <a:r>
              <a:rPr lang="en-US"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effectLst/>
                <a:latin typeface="#9Slide03 Oswald Light" panose="00000400000000000000" pitchFamily="2" charset="0"/>
                <a:ea typeface="Cambria" panose="02040503050406030204" pitchFamily="18" charset="0"/>
                <a:cs typeface="Times New Roman" panose="02020603050405020304" pitchFamily="18" charset="0"/>
              </a:rPr>
              <a:t>trường</a:t>
            </a:r>
            <a:r>
              <a:rPr lang="en-US"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effectLst/>
                <a:latin typeface="#9Slide03 Oswald Light" panose="00000400000000000000" pitchFamily="2" charset="0"/>
                <a:ea typeface="Cambria" panose="02040503050406030204" pitchFamily="18" charset="0"/>
                <a:cs typeface="Times New Roman" panose="02020603050405020304" pitchFamily="18" charset="0"/>
              </a:rPr>
              <a:t>nước</a:t>
            </a:r>
            <a:r>
              <a:rPr lang="en-US" dirty="0">
                <a:effectLst/>
                <a:latin typeface="#9Slide03 Oswald Light" panose="00000400000000000000" pitchFamily="2" charset="0"/>
                <a:ea typeface="Cambria" panose="02040503050406030204" pitchFamily="18" charset="0"/>
                <a:cs typeface="Times New Roman" panose="02020603050405020304" pitchFamily="18" charset="0"/>
              </a:rPr>
              <a:t> ta </a:t>
            </a:r>
            <a:r>
              <a:rPr lang="en-US" dirty="0" err="1">
                <a:effectLst/>
                <a:latin typeface="#9Slide03 Oswald Light" panose="00000400000000000000" pitchFamily="2" charset="0"/>
                <a:ea typeface="Cambria" panose="02040503050406030204" pitchFamily="18" charset="0"/>
                <a:cs typeface="Times New Roman" panose="02020603050405020304" pitchFamily="18" charset="0"/>
              </a:rPr>
              <a:t>hiện</a:t>
            </a:r>
            <a:r>
              <a:rPr lang="en-US" dirty="0">
                <a:effectLst/>
                <a:latin typeface="#9Slide03 Oswald Light" panose="00000400000000000000" pitchFamily="2" charset="0"/>
                <a:ea typeface="Cambria" panose="02040503050406030204" pitchFamily="18" charset="0"/>
                <a:cs typeface="Times New Roman" panose="02020603050405020304" pitchFamily="18" charset="0"/>
              </a:rPr>
              <a:t> nay.</a:t>
            </a:r>
            <a:endParaRPr lang="en-US" dirty="0">
              <a:latin typeface="#9Slide03 Oswald Light" panose="00000400000000000000" pitchFamily="2" charset="0"/>
              <a:ea typeface="Cambria" panose="02040503050406030204" pitchFamily="18" charset="0"/>
            </a:endParaRPr>
          </a:p>
          <a:p>
            <a:pPr marL="285750" indent="-285750" algn="just">
              <a:lnSpc>
                <a:spcPct val="150000"/>
              </a:lnSpc>
              <a:spcAft>
                <a:spcPts val="600"/>
              </a:spcAft>
              <a:buFont typeface="Courier New" panose="02070309020205020404" pitchFamily="49" charset="0"/>
              <a:buChar char="o"/>
              <a:tabLst>
                <a:tab pos="3893820" algn="l"/>
              </a:tabLst>
            </a:pPr>
            <a:r>
              <a:rPr lang="en-US" dirty="0" err="1">
                <a:effectLst/>
                <a:latin typeface="#9Slide03 Oswald Light" panose="00000400000000000000" pitchFamily="2" charset="0"/>
                <a:ea typeface="Cambria" panose="02040503050406030204" pitchFamily="18" charset="0"/>
                <a:cs typeface="Times New Roman" panose="02020603050405020304" pitchFamily="18" charset="0"/>
              </a:rPr>
              <a:t>C</a:t>
            </a:r>
            <a:r>
              <a:rPr lang="en-US" dirty="0" err="1">
                <a:latin typeface="#9Slide03 Oswald Light" panose="00000400000000000000" pitchFamily="2" charset="0"/>
                <a:ea typeface="Cambria" panose="02040503050406030204" pitchFamily="18" charset="0"/>
                <a:cs typeface="Times New Roman" panose="02020603050405020304" pitchFamily="18" charset="0"/>
              </a:rPr>
              <a:t>ụm</a:t>
            </a:r>
            <a:r>
              <a:rPr lang="en-US" dirty="0">
                <a:latin typeface="#9Slide03 Oswald Light" panose="00000400000000000000" pitchFamily="2" charset="0"/>
                <a:ea typeface="Cambria" panose="02040503050406030204" pitchFamily="18" charset="0"/>
                <a:cs typeface="Times New Roman" panose="02020603050405020304" pitchFamily="18" charset="0"/>
              </a:rPr>
              <a:t> </a:t>
            </a:r>
            <a:r>
              <a:rPr lang="en-US" dirty="0" err="1">
                <a:latin typeface="#9Slide03 Oswald Light" panose="00000400000000000000" pitchFamily="2" charset="0"/>
                <a:ea typeface="Cambria" panose="02040503050406030204" pitchFamily="18" charset="0"/>
                <a:cs typeface="Times New Roman" panose="02020603050405020304" pitchFamily="18" charset="0"/>
              </a:rPr>
              <a:t>chẵn</a:t>
            </a:r>
            <a:r>
              <a:rPr lang="en-US" dirty="0">
                <a:latin typeface="#9Slide03 Oswald Light" panose="00000400000000000000" pitchFamily="2" charset="0"/>
                <a:ea typeface="Cambria" panose="02040503050406030204" pitchFamily="18" charset="0"/>
                <a:cs typeface="Times New Roman" panose="02020603050405020304" pitchFamily="18" charset="0"/>
              </a:rPr>
              <a:t> (</a:t>
            </a:r>
            <a:r>
              <a:rPr lang="en-US" dirty="0" err="1">
                <a:effectLst/>
                <a:latin typeface="#9Slide03 Oswald Light" panose="00000400000000000000" pitchFamily="2" charset="0"/>
                <a:ea typeface="Cambria" panose="02040503050406030204" pitchFamily="18" charset="0"/>
                <a:cs typeface="Times New Roman" panose="02020603050405020304" pitchFamily="18" charset="0"/>
              </a:rPr>
              <a:t>Bộ</a:t>
            </a:r>
            <a:r>
              <a:rPr lang="en-US"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effectLst/>
                <a:latin typeface="#9Slide03 Oswald Light" panose="00000400000000000000" pitchFamily="2" charset="0"/>
                <a:ea typeface="Cambria" panose="02040503050406030204" pitchFamily="18" charset="0"/>
                <a:cs typeface="Times New Roman" panose="02020603050405020304" pitchFamily="18" charset="0"/>
              </a:rPr>
              <a:t>trưởng</a:t>
            </a:r>
            <a:r>
              <a:rPr lang="en-US"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effectLst/>
                <a:latin typeface="#9Slide03 Oswald Light" panose="00000400000000000000" pitchFamily="2" charset="0"/>
                <a:ea typeface="Cambria" panose="02040503050406030204" pitchFamily="18" charset="0"/>
                <a:cs typeface="Times New Roman" panose="02020603050405020304" pitchFamily="18" charset="0"/>
              </a:rPr>
              <a:t>Đ</a:t>
            </a:r>
            <a:r>
              <a:rPr lang="en-US" dirty="0" err="1">
                <a:latin typeface="#9Slide03 Oswald Light" panose="00000400000000000000" pitchFamily="2" charset="0"/>
                <a:ea typeface="Cambria" panose="02040503050406030204" pitchFamily="18" charset="0"/>
                <a:cs typeface="Times New Roman" panose="02020603050405020304" pitchFamily="18" charset="0"/>
              </a:rPr>
              <a:t>ưa</a:t>
            </a:r>
            <a:r>
              <a:rPr lang="en-US" dirty="0">
                <a:latin typeface="#9Slide03 Oswald Light" panose="00000400000000000000" pitchFamily="2" charset="0"/>
                <a:ea typeface="Cambria" panose="02040503050406030204" pitchFamily="18" charset="0"/>
                <a:cs typeface="Times New Roman" panose="02020603050405020304" pitchFamily="18" charset="0"/>
              </a:rPr>
              <a:t> </a:t>
            </a:r>
            <a:r>
              <a:rPr lang="en-US" dirty="0" err="1">
                <a:latin typeface="#9Slide03 Oswald Light" panose="00000400000000000000" pitchFamily="2" charset="0"/>
                <a:ea typeface="Cambria" panose="02040503050406030204" pitchFamily="18" charset="0"/>
                <a:cs typeface="Times New Roman" panose="02020603050405020304" pitchFamily="18" charset="0"/>
              </a:rPr>
              <a:t>ra</a:t>
            </a:r>
            <a:r>
              <a:rPr lang="en-US"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effectLst/>
                <a:latin typeface="#9Slide03 Oswald Light" panose="00000400000000000000" pitchFamily="2" charset="0"/>
                <a:ea typeface="Cambria" panose="02040503050406030204" pitchFamily="18" charset="0"/>
                <a:cs typeface="Times New Roman" panose="02020603050405020304" pitchFamily="18" charset="0"/>
              </a:rPr>
              <a:t>các</a:t>
            </a:r>
            <a:r>
              <a:rPr lang="en-US"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effectLst/>
                <a:latin typeface="#9Slide03 Oswald Light" panose="00000400000000000000" pitchFamily="2" charset="0"/>
                <a:ea typeface="Cambria" panose="02040503050406030204" pitchFamily="18" charset="0"/>
                <a:cs typeface="Times New Roman" panose="02020603050405020304" pitchFamily="18" charset="0"/>
              </a:rPr>
              <a:t>giải</a:t>
            </a:r>
            <a:r>
              <a:rPr lang="en-US"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effectLst/>
                <a:latin typeface="#9Slide03 Oswald Light" panose="00000400000000000000" pitchFamily="2" charset="0"/>
                <a:ea typeface="Cambria" panose="02040503050406030204" pitchFamily="18" charset="0"/>
                <a:cs typeface="Times New Roman" panose="02020603050405020304" pitchFamily="18" charset="0"/>
              </a:rPr>
              <a:t>pháp</a:t>
            </a:r>
            <a:r>
              <a:rPr lang="en-US"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effectLst/>
                <a:latin typeface="#9Slide03 Oswald Light" panose="00000400000000000000" pitchFamily="2" charset="0"/>
                <a:ea typeface="Cambria" panose="02040503050406030204" pitchFamily="18" charset="0"/>
                <a:cs typeface="Times New Roman" panose="02020603050405020304" pitchFamily="18" charset="0"/>
              </a:rPr>
              <a:t>hạn</a:t>
            </a:r>
            <a:r>
              <a:rPr lang="en-US"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effectLst/>
                <a:latin typeface="#9Slide03 Oswald Light" panose="00000400000000000000" pitchFamily="2" charset="0"/>
                <a:ea typeface="Cambria" panose="02040503050406030204" pitchFamily="18" charset="0"/>
                <a:cs typeface="Times New Roman" panose="02020603050405020304" pitchFamily="18" charset="0"/>
              </a:rPr>
              <a:t>chế</a:t>
            </a:r>
            <a:r>
              <a:rPr lang="en-US" dirty="0">
                <a:effectLst/>
                <a:latin typeface="#9Slide03 Oswald Light" panose="00000400000000000000" pitchFamily="2" charset="0"/>
                <a:ea typeface="Cambria" panose="02040503050406030204" pitchFamily="18" charset="0"/>
                <a:cs typeface="Times New Roman" panose="02020603050405020304" pitchFamily="18" charset="0"/>
              </a:rPr>
              <a:t> ô </a:t>
            </a:r>
            <a:r>
              <a:rPr lang="en-US" dirty="0" err="1">
                <a:effectLst/>
                <a:latin typeface="#9Slide03 Oswald Light" panose="00000400000000000000" pitchFamily="2" charset="0"/>
                <a:ea typeface="Cambria" panose="02040503050406030204" pitchFamily="18" charset="0"/>
                <a:cs typeface="Times New Roman" panose="02020603050405020304" pitchFamily="18" charset="0"/>
              </a:rPr>
              <a:t>nhiễm</a:t>
            </a:r>
            <a:r>
              <a:rPr lang="en-US"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effectLst/>
                <a:latin typeface="#9Slide03 Oswald Light" panose="00000400000000000000" pitchFamily="2" charset="0"/>
                <a:ea typeface="Cambria" panose="02040503050406030204" pitchFamily="18" charset="0"/>
                <a:cs typeface="Times New Roman" panose="02020603050405020304" pitchFamily="18" charset="0"/>
              </a:rPr>
              <a:t>và</a:t>
            </a:r>
            <a:r>
              <a:rPr lang="en-US"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effectLst/>
                <a:latin typeface="#9Slide03 Oswald Light" panose="00000400000000000000" pitchFamily="2" charset="0"/>
                <a:ea typeface="Cambria" panose="02040503050406030204" pitchFamily="18" charset="0"/>
                <a:cs typeface="Times New Roman" panose="02020603050405020304" pitchFamily="18" charset="0"/>
              </a:rPr>
              <a:t>bảo</a:t>
            </a:r>
            <a:r>
              <a:rPr lang="en-US"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effectLst/>
                <a:latin typeface="#9Slide03 Oswald Light" panose="00000400000000000000" pitchFamily="2" charset="0"/>
                <a:ea typeface="Cambria" panose="02040503050406030204" pitchFamily="18" charset="0"/>
                <a:cs typeface="Times New Roman" panose="02020603050405020304" pitchFamily="18" charset="0"/>
              </a:rPr>
              <a:t>vệ</a:t>
            </a:r>
            <a:r>
              <a:rPr lang="en-US"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effectLst/>
                <a:latin typeface="#9Slide03 Oswald Light" panose="00000400000000000000" pitchFamily="2" charset="0"/>
                <a:ea typeface="Cambria" panose="02040503050406030204" pitchFamily="18" charset="0"/>
                <a:cs typeface="Times New Roman" panose="02020603050405020304" pitchFamily="18" charset="0"/>
              </a:rPr>
              <a:t>môi</a:t>
            </a:r>
            <a:r>
              <a:rPr lang="en-US"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effectLst/>
                <a:latin typeface="#9Slide03 Oswald Light" panose="00000400000000000000" pitchFamily="2" charset="0"/>
                <a:ea typeface="Cambria" panose="02040503050406030204" pitchFamily="18" charset="0"/>
                <a:cs typeface="Times New Roman" panose="02020603050405020304" pitchFamily="18" charset="0"/>
              </a:rPr>
              <a:t>trường</a:t>
            </a:r>
            <a:r>
              <a:rPr lang="en-US" dirty="0">
                <a:effectLst/>
                <a:latin typeface="#9Slide03 Oswald Light" panose="00000400000000000000" pitchFamily="2" charset="0"/>
                <a:ea typeface="Cambria" panose="02040503050406030204" pitchFamily="18" charset="0"/>
                <a:cs typeface="Times New Roman" panose="02020603050405020304" pitchFamily="18" charset="0"/>
              </a:rPr>
              <a:t> ở </a:t>
            </a:r>
            <a:r>
              <a:rPr lang="en-US" dirty="0" err="1">
                <a:effectLst/>
                <a:latin typeface="#9Slide03 Oswald Light" panose="00000400000000000000" pitchFamily="2" charset="0"/>
                <a:ea typeface="Cambria" panose="02040503050406030204" pitchFamily="18" charset="0"/>
                <a:cs typeface="Times New Roman" panose="02020603050405020304" pitchFamily="18" charset="0"/>
              </a:rPr>
              <a:t>nước</a:t>
            </a:r>
            <a:r>
              <a:rPr lang="en-US" dirty="0">
                <a:effectLst/>
                <a:latin typeface="#9Slide03 Oswald Light" panose="00000400000000000000" pitchFamily="2" charset="0"/>
                <a:ea typeface="Cambria" panose="02040503050406030204" pitchFamily="18" charset="0"/>
                <a:cs typeface="Times New Roman" panose="02020603050405020304" pitchFamily="18" charset="0"/>
              </a:rPr>
              <a:t> ta.</a:t>
            </a:r>
          </a:p>
          <a:p>
            <a:pPr marL="234950" algn="just">
              <a:lnSpc>
                <a:spcPct val="200000"/>
              </a:lnSpc>
              <a:spcAft>
                <a:spcPts val="600"/>
              </a:spcAft>
              <a:tabLst>
                <a:tab pos="3893820" algn="l"/>
              </a:tabLst>
            </a:pPr>
            <a:r>
              <a:rPr lang="en-US" dirty="0" err="1">
                <a:latin typeface="#9Slide03 Oswald Light" panose="00000400000000000000" pitchFamily="2" charset="0"/>
                <a:ea typeface="Cambria" panose="02040503050406030204" pitchFamily="18" charset="0"/>
                <a:cs typeface="Times New Roman" panose="02020603050405020304" pitchFamily="18" charset="0"/>
              </a:rPr>
              <a:t>Thời</a:t>
            </a:r>
            <a:r>
              <a:rPr lang="en-US" dirty="0">
                <a:latin typeface="#9Slide03 Oswald Light" panose="00000400000000000000" pitchFamily="2" charset="0"/>
                <a:ea typeface="Cambria" panose="02040503050406030204" pitchFamily="18" charset="0"/>
                <a:cs typeface="Times New Roman" panose="02020603050405020304" pitchFamily="18" charset="0"/>
              </a:rPr>
              <a:t> </a:t>
            </a:r>
            <a:r>
              <a:rPr lang="en-US" dirty="0" err="1">
                <a:latin typeface="#9Slide03 Oswald Light" panose="00000400000000000000" pitchFamily="2" charset="0"/>
                <a:ea typeface="Cambria" panose="02040503050406030204" pitchFamily="18" charset="0"/>
                <a:cs typeface="Times New Roman" panose="02020603050405020304" pitchFamily="18" charset="0"/>
              </a:rPr>
              <a:t>gian</a:t>
            </a:r>
            <a:r>
              <a:rPr lang="en-US" dirty="0">
                <a:latin typeface="#9Slide03 Oswald Light" panose="00000400000000000000" pitchFamily="2" charset="0"/>
                <a:ea typeface="Cambria" panose="02040503050406030204" pitchFamily="18" charset="0"/>
                <a:cs typeface="Times New Roman" panose="02020603050405020304" pitchFamily="18" charset="0"/>
              </a:rPr>
              <a:t>:………….</a:t>
            </a:r>
            <a:r>
              <a:rPr lang="en-US" dirty="0" err="1">
                <a:latin typeface="#9Slide03 Oswald Light" panose="00000400000000000000" pitchFamily="2" charset="0"/>
                <a:ea typeface="Cambria" panose="02040503050406030204" pitchFamily="18" charset="0"/>
                <a:cs typeface="Times New Roman" panose="02020603050405020304" pitchFamily="18" charset="0"/>
              </a:rPr>
              <a:t>phút</a:t>
            </a:r>
            <a:endParaRPr lang="en-US" dirty="0">
              <a:effectLst/>
              <a:latin typeface="#9Slide03 Oswald Light" panose="00000400000000000000" pitchFamily="2" charset="0"/>
              <a:ea typeface="Cambria" panose="02040503050406030204" pitchFamily="18" charset="0"/>
              <a:cs typeface="Times New Roman" panose="02020603050405020304" pitchFamily="18" charset="0"/>
            </a:endParaRPr>
          </a:p>
        </p:txBody>
      </p:sp>
      <p:pic>
        <p:nvPicPr>
          <p:cNvPr id="8" name="Graphic 7" descr="Users with solid fill">
            <a:extLst>
              <a:ext uri="{FF2B5EF4-FFF2-40B4-BE49-F238E27FC236}">
                <a16:creationId xmlns:a16="http://schemas.microsoft.com/office/drawing/2014/main" id="{88E0492E-8B7B-3CF7-1C7B-5D3E3FAAB2ED}"/>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19944" y="3344948"/>
            <a:ext cx="636685" cy="706828"/>
          </a:xfrm>
          <a:prstGeom prst="rect">
            <a:avLst/>
          </a:prstGeom>
        </p:spPr>
      </p:pic>
      <p:pic>
        <p:nvPicPr>
          <p:cNvPr id="17" name="Graphic 16" descr="Users with solid fill">
            <a:extLst>
              <a:ext uri="{FF2B5EF4-FFF2-40B4-BE49-F238E27FC236}">
                <a16:creationId xmlns:a16="http://schemas.microsoft.com/office/drawing/2014/main" id="{082E8231-76C1-A5B9-8FB9-BE7636F92911}"/>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502675" y="4236882"/>
            <a:ext cx="636685" cy="706828"/>
          </a:xfrm>
          <a:prstGeom prst="rect">
            <a:avLst/>
          </a:prstGeom>
        </p:spPr>
      </p:pic>
      <p:pic>
        <p:nvPicPr>
          <p:cNvPr id="9" name="Picture 8">
            <a:extLst>
              <a:ext uri="{FF2B5EF4-FFF2-40B4-BE49-F238E27FC236}">
                <a16:creationId xmlns:a16="http://schemas.microsoft.com/office/drawing/2014/main" id="{8370C7EF-94AF-3D1D-F1E2-DABB6EEEC5A7}"/>
              </a:ext>
            </a:extLst>
          </p:cNvPr>
          <p:cNvPicPr>
            <a:picLocks noChangeAspect="1"/>
          </p:cNvPicPr>
          <p:nvPr/>
        </p:nvPicPr>
        <p:blipFill>
          <a:blip r:embed="rId20"/>
          <a:stretch>
            <a:fillRect/>
          </a:stretch>
        </p:blipFill>
        <p:spPr>
          <a:xfrm>
            <a:off x="3330581" y="2025803"/>
            <a:ext cx="3242158" cy="1304811"/>
          </a:xfrm>
          <a:prstGeom prst="rect">
            <a:avLst/>
          </a:prstGeom>
        </p:spPr>
      </p:pic>
    </p:spTree>
    <p:extLst>
      <p:ext uri="{BB962C8B-B14F-4D97-AF65-F5344CB8AC3E}">
        <p14:creationId xmlns:p14="http://schemas.microsoft.com/office/powerpoint/2010/main" val="7874112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4C2D3F-391B-4892-0997-DF26A0C73A77}"/>
              </a:ext>
            </a:extLst>
          </p:cNvPr>
          <p:cNvSpPr/>
          <p:nvPr/>
        </p:nvSpPr>
        <p:spPr>
          <a:xfrm>
            <a:off x="0" y="527538"/>
            <a:ext cx="12192000" cy="6330462"/>
          </a:xfrm>
          <a:prstGeom prst="rect">
            <a:avLst/>
          </a:prstGeom>
          <a:noFill/>
          <a:ln w="19050">
            <a:solidFill>
              <a:srgbClr val="39B54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Single Corner Snipped 6">
            <a:extLst>
              <a:ext uri="{FF2B5EF4-FFF2-40B4-BE49-F238E27FC236}">
                <a16:creationId xmlns:a16="http://schemas.microsoft.com/office/drawing/2014/main" id="{0C9C4E36-590A-3391-7E72-F490C8D20C56}"/>
              </a:ext>
            </a:extLst>
          </p:cNvPr>
          <p:cNvSpPr/>
          <p:nvPr/>
        </p:nvSpPr>
        <p:spPr>
          <a:xfrm>
            <a:off x="0" y="83194"/>
            <a:ext cx="5994400" cy="444344"/>
          </a:xfrm>
          <a:prstGeom prst="snip1Rect">
            <a:avLst>
              <a:gd name="adj" fmla="val 28889"/>
            </a:avLst>
          </a:prstGeom>
          <a:solidFill>
            <a:schemeClr val="bg1">
              <a:lumMod val="95000"/>
            </a:schemeClr>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85000"/>
                </a:schemeClr>
              </a:solidFill>
            </a:endParaRPr>
          </a:p>
        </p:txBody>
      </p:sp>
      <p:sp>
        <p:nvSpPr>
          <p:cNvPr id="5" name="Rounded Rectangle 3">
            <a:extLst>
              <a:ext uri="{FF2B5EF4-FFF2-40B4-BE49-F238E27FC236}">
                <a16:creationId xmlns:a16="http://schemas.microsoft.com/office/drawing/2014/main" id="{3FF4C496-5084-B756-5949-F20CD5702170}"/>
              </a:ext>
            </a:extLst>
          </p:cNvPr>
          <p:cNvSpPr/>
          <p:nvPr/>
        </p:nvSpPr>
        <p:spPr>
          <a:xfrm>
            <a:off x="213360" y="83194"/>
            <a:ext cx="5468290" cy="434184"/>
          </a:xfrm>
          <a:prstGeom prst="roundRect">
            <a:avLst>
              <a:gd name="adj" fmla="val 137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chemeClr val="bg1">
                    <a:lumMod val="85000"/>
                  </a:schemeClr>
                </a:solidFill>
                <a:latin typeface="#9Slide03 Bebas Neue Bold" panose="020B0606020202050201" pitchFamily="34" charset="0"/>
              </a:rPr>
              <a:t>I. </a:t>
            </a:r>
            <a:r>
              <a:rPr lang="en-US" sz="3200" dirty="0" err="1">
                <a:solidFill>
                  <a:schemeClr val="bg1">
                    <a:lumMod val="85000"/>
                  </a:schemeClr>
                </a:solidFill>
                <a:latin typeface="#9Slide03 Bebas Neue Bold" panose="020B0606020202050201" pitchFamily="34" charset="0"/>
              </a:rPr>
              <a:t>Sử</a:t>
            </a:r>
            <a:r>
              <a:rPr lang="en-US" sz="3200" dirty="0">
                <a:solidFill>
                  <a:schemeClr val="bg1">
                    <a:lumMod val="85000"/>
                  </a:schemeClr>
                </a:solidFill>
                <a:latin typeface="#9Slide03 Bebas Neue Bold" panose="020B0606020202050201" pitchFamily="34" charset="0"/>
              </a:rPr>
              <a:t> </a:t>
            </a:r>
            <a:r>
              <a:rPr lang="en-US" sz="3200" dirty="0" err="1">
                <a:solidFill>
                  <a:schemeClr val="bg1">
                    <a:lumMod val="85000"/>
                  </a:schemeClr>
                </a:solidFill>
                <a:latin typeface="#9Slide03 Bebas Neue Bold" panose="020B0606020202050201" pitchFamily="34" charset="0"/>
              </a:rPr>
              <a:t>dụng</a:t>
            </a:r>
            <a:r>
              <a:rPr lang="en-US" sz="3200" dirty="0">
                <a:solidFill>
                  <a:schemeClr val="bg1">
                    <a:lumMod val="85000"/>
                  </a:schemeClr>
                </a:solidFill>
                <a:latin typeface="#9Slide03 Bebas Neue Bold" panose="020B0606020202050201" pitchFamily="34" charset="0"/>
              </a:rPr>
              <a:t> HỢP LÍ TÀI NGUYÊN THIÊN NHIÊN</a:t>
            </a:r>
            <a:endParaRPr lang="en-US" sz="2800" dirty="0">
              <a:solidFill>
                <a:schemeClr val="bg1">
                  <a:lumMod val="85000"/>
                </a:schemeClr>
              </a:solidFill>
              <a:latin typeface="#9Slide03 Bebas Neue Bold" panose="020B0606020202050201" pitchFamily="34" charset="0"/>
            </a:endParaRPr>
          </a:p>
        </p:txBody>
      </p:sp>
      <p:sp>
        <p:nvSpPr>
          <p:cNvPr id="10" name="Rectangle: Single Corner Snipped 9">
            <a:extLst>
              <a:ext uri="{FF2B5EF4-FFF2-40B4-BE49-F238E27FC236}">
                <a16:creationId xmlns:a16="http://schemas.microsoft.com/office/drawing/2014/main" id="{42F22874-0A12-F548-DDD1-4234770E9916}"/>
              </a:ext>
            </a:extLst>
          </p:cNvPr>
          <p:cNvSpPr/>
          <p:nvPr/>
        </p:nvSpPr>
        <p:spPr>
          <a:xfrm>
            <a:off x="6096000" y="0"/>
            <a:ext cx="5994400" cy="527538"/>
          </a:xfrm>
          <a:prstGeom prst="snip1Rect">
            <a:avLst>
              <a:gd name="adj" fmla="val 28889"/>
            </a:avLst>
          </a:prstGeom>
          <a:solidFill>
            <a:srgbClr val="0070C0"/>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6" name="Rounded Rectangle 5">
            <a:extLst>
              <a:ext uri="{FF2B5EF4-FFF2-40B4-BE49-F238E27FC236}">
                <a16:creationId xmlns:a16="http://schemas.microsoft.com/office/drawing/2014/main" id="{6A72B566-5675-BFD6-5AC4-DC5D4160E5F9}"/>
              </a:ext>
            </a:extLst>
          </p:cNvPr>
          <p:cNvSpPr/>
          <p:nvPr/>
        </p:nvSpPr>
        <p:spPr>
          <a:xfrm>
            <a:off x="6382006" y="-30481"/>
            <a:ext cx="5361427" cy="5275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dirty="0">
                <a:solidFill>
                  <a:schemeClr val="bg1">
                    <a:lumMod val="85000"/>
                  </a:schemeClr>
                </a:solidFill>
                <a:latin typeface="#9Slide03 Bebas Neue Bold" panose="020B0606020202050201" pitchFamily="34" charset="0"/>
              </a:rPr>
              <a:t>ii. </a:t>
            </a:r>
            <a:r>
              <a:rPr lang="en-US" sz="3600" dirty="0" err="1">
                <a:solidFill>
                  <a:schemeClr val="bg1">
                    <a:lumMod val="85000"/>
                  </a:schemeClr>
                </a:solidFill>
                <a:latin typeface="#9Slide03 Bebas Neue Bold" panose="020B0606020202050201" pitchFamily="34" charset="0"/>
              </a:rPr>
              <a:t>Vấn</a:t>
            </a:r>
            <a:r>
              <a:rPr lang="en-US" sz="3600" dirty="0">
                <a:solidFill>
                  <a:schemeClr val="bg1">
                    <a:lumMod val="85000"/>
                  </a:schemeClr>
                </a:solidFill>
                <a:latin typeface="#9Slide03 Bebas Neue Bold" panose="020B0606020202050201" pitchFamily="34" charset="0"/>
              </a:rPr>
              <a:t> </a:t>
            </a:r>
            <a:r>
              <a:rPr lang="en-US" sz="3600" dirty="0" err="1">
                <a:solidFill>
                  <a:schemeClr val="bg1">
                    <a:lumMod val="85000"/>
                  </a:schemeClr>
                </a:solidFill>
                <a:latin typeface="#9Slide03 Bebas Neue Bold" panose="020B0606020202050201" pitchFamily="34" charset="0"/>
              </a:rPr>
              <a:t>đề</a:t>
            </a:r>
            <a:r>
              <a:rPr lang="en-US" sz="3600" dirty="0">
                <a:solidFill>
                  <a:schemeClr val="bg1">
                    <a:lumMod val="85000"/>
                  </a:schemeClr>
                </a:solidFill>
                <a:latin typeface="#9Slide03 Bebas Neue Bold" panose="020B0606020202050201" pitchFamily="34" charset="0"/>
              </a:rPr>
              <a:t> </a:t>
            </a:r>
            <a:r>
              <a:rPr lang="en-US" sz="3600" dirty="0" err="1">
                <a:solidFill>
                  <a:schemeClr val="bg1">
                    <a:lumMod val="85000"/>
                  </a:schemeClr>
                </a:solidFill>
                <a:latin typeface="#9Slide03 Bebas Neue Bold" panose="020B0606020202050201" pitchFamily="34" charset="0"/>
              </a:rPr>
              <a:t>Bảo</a:t>
            </a:r>
            <a:r>
              <a:rPr lang="en-US" sz="3600" dirty="0">
                <a:solidFill>
                  <a:schemeClr val="bg1">
                    <a:lumMod val="85000"/>
                  </a:schemeClr>
                </a:solidFill>
                <a:latin typeface="#9Slide03 Bebas Neue Bold" panose="020B0606020202050201" pitchFamily="34" charset="0"/>
              </a:rPr>
              <a:t> </a:t>
            </a:r>
            <a:r>
              <a:rPr lang="en-US" sz="3600" dirty="0" err="1">
                <a:solidFill>
                  <a:schemeClr val="bg1">
                    <a:lumMod val="85000"/>
                  </a:schemeClr>
                </a:solidFill>
                <a:latin typeface="#9Slide03 Bebas Neue Bold" panose="020B0606020202050201" pitchFamily="34" charset="0"/>
              </a:rPr>
              <a:t>vệ</a:t>
            </a:r>
            <a:r>
              <a:rPr lang="en-US" sz="3600" dirty="0">
                <a:solidFill>
                  <a:schemeClr val="bg1">
                    <a:lumMod val="85000"/>
                  </a:schemeClr>
                </a:solidFill>
                <a:latin typeface="#9Slide03 Bebas Neue Bold" panose="020B0606020202050201" pitchFamily="34" charset="0"/>
              </a:rPr>
              <a:t> </a:t>
            </a:r>
            <a:r>
              <a:rPr lang="en-US" sz="3600" dirty="0" err="1">
                <a:solidFill>
                  <a:schemeClr val="bg1">
                    <a:lumMod val="85000"/>
                  </a:schemeClr>
                </a:solidFill>
                <a:latin typeface="#9Slide03 Bebas Neue Bold" panose="020B0606020202050201" pitchFamily="34" charset="0"/>
              </a:rPr>
              <a:t>môi</a:t>
            </a:r>
            <a:r>
              <a:rPr lang="en-US" sz="3600" dirty="0">
                <a:solidFill>
                  <a:schemeClr val="bg1">
                    <a:lumMod val="85000"/>
                  </a:schemeClr>
                </a:solidFill>
                <a:latin typeface="#9Slide03 Bebas Neue Bold" panose="020B0606020202050201" pitchFamily="34" charset="0"/>
              </a:rPr>
              <a:t> </a:t>
            </a:r>
            <a:r>
              <a:rPr lang="en-US" sz="3600" dirty="0" err="1">
                <a:solidFill>
                  <a:schemeClr val="bg1">
                    <a:lumMod val="85000"/>
                  </a:schemeClr>
                </a:solidFill>
                <a:latin typeface="#9Slide03 Bebas Neue Bold" panose="020B0606020202050201" pitchFamily="34" charset="0"/>
              </a:rPr>
              <a:t>trường</a:t>
            </a:r>
            <a:endParaRPr lang="en-US" sz="3600" dirty="0">
              <a:solidFill>
                <a:schemeClr val="bg1">
                  <a:lumMod val="85000"/>
                </a:schemeClr>
              </a:solidFill>
              <a:latin typeface="#9Slide03 Bebas Neue Bold" panose="020B0606020202050201" pitchFamily="34" charset="0"/>
            </a:endParaRPr>
          </a:p>
        </p:txBody>
      </p:sp>
      <p:pic>
        <p:nvPicPr>
          <p:cNvPr id="11" name="Content Placeholder 16" descr="Green environment containing rocks with wind power turbines">
            <a:extLst>
              <a:ext uri="{FF2B5EF4-FFF2-40B4-BE49-F238E27FC236}">
                <a16:creationId xmlns:a16="http://schemas.microsoft.com/office/drawing/2014/main" id="{95AD1149-983F-427D-2696-8DDB65A831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7266" y="1270156"/>
            <a:ext cx="2281978" cy="15970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descr="A green landscape with hands and a globe&#10;&#10;Description automatically generated">
            <a:extLst>
              <a:ext uri="{FF2B5EF4-FFF2-40B4-BE49-F238E27FC236}">
                <a16:creationId xmlns:a16="http://schemas.microsoft.com/office/drawing/2014/main" id="{E44E5676-880D-857D-98EA-7D7D15AB8C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45701" y="4114799"/>
            <a:ext cx="1713369" cy="1568263"/>
          </a:xfrm>
          <a:prstGeom prst="rect">
            <a:avLst/>
          </a:prstGeom>
        </p:spPr>
      </p:pic>
      <p:pic>
        <p:nvPicPr>
          <p:cNvPr id="12" name="Graphic 11" descr="Open book outline">
            <a:extLst>
              <a:ext uri="{FF2B5EF4-FFF2-40B4-BE49-F238E27FC236}">
                <a16:creationId xmlns:a16="http://schemas.microsoft.com/office/drawing/2014/main" id="{B0AD4014-3FF8-7758-01C1-2AE76D4B7FB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51951" y="1760326"/>
            <a:ext cx="616666" cy="616666"/>
          </a:xfrm>
          <a:prstGeom prst="rect">
            <a:avLst/>
          </a:prstGeom>
        </p:spPr>
      </p:pic>
      <p:pic>
        <p:nvPicPr>
          <p:cNvPr id="20" name="Graphic 19" descr="Alarm clock with solid fill">
            <a:extLst>
              <a:ext uri="{FF2B5EF4-FFF2-40B4-BE49-F238E27FC236}">
                <a16:creationId xmlns:a16="http://schemas.microsoft.com/office/drawing/2014/main" id="{5A1796F5-D6F8-1A1A-A5D2-1582AECD478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38550" y="5270591"/>
            <a:ext cx="665368" cy="665368"/>
          </a:xfrm>
          <a:prstGeom prst="rect">
            <a:avLst/>
          </a:prstGeom>
        </p:spPr>
      </p:pic>
      <p:pic>
        <p:nvPicPr>
          <p:cNvPr id="16" name="Graphic 15" descr="Programmer female with solid fill">
            <a:extLst>
              <a:ext uri="{FF2B5EF4-FFF2-40B4-BE49-F238E27FC236}">
                <a16:creationId xmlns:a16="http://schemas.microsoft.com/office/drawing/2014/main" id="{9DC71985-A4FA-DC49-3E7C-ACB4689975A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83866" y="2732628"/>
            <a:ext cx="509654" cy="509654"/>
          </a:xfrm>
          <a:prstGeom prst="rect">
            <a:avLst/>
          </a:prstGeom>
        </p:spPr>
      </p:pic>
      <p:cxnSp>
        <p:nvCxnSpPr>
          <p:cNvPr id="24" name="Straight Connector 23">
            <a:extLst>
              <a:ext uri="{FF2B5EF4-FFF2-40B4-BE49-F238E27FC236}">
                <a16:creationId xmlns:a16="http://schemas.microsoft.com/office/drawing/2014/main" id="{393D06D0-E43E-E46E-BBF1-12A76C9EB011}"/>
              </a:ext>
            </a:extLst>
          </p:cNvPr>
          <p:cNvCxnSpPr>
            <a:cxnSpLocks/>
          </p:cNvCxnSpPr>
          <p:nvPr/>
        </p:nvCxnSpPr>
        <p:spPr>
          <a:xfrm>
            <a:off x="-2537122" y="1470052"/>
            <a:ext cx="2439581" cy="0"/>
          </a:xfrm>
          <a:prstGeom prst="line">
            <a:avLst/>
          </a:prstGeom>
          <a:ln w="28575">
            <a:solidFill>
              <a:srgbClr val="00206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17E66448-2AC3-4F45-AA1B-347BD1A058BE}"/>
              </a:ext>
            </a:extLst>
          </p:cNvPr>
          <p:cNvPicPr>
            <a:picLocks noChangeAspect="1"/>
          </p:cNvPicPr>
          <p:nvPr/>
        </p:nvPicPr>
        <p:blipFill>
          <a:blip r:embed="rId11"/>
          <a:stretch>
            <a:fillRect/>
          </a:stretch>
        </p:blipFill>
        <p:spPr>
          <a:xfrm>
            <a:off x="3975734" y="7576919"/>
            <a:ext cx="4037332" cy="2609427"/>
          </a:xfrm>
          <a:prstGeom prst="rect">
            <a:avLst/>
          </a:prstGeom>
        </p:spPr>
      </p:pic>
      <p:pic>
        <p:nvPicPr>
          <p:cNvPr id="35" name="Picture 34" descr="A cartoon pencil holding a fan&#10;&#10;Description automatically generated">
            <a:extLst>
              <a:ext uri="{FF2B5EF4-FFF2-40B4-BE49-F238E27FC236}">
                <a16:creationId xmlns:a16="http://schemas.microsoft.com/office/drawing/2014/main" id="{287559D6-EE55-F3AF-FEF1-A8E853DF758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762265" y="2106932"/>
            <a:ext cx="2163603" cy="2644136"/>
          </a:xfrm>
          <a:prstGeom prst="rect">
            <a:avLst/>
          </a:prstGeom>
        </p:spPr>
      </p:pic>
      <p:pic>
        <p:nvPicPr>
          <p:cNvPr id="22" name="Graphic 21" descr="Right pointing backhand index with solid fill">
            <a:extLst>
              <a:ext uri="{FF2B5EF4-FFF2-40B4-BE49-F238E27FC236}">
                <a16:creationId xmlns:a16="http://schemas.microsoft.com/office/drawing/2014/main" id="{D1A475DD-C9C0-E92C-2184-F04ECB95CAD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41242" y="2207273"/>
            <a:ext cx="509655" cy="509655"/>
          </a:xfrm>
          <a:prstGeom prst="rect">
            <a:avLst/>
          </a:prstGeom>
        </p:spPr>
      </p:pic>
      <p:pic>
        <p:nvPicPr>
          <p:cNvPr id="23" name="Graphic 22" descr="Right pointing backhand index with solid fill">
            <a:extLst>
              <a:ext uri="{FF2B5EF4-FFF2-40B4-BE49-F238E27FC236}">
                <a16:creationId xmlns:a16="http://schemas.microsoft.com/office/drawing/2014/main" id="{ADB5C70C-91F1-18AD-EF3A-ADD509AB927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647632" y="4730249"/>
            <a:ext cx="629518" cy="629518"/>
          </a:xfrm>
          <a:prstGeom prst="rect">
            <a:avLst/>
          </a:prstGeom>
        </p:spPr>
      </p:pic>
      <p:pic>
        <p:nvPicPr>
          <p:cNvPr id="26" name="Graphic 25" descr="Right pointing backhand index with solid fill">
            <a:extLst>
              <a:ext uri="{FF2B5EF4-FFF2-40B4-BE49-F238E27FC236}">
                <a16:creationId xmlns:a16="http://schemas.microsoft.com/office/drawing/2014/main" id="{C3D0E454-B4C8-BD23-4A56-90B26F90A22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647632" y="5359767"/>
            <a:ext cx="629518" cy="629518"/>
          </a:xfrm>
          <a:prstGeom prst="rect">
            <a:avLst/>
          </a:prstGeom>
        </p:spPr>
      </p:pic>
      <p:pic>
        <p:nvPicPr>
          <p:cNvPr id="28" name="Picture 27" descr="A group of people sitting at a table&#10;&#10;Description automatically generated">
            <a:extLst>
              <a:ext uri="{FF2B5EF4-FFF2-40B4-BE49-F238E27FC236}">
                <a16:creationId xmlns:a16="http://schemas.microsoft.com/office/drawing/2014/main" id="{A2D379D0-2F1F-83B3-27E7-10F2A12B069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02106" y="5751522"/>
            <a:ext cx="1543839" cy="1157880"/>
          </a:xfrm>
          <a:prstGeom prst="rect">
            <a:avLst/>
          </a:prstGeom>
        </p:spPr>
      </p:pic>
      <p:sp>
        <p:nvSpPr>
          <p:cNvPr id="29" name="Rounded Rectangle 3">
            <a:extLst>
              <a:ext uri="{FF2B5EF4-FFF2-40B4-BE49-F238E27FC236}">
                <a16:creationId xmlns:a16="http://schemas.microsoft.com/office/drawing/2014/main" id="{88C2087A-960E-706D-3648-51D84A3C4239}"/>
              </a:ext>
            </a:extLst>
          </p:cNvPr>
          <p:cNvSpPr/>
          <p:nvPr/>
        </p:nvSpPr>
        <p:spPr>
          <a:xfrm>
            <a:off x="-3642769" y="324230"/>
            <a:ext cx="3536089" cy="527538"/>
          </a:xfrm>
          <a:prstGeom prst="roundRect">
            <a:avLst>
              <a:gd name="adj" fmla="val 1371"/>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latin typeface="#9Slide03 Bebas Neue Bold" panose="020B0606020202050201" pitchFamily="34" charset="0"/>
              </a:rPr>
              <a:t>CHUYỂN GIAO NHIỆM VỤ</a:t>
            </a:r>
          </a:p>
        </p:txBody>
      </p:sp>
      <p:pic>
        <p:nvPicPr>
          <p:cNvPr id="8" name="Graphic 7" descr="Users with solid fill">
            <a:extLst>
              <a:ext uri="{FF2B5EF4-FFF2-40B4-BE49-F238E27FC236}">
                <a16:creationId xmlns:a16="http://schemas.microsoft.com/office/drawing/2014/main" id="{88E0492E-8B7B-3CF7-1C7B-5D3E3FAAB2ED}"/>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051951" y="3215327"/>
            <a:ext cx="636685" cy="706828"/>
          </a:xfrm>
          <a:prstGeom prst="rect">
            <a:avLst/>
          </a:prstGeom>
        </p:spPr>
      </p:pic>
      <p:pic>
        <p:nvPicPr>
          <p:cNvPr id="17" name="Graphic 16" descr="Users with solid fill">
            <a:extLst>
              <a:ext uri="{FF2B5EF4-FFF2-40B4-BE49-F238E27FC236}">
                <a16:creationId xmlns:a16="http://schemas.microsoft.com/office/drawing/2014/main" id="{082E8231-76C1-A5B9-8FB9-BE7636F92911}"/>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928942" y="4242959"/>
            <a:ext cx="636685" cy="706828"/>
          </a:xfrm>
          <a:prstGeom prst="rect">
            <a:avLst/>
          </a:prstGeom>
        </p:spPr>
      </p:pic>
      <p:pic>
        <p:nvPicPr>
          <p:cNvPr id="9" name="Picture 8">
            <a:extLst>
              <a:ext uri="{FF2B5EF4-FFF2-40B4-BE49-F238E27FC236}">
                <a16:creationId xmlns:a16="http://schemas.microsoft.com/office/drawing/2014/main" id="{8370C7EF-94AF-3D1D-F1E2-DABB6EEEC5A7}"/>
              </a:ext>
            </a:extLst>
          </p:cNvPr>
          <p:cNvPicPr>
            <a:picLocks noChangeAspect="1"/>
          </p:cNvPicPr>
          <p:nvPr/>
        </p:nvPicPr>
        <p:blipFill>
          <a:blip r:embed="rId20"/>
          <a:stretch>
            <a:fillRect/>
          </a:stretch>
        </p:blipFill>
        <p:spPr>
          <a:xfrm>
            <a:off x="12392519" y="1411353"/>
            <a:ext cx="3242158" cy="1304811"/>
          </a:xfrm>
          <a:prstGeom prst="rect">
            <a:avLst/>
          </a:prstGeom>
        </p:spPr>
      </p:pic>
      <p:sp>
        <p:nvSpPr>
          <p:cNvPr id="13" name="TextBox 12">
            <a:extLst>
              <a:ext uri="{FF2B5EF4-FFF2-40B4-BE49-F238E27FC236}">
                <a16:creationId xmlns:a16="http://schemas.microsoft.com/office/drawing/2014/main" id="{BC9C0C4D-6E69-925D-B391-68C54354726A}"/>
              </a:ext>
            </a:extLst>
          </p:cNvPr>
          <p:cNvSpPr txBox="1"/>
          <p:nvPr/>
        </p:nvSpPr>
        <p:spPr>
          <a:xfrm>
            <a:off x="6529270" y="828901"/>
            <a:ext cx="5066985" cy="3789307"/>
          </a:xfrm>
          <a:prstGeom prst="rect">
            <a:avLst/>
          </a:prstGeom>
          <a:noFill/>
          <a:ln>
            <a:solidFill>
              <a:srgbClr val="002060"/>
            </a:solidFill>
          </a:ln>
        </p:spPr>
        <p:txBody>
          <a:bodyPr wrap="square">
            <a:spAutoFit/>
          </a:bodyPr>
          <a:lstStyle/>
          <a:p>
            <a:pPr algn="just">
              <a:lnSpc>
                <a:spcPct val="150000"/>
              </a:lnSpc>
              <a:tabLst>
                <a:tab pos="90170" algn="l"/>
              </a:tabLst>
            </a:pPr>
            <a:r>
              <a:rPr lang="en-US" b="1" dirty="0">
                <a:solidFill>
                  <a:srgbClr val="AD1C5A"/>
                </a:solidFill>
                <a:effectLst/>
                <a:latin typeface="#9Slide03 Oswald Light" panose="00000400000000000000" pitchFamily="2" charset="0"/>
                <a:ea typeface="Cambria" panose="02040503050406030204" pitchFamily="18" charset="0"/>
                <a:cs typeface="Times New Roman" panose="02020603050405020304" pitchFamily="18" charset="0"/>
              </a:rPr>
              <a:t>2. </a:t>
            </a:r>
            <a:r>
              <a:rPr lang="en-US" b="1" dirty="0" err="1">
                <a:solidFill>
                  <a:srgbClr val="AD1C5A"/>
                </a:solidFill>
                <a:effectLst/>
                <a:latin typeface="#9Slide03 Oswald Light" panose="00000400000000000000" pitchFamily="2" charset="0"/>
                <a:ea typeface="Cambria" panose="02040503050406030204" pitchFamily="18" charset="0"/>
                <a:cs typeface="Times New Roman" panose="02020603050405020304" pitchFamily="18" charset="0"/>
              </a:rPr>
              <a:t>Giải</a:t>
            </a:r>
            <a:r>
              <a:rPr lang="en-US" b="1" dirty="0">
                <a:solidFill>
                  <a:srgbClr val="AD1C5A"/>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b="1" dirty="0" err="1">
                <a:solidFill>
                  <a:srgbClr val="AD1C5A"/>
                </a:solidFill>
                <a:effectLst/>
                <a:latin typeface="#9Slide03 Oswald Light" panose="00000400000000000000" pitchFamily="2" charset="0"/>
                <a:ea typeface="Cambria" panose="02040503050406030204" pitchFamily="18" charset="0"/>
                <a:cs typeface="Times New Roman" panose="02020603050405020304" pitchFamily="18" charset="0"/>
              </a:rPr>
              <a:t>pháp</a:t>
            </a:r>
            <a:r>
              <a:rPr lang="en-US" b="1" dirty="0">
                <a:solidFill>
                  <a:srgbClr val="AD1C5A"/>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b="1" dirty="0" err="1">
                <a:solidFill>
                  <a:srgbClr val="AD1C5A"/>
                </a:solidFill>
                <a:effectLst/>
                <a:latin typeface="#9Slide03 Oswald Light" panose="00000400000000000000" pitchFamily="2" charset="0"/>
                <a:ea typeface="Cambria" panose="02040503050406030204" pitchFamily="18" charset="0"/>
                <a:cs typeface="Times New Roman" panose="02020603050405020304" pitchFamily="18" charset="0"/>
              </a:rPr>
              <a:t>bảo</a:t>
            </a:r>
            <a:r>
              <a:rPr lang="en-US" b="1" dirty="0">
                <a:solidFill>
                  <a:srgbClr val="AD1C5A"/>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b="1" dirty="0" err="1">
                <a:solidFill>
                  <a:srgbClr val="AD1C5A"/>
                </a:solidFill>
                <a:effectLst/>
                <a:latin typeface="#9Slide03 Oswald Light" panose="00000400000000000000" pitchFamily="2" charset="0"/>
                <a:ea typeface="Cambria" panose="02040503050406030204" pitchFamily="18" charset="0"/>
                <a:cs typeface="Times New Roman" panose="02020603050405020304" pitchFamily="18" charset="0"/>
              </a:rPr>
              <a:t>vệ</a:t>
            </a:r>
            <a:r>
              <a:rPr lang="en-US" b="1" dirty="0">
                <a:solidFill>
                  <a:srgbClr val="AD1C5A"/>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b="1" dirty="0" err="1">
                <a:solidFill>
                  <a:srgbClr val="AD1C5A"/>
                </a:solidFill>
                <a:effectLst/>
                <a:latin typeface="#9Slide03 Oswald Light" panose="00000400000000000000" pitchFamily="2" charset="0"/>
                <a:ea typeface="Cambria" panose="02040503050406030204" pitchFamily="18" charset="0"/>
                <a:cs typeface="Times New Roman" panose="02020603050405020304" pitchFamily="18" charset="0"/>
              </a:rPr>
              <a:t>môi</a:t>
            </a:r>
            <a:r>
              <a:rPr lang="en-US" b="1" dirty="0">
                <a:solidFill>
                  <a:srgbClr val="AD1C5A"/>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b="1" dirty="0" err="1">
                <a:solidFill>
                  <a:srgbClr val="AD1C5A"/>
                </a:solidFill>
                <a:effectLst/>
                <a:latin typeface="#9Slide03 Oswald Light" panose="00000400000000000000" pitchFamily="2" charset="0"/>
                <a:ea typeface="Cambria" panose="02040503050406030204" pitchFamily="18" charset="0"/>
                <a:cs typeface="Times New Roman" panose="02020603050405020304" pitchFamily="18" charset="0"/>
              </a:rPr>
              <a:t>trường</a:t>
            </a:r>
            <a:endParaRPr lang="en-US" dirty="0">
              <a:solidFill>
                <a:srgbClr val="AD1C5A"/>
              </a:solidFill>
              <a:effectLst/>
              <a:latin typeface="#9Slide03 Oswald Light" panose="00000400000000000000" pitchFamily="2" charset="0"/>
              <a:ea typeface="Times New Roman" panose="02020603050405020304" pitchFamily="18" charset="0"/>
            </a:endParaRPr>
          </a:p>
          <a:p>
            <a:pPr algn="just">
              <a:lnSpc>
                <a:spcPct val="150000"/>
              </a:lnSpc>
              <a:tabLst>
                <a:tab pos="90170" algn="l"/>
              </a:tabLst>
            </a:pPr>
            <a:r>
              <a:rPr lang="vi-VN" dirty="0">
                <a:solidFill>
                  <a:srgbClr val="000000"/>
                </a:solidFill>
                <a:latin typeface="#9Slide03 Oswald Light" panose="00000400000000000000" pitchFamily="2" charset="0"/>
                <a:ea typeface="Times New Roman" panose="02020603050405020304" pitchFamily="18" charset="0"/>
              </a:rPr>
              <a:t>- Thực hiện tốt Luật BVMT.</a:t>
            </a:r>
          </a:p>
          <a:p>
            <a:pPr algn="just">
              <a:lnSpc>
                <a:spcPct val="150000"/>
              </a:lnSpc>
              <a:tabLst>
                <a:tab pos="90170" algn="l"/>
              </a:tabLst>
            </a:pPr>
            <a:r>
              <a:rPr lang="vi-VN" dirty="0">
                <a:solidFill>
                  <a:srgbClr val="000000"/>
                </a:solidFill>
                <a:latin typeface="#9Slide03 Oswald Light" panose="00000400000000000000" pitchFamily="2" charset="0"/>
                <a:ea typeface="Times New Roman" panose="02020603050405020304" pitchFamily="18" charset="0"/>
              </a:rPr>
              <a:t>- Kiểm soát, phòng ngừa và xử lí kịp thời.</a:t>
            </a:r>
          </a:p>
          <a:p>
            <a:pPr algn="just">
              <a:lnSpc>
                <a:spcPct val="150000"/>
              </a:lnSpc>
              <a:tabLst>
                <a:tab pos="90170" algn="l"/>
              </a:tabLst>
            </a:pPr>
            <a:r>
              <a:rPr lang="vi-VN" dirty="0">
                <a:solidFill>
                  <a:srgbClr val="000000"/>
                </a:solidFill>
                <a:latin typeface="#9Slide03 Oswald Light" panose="00000400000000000000" pitchFamily="2" charset="0"/>
                <a:ea typeface="Times New Roman" panose="02020603050405020304" pitchFamily="18" charset="0"/>
              </a:rPr>
              <a:t>- Tăng cường trồng và bảo vệ rừng.</a:t>
            </a:r>
          </a:p>
          <a:p>
            <a:pPr algn="just">
              <a:lnSpc>
                <a:spcPct val="150000"/>
              </a:lnSpc>
              <a:tabLst>
                <a:tab pos="90170" algn="l"/>
              </a:tabLst>
            </a:pPr>
            <a:r>
              <a:rPr lang="vi-VN" dirty="0">
                <a:solidFill>
                  <a:srgbClr val="000000"/>
                </a:solidFill>
                <a:latin typeface="#9Slide03 Oswald Light" panose="00000400000000000000" pitchFamily="2" charset="0"/>
                <a:ea typeface="Times New Roman" panose="02020603050405020304" pitchFamily="18" charset="0"/>
              </a:rPr>
              <a:t>- Tăng cường ứng dụng công nghệ xử lí chất thải, tái chế; thúc đẩy mô hình tuần hoàn, kinh tế xanh.</a:t>
            </a:r>
          </a:p>
          <a:p>
            <a:pPr algn="just">
              <a:lnSpc>
                <a:spcPct val="150000"/>
              </a:lnSpc>
              <a:tabLst>
                <a:tab pos="90170" algn="l"/>
              </a:tabLst>
            </a:pPr>
            <a:r>
              <a:rPr lang="vi-VN" dirty="0">
                <a:solidFill>
                  <a:srgbClr val="000000"/>
                </a:solidFill>
                <a:latin typeface="#9Slide03 Oswald Light" panose="00000400000000000000" pitchFamily="2" charset="0"/>
                <a:ea typeface="Times New Roman" panose="02020603050405020304" pitchFamily="18" charset="0"/>
              </a:rPr>
              <a:t>- Phân loại rác thải sinh hoạt.</a:t>
            </a:r>
          </a:p>
          <a:p>
            <a:pPr algn="just">
              <a:lnSpc>
                <a:spcPct val="150000"/>
              </a:lnSpc>
              <a:tabLst>
                <a:tab pos="90170" algn="l"/>
              </a:tabLst>
            </a:pPr>
            <a:r>
              <a:rPr lang="vi-VN" dirty="0">
                <a:solidFill>
                  <a:srgbClr val="000000"/>
                </a:solidFill>
                <a:latin typeface="#9Slide03 Oswald Light" panose="00000400000000000000" pitchFamily="2" charset="0"/>
                <a:ea typeface="Times New Roman" panose="02020603050405020304" pitchFamily="18" charset="0"/>
              </a:rPr>
              <a:t>- Tuyên truyền, giáo dục nâng cao nhận thức BVMT cho toàn dân.</a:t>
            </a:r>
          </a:p>
        </p:txBody>
      </p:sp>
      <p:sp>
        <p:nvSpPr>
          <p:cNvPr id="15" name="TextBox 14">
            <a:extLst>
              <a:ext uri="{FF2B5EF4-FFF2-40B4-BE49-F238E27FC236}">
                <a16:creationId xmlns:a16="http://schemas.microsoft.com/office/drawing/2014/main" id="{59A0F820-D65F-E31A-81B7-F5DF6EAC4C6F}"/>
              </a:ext>
            </a:extLst>
          </p:cNvPr>
          <p:cNvSpPr txBox="1"/>
          <p:nvPr/>
        </p:nvSpPr>
        <p:spPr>
          <a:xfrm>
            <a:off x="743701" y="828902"/>
            <a:ext cx="5585049" cy="3789307"/>
          </a:xfrm>
          <a:prstGeom prst="rect">
            <a:avLst/>
          </a:prstGeom>
          <a:noFill/>
          <a:ln>
            <a:solidFill>
              <a:srgbClr val="002060"/>
            </a:solidFill>
          </a:ln>
        </p:spPr>
        <p:txBody>
          <a:bodyPr wrap="square">
            <a:spAutoFit/>
          </a:bodyPr>
          <a:lstStyle/>
          <a:p>
            <a:pPr algn="just">
              <a:lnSpc>
                <a:spcPct val="150000"/>
              </a:lnSpc>
            </a:pPr>
            <a:r>
              <a:rPr lang="en-US" b="1" dirty="0">
                <a:solidFill>
                  <a:srgbClr val="AD1C5A"/>
                </a:solidFill>
                <a:effectLst/>
                <a:latin typeface="#9Slide03 Oswald Light" panose="00000400000000000000" pitchFamily="2" charset="0"/>
                <a:ea typeface="Cambria" panose="02040503050406030204" pitchFamily="18" charset="0"/>
                <a:cs typeface="Times New Roman" panose="02020603050405020304" pitchFamily="18" charset="0"/>
              </a:rPr>
              <a:t>1. </a:t>
            </a:r>
            <a:r>
              <a:rPr lang="en-US" b="1" dirty="0" err="1">
                <a:solidFill>
                  <a:srgbClr val="AD1C5A"/>
                </a:solidFill>
                <a:effectLst/>
                <a:latin typeface="#9Slide03 Oswald Light" panose="00000400000000000000" pitchFamily="2" charset="0"/>
                <a:ea typeface="Cambria" panose="02040503050406030204" pitchFamily="18" charset="0"/>
                <a:cs typeface="Times New Roman" panose="02020603050405020304" pitchFamily="18" charset="0"/>
              </a:rPr>
              <a:t>Hiện</a:t>
            </a:r>
            <a:r>
              <a:rPr lang="en-US" b="1" dirty="0">
                <a:solidFill>
                  <a:srgbClr val="AD1C5A"/>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b="1" dirty="0" err="1">
                <a:solidFill>
                  <a:srgbClr val="AD1C5A"/>
                </a:solidFill>
                <a:effectLst/>
                <a:latin typeface="#9Slide03 Oswald Light" panose="00000400000000000000" pitchFamily="2" charset="0"/>
                <a:ea typeface="Cambria" panose="02040503050406030204" pitchFamily="18" charset="0"/>
                <a:cs typeface="Times New Roman" panose="02020603050405020304" pitchFamily="18" charset="0"/>
              </a:rPr>
              <a:t>trạng</a:t>
            </a:r>
            <a:r>
              <a:rPr lang="en-US" b="1" dirty="0">
                <a:solidFill>
                  <a:srgbClr val="AD1C5A"/>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b="1" dirty="0" err="1">
                <a:solidFill>
                  <a:srgbClr val="AD1C5A"/>
                </a:solidFill>
                <a:effectLst/>
                <a:latin typeface="#9Slide03 Oswald Light" panose="00000400000000000000" pitchFamily="2" charset="0"/>
                <a:ea typeface="Cambria" panose="02040503050406030204" pitchFamily="18" charset="0"/>
                <a:cs typeface="Times New Roman" panose="02020603050405020304" pitchFamily="18" charset="0"/>
              </a:rPr>
              <a:t>và</a:t>
            </a:r>
            <a:r>
              <a:rPr lang="en-US" b="1" dirty="0">
                <a:solidFill>
                  <a:srgbClr val="AD1C5A"/>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b="1" dirty="0" err="1">
                <a:solidFill>
                  <a:srgbClr val="AD1C5A"/>
                </a:solidFill>
                <a:effectLst/>
                <a:latin typeface="#9Slide03 Oswald Light" panose="00000400000000000000" pitchFamily="2" charset="0"/>
                <a:ea typeface="Cambria" panose="02040503050406030204" pitchFamily="18" charset="0"/>
                <a:cs typeface="Times New Roman" panose="02020603050405020304" pitchFamily="18" charset="0"/>
              </a:rPr>
              <a:t>nguyên</a:t>
            </a:r>
            <a:r>
              <a:rPr lang="en-US" b="1" dirty="0">
                <a:solidFill>
                  <a:srgbClr val="AD1C5A"/>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b="1" dirty="0" err="1">
                <a:solidFill>
                  <a:srgbClr val="AD1C5A"/>
                </a:solidFill>
                <a:effectLst/>
                <a:latin typeface="#9Slide03 Oswald Light" panose="00000400000000000000" pitchFamily="2" charset="0"/>
                <a:ea typeface="Cambria" panose="02040503050406030204" pitchFamily="18" charset="0"/>
                <a:cs typeface="Times New Roman" panose="02020603050405020304" pitchFamily="18" charset="0"/>
              </a:rPr>
              <a:t>nhân</a:t>
            </a:r>
            <a:r>
              <a:rPr lang="en-US" b="1" dirty="0">
                <a:solidFill>
                  <a:srgbClr val="AD1C5A"/>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b="1" dirty="0" err="1">
                <a:solidFill>
                  <a:srgbClr val="AD1C5A"/>
                </a:solidFill>
                <a:effectLst/>
                <a:latin typeface="#9Slide03 Oswald Light" panose="00000400000000000000" pitchFamily="2" charset="0"/>
                <a:ea typeface="Cambria" panose="02040503050406030204" pitchFamily="18" charset="0"/>
                <a:cs typeface="Times New Roman" panose="02020603050405020304" pitchFamily="18" charset="0"/>
              </a:rPr>
              <a:t>gây</a:t>
            </a:r>
            <a:r>
              <a:rPr lang="en-US" b="1" dirty="0">
                <a:solidFill>
                  <a:srgbClr val="AD1C5A"/>
                </a:solidFill>
                <a:effectLst/>
                <a:latin typeface="#9Slide03 Oswald Light" panose="00000400000000000000" pitchFamily="2" charset="0"/>
                <a:ea typeface="Cambria" panose="02040503050406030204" pitchFamily="18" charset="0"/>
                <a:cs typeface="Times New Roman" panose="02020603050405020304" pitchFamily="18" charset="0"/>
              </a:rPr>
              <a:t> ô </a:t>
            </a:r>
            <a:r>
              <a:rPr lang="en-US" b="1" dirty="0" err="1">
                <a:solidFill>
                  <a:srgbClr val="AD1C5A"/>
                </a:solidFill>
                <a:effectLst/>
                <a:latin typeface="#9Slide03 Oswald Light" panose="00000400000000000000" pitchFamily="2" charset="0"/>
                <a:ea typeface="Cambria" panose="02040503050406030204" pitchFamily="18" charset="0"/>
                <a:cs typeface="Times New Roman" panose="02020603050405020304" pitchFamily="18" charset="0"/>
              </a:rPr>
              <a:t>nhiễm</a:t>
            </a:r>
            <a:r>
              <a:rPr lang="en-US" b="1" dirty="0">
                <a:solidFill>
                  <a:srgbClr val="AD1C5A"/>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b="1" dirty="0" err="1">
                <a:solidFill>
                  <a:srgbClr val="AD1C5A"/>
                </a:solidFill>
                <a:effectLst/>
                <a:latin typeface="#9Slide03 Oswald Light" panose="00000400000000000000" pitchFamily="2" charset="0"/>
                <a:ea typeface="Cambria" panose="02040503050406030204" pitchFamily="18" charset="0"/>
                <a:cs typeface="Times New Roman" panose="02020603050405020304" pitchFamily="18" charset="0"/>
              </a:rPr>
              <a:t>môi</a:t>
            </a:r>
            <a:r>
              <a:rPr lang="en-US" b="1" dirty="0">
                <a:solidFill>
                  <a:srgbClr val="AD1C5A"/>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b="1" dirty="0" err="1">
                <a:solidFill>
                  <a:srgbClr val="AD1C5A"/>
                </a:solidFill>
                <a:effectLst/>
                <a:latin typeface="#9Slide03 Oswald Light" panose="00000400000000000000" pitchFamily="2" charset="0"/>
                <a:ea typeface="Cambria" panose="02040503050406030204" pitchFamily="18" charset="0"/>
                <a:cs typeface="Times New Roman" panose="02020603050405020304" pitchFamily="18" charset="0"/>
              </a:rPr>
              <a:t>trường</a:t>
            </a:r>
            <a:endParaRPr lang="en-US" dirty="0">
              <a:solidFill>
                <a:srgbClr val="AD1C5A"/>
              </a:solidFill>
              <a:effectLst/>
              <a:latin typeface="#9Slide03 Oswald Light" panose="00000400000000000000" pitchFamily="2" charset="0"/>
              <a:ea typeface="Times New Roman" panose="02020603050405020304" pitchFamily="18" charset="0"/>
            </a:endParaRPr>
          </a:p>
          <a:p>
            <a:pPr algn="just">
              <a:lnSpc>
                <a:spcPct val="150000"/>
              </a:lnSpc>
              <a:tabLst>
                <a:tab pos="90170" algn="l"/>
              </a:tabLst>
            </a:pPr>
            <a:r>
              <a:rPr lang="vi-VN" dirty="0">
                <a:solidFill>
                  <a:srgbClr val="000000"/>
                </a:solidFill>
                <a:latin typeface="#9Slide03 Oswald Light" panose="00000400000000000000" pitchFamily="2" charset="0"/>
                <a:ea typeface="Times New Roman" panose="02020603050405020304" pitchFamily="18" charset="0"/>
              </a:rPr>
              <a:t>* Hiện trạng:</a:t>
            </a:r>
          </a:p>
          <a:p>
            <a:pPr algn="just">
              <a:lnSpc>
                <a:spcPct val="150000"/>
              </a:lnSpc>
              <a:tabLst>
                <a:tab pos="90170" algn="l"/>
              </a:tabLst>
            </a:pPr>
            <a:r>
              <a:rPr lang="vi-VN" dirty="0">
                <a:solidFill>
                  <a:srgbClr val="000000"/>
                </a:solidFill>
                <a:latin typeface="#9Slide03 Oswald Light" panose="00000400000000000000" pitchFamily="2" charset="0"/>
                <a:ea typeface="Times New Roman" panose="02020603050405020304" pitchFamily="18" charset="0"/>
              </a:rPr>
              <a:t>ONMT ở nước ta đang là vấn đề cấp bách và mức độ ngày càng tăng:</a:t>
            </a:r>
          </a:p>
          <a:p>
            <a:pPr algn="just">
              <a:lnSpc>
                <a:spcPct val="150000"/>
              </a:lnSpc>
              <a:tabLst>
                <a:tab pos="90170" algn="l"/>
              </a:tabLst>
            </a:pPr>
            <a:r>
              <a:rPr lang="vi-VN" dirty="0">
                <a:solidFill>
                  <a:srgbClr val="000000"/>
                </a:solidFill>
                <a:latin typeface="#9Slide03 Oswald Light" panose="00000400000000000000" pitchFamily="2" charset="0"/>
                <a:ea typeface="Times New Roman" panose="02020603050405020304" pitchFamily="18" charset="0"/>
              </a:rPr>
              <a:t>- Ô nhiễm không khí, bụi mịn diễn ra cả thành thị và nông thôn.</a:t>
            </a:r>
          </a:p>
          <a:p>
            <a:pPr algn="just">
              <a:lnSpc>
                <a:spcPct val="150000"/>
              </a:lnSpc>
              <a:tabLst>
                <a:tab pos="90170" algn="l"/>
              </a:tabLst>
            </a:pPr>
            <a:r>
              <a:rPr lang="vi-VN" dirty="0">
                <a:solidFill>
                  <a:srgbClr val="000000"/>
                </a:solidFill>
                <a:latin typeface="#9Slide03 Oswald Light" panose="00000400000000000000" pitchFamily="2" charset="0"/>
                <a:ea typeface="Times New Roman" panose="02020603050405020304" pitchFamily="18" charset="0"/>
              </a:rPr>
              <a:t>- Ô nhiễm môi trường nước sông, biển, nước ngầm.</a:t>
            </a:r>
          </a:p>
          <a:p>
            <a:pPr algn="just">
              <a:lnSpc>
                <a:spcPct val="150000"/>
              </a:lnSpc>
              <a:tabLst>
                <a:tab pos="90170" algn="l"/>
              </a:tabLst>
            </a:pPr>
            <a:r>
              <a:rPr lang="vi-VN" dirty="0">
                <a:solidFill>
                  <a:srgbClr val="000000"/>
                </a:solidFill>
                <a:latin typeface="#9Slide03 Oswald Light" panose="00000400000000000000" pitchFamily="2" charset="0"/>
                <a:ea typeface="Times New Roman" panose="02020603050405020304" pitchFamily="18" charset="0"/>
              </a:rPr>
              <a:t>* Nguyên nhân: </a:t>
            </a:r>
          </a:p>
          <a:p>
            <a:pPr algn="just">
              <a:lnSpc>
                <a:spcPct val="150000"/>
              </a:lnSpc>
              <a:tabLst>
                <a:tab pos="90170" algn="l"/>
              </a:tabLst>
            </a:pPr>
            <a:r>
              <a:rPr lang="vi-VN" dirty="0">
                <a:solidFill>
                  <a:srgbClr val="000000"/>
                </a:solidFill>
                <a:latin typeface="#9Slide03 Oswald Light" panose="00000400000000000000" pitchFamily="2" charset="0"/>
                <a:ea typeface="Times New Roman" panose="02020603050405020304" pitchFamily="18" charset="0"/>
              </a:rPr>
              <a:t>- Do chất thải, khí thải từ sản xuất CN, GTVT, rác thải sinh hoạt và sử dụng nhiều hóa chất bảo vệ thực vật.</a:t>
            </a:r>
          </a:p>
          <a:p>
            <a:pPr algn="just">
              <a:lnSpc>
                <a:spcPct val="150000"/>
              </a:lnSpc>
              <a:tabLst>
                <a:tab pos="90170" algn="l"/>
              </a:tabLst>
            </a:pPr>
            <a:r>
              <a:rPr lang="vi-VN" dirty="0">
                <a:solidFill>
                  <a:srgbClr val="000000"/>
                </a:solidFill>
                <a:latin typeface="#9Slide03 Oswald Light" panose="00000400000000000000" pitchFamily="2" charset="0"/>
                <a:ea typeface="Times New Roman" panose="02020603050405020304" pitchFamily="18" charset="0"/>
              </a:rPr>
              <a:t>- Do biến đổi KH, thiên tai…</a:t>
            </a:r>
          </a:p>
        </p:txBody>
      </p:sp>
      <p:sp>
        <p:nvSpPr>
          <p:cNvPr id="19" name="TextBox 18">
            <a:extLst>
              <a:ext uri="{FF2B5EF4-FFF2-40B4-BE49-F238E27FC236}">
                <a16:creationId xmlns:a16="http://schemas.microsoft.com/office/drawing/2014/main" id="{B00CBA0A-4F87-E6CF-AA27-78772E909E88}"/>
              </a:ext>
            </a:extLst>
          </p:cNvPr>
          <p:cNvSpPr txBox="1"/>
          <p:nvPr/>
        </p:nvSpPr>
        <p:spPr>
          <a:xfrm>
            <a:off x="3093260" y="4647054"/>
            <a:ext cx="9700846" cy="1200137"/>
          </a:xfrm>
          <a:prstGeom prst="rect">
            <a:avLst/>
          </a:prstGeom>
          <a:noFill/>
        </p:spPr>
        <p:txBody>
          <a:bodyPr wrap="square">
            <a:spAutoFit/>
          </a:bodyPr>
          <a:lstStyle/>
          <a:p>
            <a:pPr indent="180340" algn="just">
              <a:lnSpc>
                <a:spcPct val="200000"/>
              </a:lnSpc>
              <a:spcAft>
                <a:spcPts val="600"/>
              </a:spcAft>
            </a:pPr>
            <a:r>
              <a:rPr lang="en-US" dirty="0" err="1">
                <a:effectLst/>
                <a:latin typeface="#9Slide03 Oswald Light" panose="00000400000000000000" pitchFamily="2" charset="0"/>
                <a:ea typeface="Times New Roman" panose="02020603050405020304" pitchFamily="18" charset="0"/>
              </a:rPr>
              <a:t>Bảo</a:t>
            </a:r>
            <a:r>
              <a:rPr lang="en-US" dirty="0">
                <a:effectLst/>
                <a:latin typeface="#9Slide03 Oswald Light" panose="00000400000000000000" pitchFamily="2" charset="0"/>
                <a:ea typeface="Times New Roman" panose="02020603050405020304" pitchFamily="18" charset="0"/>
              </a:rPr>
              <a:t> </a:t>
            </a:r>
            <a:r>
              <a:rPr lang="en-US" dirty="0" err="1">
                <a:effectLst/>
                <a:latin typeface="#9Slide03 Oswald Light" panose="00000400000000000000" pitchFamily="2" charset="0"/>
                <a:ea typeface="Times New Roman" panose="02020603050405020304" pitchFamily="18" charset="0"/>
              </a:rPr>
              <a:t>vệ</a:t>
            </a:r>
            <a:r>
              <a:rPr lang="en-US" dirty="0">
                <a:effectLst/>
                <a:latin typeface="#9Slide03 Oswald Light" panose="00000400000000000000" pitchFamily="2" charset="0"/>
                <a:ea typeface="Times New Roman" panose="02020603050405020304" pitchFamily="18" charset="0"/>
              </a:rPr>
              <a:t> </a:t>
            </a:r>
            <a:r>
              <a:rPr lang="en-US" dirty="0" err="1">
                <a:effectLst/>
                <a:latin typeface="#9Slide03 Oswald Light" panose="00000400000000000000" pitchFamily="2" charset="0"/>
                <a:ea typeface="Times New Roman" panose="02020603050405020304" pitchFamily="18" charset="0"/>
              </a:rPr>
              <a:t>môi</a:t>
            </a:r>
            <a:r>
              <a:rPr lang="en-US" dirty="0">
                <a:effectLst/>
                <a:latin typeface="#9Slide03 Oswald Light" panose="00000400000000000000" pitchFamily="2" charset="0"/>
                <a:ea typeface="Times New Roman" panose="02020603050405020304" pitchFamily="18" charset="0"/>
              </a:rPr>
              <a:t> </a:t>
            </a:r>
            <a:r>
              <a:rPr lang="en-US" dirty="0" err="1">
                <a:effectLst/>
                <a:latin typeface="#9Slide03 Oswald Light" panose="00000400000000000000" pitchFamily="2" charset="0"/>
                <a:ea typeface="Times New Roman" panose="02020603050405020304" pitchFamily="18" charset="0"/>
              </a:rPr>
              <a:t>trường</a:t>
            </a:r>
            <a:r>
              <a:rPr lang="en-US" dirty="0">
                <a:effectLst/>
                <a:latin typeface="#9Slide03 Oswald Light" panose="00000400000000000000" pitchFamily="2" charset="0"/>
                <a:ea typeface="Times New Roman" panose="02020603050405020304" pitchFamily="18" charset="0"/>
              </a:rPr>
              <a:t>: </a:t>
            </a:r>
            <a:r>
              <a:rPr lang="en-US" u="sng" dirty="0">
                <a:solidFill>
                  <a:srgbClr val="0000FF"/>
                </a:solidFill>
                <a:effectLst/>
                <a:latin typeface="#9Slide03 Oswald Light" panose="00000400000000000000" pitchFamily="2" charset="0"/>
                <a:ea typeface="Times New Roman" panose="02020603050405020304" pitchFamily="18" charset="0"/>
                <a:hlinkClick r:id="rId21"/>
              </a:rPr>
              <a:t>https://bom.so/U0Cyqk</a:t>
            </a:r>
            <a:r>
              <a:rPr lang="en-US" dirty="0">
                <a:effectLst/>
                <a:latin typeface="#9Slide03 Oswald Light" panose="00000400000000000000" pitchFamily="2" charset="0"/>
                <a:ea typeface="Times New Roman" panose="02020603050405020304" pitchFamily="18" charset="0"/>
              </a:rPr>
              <a:t>, </a:t>
            </a:r>
            <a:r>
              <a:rPr lang="en-US" u="sng" dirty="0">
                <a:solidFill>
                  <a:srgbClr val="0000FF"/>
                </a:solidFill>
                <a:effectLst/>
                <a:latin typeface="#9Slide03 Oswald Light" panose="00000400000000000000" pitchFamily="2" charset="0"/>
                <a:ea typeface="Times New Roman" panose="02020603050405020304" pitchFamily="18" charset="0"/>
                <a:hlinkClick r:id="rId22"/>
              </a:rPr>
              <a:t>https://bom.so/lQ59EE</a:t>
            </a:r>
            <a:r>
              <a:rPr lang="en-US" dirty="0">
                <a:effectLst/>
                <a:latin typeface="#9Slide03 Oswald Light" panose="00000400000000000000" pitchFamily="2" charset="0"/>
                <a:ea typeface="Times New Roman" panose="02020603050405020304" pitchFamily="18" charset="0"/>
              </a:rPr>
              <a:t> </a:t>
            </a:r>
          </a:p>
          <a:p>
            <a:pPr indent="180340" algn="just">
              <a:lnSpc>
                <a:spcPct val="200000"/>
              </a:lnSpc>
              <a:spcAft>
                <a:spcPts val="600"/>
              </a:spcAft>
            </a:pPr>
            <a:r>
              <a:rPr lang="vi-VN" dirty="0">
                <a:solidFill>
                  <a:srgbClr val="262626"/>
                </a:solidFill>
                <a:effectLst/>
                <a:latin typeface="#9Slide03 Oswald Light" panose="00000400000000000000" pitchFamily="2" charset="0"/>
                <a:ea typeface="Times New Roman" panose="02020603050405020304" pitchFamily="18" charset="0"/>
                <a:cs typeface="Times New Roman" panose="02020603050405020304" pitchFamily="18" charset="0"/>
              </a:rPr>
              <a:t>Việt Nam và UAE tăng cường hợp tác về ứng phó với biến đổi khí hậu và môi trường</a:t>
            </a:r>
            <a:r>
              <a:rPr lang="vi-VN" dirty="0">
                <a:effectLst/>
                <a:latin typeface="#9Slide03 Oswald Light" panose="00000400000000000000" pitchFamily="2" charset="0"/>
                <a:ea typeface="Times New Roman" panose="02020603050405020304" pitchFamily="18" charset="0"/>
              </a:rPr>
              <a:t> </a:t>
            </a:r>
            <a:r>
              <a:rPr lang="en-US" u="sng" dirty="0">
                <a:solidFill>
                  <a:srgbClr val="0000FF"/>
                </a:solidFill>
                <a:effectLst/>
                <a:latin typeface="#9Slide03 Oswald Light" panose="00000400000000000000" pitchFamily="2" charset="0"/>
                <a:ea typeface="Times New Roman" panose="02020603050405020304" pitchFamily="18" charset="0"/>
                <a:hlinkClick r:id="rId23"/>
              </a:rPr>
              <a:t>https://bom.so/Sp2ZQC</a:t>
            </a:r>
            <a:r>
              <a:rPr lang="en-US" dirty="0">
                <a:effectLst/>
                <a:latin typeface="#9Slide03 Oswald Light" panose="00000400000000000000" pitchFamily="2" charset="0"/>
                <a:ea typeface="Times New Roman" panose="02020603050405020304" pitchFamily="18" charset="0"/>
              </a:rPr>
              <a:t> </a:t>
            </a:r>
          </a:p>
        </p:txBody>
      </p:sp>
      <p:pic>
        <p:nvPicPr>
          <p:cNvPr id="3" name="Picture 2" descr="A cartoon pencil with arms and legs&#10;&#10;Description automatically generated">
            <a:extLst>
              <a:ext uri="{FF2B5EF4-FFF2-40B4-BE49-F238E27FC236}">
                <a16:creationId xmlns:a16="http://schemas.microsoft.com/office/drawing/2014/main" id="{BEC041DF-0EDB-738F-61F8-83C97CEB83EB}"/>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178472" y="5201345"/>
            <a:ext cx="1249530" cy="1498238"/>
          </a:xfrm>
          <a:prstGeom prst="rect">
            <a:avLst/>
          </a:prstGeom>
        </p:spPr>
      </p:pic>
    </p:spTree>
    <p:extLst>
      <p:ext uri="{BB962C8B-B14F-4D97-AF65-F5344CB8AC3E}">
        <p14:creationId xmlns:p14="http://schemas.microsoft.com/office/powerpoint/2010/main" val="35930314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1000"/>
                                        <p:tgtEl>
                                          <p:spTgt spid="19"/>
                                        </p:tgtEl>
                                      </p:cBhvr>
                                    </p:animEffect>
                                  </p:childTnLst>
                                </p:cTn>
                              </p:par>
                              <p:par>
                                <p:cTn id="8" presetID="22" presetClass="entr" presetSubtype="8"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left)">
                                      <p:cBhvr>
                                        <p:cTn id="10" dur="1000"/>
                                        <p:tgtEl>
                                          <p:spTgt spid="23"/>
                                        </p:tgtEl>
                                      </p:cBhvr>
                                    </p:animEffect>
                                  </p:childTnLst>
                                </p:cTn>
                              </p:par>
                              <p:par>
                                <p:cTn id="11" presetID="22" presetClass="entr" presetSubtype="8"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left)">
                                      <p:cBhvr>
                                        <p:cTn id="13"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 name="Table 42">
            <a:extLst>
              <a:ext uri="{FF2B5EF4-FFF2-40B4-BE49-F238E27FC236}">
                <a16:creationId xmlns:a16="http://schemas.microsoft.com/office/drawing/2014/main" id="{03CDE6A4-DD3F-8BA4-AE24-E9CC86BCB923}"/>
              </a:ext>
            </a:extLst>
          </p:cNvPr>
          <p:cNvGraphicFramePr>
            <a:graphicFrameLocks noGrp="1"/>
          </p:cNvGraphicFramePr>
          <p:nvPr>
            <p:extLst>
              <p:ext uri="{D42A27DB-BD31-4B8C-83A1-F6EECF244321}">
                <p14:modId xmlns:p14="http://schemas.microsoft.com/office/powerpoint/2010/main" val="2703857391"/>
              </p:ext>
            </p:extLst>
          </p:nvPr>
        </p:nvGraphicFramePr>
        <p:xfrm>
          <a:off x="337744" y="887608"/>
          <a:ext cx="11624770" cy="4813242"/>
        </p:xfrm>
        <a:graphic>
          <a:graphicData uri="http://schemas.openxmlformats.org/drawingml/2006/table">
            <a:tbl>
              <a:tblPr firstRow="1" firstCol="1" bandRow="1"/>
              <a:tblGrid>
                <a:gridCol w="3325090">
                  <a:extLst>
                    <a:ext uri="{9D8B030D-6E8A-4147-A177-3AD203B41FA5}">
                      <a16:colId xmlns:a16="http://schemas.microsoft.com/office/drawing/2014/main" val="465377622"/>
                    </a:ext>
                  </a:extLst>
                </a:gridCol>
                <a:gridCol w="2119746">
                  <a:extLst>
                    <a:ext uri="{9D8B030D-6E8A-4147-A177-3AD203B41FA5}">
                      <a16:colId xmlns:a16="http://schemas.microsoft.com/office/drawing/2014/main" val="3386631709"/>
                    </a:ext>
                  </a:extLst>
                </a:gridCol>
                <a:gridCol w="6179934">
                  <a:extLst>
                    <a:ext uri="{9D8B030D-6E8A-4147-A177-3AD203B41FA5}">
                      <a16:colId xmlns:a16="http://schemas.microsoft.com/office/drawing/2014/main" val="479377945"/>
                    </a:ext>
                  </a:extLst>
                </a:gridCol>
              </a:tblGrid>
              <a:tr h="150046">
                <a:tc>
                  <a:txBody>
                    <a:bodyPr/>
                    <a:lstStyle/>
                    <a:p>
                      <a:pPr indent="180340" algn="ctr"/>
                      <a:r>
                        <a:rPr lang="en-US" sz="3200" b="1" dirty="0">
                          <a:solidFill>
                            <a:schemeClr val="bg1"/>
                          </a:solidFill>
                          <a:effectLst/>
                          <a:latin typeface="#9Slide07 IcielBC Cubano Normal" panose="00000500000000000000" pitchFamily="2" charset="0"/>
                          <a:ea typeface="Times New Roman" panose="02020603050405020304" pitchFamily="18" charset="0"/>
                        </a:rPr>
                        <a:t>A</a:t>
                      </a:r>
                      <a:endParaRPr lang="en-US" sz="3200" dirty="0">
                        <a:solidFill>
                          <a:schemeClr val="bg1"/>
                        </a:solidFill>
                        <a:effectLst/>
                        <a:latin typeface="#9Slide07 IcielBC Cubano Normal" panose="00000500000000000000" pitchFamily="2" charset="0"/>
                        <a:ea typeface="Times New Roman" panose="02020603050405020304" pitchFamily="18" charset="0"/>
                      </a:endParaRPr>
                    </a:p>
                  </a:txBody>
                  <a:tcPr marL="48229" marR="482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indent="180340" algn="ctr"/>
                      <a:r>
                        <a:rPr lang="en-US" sz="3200" b="1">
                          <a:solidFill>
                            <a:schemeClr val="bg1"/>
                          </a:solidFill>
                          <a:effectLst/>
                          <a:latin typeface="#9Slide07 IcielBC Cubano Normal" panose="00000500000000000000" pitchFamily="2" charset="0"/>
                          <a:ea typeface="Times New Roman" panose="02020603050405020304" pitchFamily="18" charset="0"/>
                        </a:rPr>
                        <a:t> </a:t>
                      </a:r>
                      <a:endParaRPr lang="en-US" sz="3200">
                        <a:solidFill>
                          <a:schemeClr val="bg1"/>
                        </a:solidFill>
                        <a:effectLst/>
                        <a:latin typeface="#9Slide07 IcielBC Cubano Normal" panose="00000500000000000000" pitchFamily="2" charset="0"/>
                        <a:ea typeface="Times New Roman" panose="02020603050405020304" pitchFamily="18" charset="0"/>
                      </a:endParaRPr>
                    </a:p>
                  </a:txBody>
                  <a:tcPr marL="48229" marR="482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indent="180340" algn="ctr"/>
                      <a:r>
                        <a:rPr lang="en-US" sz="3200" b="1" dirty="0">
                          <a:solidFill>
                            <a:schemeClr val="bg1"/>
                          </a:solidFill>
                          <a:effectLst/>
                          <a:latin typeface="#9Slide07 IcielBC Cubano Normal" panose="00000500000000000000" pitchFamily="2" charset="0"/>
                          <a:ea typeface="Times New Roman" panose="02020603050405020304" pitchFamily="18" charset="0"/>
                        </a:rPr>
                        <a:t>B</a:t>
                      </a:r>
                      <a:endParaRPr lang="en-US" sz="3200" dirty="0">
                        <a:solidFill>
                          <a:schemeClr val="bg1"/>
                        </a:solidFill>
                        <a:effectLst/>
                        <a:latin typeface="#9Slide07 IcielBC Cubano Normal" panose="00000500000000000000" pitchFamily="2" charset="0"/>
                        <a:ea typeface="Times New Roman" panose="02020603050405020304" pitchFamily="18" charset="0"/>
                      </a:endParaRPr>
                    </a:p>
                  </a:txBody>
                  <a:tcPr marL="48229" marR="482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128127084"/>
                  </a:ext>
                </a:extLst>
              </a:tr>
              <a:tr h="300092">
                <a:tc rowSpan="2">
                  <a:txBody>
                    <a:bodyPr/>
                    <a:lstStyle/>
                    <a:p>
                      <a:pPr indent="180340" algn="just"/>
                      <a:r>
                        <a:rPr lang="en-US" sz="1800" b="1">
                          <a:effectLst/>
                          <a:latin typeface="#9Slide03 Oswald ExtraLight" panose="00000300000000000000" pitchFamily="2" charset="0"/>
                          <a:ea typeface="Times New Roman" panose="02020603050405020304" pitchFamily="18" charset="0"/>
                        </a:rPr>
                        <a:t>1.</a:t>
                      </a:r>
                      <a:r>
                        <a:rPr lang="en-US" sz="1800">
                          <a:effectLst/>
                          <a:latin typeface="#9Slide03 Oswald ExtraLight" panose="00000300000000000000" pitchFamily="2" charset="0"/>
                          <a:ea typeface="Times New Roman" panose="02020603050405020304" pitchFamily="18" charset="0"/>
                        </a:rPr>
                        <a:t> Tài nguyên đất   </a:t>
                      </a: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80340" algn="just"/>
                      <a:r>
                        <a:rPr lang="en-US" sz="1800" dirty="0">
                          <a:effectLst/>
                          <a:latin typeface="#9Slide03 Oswald ExtraLight" panose="00000300000000000000" pitchFamily="2" charset="0"/>
                          <a:ea typeface="Times New Roman" panose="02020603050405020304" pitchFamily="18" charset="0"/>
                        </a:rPr>
                        <a:t> </a:t>
                      </a: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indent="180340" algn="just"/>
                      <a:r>
                        <a:rPr lang="en-US" sz="1800" b="1">
                          <a:effectLst/>
                          <a:latin typeface="#9Slide03 Oswald ExtraLight" panose="00000300000000000000" pitchFamily="2" charset="0"/>
                          <a:ea typeface="Times New Roman" panose="02020603050405020304" pitchFamily="18" charset="0"/>
                        </a:rPr>
                        <a:t>a. </a:t>
                      </a:r>
                      <a:r>
                        <a:rPr lang="en-US" sz="1800">
                          <a:effectLst/>
                          <a:latin typeface="#9Slide03 Oswald ExtraLight" panose="00000300000000000000" pitchFamily="2" charset="0"/>
                          <a:ea typeface="Times New Roman" panose="02020603050405020304" pitchFamily="18" charset="0"/>
                        </a:rPr>
                        <a:t>ở một số khu vực hạ thấp đáng kể</a:t>
                      </a: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61583967"/>
                  </a:ext>
                </a:extLst>
              </a:tr>
              <a:tr h="300092">
                <a:tc vMerge="1">
                  <a:txBody>
                    <a:bodyPr/>
                    <a:lstStyle/>
                    <a:p>
                      <a:endParaRPr lang="en-US"/>
                    </a:p>
                  </a:txBody>
                  <a:tcPr/>
                </a:tc>
                <a:tc>
                  <a:txBody>
                    <a:bodyPr/>
                    <a:lstStyle/>
                    <a:p>
                      <a:pPr indent="180340" algn="just"/>
                      <a:r>
                        <a:rPr lang="en-US" sz="1800">
                          <a:effectLst/>
                          <a:latin typeface="#9Slide03 Oswald ExtraLight" panose="00000300000000000000" pitchFamily="2" charset="0"/>
                          <a:ea typeface="Times New Roman" panose="02020603050405020304" pitchFamily="18" charset="0"/>
                        </a:rPr>
                        <a:t> </a:t>
                      </a: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indent="180340" algn="just"/>
                      <a:r>
                        <a:rPr lang="en-US" sz="1800" b="1">
                          <a:effectLst/>
                          <a:latin typeface="#9Slide03 Oswald ExtraLight" panose="00000300000000000000" pitchFamily="2" charset="0"/>
                          <a:ea typeface="Times New Roman" panose="02020603050405020304" pitchFamily="18" charset="0"/>
                        </a:rPr>
                        <a:t>b.</a:t>
                      </a:r>
                      <a:r>
                        <a:rPr lang="en-US" sz="1800">
                          <a:effectLst/>
                          <a:latin typeface="#9Slide03 Oswald ExtraLight" panose="00000300000000000000" pitchFamily="2" charset="0"/>
                          <a:ea typeface="Times New Roman" panose="02020603050405020304" pitchFamily="18" charset="0"/>
                        </a:rPr>
                        <a:t> </a:t>
                      </a:r>
                      <a:r>
                        <a:rPr lang="en-US" sz="1800">
                          <a:solidFill>
                            <a:srgbClr val="000000"/>
                          </a:solidFill>
                          <a:effectLst/>
                          <a:latin typeface="#9Slide03 Oswald ExtraLight" panose="00000300000000000000" pitchFamily="2" charset="0"/>
                          <a:ea typeface="Times New Roman" panose="02020603050405020304" pitchFamily="18" charset="0"/>
                        </a:rPr>
                        <a:t>sự xâm nhập của các loài ngoại lai</a:t>
                      </a:r>
                      <a:endParaRPr lang="en-US" sz="1800">
                        <a:effectLst/>
                        <a:latin typeface="#9Slide03 Oswald ExtraLight" panose="00000300000000000000" pitchFamily="2" charset="0"/>
                        <a:ea typeface="Times New Roman" panose="02020603050405020304" pitchFamily="18" charset="0"/>
                      </a:endParaRP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84180224"/>
                  </a:ext>
                </a:extLst>
              </a:tr>
              <a:tr h="450138">
                <a:tc rowSpan="2">
                  <a:txBody>
                    <a:bodyPr/>
                    <a:lstStyle/>
                    <a:p>
                      <a:pPr indent="180340" algn="just"/>
                      <a:r>
                        <a:rPr lang="en-US" sz="1800" b="1">
                          <a:effectLst/>
                          <a:latin typeface="#9Slide03 Oswald ExtraLight" panose="00000300000000000000" pitchFamily="2" charset="0"/>
                          <a:ea typeface="Times New Roman" panose="02020603050405020304" pitchFamily="18" charset="0"/>
                        </a:rPr>
                        <a:t>2.</a:t>
                      </a:r>
                      <a:r>
                        <a:rPr lang="en-US" sz="1800">
                          <a:effectLst/>
                          <a:latin typeface="#9Slide03 Oswald ExtraLight" panose="00000300000000000000" pitchFamily="2" charset="0"/>
                          <a:ea typeface="Times New Roman" panose="02020603050405020304" pitchFamily="18" charset="0"/>
                        </a:rPr>
                        <a:t> Tài nguyên sinh vật </a:t>
                      </a: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80340" algn="just"/>
                      <a:r>
                        <a:rPr lang="en-US" sz="1800" dirty="0">
                          <a:effectLst/>
                          <a:latin typeface="#9Slide03 Oswald ExtraLight" panose="00000300000000000000" pitchFamily="2" charset="0"/>
                          <a:ea typeface="Times New Roman" panose="02020603050405020304" pitchFamily="18" charset="0"/>
                        </a:rPr>
                        <a:t> </a:t>
                      </a: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indent="180340" algn="just"/>
                      <a:r>
                        <a:rPr lang="en-US" sz="1800" b="1">
                          <a:effectLst/>
                          <a:latin typeface="#9Slide03 Oswald ExtraLight" panose="00000300000000000000" pitchFamily="2" charset="0"/>
                          <a:ea typeface="Times New Roman" panose="02020603050405020304" pitchFamily="18" charset="0"/>
                        </a:rPr>
                        <a:t>c. </a:t>
                      </a:r>
                      <a:r>
                        <a:rPr lang="en-US" sz="1800">
                          <a:effectLst/>
                          <a:latin typeface="#9Slide03 Oswald ExtraLight" panose="00000300000000000000" pitchFamily="2" charset="0"/>
                          <a:ea typeface="Times New Roman" panose="02020603050405020304" pitchFamily="18" charset="0"/>
                        </a:rPr>
                        <a:t>khô hạn, kết von, nhiễm mặn, nhiễm phèn…</a:t>
                      </a: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2435060"/>
                  </a:ext>
                </a:extLst>
              </a:tr>
              <a:tr h="300092">
                <a:tc vMerge="1">
                  <a:txBody>
                    <a:bodyPr/>
                    <a:lstStyle/>
                    <a:p>
                      <a:endParaRPr lang="en-US"/>
                    </a:p>
                  </a:txBody>
                  <a:tcPr/>
                </a:tc>
                <a:tc>
                  <a:txBody>
                    <a:bodyPr/>
                    <a:lstStyle/>
                    <a:p>
                      <a:pPr indent="180340" algn="just"/>
                      <a:r>
                        <a:rPr lang="en-US" sz="1800" dirty="0">
                          <a:effectLst/>
                          <a:latin typeface="#9Slide03 Oswald ExtraLight" panose="00000300000000000000" pitchFamily="2" charset="0"/>
                          <a:ea typeface="Times New Roman" panose="02020603050405020304" pitchFamily="18" charset="0"/>
                        </a:rPr>
                        <a:t> </a:t>
                      </a: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indent="180340" algn="just"/>
                      <a:r>
                        <a:rPr lang="en-US" sz="1800" b="1">
                          <a:effectLst/>
                          <a:latin typeface="#9Slide03 Oswald ExtraLight" panose="00000300000000000000" pitchFamily="2" charset="0"/>
                          <a:ea typeface="Times New Roman" panose="02020603050405020304" pitchFamily="18" charset="0"/>
                        </a:rPr>
                        <a:t>d.</a:t>
                      </a:r>
                      <a:r>
                        <a:rPr lang="en-US" sz="1800">
                          <a:effectLst/>
                          <a:latin typeface="#9Slide03 Oswald ExtraLight" panose="00000300000000000000" pitchFamily="2" charset="0"/>
                          <a:ea typeface="Times New Roman" panose="02020603050405020304" pitchFamily="18" charset="0"/>
                        </a:rPr>
                        <a:t> phủ xanh đất trống đồi núi trọc</a:t>
                      </a: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75576943"/>
                  </a:ext>
                </a:extLst>
              </a:tr>
              <a:tr h="450138">
                <a:tc rowSpan="2">
                  <a:txBody>
                    <a:bodyPr/>
                    <a:lstStyle/>
                    <a:p>
                      <a:pPr indent="180340" algn="just"/>
                      <a:r>
                        <a:rPr lang="en-US" sz="1800" b="1">
                          <a:effectLst/>
                          <a:latin typeface="#9Slide03 Oswald ExtraLight" panose="00000300000000000000" pitchFamily="2" charset="0"/>
                          <a:ea typeface="Times New Roman" panose="02020603050405020304" pitchFamily="18" charset="0"/>
                        </a:rPr>
                        <a:t>3.</a:t>
                      </a:r>
                      <a:r>
                        <a:rPr lang="en-US" sz="1800">
                          <a:effectLst/>
                          <a:latin typeface="#9Slide03 Oswald ExtraLight" panose="00000300000000000000" pitchFamily="2" charset="0"/>
                          <a:ea typeface="Times New Roman" panose="02020603050405020304" pitchFamily="18" charset="0"/>
                        </a:rPr>
                        <a:t> Tài nguyên nước</a:t>
                      </a: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80340" algn="just"/>
                      <a:r>
                        <a:rPr lang="en-US" sz="1800">
                          <a:effectLst/>
                          <a:latin typeface="#9Slide03 Oswald ExtraLight" panose="00000300000000000000" pitchFamily="2" charset="0"/>
                          <a:ea typeface="Times New Roman" panose="02020603050405020304" pitchFamily="18" charset="0"/>
                        </a:rPr>
                        <a:t> </a:t>
                      </a: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indent="180340" algn="just"/>
                      <a:r>
                        <a:rPr lang="en-US" sz="1800" b="1" dirty="0">
                          <a:effectLst/>
                          <a:latin typeface="#9Slide03 Oswald ExtraLight" panose="00000300000000000000" pitchFamily="2" charset="0"/>
                          <a:ea typeface="Times New Roman" panose="02020603050405020304" pitchFamily="18" charset="0"/>
                        </a:rPr>
                        <a:t>e. </a:t>
                      </a:r>
                      <a:r>
                        <a:rPr lang="en-US" sz="1800" dirty="0" err="1">
                          <a:effectLst/>
                          <a:latin typeface="#9Slide03 Oswald ExtraLight" panose="00000300000000000000" pitchFamily="2" charset="0"/>
                          <a:ea typeface="Times New Roman" panose="02020603050405020304" pitchFamily="18" charset="0"/>
                        </a:rPr>
                        <a:t>xây</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dựng</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giao</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thông</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xanh</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phương</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tiện</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thân</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thiện</a:t>
                      </a:r>
                      <a:r>
                        <a:rPr lang="en-US" sz="1800" dirty="0">
                          <a:effectLst/>
                          <a:latin typeface="#9Slide03 Oswald ExtraLight" panose="00000300000000000000" pitchFamily="2" charset="0"/>
                          <a:ea typeface="Times New Roman" panose="02020603050405020304" pitchFamily="18" charset="0"/>
                        </a:rPr>
                        <a:t> </a:t>
                      </a: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16369782"/>
                  </a:ext>
                </a:extLst>
              </a:tr>
              <a:tr h="300092">
                <a:tc vMerge="1">
                  <a:txBody>
                    <a:bodyPr/>
                    <a:lstStyle/>
                    <a:p>
                      <a:endParaRPr lang="en-US"/>
                    </a:p>
                  </a:txBody>
                  <a:tcPr/>
                </a:tc>
                <a:tc>
                  <a:txBody>
                    <a:bodyPr/>
                    <a:lstStyle/>
                    <a:p>
                      <a:pPr indent="180340" algn="just"/>
                      <a:r>
                        <a:rPr lang="en-US" sz="1800">
                          <a:effectLst/>
                          <a:latin typeface="#9Slide03 Oswald ExtraLight" panose="00000300000000000000" pitchFamily="2" charset="0"/>
                          <a:ea typeface="Times New Roman" panose="02020603050405020304" pitchFamily="18" charset="0"/>
                        </a:rPr>
                        <a:t> </a:t>
                      </a: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indent="180340" algn="just"/>
                      <a:r>
                        <a:rPr lang="en-US" sz="1800" b="1">
                          <a:effectLst/>
                          <a:latin typeface="#9Slide03 Oswald ExtraLight" panose="00000300000000000000" pitchFamily="2" charset="0"/>
                          <a:ea typeface="Times New Roman" panose="02020603050405020304" pitchFamily="18" charset="0"/>
                        </a:rPr>
                        <a:t>g. </a:t>
                      </a:r>
                      <a:r>
                        <a:rPr lang="en-US" sz="1800">
                          <a:effectLst/>
                          <a:latin typeface="#9Slide03 Oswald ExtraLight" panose="00000300000000000000" pitchFamily="2" charset="0"/>
                          <a:ea typeface="Times New Roman" panose="02020603050405020304" pitchFamily="18" charset="0"/>
                        </a:rPr>
                        <a:t>khói bụi từ các phương tiện giao thông </a:t>
                      </a: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22918537"/>
                  </a:ext>
                </a:extLst>
              </a:tr>
              <a:tr h="450138">
                <a:tc rowSpan="2">
                  <a:txBody>
                    <a:bodyPr/>
                    <a:lstStyle/>
                    <a:p>
                      <a:pPr indent="180340" algn="just"/>
                      <a:r>
                        <a:rPr lang="en-US" sz="1800" b="1">
                          <a:effectLst/>
                          <a:latin typeface="#9Slide03 Oswald ExtraLight" panose="00000300000000000000" pitchFamily="2" charset="0"/>
                          <a:ea typeface="Times New Roman" panose="02020603050405020304" pitchFamily="18" charset="0"/>
                        </a:rPr>
                        <a:t>4.</a:t>
                      </a:r>
                      <a:r>
                        <a:rPr lang="en-US" sz="1800">
                          <a:effectLst/>
                          <a:latin typeface="#9Slide03 Oswald ExtraLight" panose="00000300000000000000" pitchFamily="2" charset="0"/>
                          <a:ea typeface="Times New Roman" panose="02020603050405020304" pitchFamily="18" charset="0"/>
                        </a:rPr>
                        <a:t> Hiện trạng môi trường nước ta</a:t>
                      </a: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80340" algn="just"/>
                      <a:r>
                        <a:rPr lang="en-US" sz="1800">
                          <a:effectLst/>
                          <a:latin typeface="#9Slide03 Oswald ExtraLight" panose="00000300000000000000" pitchFamily="2" charset="0"/>
                          <a:ea typeface="Times New Roman" panose="02020603050405020304" pitchFamily="18" charset="0"/>
                        </a:rPr>
                        <a:t> </a:t>
                      </a: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indent="180340" algn="just"/>
                      <a:r>
                        <a:rPr lang="en-US" sz="1800" b="1">
                          <a:effectLst/>
                          <a:latin typeface="#9Slide03 Oswald ExtraLight" panose="00000300000000000000" pitchFamily="2" charset="0"/>
                          <a:ea typeface="Times New Roman" panose="02020603050405020304" pitchFamily="18" charset="0"/>
                        </a:rPr>
                        <a:t>h.</a:t>
                      </a:r>
                      <a:r>
                        <a:rPr lang="en-US" sz="1800">
                          <a:effectLst/>
                          <a:latin typeface="#9Slide03 Oswald ExtraLight" panose="00000300000000000000" pitchFamily="2" charset="0"/>
                          <a:ea typeface="Times New Roman" panose="02020603050405020304" pitchFamily="18" charset="0"/>
                        </a:rPr>
                        <a:t> lạm dụng hóa chất trong sản xuất nông nghiệp</a:t>
                      </a: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66802690"/>
                  </a:ext>
                </a:extLst>
              </a:tr>
              <a:tr h="300092">
                <a:tc vMerge="1">
                  <a:txBody>
                    <a:bodyPr/>
                    <a:lstStyle/>
                    <a:p>
                      <a:endParaRPr lang="en-US"/>
                    </a:p>
                  </a:txBody>
                  <a:tcPr/>
                </a:tc>
                <a:tc>
                  <a:txBody>
                    <a:bodyPr/>
                    <a:lstStyle/>
                    <a:p>
                      <a:pPr indent="180340" algn="just"/>
                      <a:r>
                        <a:rPr lang="en-US" sz="1800">
                          <a:effectLst/>
                          <a:latin typeface="#9Slide03 Oswald ExtraLight" panose="00000300000000000000" pitchFamily="2" charset="0"/>
                          <a:ea typeface="Times New Roman" panose="02020603050405020304" pitchFamily="18" charset="0"/>
                        </a:rPr>
                        <a:t> </a:t>
                      </a: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indent="180340" algn="just"/>
                      <a:r>
                        <a:rPr lang="en-US" sz="1800" b="1">
                          <a:effectLst/>
                          <a:latin typeface="#9Slide03 Oswald ExtraLight" panose="00000300000000000000" pitchFamily="2" charset="0"/>
                          <a:ea typeface="Times New Roman" panose="02020603050405020304" pitchFamily="18" charset="0"/>
                        </a:rPr>
                        <a:t>i. </a:t>
                      </a:r>
                      <a:r>
                        <a:rPr lang="en-US" sz="1800">
                          <a:effectLst/>
                          <a:latin typeface="#9Slide03 Oswald ExtraLight" panose="00000300000000000000" pitchFamily="2" charset="0"/>
                          <a:ea typeface="Times New Roman" panose="02020603050405020304" pitchFamily="18" charset="0"/>
                        </a:rPr>
                        <a:t>đe dọa sự sinh tồn nhiều loài</a:t>
                      </a: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27176593"/>
                  </a:ext>
                </a:extLst>
              </a:tr>
              <a:tr h="450138">
                <a:tc rowSpan="2">
                  <a:txBody>
                    <a:bodyPr/>
                    <a:lstStyle/>
                    <a:p>
                      <a:pPr indent="180340" algn="just"/>
                      <a:r>
                        <a:rPr lang="en-US" sz="1800" b="1">
                          <a:effectLst/>
                          <a:latin typeface="#9Slide03 Oswald ExtraLight" panose="00000300000000000000" pitchFamily="2" charset="0"/>
                          <a:ea typeface="Times New Roman" panose="02020603050405020304" pitchFamily="18" charset="0"/>
                        </a:rPr>
                        <a:t>5.</a:t>
                      </a:r>
                      <a:r>
                        <a:rPr lang="en-US" sz="1800">
                          <a:effectLst/>
                          <a:latin typeface="#9Slide03 Oswald ExtraLight" panose="00000300000000000000" pitchFamily="2" charset="0"/>
                          <a:ea typeface="Times New Roman" panose="02020603050405020304" pitchFamily="18" charset="0"/>
                        </a:rPr>
                        <a:t> Nguyên nhân ô nhiễm môi trường nước ta</a:t>
                      </a: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80340" algn="just"/>
                      <a:r>
                        <a:rPr lang="en-US" sz="1800">
                          <a:effectLst/>
                          <a:latin typeface="#9Slide03 Oswald ExtraLight" panose="00000300000000000000" pitchFamily="2" charset="0"/>
                          <a:ea typeface="Times New Roman" panose="02020603050405020304" pitchFamily="18" charset="0"/>
                        </a:rPr>
                        <a:t> </a:t>
                      </a: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indent="180340" algn="just"/>
                      <a:r>
                        <a:rPr lang="en-US" sz="1800" b="1">
                          <a:effectLst/>
                          <a:latin typeface="#9Slide03 Oswald ExtraLight" panose="00000300000000000000" pitchFamily="2" charset="0"/>
                          <a:ea typeface="Times New Roman" panose="02020603050405020304" pitchFamily="18" charset="0"/>
                        </a:rPr>
                        <a:t>k. </a:t>
                      </a:r>
                      <a:r>
                        <a:rPr lang="en-US" sz="1800">
                          <a:effectLst/>
                          <a:latin typeface="#9Slide03 Oswald ExtraLight" panose="00000300000000000000" pitchFamily="2" charset="0"/>
                          <a:ea typeface="Times New Roman" panose="02020603050405020304" pitchFamily="18" charset="0"/>
                        </a:rPr>
                        <a:t>sử dụng phế phẩm sinh học và phân bón hữu cơ trong trồng trọt</a:t>
                      </a: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68100936"/>
                  </a:ext>
                </a:extLst>
              </a:tr>
              <a:tr h="450138">
                <a:tc vMerge="1">
                  <a:txBody>
                    <a:bodyPr/>
                    <a:lstStyle/>
                    <a:p>
                      <a:endParaRPr lang="en-US"/>
                    </a:p>
                  </a:txBody>
                  <a:tcPr/>
                </a:tc>
                <a:tc>
                  <a:txBody>
                    <a:bodyPr/>
                    <a:lstStyle/>
                    <a:p>
                      <a:pPr indent="180340" algn="just"/>
                      <a:r>
                        <a:rPr lang="en-US" sz="1800">
                          <a:effectLst/>
                          <a:latin typeface="#9Slide03 Oswald ExtraLight" panose="00000300000000000000" pitchFamily="2" charset="0"/>
                          <a:ea typeface="Times New Roman" panose="02020603050405020304" pitchFamily="18" charset="0"/>
                        </a:rPr>
                        <a:t> </a:t>
                      </a: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indent="180340" algn="just"/>
                      <a:r>
                        <a:rPr lang="en-US" sz="1800" b="1">
                          <a:effectLst/>
                          <a:latin typeface="#9Slide03 Oswald ExtraLight" panose="00000300000000000000" pitchFamily="2" charset="0"/>
                          <a:ea typeface="Times New Roman" panose="02020603050405020304" pitchFamily="18" charset="0"/>
                        </a:rPr>
                        <a:t>l. </a:t>
                      </a:r>
                      <a:r>
                        <a:rPr lang="en-US" sz="1800">
                          <a:effectLst/>
                          <a:latin typeface="#9Slide03 Oswald ExtraLight" panose="00000300000000000000" pitchFamily="2" charset="0"/>
                          <a:ea typeface="Times New Roman" panose="02020603050405020304" pitchFamily="18" charset="0"/>
                        </a:rPr>
                        <a:t>bảo vệ các khu bảo tồn thiên nhiên và vườn quốc gia</a:t>
                      </a: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87560644"/>
                  </a:ext>
                </a:extLst>
              </a:tr>
              <a:tr h="300092">
                <a:tc rowSpan="2">
                  <a:txBody>
                    <a:bodyPr/>
                    <a:lstStyle/>
                    <a:p>
                      <a:pPr indent="180340" algn="just"/>
                      <a:r>
                        <a:rPr lang="en-US" sz="1800" b="1">
                          <a:effectLst/>
                          <a:latin typeface="#9Slide03 Oswald ExtraLight" panose="00000300000000000000" pitchFamily="2" charset="0"/>
                          <a:ea typeface="Times New Roman" panose="02020603050405020304" pitchFamily="18" charset="0"/>
                        </a:rPr>
                        <a:t>6.</a:t>
                      </a:r>
                      <a:r>
                        <a:rPr lang="en-US" sz="1800">
                          <a:effectLst/>
                          <a:latin typeface="#9Slide03 Oswald ExtraLight" panose="00000300000000000000" pitchFamily="2" charset="0"/>
                          <a:ea typeface="Times New Roman" panose="02020603050405020304" pitchFamily="18" charset="0"/>
                        </a:rPr>
                        <a:t> Giải pháp bảo vệ môi trường</a:t>
                      </a: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80340" algn="just"/>
                      <a:r>
                        <a:rPr lang="en-US" sz="1800">
                          <a:effectLst/>
                          <a:latin typeface="#9Slide03 Oswald ExtraLight" panose="00000300000000000000" pitchFamily="2" charset="0"/>
                          <a:ea typeface="Times New Roman" panose="02020603050405020304" pitchFamily="18" charset="0"/>
                        </a:rPr>
                        <a:t> </a:t>
                      </a: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indent="180340" algn="just"/>
                      <a:r>
                        <a:rPr lang="en-US" sz="1800" b="1">
                          <a:effectLst/>
                          <a:latin typeface="#9Slide03 Oswald ExtraLight" panose="00000300000000000000" pitchFamily="2" charset="0"/>
                          <a:ea typeface="Times New Roman" panose="02020603050405020304" pitchFamily="18" charset="0"/>
                        </a:rPr>
                        <a:t>m. </a:t>
                      </a:r>
                      <a:r>
                        <a:rPr lang="en-US" sz="1800">
                          <a:effectLst/>
                          <a:latin typeface="#9Slide03 Oswald ExtraLight" panose="00000300000000000000" pitchFamily="2" charset="0"/>
                          <a:ea typeface="Times New Roman" panose="02020603050405020304" pitchFamily="18" charset="0"/>
                        </a:rPr>
                        <a:t>bụi mịn ở một số thành phố lớn gia tăng</a:t>
                      </a: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57178958"/>
                  </a:ext>
                </a:extLst>
              </a:tr>
              <a:tr h="150046">
                <a:tc vMerge="1">
                  <a:txBody>
                    <a:bodyPr/>
                    <a:lstStyle/>
                    <a:p>
                      <a:endParaRPr lang="en-US"/>
                    </a:p>
                  </a:txBody>
                  <a:tcPr/>
                </a:tc>
                <a:tc>
                  <a:txBody>
                    <a:bodyPr/>
                    <a:lstStyle/>
                    <a:p>
                      <a:pPr indent="180340" algn="just"/>
                      <a:r>
                        <a:rPr lang="en-US" sz="1800">
                          <a:effectLst/>
                          <a:latin typeface="#9Slide03 Oswald ExtraLight" panose="00000300000000000000" pitchFamily="2" charset="0"/>
                          <a:ea typeface="Times New Roman" panose="02020603050405020304" pitchFamily="18" charset="0"/>
                        </a:rPr>
                        <a:t> </a:t>
                      </a: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indent="180340" algn="just"/>
                      <a:r>
                        <a:rPr lang="en-US" sz="1800" b="1" dirty="0">
                          <a:effectLst/>
                          <a:latin typeface="#9Slide03 Oswald ExtraLight" panose="00000300000000000000" pitchFamily="2" charset="0"/>
                          <a:ea typeface="Times New Roman" panose="02020603050405020304" pitchFamily="18" charset="0"/>
                        </a:rPr>
                        <a:t>n. </a:t>
                      </a:r>
                      <a:r>
                        <a:rPr lang="en-US" sz="1800" dirty="0" err="1">
                          <a:effectLst/>
                          <a:latin typeface="#9Slide03 Oswald ExtraLight" panose="00000300000000000000" pitchFamily="2" charset="0"/>
                          <a:ea typeface="Times New Roman" panose="02020603050405020304" pitchFamily="18" charset="0"/>
                        </a:rPr>
                        <a:t>mùa</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khô</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kéo</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dài</a:t>
                      </a:r>
                      <a:endParaRPr lang="en-US" sz="1800" dirty="0">
                        <a:effectLst/>
                        <a:latin typeface="#9Slide03 Oswald ExtraLight" panose="00000300000000000000" pitchFamily="2" charset="0"/>
                        <a:ea typeface="Times New Roman" panose="02020603050405020304" pitchFamily="18" charset="0"/>
                      </a:endParaRP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907896"/>
                  </a:ext>
                </a:extLst>
              </a:tr>
            </a:tbl>
          </a:graphicData>
        </a:graphic>
      </p:graphicFrame>
      <p:sp>
        <p:nvSpPr>
          <p:cNvPr id="2" name="Rectangle 1">
            <a:extLst>
              <a:ext uri="{FF2B5EF4-FFF2-40B4-BE49-F238E27FC236}">
                <a16:creationId xmlns:a16="http://schemas.microsoft.com/office/drawing/2014/main" id="{2F4C2D3F-391B-4892-0997-DF26A0C73A77}"/>
              </a:ext>
            </a:extLst>
          </p:cNvPr>
          <p:cNvSpPr/>
          <p:nvPr/>
        </p:nvSpPr>
        <p:spPr>
          <a:xfrm>
            <a:off x="0" y="389468"/>
            <a:ext cx="12192000" cy="6468532"/>
          </a:xfrm>
          <a:prstGeom prst="rect">
            <a:avLst/>
          </a:prstGeom>
          <a:noFill/>
          <a:ln w="19050">
            <a:solidFill>
              <a:srgbClr val="39B54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Single Corner Snipped 6">
            <a:extLst>
              <a:ext uri="{FF2B5EF4-FFF2-40B4-BE49-F238E27FC236}">
                <a16:creationId xmlns:a16="http://schemas.microsoft.com/office/drawing/2014/main" id="{0C9C4E36-590A-3391-7E72-F490C8D20C56}"/>
              </a:ext>
            </a:extLst>
          </p:cNvPr>
          <p:cNvSpPr/>
          <p:nvPr/>
        </p:nvSpPr>
        <p:spPr>
          <a:xfrm>
            <a:off x="0" y="-606235"/>
            <a:ext cx="5994400" cy="444344"/>
          </a:xfrm>
          <a:prstGeom prst="snip1Rect">
            <a:avLst>
              <a:gd name="adj" fmla="val 28889"/>
            </a:avLst>
          </a:prstGeom>
          <a:solidFill>
            <a:schemeClr val="bg1">
              <a:lumMod val="95000"/>
            </a:schemeClr>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85000"/>
                </a:schemeClr>
              </a:solidFill>
            </a:endParaRPr>
          </a:p>
        </p:txBody>
      </p:sp>
      <p:sp>
        <p:nvSpPr>
          <p:cNvPr id="5" name="Rounded Rectangle 3">
            <a:extLst>
              <a:ext uri="{FF2B5EF4-FFF2-40B4-BE49-F238E27FC236}">
                <a16:creationId xmlns:a16="http://schemas.microsoft.com/office/drawing/2014/main" id="{3FF4C496-5084-B756-5949-F20CD5702170}"/>
              </a:ext>
            </a:extLst>
          </p:cNvPr>
          <p:cNvSpPr/>
          <p:nvPr/>
        </p:nvSpPr>
        <p:spPr>
          <a:xfrm>
            <a:off x="213360" y="-606235"/>
            <a:ext cx="5468290" cy="434184"/>
          </a:xfrm>
          <a:prstGeom prst="roundRect">
            <a:avLst>
              <a:gd name="adj" fmla="val 137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chemeClr val="bg1">
                    <a:lumMod val="85000"/>
                  </a:schemeClr>
                </a:solidFill>
                <a:latin typeface="#9Slide03 Bebas Neue Bold" panose="020B0606020202050201" pitchFamily="34" charset="0"/>
              </a:rPr>
              <a:t>I. </a:t>
            </a:r>
            <a:r>
              <a:rPr lang="en-US" sz="3200" dirty="0" err="1">
                <a:solidFill>
                  <a:schemeClr val="bg1">
                    <a:lumMod val="85000"/>
                  </a:schemeClr>
                </a:solidFill>
                <a:latin typeface="#9Slide03 Bebas Neue Bold" panose="020B0606020202050201" pitchFamily="34" charset="0"/>
              </a:rPr>
              <a:t>Sử</a:t>
            </a:r>
            <a:r>
              <a:rPr lang="en-US" sz="3200" dirty="0">
                <a:solidFill>
                  <a:schemeClr val="bg1">
                    <a:lumMod val="85000"/>
                  </a:schemeClr>
                </a:solidFill>
                <a:latin typeface="#9Slide03 Bebas Neue Bold" panose="020B0606020202050201" pitchFamily="34" charset="0"/>
              </a:rPr>
              <a:t> </a:t>
            </a:r>
            <a:r>
              <a:rPr lang="en-US" sz="3200" dirty="0" err="1">
                <a:solidFill>
                  <a:schemeClr val="bg1">
                    <a:lumMod val="85000"/>
                  </a:schemeClr>
                </a:solidFill>
                <a:latin typeface="#9Slide03 Bebas Neue Bold" panose="020B0606020202050201" pitchFamily="34" charset="0"/>
              </a:rPr>
              <a:t>dụng</a:t>
            </a:r>
            <a:r>
              <a:rPr lang="en-US" sz="3200" dirty="0">
                <a:solidFill>
                  <a:schemeClr val="bg1">
                    <a:lumMod val="85000"/>
                  </a:schemeClr>
                </a:solidFill>
                <a:latin typeface="#9Slide03 Bebas Neue Bold" panose="020B0606020202050201" pitchFamily="34" charset="0"/>
              </a:rPr>
              <a:t> HỢP LÍ TÀI NGUYÊN THIÊN NHIÊN</a:t>
            </a:r>
            <a:endParaRPr lang="en-US" sz="2800" dirty="0">
              <a:solidFill>
                <a:schemeClr val="bg1">
                  <a:lumMod val="85000"/>
                </a:schemeClr>
              </a:solidFill>
              <a:latin typeface="#9Slide03 Bebas Neue Bold" panose="020B0606020202050201" pitchFamily="34" charset="0"/>
            </a:endParaRPr>
          </a:p>
        </p:txBody>
      </p:sp>
      <p:sp>
        <p:nvSpPr>
          <p:cNvPr id="10" name="Rectangle: Single Corner Snipped 9">
            <a:extLst>
              <a:ext uri="{FF2B5EF4-FFF2-40B4-BE49-F238E27FC236}">
                <a16:creationId xmlns:a16="http://schemas.microsoft.com/office/drawing/2014/main" id="{42F22874-0A12-F548-DDD1-4234770E9916}"/>
              </a:ext>
            </a:extLst>
          </p:cNvPr>
          <p:cNvSpPr/>
          <p:nvPr/>
        </p:nvSpPr>
        <p:spPr>
          <a:xfrm>
            <a:off x="6096000" y="-689429"/>
            <a:ext cx="5994400" cy="527538"/>
          </a:xfrm>
          <a:prstGeom prst="snip1Rect">
            <a:avLst>
              <a:gd name="adj" fmla="val 28889"/>
            </a:avLst>
          </a:prstGeom>
          <a:solidFill>
            <a:srgbClr val="0070C0"/>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6" name="Rounded Rectangle 5">
            <a:extLst>
              <a:ext uri="{FF2B5EF4-FFF2-40B4-BE49-F238E27FC236}">
                <a16:creationId xmlns:a16="http://schemas.microsoft.com/office/drawing/2014/main" id="{6A72B566-5675-BFD6-5AC4-DC5D4160E5F9}"/>
              </a:ext>
            </a:extLst>
          </p:cNvPr>
          <p:cNvSpPr/>
          <p:nvPr/>
        </p:nvSpPr>
        <p:spPr>
          <a:xfrm>
            <a:off x="6382006" y="-719910"/>
            <a:ext cx="5361427" cy="5275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dirty="0">
                <a:solidFill>
                  <a:schemeClr val="bg1">
                    <a:lumMod val="85000"/>
                  </a:schemeClr>
                </a:solidFill>
                <a:latin typeface="#9Slide03 Bebas Neue Bold" panose="020B0606020202050201" pitchFamily="34" charset="0"/>
              </a:rPr>
              <a:t>ii. </a:t>
            </a:r>
            <a:r>
              <a:rPr lang="en-US" sz="3600" dirty="0" err="1">
                <a:solidFill>
                  <a:schemeClr val="bg1">
                    <a:lumMod val="85000"/>
                  </a:schemeClr>
                </a:solidFill>
                <a:latin typeface="#9Slide03 Bebas Neue Bold" panose="020B0606020202050201" pitchFamily="34" charset="0"/>
              </a:rPr>
              <a:t>Bảo</a:t>
            </a:r>
            <a:r>
              <a:rPr lang="en-US" sz="3600" dirty="0">
                <a:solidFill>
                  <a:schemeClr val="bg1">
                    <a:lumMod val="85000"/>
                  </a:schemeClr>
                </a:solidFill>
                <a:latin typeface="#9Slide03 Bebas Neue Bold" panose="020B0606020202050201" pitchFamily="34" charset="0"/>
              </a:rPr>
              <a:t> </a:t>
            </a:r>
            <a:r>
              <a:rPr lang="en-US" sz="3600" dirty="0" err="1">
                <a:solidFill>
                  <a:schemeClr val="bg1">
                    <a:lumMod val="85000"/>
                  </a:schemeClr>
                </a:solidFill>
                <a:latin typeface="#9Slide03 Bebas Neue Bold" panose="020B0606020202050201" pitchFamily="34" charset="0"/>
              </a:rPr>
              <a:t>vệ</a:t>
            </a:r>
            <a:r>
              <a:rPr lang="en-US" sz="3600" dirty="0">
                <a:solidFill>
                  <a:schemeClr val="bg1">
                    <a:lumMod val="85000"/>
                  </a:schemeClr>
                </a:solidFill>
                <a:latin typeface="#9Slide03 Bebas Neue Bold" panose="020B0606020202050201" pitchFamily="34" charset="0"/>
              </a:rPr>
              <a:t> </a:t>
            </a:r>
            <a:r>
              <a:rPr lang="en-US" sz="3600" dirty="0" err="1">
                <a:solidFill>
                  <a:schemeClr val="bg1">
                    <a:lumMod val="85000"/>
                  </a:schemeClr>
                </a:solidFill>
                <a:latin typeface="#9Slide03 Bebas Neue Bold" panose="020B0606020202050201" pitchFamily="34" charset="0"/>
              </a:rPr>
              <a:t>môi</a:t>
            </a:r>
            <a:r>
              <a:rPr lang="en-US" sz="3600" dirty="0">
                <a:solidFill>
                  <a:schemeClr val="bg1">
                    <a:lumMod val="85000"/>
                  </a:schemeClr>
                </a:solidFill>
                <a:latin typeface="#9Slide03 Bebas Neue Bold" panose="020B0606020202050201" pitchFamily="34" charset="0"/>
              </a:rPr>
              <a:t> </a:t>
            </a:r>
            <a:r>
              <a:rPr lang="en-US" sz="3600" dirty="0" err="1">
                <a:solidFill>
                  <a:schemeClr val="bg1">
                    <a:lumMod val="85000"/>
                  </a:schemeClr>
                </a:solidFill>
                <a:latin typeface="#9Slide03 Bebas Neue Bold" panose="020B0606020202050201" pitchFamily="34" charset="0"/>
              </a:rPr>
              <a:t>trường</a:t>
            </a:r>
            <a:endParaRPr lang="en-US" sz="3600" dirty="0">
              <a:solidFill>
                <a:schemeClr val="bg1">
                  <a:lumMod val="85000"/>
                </a:schemeClr>
              </a:solidFill>
              <a:latin typeface="#9Slide03 Bebas Neue Bold" panose="020B0606020202050201" pitchFamily="34" charset="0"/>
            </a:endParaRPr>
          </a:p>
        </p:txBody>
      </p:sp>
      <p:pic>
        <p:nvPicPr>
          <p:cNvPr id="11" name="Content Placeholder 16" descr="Green environment containing rocks with wind power turbines">
            <a:extLst>
              <a:ext uri="{FF2B5EF4-FFF2-40B4-BE49-F238E27FC236}">
                <a16:creationId xmlns:a16="http://schemas.microsoft.com/office/drawing/2014/main" id="{95AD1149-983F-427D-2696-8DDB65A831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7266" y="1270156"/>
            <a:ext cx="2281978" cy="15970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descr="A green landscape with hands and a globe&#10;&#10;Description automatically generated">
            <a:extLst>
              <a:ext uri="{FF2B5EF4-FFF2-40B4-BE49-F238E27FC236}">
                <a16:creationId xmlns:a16="http://schemas.microsoft.com/office/drawing/2014/main" id="{E44E5676-880D-857D-98EA-7D7D15AB8C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45701" y="4114799"/>
            <a:ext cx="1713369" cy="1568263"/>
          </a:xfrm>
          <a:prstGeom prst="rect">
            <a:avLst/>
          </a:prstGeom>
        </p:spPr>
      </p:pic>
      <p:pic>
        <p:nvPicPr>
          <p:cNvPr id="12" name="Graphic 11" descr="Open book outline">
            <a:extLst>
              <a:ext uri="{FF2B5EF4-FFF2-40B4-BE49-F238E27FC236}">
                <a16:creationId xmlns:a16="http://schemas.microsoft.com/office/drawing/2014/main" id="{B0AD4014-3FF8-7758-01C1-2AE76D4B7FB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51951" y="1760326"/>
            <a:ext cx="616666" cy="616666"/>
          </a:xfrm>
          <a:prstGeom prst="rect">
            <a:avLst/>
          </a:prstGeom>
        </p:spPr>
      </p:pic>
      <p:pic>
        <p:nvPicPr>
          <p:cNvPr id="20" name="Graphic 19" descr="Alarm clock with solid fill">
            <a:extLst>
              <a:ext uri="{FF2B5EF4-FFF2-40B4-BE49-F238E27FC236}">
                <a16:creationId xmlns:a16="http://schemas.microsoft.com/office/drawing/2014/main" id="{5A1796F5-D6F8-1A1A-A5D2-1582AECD478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38550" y="5270591"/>
            <a:ext cx="665368" cy="665368"/>
          </a:xfrm>
          <a:prstGeom prst="rect">
            <a:avLst/>
          </a:prstGeom>
        </p:spPr>
      </p:pic>
      <p:pic>
        <p:nvPicPr>
          <p:cNvPr id="16" name="Graphic 15" descr="Programmer female with solid fill">
            <a:extLst>
              <a:ext uri="{FF2B5EF4-FFF2-40B4-BE49-F238E27FC236}">
                <a16:creationId xmlns:a16="http://schemas.microsoft.com/office/drawing/2014/main" id="{9DC71985-A4FA-DC49-3E7C-ACB4689975A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83866" y="2732628"/>
            <a:ext cx="509654" cy="509654"/>
          </a:xfrm>
          <a:prstGeom prst="rect">
            <a:avLst/>
          </a:prstGeom>
        </p:spPr>
      </p:pic>
      <p:cxnSp>
        <p:nvCxnSpPr>
          <p:cNvPr id="24" name="Straight Connector 23">
            <a:extLst>
              <a:ext uri="{FF2B5EF4-FFF2-40B4-BE49-F238E27FC236}">
                <a16:creationId xmlns:a16="http://schemas.microsoft.com/office/drawing/2014/main" id="{393D06D0-E43E-E46E-BBF1-12A76C9EB011}"/>
              </a:ext>
            </a:extLst>
          </p:cNvPr>
          <p:cNvCxnSpPr>
            <a:cxnSpLocks/>
          </p:cNvCxnSpPr>
          <p:nvPr/>
        </p:nvCxnSpPr>
        <p:spPr>
          <a:xfrm>
            <a:off x="-2537122" y="1470052"/>
            <a:ext cx="2439581" cy="0"/>
          </a:xfrm>
          <a:prstGeom prst="line">
            <a:avLst/>
          </a:prstGeom>
          <a:ln w="28575">
            <a:solidFill>
              <a:srgbClr val="00206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5" name="Picture 34" descr="A cartoon pencil holding a fan&#10;&#10;Description automatically generated">
            <a:extLst>
              <a:ext uri="{FF2B5EF4-FFF2-40B4-BE49-F238E27FC236}">
                <a16:creationId xmlns:a16="http://schemas.microsoft.com/office/drawing/2014/main" id="{287559D6-EE55-F3AF-FEF1-A8E853DF758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62265" y="2106932"/>
            <a:ext cx="2163603" cy="2644136"/>
          </a:xfrm>
          <a:prstGeom prst="rect">
            <a:avLst/>
          </a:prstGeom>
        </p:spPr>
      </p:pic>
      <p:pic>
        <p:nvPicPr>
          <p:cNvPr id="22" name="Graphic 21" descr="Right pointing backhand index with solid fill">
            <a:extLst>
              <a:ext uri="{FF2B5EF4-FFF2-40B4-BE49-F238E27FC236}">
                <a16:creationId xmlns:a16="http://schemas.microsoft.com/office/drawing/2014/main" id="{D1A475DD-C9C0-E92C-2184-F04ECB95CAD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41242" y="2207273"/>
            <a:ext cx="509655" cy="509655"/>
          </a:xfrm>
          <a:prstGeom prst="rect">
            <a:avLst/>
          </a:prstGeom>
        </p:spPr>
      </p:pic>
      <p:pic>
        <p:nvPicPr>
          <p:cNvPr id="28" name="Picture 27" descr="A group of people sitting at a table&#10;&#10;Description automatically generated">
            <a:extLst>
              <a:ext uri="{FF2B5EF4-FFF2-40B4-BE49-F238E27FC236}">
                <a16:creationId xmlns:a16="http://schemas.microsoft.com/office/drawing/2014/main" id="{A2D379D0-2F1F-83B3-27E7-10F2A12B069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74212" y="7409359"/>
            <a:ext cx="1543839" cy="1157880"/>
          </a:xfrm>
          <a:prstGeom prst="rect">
            <a:avLst/>
          </a:prstGeom>
        </p:spPr>
      </p:pic>
      <p:sp>
        <p:nvSpPr>
          <p:cNvPr id="29" name="Rounded Rectangle 3">
            <a:extLst>
              <a:ext uri="{FF2B5EF4-FFF2-40B4-BE49-F238E27FC236}">
                <a16:creationId xmlns:a16="http://schemas.microsoft.com/office/drawing/2014/main" id="{88C2087A-960E-706D-3648-51D84A3C4239}"/>
              </a:ext>
            </a:extLst>
          </p:cNvPr>
          <p:cNvSpPr/>
          <p:nvPr/>
        </p:nvSpPr>
        <p:spPr>
          <a:xfrm>
            <a:off x="4327956" y="54495"/>
            <a:ext cx="3536089" cy="723003"/>
          </a:xfrm>
          <a:prstGeom prst="roundRect">
            <a:avLst>
              <a:gd name="adj" fmla="val 1371"/>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latin typeface="#9Slide07 IcielBC Cubano Normal" panose="00000500000000000000" pitchFamily="2" charset="0"/>
              </a:rPr>
              <a:t>LUYỆN TẬP</a:t>
            </a:r>
          </a:p>
        </p:txBody>
      </p:sp>
      <p:pic>
        <p:nvPicPr>
          <p:cNvPr id="8" name="Graphic 7" descr="Users with solid fill">
            <a:extLst>
              <a:ext uri="{FF2B5EF4-FFF2-40B4-BE49-F238E27FC236}">
                <a16:creationId xmlns:a16="http://schemas.microsoft.com/office/drawing/2014/main" id="{88E0492E-8B7B-3CF7-1C7B-5D3E3FAAB2ED}"/>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051951" y="3215327"/>
            <a:ext cx="636685" cy="706828"/>
          </a:xfrm>
          <a:prstGeom prst="rect">
            <a:avLst/>
          </a:prstGeom>
        </p:spPr>
      </p:pic>
      <p:pic>
        <p:nvPicPr>
          <p:cNvPr id="17" name="Graphic 16" descr="Users with solid fill">
            <a:extLst>
              <a:ext uri="{FF2B5EF4-FFF2-40B4-BE49-F238E27FC236}">
                <a16:creationId xmlns:a16="http://schemas.microsoft.com/office/drawing/2014/main" id="{082E8231-76C1-A5B9-8FB9-BE7636F92911}"/>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928942" y="4242959"/>
            <a:ext cx="636685" cy="706828"/>
          </a:xfrm>
          <a:prstGeom prst="rect">
            <a:avLst/>
          </a:prstGeom>
        </p:spPr>
      </p:pic>
      <p:pic>
        <p:nvPicPr>
          <p:cNvPr id="9" name="Picture 8">
            <a:extLst>
              <a:ext uri="{FF2B5EF4-FFF2-40B4-BE49-F238E27FC236}">
                <a16:creationId xmlns:a16="http://schemas.microsoft.com/office/drawing/2014/main" id="{8370C7EF-94AF-3D1D-F1E2-DABB6EEEC5A7}"/>
              </a:ext>
            </a:extLst>
          </p:cNvPr>
          <p:cNvPicPr>
            <a:picLocks noChangeAspect="1"/>
          </p:cNvPicPr>
          <p:nvPr/>
        </p:nvPicPr>
        <p:blipFill>
          <a:blip r:embed="rId19"/>
          <a:stretch>
            <a:fillRect/>
          </a:stretch>
        </p:blipFill>
        <p:spPr>
          <a:xfrm>
            <a:off x="12392519" y="1411353"/>
            <a:ext cx="3242158" cy="1304811"/>
          </a:xfrm>
          <a:prstGeom prst="rect">
            <a:avLst/>
          </a:prstGeom>
        </p:spPr>
      </p:pic>
      <p:sp>
        <p:nvSpPr>
          <p:cNvPr id="33" name="TextBox 32">
            <a:extLst>
              <a:ext uri="{FF2B5EF4-FFF2-40B4-BE49-F238E27FC236}">
                <a16:creationId xmlns:a16="http://schemas.microsoft.com/office/drawing/2014/main" id="{5EF1CCB5-4A76-5533-F4BF-7F392A22371A}"/>
              </a:ext>
            </a:extLst>
          </p:cNvPr>
          <p:cNvSpPr txBox="1"/>
          <p:nvPr/>
        </p:nvSpPr>
        <p:spPr>
          <a:xfrm flipH="1">
            <a:off x="3268751" y="6003566"/>
            <a:ext cx="5451298" cy="461665"/>
          </a:xfrm>
          <a:prstGeom prst="rect">
            <a:avLst/>
          </a:prstGeom>
          <a:noFill/>
        </p:spPr>
        <p:txBody>
          <a:bodyPr wrap="square" rtlCol="0">
            <a:spAutoFit/>
          </a:bodyPr>
          <a:lstStyle/>
          <a:p>
            <a:pPr algn="ctr"/>
            <a:r>
              <a:rPr lang="en-US" sz="2400" b="1" dirty="0" err="1">
                <a:solidFill>
                  <a:srgbClr val="FF0000"/>
                </a:solidFill>
                <a:latin typeface="#9Slide03 Oswald ExtraLight" panose="00000300000000000000" pitchFamily="2" charset="0"/>
              </a:rPr>
              <a:t>Nối</a:t>
            </a:r>
            <a:r>
              <a:rPr lang="en-US" sz="2400" b="1" dirty="0">
                <a:solidFill>
                  <a:srgbClr val="FF0000"/>
                </a:solidFill>
                <a:latin typeface="#9Slide03 Oswald ExtraLight" panose="00000300000000000000" pitchFamily="2" charset="0"/>
              </a:rPr>
              <a:t> ý </a:t>
            </a:r>
            <a:r>
              <a:rPr lang="en-US" sz="2400" b="1" dirty="0" err="1">
                <a:solidFill>
                  <a:srgbClr val="FF0000"/>
                </a:solidFill>
                <a:latin typeface="#9Slide03 Oswald ExtraLight" panose="00000300000000000000" pitchFamily="2" charset="0"/>
              </a:rPr>
              <a:t>cột</a:t>
            </a:r>
            <a:r>
              <a:rPr lang="en-US" sz="2400" b="1" dirty="0">
                <a:solidFill>
                  <a:srgbClr val="FF0000"/>
                </a:solidFill>
                <a:latin typeface="#9Slide03 Oswald ExtraLight" panose="00000300000000000000" pitchFamily="2" charset="0"/>
              </a:rPr>
              <a:t> B </a:t>
            </a:r>
            <a:r>
              <a:rPr lang="en-US" sz="2400" b="1" dirty="0" err="1">
                <a:solidFill>
                  <a:srgbClr val="FF0000"/>
                </a:solidFill>
                <a:latin typeface="#9Slide03 Oswald ExtraLight" panose="00000300000000000000" pitchFamily="2" charset="0"/>
              </a:rPr>
              <a:t>thích</a:t>
            </a:r>
            <a:r>
              <a:rPr lang="en-US" sz="2400" b="1" dirty="0">
                <a:solidFill>
                  <a:srgbClr val="FF0000"/>
                </a:solidFill>
                <a:latin typeface="#9Slide03 Oswald ExtraLight" panose="00000300000000000000" pitchFamily="2" charset="0"/>
              </a:rPr>
              <a:t> </a:t>
            </a:r>
            <a:r>
              <a:rPr lang="en-US" sz="2400" b="1" dirty="0" err="1">
                <a:solidFill>
                  <a:srgbClr val="FF0000"/>
                </a:solidFill>
                <a:latin typeface="#9Slide03 Oswald ExtraLight" panose="00000300000000000000" pitchFamily="2" charset="0"/>
              </a:rPr>
              <a:t>hợp</a:t>
            </a:r>
            <a:r>
              <a:rPr lang="en-US" sz="2400" b="1" dirty="0">
                <a:solidFill>
                  <a:srgbClr val="FF0000"/>
                </a:solidFill>
                <a:latin typeface="#9Slide03 Oswald ExtraLight" panose="00000300000000000000" pitchFamily="2" charset="0"/>
              </a:rPr>
              <a:t> </a:t>
            </a:r>
            <a:r>
              <a:rPr lang="en-US" sz="2400" b="1" dirty="0" err="1">
                <a:solidFill>
                  <a:srgbClr val="FF0000"/>
                </a:solidFill>
                <a:latin typeface="#9Slide03 Oswald ExtraLight" panose="00000300000000000000" pitchFamily="2" charset="0"/>
              </a:rPr>
              <a:t>với</a:t>
            </a:r>
            <a:r>
              <a:rPr lang="en-US" sz="2400" b="1" dirty="0">
                <a:solidFill>
                  <a:srgbClr val="FF0000"/>
                </a:solidFill>
                <a:latin typeface="#9Slide03 Oswald ExtraLight" panose="00000300000000000000" pitchFamily="2" charset="0"/>
              </a:rPr>
              <a:t> </a:t>
            </a:r>
            <a:r>
              <a:rPr lang="en-US" sz="2400" b="1" dirty="0" err="1">
                <a:solidFill>
                  <a:srgbClr val="FF0000"/>
                </a:solidFill>
                <a:latin typeface="#9Slide03 Oswald ExtraLight" panose="00000300000000000000" pitchFamily="2" charset="0"/>
              </a:rPr>
              <a:t>cột</a:t>
            </a:r>
            <a:r>
              <a:rPr lang="en-US" sz="2400" b="1" dirty="0">
                <a:solidFill>
                  <a:srgbClr val="FF0000"/>
                </a:solidFill>
                <a:latin typeface="#9Slide03 Oswald ExtraLight" panose="00000300000000000000" pitchFamily="2" charset="0"/>
              </a:rPr>
              <a:t> A</a:t>
            </a:r>
          </a:p>
        </p:txBody>
      </p:sp>
      <p:pic>
        <p:nvPicPr>
          <p:cNvPr id="34" name="Picture 33">
            <a:extLst>
              <a:ext uri="{FF2B5EF4-FFF2-40B4-BE49-F238E27FC236}">
                <a16:creationId xmlns:a16="http://schemas.microsoft.com/office/drawing/2014/main" id="{EEA0E668-9C4C-43FB-B995-3C33477A6832}"/>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5278" b="90000" l="10000" r="91667">
                        <a14:foregroundMark x1="35000" y1="11944" x2="35000" y2="11944"/>
                        <a14:foregroundMark x1="35000" y1="11944" x2="35000" y2="11944"/>
                        <a14:foregroundMark x1="36667" y1="8611" x2="36667" y2="8611"/>
                        <a14:foregroundMark x1="36667" y1="9167" x2="36667" y2="9167"/>
                        <a14:foregroundMark x1="34167" y1="13611" x2="34167" y2="13611"/>
                        <a14:foregroundMark x1="34167" y1="13611" x2="34167" y2="13611"/>
                        <a14:foregroundMark x1="26944" y1="16389" x2="26944" y2="16389"/>
                        <a14:foregroundMark x1="26389" y1="16944" x2="26389" y2="16944"/>
                        <a14:foregroundMark x1="26389" y1="16944" x2="26389" y2="16944"/>
                        <a14:foregroundMark x1="26389" y1="16944" x2="26389" y2="16944"/>
                        <a14:foregroundMark x1="25000" y1="19722" x2="25000" y2="19722"/>
                        <a14:foregroundMark x1="25000" y1="19722" x2="25000" y2="19722"/>
                        <a14:foregroundMark x1="34722" y1="15000" x2="34722" y2="15000"/>
                        <a14:foregroundMark x1="38056" y1="12500" x2="38056" y2="12500"/>
                        <a14:foregroundMark x1="38056" y1="11944" x2="38056" y2="11944"/>
                        <a14:foregroundMark x1="38056" y1="5833" x2="38056" y2="5833"/>
                        <a14:foregroundMark x1="38056" y1="6111" x2="38056" y2="6111"/>
                        <a14:foregroundMark x1="35556" y1="6667" x2="35556" y2="6667"/>
                        <a14:foregroundMark x1="65556" y1="25556" x2="65556" y2="25556"/>
                        <a14:foregroundMark x1="65556" y1="25556" x2="65556" y2="25556"/>
                        <a14:foregroundMark x1="65556" y1="25556" x2="65556" y2="25556"/>
                        <a14:foregroundMark x1="62222" y1="26111" x2="62222" y2="26111"/>
                        <a14:foregroundMark x1="91944" y1="32778" x2="91944" y2="32778"/>
                        <a14:foregroundMark x1="63611" y1="28056" x2="63611" y2="28056"/>
                        <a14:foregroundMark x1="66111" y1="56111" x2="66111" y2="56111"/>
                        <a14:foregroundMark x1="56389" y1="50000" x2="56389" y2="50000"/>
                        <a14:foregroundMark x1="75833" y1="61111" x2="75833" y2="61111"/>
                        <a14:foregroundMark x1="54444" y1="70278" x2="54444" y2="70278"/>
                        <a14:foregroundMark x1="54444" y1="70278" x2="54444" y2="70278"/>
                        <a14:foregroundMark x1="59444" y1="78889" x2="64167" y2="84722"/>
                        <a14:foregroundMark x1="47222" y1="47500" x2="47222" y2="47500"/>
                        <a14:foregroundMark x1="47222" y1="46944" x2="47222" y2="46944"/>
                        <a14:foregroundMark x1="47222" y1="46944" x2="47222" y2="46944"/>
                        <a14:foregroundMark x1="20556" y1="52778" x2="20556" y2="52778"/>
                        <a14:foregroundMark x1="20556" y1="52778" x2="20556" y2="52778"/>
                        <a14:foregroundMark x1="22500" y1="61944" x2="22500" y2="61944"/>
                        <a14:foregroundMark x1="25000" y1="65278" x2="25000" y2="65278"/>
                        <a14:foregroundMark x1="25833" y1="65833" x2="25833" y2="65833"/>
                        <a14:foregroundMark x1="25833" y1="65833" x2="25833" y2="65833"/>
                        <a14:foregroundMark x1="27500" y1="70833" x2="27500" y2="70833"/>
                        <a14:foregroundMark x1="29722" y1="76111" x2="29722" y2="76111"/>
                        <a14:foregroundMark x1="22500" y1="55278" x2="22500" y2="55278"/>
                        <a14:foregroundMark x1="21944" y1="37778" x2="21944" y2="37778"/>
                        <a14:foregroundMark x1="40556" y1="34722" x2="40556" y2="34722"/>
                        <a14:foregroundMark x1="40000" y1="34444" x2="40000" y2="34444"/>
                        <a14:foregroundMark x1="40000" y1="34444" x2="40000" y2="34444"/>
                        <a14:foregroundMark x1="40833" y1="28611" x2="40833" y2="28611"/>
                        <a14:foregroundMark x1="40833" y1="28611" x2="40833" y2="28611"/>
                        <a14:foregroundMark x1="35000" y1="30556" x2="35000" y2="30556"/>
                        <a14:foregroundMark x1="35000" y1="30556" x2="35000" y2="30556"/>
                        <a14:foregroundMark x1="35000" y1="30556" x2="35000" y2="30556"/>
                        <a14:foregroundMark x1="34167" y1="39167" x2="34167" y2="39167"/>
                        <a14:foregroundMark x1="29444" y1="37222" x2="29444" y2="37222"/>
                        <a14:foregroundMark x1="29444" y1="37222" x2="29444" y2="37222"/>
                        <a14:foregroundMark x1="23889" y1="36667" x2="23889" y2="36667"/>
                        <a14:foregroundMark x1="23889" y1="36667" x2="23889" y2="36667"/>
                        <a14:foregroundMark x1="23889" y1="36667" x2="23889" y2="36667"/>
                        <a14:foregroundMark x1="44722" y1="28056" x2="44722" y2="28056"/>
                        <a14:foregroundMark x1="44722" y1="28056" x2="44722" y2="28056"/>
                        <a14:foregroundMark x1="59444" y1="53333" x2="59444" y2="53333"/>
                        <a14:foregroundMark x1="66111" y1="25278" x2="66111" y2="25278"/>
                        <a14:foregroundMark x1="60278" y1="26667" x2="60278" y2="26667"/>
                        <a14:foregroundMark x1="60278" y1="26667" x2="60278" y2="26667"/>
                        <a14:foregroundMark x1="68611" y1="23611" x2="68611" y2="23611"/>
                        <a14:foregroundMark x1="69444" y1="23333" x2="69444" y2="23333"/>
                        <a14:foregroundMark x1="70000" y1="23333" x2="70556" y2="25278"/>
                        <a14:foregroundMark x1="69167" y1="24722" x2="69167" y2="24722"/>
                        <a14:foregroundMark x1="22500" y1="48889" x2="22500" y2="48889"/>
                        <a14:foregroundMark x1="36944" y1="6667" x2="36944" y2="6667"/>
                        <a14:foregroundMark x1="36944" y1="6667" x2="36944" y2="6667"/>
                        <a14:foregroundMark x1="33611" y1="6667" x2="33611" y2="6667"/>
                        <a14:foregroundMark x1="33611" y1="6667" x2="33611" y2="6667"/>
                        <a14:foregroundMark x1="33611" y1="6667" x2="33611" y2="6667"/>
                        <a14:foregroundMark x1="40000" y1="6111" x2="40000" y2="6111"/>
                        <a14:foregroundMark x1="40000" y1="6111" x2="40000" y2="6111"/>
                        <a14:foregroundMark x1="39444" y1="5278" x2="39444" y2="5278"/>
                        <a14:foregroundMark x1="39444" y1="5278" x2="39444" y2="5278"/>
                        <a14:foregroundMark x1="39444" y1="5278" x2="39444" y2="5278"/>
                        <a14:foregroundMark x1="36944" y1="6111" x2="36944" y2="6111"/>
                        <a14:foregroundMark x1="21111" y1="51389" x2="21111" y2="51389"/>
                        <a14:foregroundMark x1="65278" y1="51944" x2="65278" y2="51944"/>
                        <a14:foregroundMark x1="31667" y1="71667" x2="31667" y2="71667"/>
                        <a14:foregroundMark x1="31667" y1="71667" x2="31667" y2="71667"/>
                        <a14:foregroundMark x1="23611" y1="56667" x2="23611" y2="56667"/>
                        <a14:foregroundMark x1="23611" y1="56667" x2="23611" y2="56667"/>
                        <a14:foregroundMark x1="36667" y1="83889" x2="36667" y2="83889"/>
                        <a14:foregroundMark x1="36667" y1="83889" x2="36667" y2="83889"/>
                        <a14:foregroundMark x1="36667" y1="82500" x2="36667" y2="82500"/>
                        <a14:foregroundMark x1="36667" y1="82500" x2="36667" y2="82500"/>
                        <a14:foregroundMark x1="36667" y1="82500" x2="36667" y2="82500"/>
                        <a14:foregroundMark x1="36111" y1="83333" x2="36111" y2="83333"/>
                        <a14:foregroundMark x1="77778" y1="61389" x2="77778" y2="61389"/>
                        <a14:foregroundMark x1="77778" y1="61389" x2="77778" y2="61389"/>
                        <a14:foregroundMark x1="77778" y1="61389" x2="77778" y2="61389"/>
                        <a14:foregroundMark x1="32222" y1="35278" x2="32222" y2="35278"/>
                        <a14:foregroundMark x1="32222" y1="35278" x2="32222" y2="35278"/>
                        <a14:foregroundMark x1="31389" y1="15000" x2="31389" y2="15000"/>
                        <a14:foregroundMark x1="31389" y1="14444" x2="31389" y2="14444"/>
                      </a14:backgroundRemoval>
                    </a14:imgEffect>
                  </a14:imgLayer>
                </a14:imgProps>
              </a:ext>
            </a:extLst>
          </a:blip>
          <a:stretch>
            <a:fillRect/>
          </a:stretch>
        </p:blipFill>
        <p:spPr>
          <a:xfrm>
            <a:off x="3568568" y="1333552"/>
            <a:ext cx="2113082" cy="2113082"/>
          </a:xfrm>
          <a:prstGeom prst="rect">
            <a:avLst/>
          </a:prstGeom>
        </p:spPr>
      </p:pic>
      <p:pic>
        <p:nvPicPr>
          <p:cNvPr id="37" name="Picture 36">
            <a:extLst>
              <a:ext uri="{FF2B5EF4-FFF2-40B4-BE49-F238E27FC236}">
                <a16:creationId xmlns:a16="http://schemas.microsoft.com/office/drawing/2014/main" id="{275BDD0B-149D-40B1-40F6-E9B41B7E7DDE}"/>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424666" y="46618"/>
            <a:ext cx="903290" cy="721729"/>
          </a:xfrm>
          <a:prstGeom prst="rect">
            <a:avLst/>
          </a:prstGeom>
        </p:spPr>
      </p:pic>
      <p:pic>
        <p:nvPicPr>
          <p:cNvPr id="41" name="Picture 40" descr="A cartoon pencil with thumbs up&#10;&#10;Description automatically generated">
            <a:extLst>
              <a:ext uri="{FF2B5EF4-FFF2-40B4-BE49-F238E27FC236}">
                <a16:creationId xmlns:a16="http://schemas.microsoft.com/office/drawing/2014/main" id="{C77385F4-26F2-D5AD-FA72-01449A447EA9}"/>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327956" y="7192973"/>
            <a:ext cx="2438405" cy="1557531"/>
          </a:xfrm>
          <a:prstGeom prst="rect">
            <a:avLst/>
          </a:prstGeom>
        </p:spPr>
      </p:pic>
      <p:pic>
        <p:nvPicPr>
          <p:cNvPr id="42" name="Picture 41" descr="A cartoon pencil with arms and legs&#10;&#10;Description automatically generated">
            <a:extLst>
              <a:ext uri="{FF2B5EF4-FFF2-40B4-BE49-F238E27FC236}">
                <a16:creationId xmlns:a16="http://schemas.microsoft.com/office/drawing/2014/main" id="{AD32442D-442D-8F8E-E61D-9121DCC6D397}"/>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424666" y="5569002"/>
            <a:ext cx="1101926" cy="1321255"/>
          </a:xfrm>
          <a:prstGeom prst="rect">
            <a:avLst/>
          </a:prstGeom>
        </p:spPr>
      </p:pic>
    </p:spTree>
    <p:extLst>
      <p:ext uri="{BB962C8B-B14F-4D97-AF65-F5344CB8AC3E}">
        <p14:creationId xmlns:p14="http://schemas.microsoft.com/office/powerpoint/2010/main" val="42866168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2000" fill="hold"/>
                                        <p:tgtEl>
                                          <p:spTgt spid="33"/>
                                        </p:tgtEl>
                                        <p:attrNameLst>
                                          <p:attrName>ppt_w</p:attrName>
                                        </p:attrNameLst>
                                      </p:cBhvr>
                                      <p:tavLst>
                                        <p:tav tm="0">
                                          <p:val>
                                            <p:fltVal val="0"/>
                                          </p:val>
                                        </p:tav>
                                        <p:tav tm="100000">
                                          <p:val>
                                            <p:strVal val="#ppt_w"/>
                                          </p:val>
                                        </p:tav>
                                      </p:tavLst>
                                    </p:anim>
                                    <p:anim calcmode="lin" valueType="num">
                                      <p:cBhvr>
                                        <p:cTn id="8" dur="2000" fill="hold"/>
                                        <p:tgtEl>
                                          <p:spTgt spid="33"/>
                                        </p:tgtEl>
                                        <p:attrNameLst>
                                          <p:attrName>ppt_h</p:attrName>
                                        </p:attrNameLst>
                                      </p:cBhvr>
                                      <p:tavLst>
                                        <p:tav tm="0">
                                          <p:val>
                                            <p:fltVal val="0"/>
                                          </p:val>
                                        </p:tav>
                                        <p:tav tm="100000">
                                          <p:val>
                                            <p:strVal val="#ppt_h"/>
                                          </p:val>
                                        </p:tav>
                                      </p:tavLst>
                                    </p:anim>
                                    <p:animEffect transition="in" filter="fade">
                                      <p:cBhvr>
                                        <p:cTn id="9" dur="2000"/>
                                        <p:tgtEl>
                                          <p:spTgt spid="33"/>
                                        </p:tgtEl>
                                      </p:cBhvr>
                                    </p:animEffect>
                                  </p:childTnLst>
                                </p:cTn>
                              </p:par>
                              <p:par>
                                <p:cTn id="10" presetID="53" presetClass="entr" presetSubtype="16" fill="hold" nodeType="with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p:cTn id="12" dur="2000" fill="hold"/>
                                        <p:tgtEl>
                                          <p:spTgt spid="42"/>
                                        </p:tgtEl>
                                        <p:attrNameLst>
                                          <p:attrName>ppt_w</p:attrName>
                                        </p:attrNameLst>
                                      </p:cBhvr>
                                      <p:tavLst>
                                        <p:tav tm="0">
                                          <p:val>
                                            <p:fltVal val="0"/>
                                          </p:val>
                                        </p:tav>
                                        <p:tav tm="100000">
                                          <p:val>
                                            <p:strVal val="#ppt_w"/>
                                          </p:val>
                                        </p:tav>
                                      </p:tavLst>
                                    </p:anim>
                                    <p:anim calcmode="lin" valueType="num">
                                      <p:cBhvr>
                                        <p:cTn id="13" dur="2000" fill="hold"/>
                                        <p:tgtEl>
                                          <p:spTgt spid="42"/>
                                        </p:tgtEl>
                                        <p:attrNameLst>
                                          <p:attrName>ppt_h</p:attrName>
                                        </p:attrNameLst>
                                      </p:cBhvr>
                                      <p:tavLst>
                                        <p:tav tm="0">
                                          <p:val>
                                            <p:fltVal val="0"/>
                                          </p:val>
                                        </p:tav>
                                        <p:tav tm="100000">
                                          <p:val>
                                            <p:strVal val="#ppt_h"/>
                                          </p:val>
                                        </p:tav>
                                      </p:tavLst>
                                    </p:anim>
                                    <p:animEffect transition="in" filter="fade">
                                      <p:cBhvr>
                                        <p:cTn id="14" dur="2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Table 18">
            <a:extLst>
              <a:ext uri="{FF2B5EF4-FFF2-40B4-BE49-F238E27FC236}">
                <a16:creationId xmlns:a16="http://schemas.microsoft.com/office/drawing/2014/main" id="{8149935F-B2AB-ED5D-6EFC-B5592E6392BA}"/>
              </a:ext>
            </a:extLst>
          </p:cNvPr>
          <p:cNvGraphicFramePr>
            <a:graphicFrameLocks noGrp="1"/>
          </p:cNvGraphicFramePr>
          <p:nvPr>
            <p:extLst>
              <p:ext uri="{D42A27DB-BD31-4B8C-83A1-F6EECF244321}">
                <p14:modId xmlns:p14="http://schemas.microsoft.com/office/powerpoint/2010/main" val="165651550"/>
              </p:ext>
            </p:extLst>
          </p:nvPr>
        </p:nvGraphicFramePr>
        <p:xfrm>
          <a:off x="337744" y="887608"/>
          <a:ext cx="11624770" cy="4813242"/>
        </p:xfrm>
        <a:graphic>
          <a:graphicData uri="http://schemas.openxmlformats.org/drawingml/2006/table">
            <a:tbl>
              <a:tblPr firstRow="1" firstCol="1" bandRow="1"/>
              <a:tblGrid>
                <a:gridCol w="3325090">
                  <a:extLst>
                    <a:ext uri="{9D8B030D-6E8A-4147-A177-3AD203B41FA5}">
                      <a16:colId xmlns:a16="http://schemas.microsoft.com/office/drawing/2014/main" val="465377622"/>
                    </a:ext>
                  </a:extLst>
                </a:gridCol>
                <a:gridCol w="2119746">
                  <a:extLst>
                    <a:ext uri="{9D8B030D-6E8A-4147-A177-3AD203B41FA5}">
                      <a16:colId xmlns:a16="http://schemas.microsoft.com/office/drawing/2014/main" val="3386631709"/>
                    </a:ext>
                  </a:extLst>
                </a:gridCol>
                <a:gridCol w="6179934">
                  <a:extLst>
                    <a:ext uri="{9D8B030D-6E8A-4147-A177-3AD203B41FA5}">
                      <a16:colId xmlns:a16="http://schemas.microsoft.com/office/drawing/2014/main" val="479377945"/>
                    </a:ext>
                  </a:extLst>
                </a:gridCol>
              </a:tblGrid>
              <a:tr h="150046">
                <a:tc>
                  <a:txBody>
                    <a:bodyPr/>
                    <a:lstStyle/>
                    <a:p>
                      <a:pPr indent="180340" algn="ctr"/>
                      <a:r>
                        <a:rPr lang="en-US" sz="3200" b="1" dirty="0">
                          <a:solidFill>
                            <a:schemeClr val="bg1"/>
                          </a:solidFill>
                          <a:effectLst/>
                          <a:latin typeface="#9Slide07 IcielBC Cubano Normal" panose="00000500000000000000" pitchFamily="2" charset="0"/>
                          <a:ea typeface="Times New Roman" panose="02020603050405020304" pitchFamily="18" charset="0"/>
                        </a:rPr>
                        <a:t>A</a:t>
                      </a:r>
                      <a:endParaRPr lang="en-US" sz="3200" dirty="0">
                        <a:solidFill>
                          <a:schemeClr val="bg1"/>
                        </a:solidFill>
                        <a:effectLst/>
                        <a:latin typeface="#9Slide07 IcielBC Cubano Normal" panose="00000500000000000000" pitchFamily="2" charset="0"/>
                        <a:ea typeface="Times New Roman" panose="02020603050405020304" pitchFamily="18" charset="0"/>
                      </a:endParaRPr>
                    </a:p>
                  </a:txBody>
                  <a:tcPr marL="48229" marR="482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indent="180340" algn="ctr"/>
                      <a:r>
                        <a:rPr lang="en-US" sz="3200" b="1">
                          <a:solidFill>
                            <a:schemeClr val="bg1"/>
                          </a:solidFill>
                          <a:effectLst/>
                          <a:latin typeface="#9Slide07 IcielBC Cubano Normal" panose="00000500000000000000" pitchFamily="2" charset="0"/>
                          <a:ea typeface="Times New Roman" panose="02020603050405020304" pitchFamily="18" charset="0"/>
                        </a:rPr>
                        <a:t> </a:t>
                      </a:r>
                      <a:endParaRPr lang="en-US" sz="3200">
                        <a:solidFill>
                          <a:schemeClr val="bg1"/>
                        </a:solidFill>
                        <a:effectLst/>
                        <a:latin typeface="#9Slide07 IcielBC Cubano Normal" panose="00000500000000000000" pitchFamily="2" charset="0"/>
                        <a:ea typeface="Times New Roman" panose="02020603050405020304" pitchFamily="18" charset="0"/>
                      </a:endParaRPr>
                    </a:p>
                  </a:txBody>
                  <a:tcPr marL="48229" marR="482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indent="180340" algn="ctr"/>
                      <a:r>
                        <a:rPr lang="en-US" sz="3200" b="1" dirty="0">
                          <a:solidFill>
                            <a:schemeClr val="bg1"/>
                          </a:solidFill>
                          <a:effectLst/>
                          <a:latin typeface="#9Slide07 IcielBC Cubano Normal" panose="00000500000000000000" pitchFamily="2" charset="0"/>
                          <a:ea typeface="Times New Roman" panose="02020603050405020304" pitchFamily="18" charset="0"/>
                        </a:rPr>
                        <a:t>B</a:t>
                      </a:r>
                      <a:endParaRPr lang="en-US" sz="3200" dirty="0">
                        <a:solidFill>
                          <a:schemeClr val="bg1"/>
                        </a:solidFill>
                        <a:effectLst/>
                        <a:latin typeface="#9Slide07 IcielBC Cubano Normal" panose="00000500000000000000" pitchFamily="2" charset="0"/>
                        <a:ea typeface="Times New Roman" panose="02020603050405020304" pitchFamily="18" charset="0"/>
                      </a:endParaRPr>
                    </a:p>
                  </a:txBody>
                  <a:tcPr marL="48229" marR="482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128127084"/>
                  </a:ext>
                </a:extLst>
              </a:tr>
              <a:tr h="300092">
                <a:tc rowSpan="2">
                  <a:txBody>
                    <a:bodyPr/>
                    <a:lstStyle/>
                    <a:p>
                      <a:pPr indent="180340" algn="just"/>
                      <a:r>
                        <a:rPr lang="en-US" sz="1800" b="1">
                          <a:effectLst/>
                          <a:latin typeface="#9Slide03 Oswald ExtraLight" panose="00000300000000000000" pitchFamily="2" charset="0"/>
                          <a:ea typeface="Times New Roman" panose="02020603050405020304" pitchFamily="18" charset="0"/>
                        </a:rPr>
                        <a:t>1.</a:t>
                      </a:r>
                      <a:r>
                        <a:rPr lang="en-US" sz="1800">
                          <a:effectLst/>
                          <a:latin typeface="#9Slide03 Oswald ExtraLight" panose="00000300000000000000" pitchFamily="2" charset="0"/>
                          <a:ea typeface="Times New Roman" panose="02020603050405020304" pitchFamily="18" charset="0"/>
                        </a:rPr>
                        <a:t> Tài nguyên đất   </a:t>
                      </a: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80340" algn="just"/>
                      <a:r>
                        <a:rPr lang="en-US" sz="1800" dirty="0">
                          <a:effectLst/>
                          <a:latin typeface="#9Slide03 Oswald ExtraLight" panose="00000300000000000000" pitchFamily="2" charset="0"/>
                          <a:ea typeface="Times New Roman" panose="02020603050405020304" pitchFamily="18" charset="0"/>
                        </a:rPr>
                        <a:t> </a:t>
                      </a: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indent="180340" algn="just"/>
                      <a:r>
                        <a:rPr lang="en-US" sz="1800" b="1" dirty="0">
                          <a:effectLst/>
                          <a:latin typeface="#9Slide03 Oswald ExtraLight" panose="00000300000000000000" pitchFamily="2" charset="0"/>
                          <a:ea typeface="Times New Roman" panose="02020603050405020304" pitchFamily="18" charset="0"/>
                        </a:rPr>
                        <a:t>a. </a:t>
                      </a:r>
                      <a:r>
                        <a:rPr lang="en-US" sz="1800" dirty="0">
                          <a:effectLst/>
                          <a:latin typeface="#9Slide03 Oswald ExtraLight" panose="00000300000000000000" pitchFamily="2" charset="0"/>
                          <a:ea typeface="Times New Roman" panose="02020603050405020304" pitchFamily="18" charset="0"/>
                        </a:rPr>
                        <a:t>ở </a:t>
                      </a:r>
                      <a:r>
                        <a:rPr lang="en-US" sz="1800" dirty="0" err="1">
                          <a:effectLst/>
                          <a:latin typeface="#9Slide03 Oswald ExtraLight" panose="00000300000000000000" pitchFamily="2" charset="0"/>
                          <a:ea typeface="Times New Roman" panose="02020603050405020304" pitchFamily="18" charset="0"/>
                        </a:rPr>
                        <a:t>một</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số</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khu</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vực</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hạ</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thấp</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đáng</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kể</a:t>
                      </a:r>
                      <a:endParaRPr lang="en-US" sz="1800" dirty="0">
                        <a:effectLst/>
                        <a:latin typeface="#9Slide03 Oswald ExtraLight" panose="00000300000000000000" pitchFamily="2" charset="0"/>
                        <a:ea typeface="Times New Roman" panose="02020603050405020304" pitchFamily="18" charset="0"/>
                      </a:endParaRP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61583967"/>
                  </a:ext>
                </a:extLst>
              </a:tr>
              <a:tr h="300092">
                <a:tc vMerge="1">
                  <a:txBody>
                    <a:bodyPr/>
                    <a:lstStyle/>
                    <a:p>
                      <a:endParaRPr lang="en-US"/>
                    </a:p>
                  </a:txBody>
                  <a:tcPr/>
                </a:tc>
                <a:tc>
                  <a:txBody>
                    <a:bodyPr/>
                    <a:lstStyle/>
                    <a:p>
                      <a:pPr indent="180340" algn="just"/>
                      <a:r>
                        <a:rPr lang="en-US" sz="1800">
                          <a:effectLst/>
                          <a:latin typeface="#9Slide03 Oswald ExtraLight" panose="00000300000000000000" pitchFamily="2" charset="0"/>
                          <a:ea typeface="Times New Roman" panose="02020603050405020304" pitchFamily="18" charset="0"/>
                        </a:rPr>
                        <a:t> </a:t>
                      </a: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indent="180340" algn="just"/>
                      <a:r>
                        <a:rPr lang="en-US" sz="1800" b="1" dirty="0">
                          <a:effectLst/>
                          <a:latin typeface="#9Slide03 Oswald ExtraLight" panose="00000300000000000000" pitchFamily="2" charset="0"/>
                          <a:ea typeface="Times New Roman" panose="02020603050405020304" pitchFamily="18" charset="0"/>
                        </a:rPr>
                        <a:t>b.</a:t>
                      </a:r>
                      <a:r>
                        <a:rPr lang="en-US" sz="1800" dirty="0">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sự</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xâm</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nhập</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của</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các</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loài</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ngoại</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lai</a:t>
                      </a:r>
                      <a:endParaRPr lang="en-US" sz="1800" dirty="0">
                        <a:effectLst/>
                        <a:latin typeface="#9Slide03 Oswald ExtraLight" panose="00000300000000000000" pitchFamily="2" charset="0"/>
                        <a:ea typeface="Times New Roman" panose="02020603050405020304" pitchFamily="18" charset="0"/>
                      </a:endParaRP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84180224"/>
                  </a:ext>
                </a:extLst>
              </a:tr>
              <a:tr h="450138">
                <a:tc rowSpan="2">
                  <a:txBody>
                    <a:bodyPr/>
                    <a:lstStyle/>
                    <a:p>
                      <a:pPr indent="180340" algn="just"/>
                      <a:r>
                        <a:rPr lang="en-US" sz="1800" b="1">
                          <a:effectLst/>
                          <a:latin typeface="#9Slide03 Oswald ExtraLight" panose="00000300000000000000" pitchFamily="2" charset="0"/>
                          <a:ea typeface="Times New Roman" panose="02020603050405020304" pitchFamily="18" charset="0"/>
                        </a:rPr>
                        <a:t>2.</a:t>
                      </a:r>
                      <a:r>
                        <a:rPr lang="en-US" sz="1800">
                          <a:effectLst/>
                          <a:latin typeface="#9Slide03 Oswald ExtraLight" panose="00000300000000000000" pitchFamily="2" charset="0"/>
                          <a:ea typeface="Times New Roman" panose="02020603050405020304" pitchFamily="18" charset="0"/>
                        </a:rPr>
                        <a:t> Tài nguyên sinh vật </a:t>
                      </a: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80340" algn="just"/>
                      <a:r>
                        <a:rPr lang="en-US" sz="1800" dirty="0">
                          <a:effectLst/>
                          <a:latin typeface="#9Slide03 Oswald ExtraLight" panose="00000300000000000000" pitchFamily="2" charset="0"/>
                          <a:ea typeface="Times New Roman" panose="02020603050405020304" pitchFamily="18" charset="0"/>
                        </a:rPr>
                        <a:t> </a:t>
                      </a: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indent="180340" algn="just"/>
                      <a:r>
                        <a:rPr lang="en-US" sz="1800" b="1" dirty="0">
                          <a:effectLst/>
                          <a:latin typeface="#9Slide03 Oswald ExtraLight" panose="00000300000000000000" pitchFamily="2" charset="0"/>
                          <a:ea typeface="Times New Roman" panose="02020603050405020304" pitchFamily="18" charset="0"/>
                        </a:rPr>
                        <a:t>c. </a:t>
                      </a:r>
                      <a:r>
                        <a:rPr lang="en-US" sz="1800" dirty="0" err="1">
                          <a:effectLst/>
                          <a:latin typeface="#9Slide03 Oswald ExtraLight" panose="00000300000000000000" pitchFamily="2" charset="0"/>
                          <a:ea typeface="Times New Roman" panose="02020603050405020304" pitchFamily="18" charset="0"/>
                        </a:rPr>
                        <a:t>khô</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hạn</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kết</a:t>
                      </a:r>
                      <a:r>
                        <a:rPr lang="en-US" sz="1800" dirty="0">
                          <a:effectLst/>
                          <a:latin typeface="#9Slide03 Oswald ExtraLight" panose="00000300000000000000" pitchFamily="2" charset="0"/>
                          <a:ea typeface="Times New Roman" panose="02020603050405020304" pitchFamily="18" charset="0"/>
                        </a:rPr>
                        <a:t> von, </a:t>
                      </a:r>
                      <a:r>
                        <a:rPr lang="en-US" sz="1800" dirty="0" err="1">
                          <a:effectLst/>
                          <a:latin typeface="#9Slide03 Oswald ExtraLight" panose="00000300000000000000" pitchFamily="2" charset="0"/>
                          <a:ea typeface="Times New Roman" panose="02020603050405020304" pitchFamily="18" charset="0"/>
                        </a:rPr>
                        <a:t>nhiễm</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mặn</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nhiễm</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phèn</a:t>
                      </a:r>
                      <a:r>
                        <a:rPr lang="en-US" sz="1800" dirty="0">
                          <a:effectLst/>
                          <a:latin typeface="#9Slide03 Oswald ExtraLight" panose="00000300000000000000" pitchFamily="2" charset="0"/>
                          <a:ea typeface="Times New Roman" panose="02020603050405020304" pitchFamily="18" charset="0"/>
                        </a:rPr>
                        <a:t>…</a:t>
                      </a: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2435060"/>
                  </a:ext>
                </a:extLst>
              </a:tr>
              <a:tr h="300092">
                <a:tc vMerge="1">
                  <a:txBody>
                    <a:bodyPr/>
                    <a:lstStyle/>
                    <a:p>
                      <a:endParaRPr lang="en-US"/>
                    </a:p>
                  </a:txBody>
                  <a:tcPr/>
                </a:tc>
                <a:tc>
                  <a:txBody>
                    <a:bodyPr/>
                    <a:lstStyle/>
                    <a:p>
                      <a:pPr indent="180340" algn="just"/>
                      <a:r>
                        <a:rPr lang="en-US" sz="1800" dirty="0">
                          <a:effectLst/>
                          <a:latin typeface="#9Slide03 Oswald ExtraLight" panose="00000300000000000000" pitchFamily="2" charset="0"/>
                          <a:ea typeface="Times New Roman" panose="02020603050405020304" pitchFamily="18" charset="0"/>
                        </a:rPr>
                        <a:t> </a:t>
                      </a: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indent="180340" algn="just"/>
                      <a:r>
                        <a:rPr lang="en-US" sz="1800" b="1" dirty="0">
                          <a:effectLst/>
                          <a:latin typeface="#9Slide03 Oswald ExtraLight" panose="00000300000000000000" pitchFamily="2" charset="0"/>
                          <a:ea typeface="Times New Roman" panose="02020603050405020304" pitchFamily="18" charset="0"/>
                        </a:rPr>
                        <a:t>d.</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phủ</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xanh</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đất</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trống</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đồi</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núi</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trọc</a:t>
                      </a:r>
                      <a:endParaRPr lang="en-US" sz="1800" dirty="0">
                        <a:effectLst/>
                        <a:latin typeface="#9Slide03 Oswald ExtraLight" panose="00000300000000000000" pitchFamily="2" charset="0"/>
                        <a:ea typeface="Times New Roman" panose="02020603050405020304" pitchFamily="18" charset="0"/>
                      </a:endParaRP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75576943"/>
                  </a:ext>
                </a:extLst>
              </a:tr>
              <a:tr h="450138">
                <a:tc rowSpan="2">
                  <a:txBody>
                    <a:bodyPr/>
                    <a:lstStyle/>
                    <a:p>
                      <a:pPr indent="180340" algn="just"/>
                      <a:r>
                        <a:rPr lang="en-US" sz="1800" b="1">
                          <a:effectLst/>
                          <a:latin typeface="#9Slide03 Oswald ExtraLight" panose="00000300000000000000" pitchFamily="2" charset="0"/>
                          <a:ea typeface="Times New Roman" panose="02020603050405020304" pitchFamily="18" charset="0"/>
                        </a:rPr>
                        <a:t>3.</a:t>
                      </a:r>
                      <a:r>
                        <a:rPr lang="en-US" sz="1800">
                          <a:effectLst/>
                          <a:latin typeface="#9Slide03 Oswald ExtraLight" panose="00000300000000000000" pitchFamily="2" charset="0"/>
                          <a:ea typeface="Times New Roman" panose="02020603050405020304" pitchFamily="18" charset="0"/>
                        </a:rPr>
                        <a:t> Tài nguyên nước</a:t>
                      </a: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80340" algn="just"/>
                      <a:r>
                        <a:rPr lang="en-US" sz="1800">
                          <a:effectLst/>
                          <a:latin typeface="#9Slide03 Oswald ExtraLight" panose="00000300000000000000" pitchFamily="2" charset="0"/>
                          <a:ea typeface="Times New Roman" panose="02020603050405020304" pitchFamily="18" charset="0"/>
                        </a:rPr>
                        <a:t> </a:t>
                      </a: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indent="180340" algn="just"/>
                      <a:r>
                        <a:rPr lang="en-US" sz="1800" b="1" dirty="0">
                          <a:effectLst/>
                          <a:latin typeface="#9Slide03 Oswald ExtraLight" panose="00000300000000000000" pitchFamily="2" charset="0"/>
                          <a:ea typeface="Times New Roman" panose="02020603050405020304" pitchFamily="18" charset="0"/>
                        </a:rPr>
                        <a:t>e. </a:t>
                      </a:r>
                      <a:r>
                        <a:rPr lang="en-US" sz="1800" dirty="0" err="1">
                          <a:effectLst/>
                          <a:latin typeface="#9Slide03 Oswald ExtraLight" panose="00000300000000000000" pitchFamily="2" charset="0"/>
                          <a:ea typeface="Times New Roman" panose="02020603050405020304" pitchFamily="18" charset="0"/>
                        </a:rPr>
                        <a:t>xây</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dựng</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giao</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thông</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xanh</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phương</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tiện</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thân</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thiện</a:t>
                      </a:r>
                      <a:r>
                        <a:rPr lang="en-US" sz="1800" dirty="0">
                          <a:effectLst/>
                          <a:latin typeface="#9Slide03 Oswald ExtraLight" panose="00000300000000000000" pitchFamily="2" charset="0"/>
                          <a:ea typeface="Times New Roman" panose="02020603050405020304" pitchFamily="18" charset="0"/>
                        </a:rPr>
                        <a:t> </a:t>
                      </a: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16369782"/>
                  </a:ext>
                </a:extLst>
              </a:tr>
              <a:tr h="300092">
                <a:tc vMerge="1">
                  <a:txBody>
                    <a:bodyPr/>
                    <a:lstStyle/>
                    <a:p>
                      <a:endParaRPr lang="en-US"/>
                    </a:p>
                  </a:txBody>
                  <a:tcPr/>
                </a:tc>
                <a:tc>
                  <a:txBody>
                    <a:bodyPr/>
                    <a:lstStyle/>
                    <a:p>
                      <a:pPr indent="180340" algn="just"/>
                      <a:r>
                        <a:rPr lang="en-US" sz="1800" dirty="0">
                          <a:effectLst/>
                          <a:latin typeface="#9Slide03 Oswald ExtraLight" panose="00000300000000000000" pitchFamily="2" charset="0"/>
                          <a:ea typeface="Times New Roman" panose="02020603050405020304" pitchFamily="18" charset="0"/>
                        </a:rPr>
                        <a:t> </a:t>
                      </a: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indent="180340" algn="just"/>
                      <a:r>
                        <a:rPr lang="en-US" sz="1800" b="1">
                          <a:effectLst/>
                          <a:latin typeface="#9Slide03 Oswald ExtraLight" panose="00000300000000000000" pitchFamily="2" charset="0"/>
                          <a:ea typeface="Times New Roman" panose="02020603050405020304" pitchFamily="18" charset="0"/>
                        </a:rPr>
                        <a:t>g. </a:t>
                      </a:r>
                      <a:r>
                        <a:rPr lang="en-US" sz="1800">
                          <a:effectLst/>
                          <a:latin typeface="#9Slide03 Oswald ExtraLight" panose="00000300000000000000" pitchFamily="2" charset="0"/>
                          <a:ea typeface="Times New Roman" panose="02020603050405020304" pitchFamily="18" charset="0"/>
                        </a:rPr>
                        <a:t>khói bụi từ các phương tiện giao thông </a:t>
                      </a: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22918537"/>
                  </a:ext>
                </a:extLst>
              </a:tr>
              <a:tr h="450138">
                <a:tc rowSpan="2">
                  <a:txBody>
                    <a:bodyPr/>
                    <a:lstStyle/>
                    <a:p>
                      <a:pPr indent="180340" algn="just"/>
                      <a:r>
                        <a:rPr lang="en-US" sz="1800" b="1">
                          <a:effectLst/>
                          <a:latin typeface="#9Slide03 Oswald ExtraLight" panose="00000300000000000000" pitchFamily="2" charset="0"/>
                          <a:ea typeface="Times New Roman" panose="02020603050405020304" pitchFamily="18" charset="0"/>
                        </a:rPr>
                        <a:t>4.</a:t>
                      </a:r>
                      <a:r>
                        <a:rPr lang="en-US" sz="1800">
                          <a:effectLst/>
                          <a:latin typeface="#9Slide03 Oswald ExtraLight" panose="00000300000000000000" pitchFamily="2" charset="0"/>
                          <a:ea typeface="Times New Roman" panose="02020603050405020304" pitchFamily="18" charset="0"/>
                        </a:rPr>
                        <a:t> Hiện trạng môi trường nước ta</a:t>
                      </a: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80340" algn="just"/>
                      <a:r>
                        <a:rPr lang="en-US" sz="1800">
                          <a:effectLst/>
                          <a:latin typeface="#9Slide03 Oswald ExtraLight" panose="00000300000000000000" pitchFamily="2" charset="0"/>
                          <a:ea typeface="Times New Roman" panose="02020603050405020304" pitchFamily="18" charset="0"/>
                        </a:rPr>
                        <a:t> </a:t>
                      </a: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indent="180340" algn="just"/>
                      <a:r>
                        <a:rPr lang="en-US" sz="1800" b="1" dirty="0">
                          <a:effectLst/>
                          <a:latin typeface="#9Slide03 Oswald ExtraLight" panose="00000300000000000000" pitchFamily="2" charset="0"/>
                          <a:ea typeface="Times New Roman" panose="02020603050405020304" pitchFamily="18" charset="0"/>
                        </a:rPr>
                        <a:t>h.</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lạm</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dụng</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hóa</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chất</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trong</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sản</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xuất</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nông</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nghiệp</a:t>
                      </a:r>
                      <a:endParaRPr lang="en-US" sz="1800" dirty="0">
                        <a:effectLst/>
                        <a:latin typeface="#9Slide03 Oswald ExtraLight" panose="00000300000000000000" pitchFamily="2" charset="0"/>
                        <a:ea typeface="Times New Roman" panose="02020603050405020304" pitchFamily="18" charset="0"/>
                      </a:endParaRP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66802690"/>
                  </a:ext>
                </a:extLst>
              </a:tr>
              <a:tr h="300092">
                <a:tc vMerge="1">
                  <a:txBody>
                    <a:bodyPr/>
                    <a:lstStyle/>
                    <a:p>
                      <a:endParaRPr lang="en-US"/>
                    </a:p>
                  </a:txBody>
                  <a:tcPr/>
                </a:tc>
                <a:tc>
                  <a:txBody>
                    <a:bodyPr/>
                    <a:lstStyle/>
                    <a:p>
                      <a:pPr indent="180340" algn="just"/>
                      <a:r>
                        <a:rPr lang="en-US" sz="1800">
                          <a:effectLst/>
                          <a:latin typeface="#9Slide03 Oswald ExtraLight" panose="00000300000000000000" pitchFamily="2" charset="0"/>
                          <a:ea typeface="Times New Roman" panose="02020603050405020304" pitchFamily="18" charset="0"/>
                        </a:rPr>
                        <a:t> </a:t>
                      </a: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indent="180340" algn="just"/>
                      <a:r>
                        <a:rPr lang="en-US" sz="1800" b="1">
                          <a:effectLst/>
                          <a:latin typeface="#9Slide03 Oswald ExtraLight" panose="00000300000000000000" pitchFamily="2" charset="0"/>
                          <a:ea typeface="Times New Roman" panose="02020603050405020304" pitchFamily="18" charset="0"/>
                        </a:rPr>
                        <a:t>i. </a:t>
                      </a:r>
                      <a:r>
                        <a:rPr lang="en-US" sz="1800">
                          <a:effectLst/>
                          <a:latin typeface="#9Slide03 Oswald ExtraLight" panose="00000300000000000000" pitchFamily="2" charset="0"/>
                          <a:ea typeface="Times New Roman" panose="02020603050405020304" pitchFamily="18" charset="0"/>
                        </a:rPr>
                        <a:t>đe dọa sự sinh tồn nhiều loài</a:t>
                      </a: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27176593"/>
                  </a:ext>
                </a:extLst>
              </a:tr>
              <a:tr h="450138">
                <a:tc rowSpan="2">
                  <a:txBody>
                    <a:bodyPr/>
                    <a:lstStyle/>
                    <a:p>
                      <a:pPr indent="180340" algn="just"/>
                      <a:r>
                        <a:rPr lang="en-US" sz="1800" b="1">
                          <a:effectLst/>
                          <a:latin typeface="#9Slide03 Oswald ExtraLight" panose="00000300000000000000" pitchFamily="2" charset="0"/>
                          <a:ea typeface="Times New Roman" panose="02020603050405020304" pitchFamily="18" charset="0"/>
                        </a:rPr>
                        <a:t>5.</a:t>
                      </a:r>
                      <a:r>
                        <a:rPr lang="en-US" sz="1800">
                          <a:effectLst/>
                          <a:latin typeface="#9Slide03 Oswald ExtraLight" panose="00000300000000000000" pitchFamily="2" charset="0"/>
                          <a:ea typeface="Times New Roman" panose="02020603050405020304" pitchFamily="18" charset="0"/>
                        </a:rPr>
                        <a:t> Nguyên nhân ô nhiễm môi trường nước ta</a:t>
                      </a: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80340" algn="just"/>
                      <a:r>
                        <a:rPr lang="en-US" sz="1800">
                          <a:effectLst/>
                          <a:latin typeface="#9Slide03 Oswald ExtraLight" panose="00000300000000000000" pitchFamily="2" charset="0"/>
                          <a:ea typeface="Times New Roman" panose="02020603050405020304" pitchFamily="18" charset="0"/>
                        </a:rPr>
                        <a:t> </a:t>
                      </a: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indent="180340" algn="just"/>
                      <a:r>
                        <a:rPr lang="en-US" sz="1800" b="1" dirty="0">
                          <a:effectLst/>
                          <a:latin typeface="#9Slide03 Oswald ExtraLight" panose="00000300000000000000" pitchFamily="2" charset="0"/>
                          <a:ea typeface="Times New Roman" panose="02020603050405020304" pitchFamily="18" charset="0"/>
                        </a:rPr>
                        <a:t>k. </a:t>
                      </a:r>
                      <a:r>
                        <a:rPr lang="en-US" sz="1800" dirty="0" err="1">
                          <a:effectLst/>
                          <a:latin typeface="#9Slide03 Oswald ExtraLight" panose="00000300000000000000" pitchFamily="2" charset="0"/>
                          <a:ea typeface="Times New Roman" panose="02020603050405020304" pitchFamily="18" charset="0"/>
                        </a:rPr>
                        <a:t>sử</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dụng</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phế</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phẩm</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sinh</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học</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và</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phân</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bón</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hữu</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cơ</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trong</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trồng</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trọt</a:t>
                      </a:r>
                      <a:endParaRPr lang="en-US" sz="1800" dirty="0">
                        <a:effectLst/>
                        <a:latin typeface="#9Slide03 Oswald ExtraLight" panose="00000300000000000000" pitchFamily="2" charset="0"/>
                        <a:ea typeface="Times New Roman" panose="02020603050405020304" pitchFamily="18" charset="0"/>
                      </a:endParaRP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68100936"/>
                  </a:ext>
                </a:extLst>
              </a:tr>
              <a:tr h="450138">
                <a:tc vMerge="1">
                  <a:txBody>
                    <a:bodyPr/>
                    <a:lstStyle/>
                    <a:p>
                      <a:endParaRPr lang="en-US"/>
                    </a:p>
                  </a:txBody>
                  <a:tcPr/>
                </a:tc>
                <a:tc>
                  <a:txBody>
                    <a:bodyPr/>
                    <a:lstStyle/>
                    <a:p>
                      <a:pPr indent="180340" algn="just"/>
                      <a:r>
                        <a:rPr lang="en-US" sz="1800">
                          <a:effectLst/>
                          <a:latin typeface="#9Slide03 Oswald ExtraLight" panose="00000300000000000000" pitchFamily="2" charset="0"/>
                          <a:ea typeface="Times New Roman" panose="02020603050405020304" pitchFamily="18" charset="0"/>
                        </a:rPr>
                        <a:t> </a:t>
                      </a: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indent="180340" algn="just"/>
                      <a:r>
                        <a:rPr lang="en-US" sz="1800" b="1">
                          <a:effectLst/>
                          <a:latin typeface="#9Slide03 Oswald ExtraLight" panose="00000300000000000000" pitchFamily="2" charset="0"/>
                          <a:ea typeface="Times New Roman" panose="02020603050405020304" pitchFamily="18" charset="0"/>
                        </a:rPr>
                        <a:t>l. </a:t>
                      </a:r>
                      <a:r>
                        <a:rPr lang="en-US" sz="1800">
                          <a:effectLst/>
                          <a:latin typeface="#9Slide03 Oswald ExtraLight" panose="00000300000000000000" pitchFamily="2" charset="0"/>
                          <a:ea typeface="Times New Roman" panose="02020603050405020304" pitchFamily="18" charset="0"/>
                        </a:rPr>
                        <a:t>bảo vệ các khu bảo tồn thiên nhiên và vườn quốc gia</a:t>
                      </a: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87560644"/>
                  </a:ext>
                </a:extLst>
              </a:tr>
              <a:tr h="300092">
                <a:tc rowSpan="2">
                  <a:txBody>
                    <a:bodyPr/>
                    <a:lstStyle/>
                    <a:p>
                      <a:pPr indent="180340" algn="just"/>
                      <a:r>
                        <a:rPr lang="en-US" sz="1800" b="1">
                          <a:effectLst/>
                          <a:latin typeface="#9Slide03 Oswald ExtraLight" panose="00000300000000000000" pitchFamily="2" charset="0"/>
                          <a:ea typeface="Times New Roman" panose="02020603050405020304" pitchFamily="18" charset="0"/>
                        </a:rPr>
                        <a:t>6.</a:t>
                      </a:r>
                      <a:r>
                        <a:rPr lang="en-US" sz="1800">
                          <a:effectLst/>
                          <a:latin typeface="#9Slide03 Oswald ExtraLight" panose="00000300000000000000" pitchFamily="2" charset="0"/>
                          <a:ea typeface="Times New Roman" panose="02020603050405020304" pitchFamily="18" charset="0"/>
                        </a:rPr>
                        <a:t> Giải pháp bảo vệ môi trường</a:t>
                      </a: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80340" algn="just"/>
                      <a:r>
                        <a:rPr lang="en-US" sz="1800">
                          <a:effectLst/>
                          <a:latin typeface="#9Slide03 Oswald ExtraLight" panose="00000300000000000000" pitchFamily="2" charset="0"/>
                          <a:ea typeface="Times New Roman" panose="02020603050405020304" pitchFamily="18" charset="0"/>
                        </a:rPr>
                        <a:t> </a:t>
                      </a: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indent="180340" algn="just"/>
                      <a:r>
                        <a:rPr lang="en-US" sz="1800" b="1" dirty="0">
                          <a:effectLst/>
                          <a:latin typeface="#9Slide03 Oswald ExtraLight" panose="00000300000000000000" pitchFamily="2" charset="0"/>
                          <a:ea typeface="Times New Roman" panose="02020603050405020304" pitchFamily="18" charset="0"/>
                        </a:rPr>
                        <a:t>m. </a:t>
                      </a:r>
                      <a:r>
                        <a:rPr lang="en-US" sz="1800" dirty="0" err="1">
                          <a:effectLst/>
                          <a:latin typeface="#9Slide03 Oswald ExtraLight" panose="00000300000000000000" pitchFamily="2" charset="0"/>
                          <a:ea typeface="Times New Roman" panose="02020603050405020304" pitchFamily="18" charset="0"/>
                        </a:rPr>
                        <a:t>bụi</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mịn</a:t>
                      </a:r>
                      <a:r>
                        <a:rPr lang="en-US" sz="1800" dirty="0">
                          <a:effectLst/>
                          <a:latin typeface="#9Slide03 Oswald ExtraLight" panose="00000300000000000000" pitchFamily="2" charset="0"/>
                          <a:ea typeface="Times New Roman" panose="02020603050405020304" pitchFamily="18" charset="0"/>
                        </a:rPr>
                        <a:t> ở </a:t>
                      </a:r>
                      <a:r>
                        <a:rPr lang="en-US" sz="1800" dirty="0" err="1">
                          <a:effectLst/>
                          <a:latin typeface="#9Slide03 Oswald ExtraLight" panose="00000300000000000000" pitchFamily="2" charset="0"/>
                          <a:ea typeface="Times New Roman" panose="02020603050405020304" pitchFamily="18" charset="0"/>
                        </a:rPr>
                        <a:t>một</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số</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thành</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phố</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lớn</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gia</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tăng</a:t>
                      </a:r>
                      <a:endParaRPr lang="en-US" sz="1800" dirty="0">
                        <a:effectLst/>
                        <a:latin typeface="#9Slide03 Oswald ExtraLight" panose="00000300000000000000" pitchFamily="2" charset="0"/>
                        <a:ea typeface="Times New Roman" panose="02020603050405020304" pitchFamily="18" charset="0"/>
                      </a:endParaRP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57178958"/>
                  </a:ext>
                </a:extLst>
              </a:tr>
              <a:tr h="150046">
                <a:tc vMerge="1">
                  <a:txBody>
                    <a:bodyPr/>
                    <a:lstStyle/>
                    <a:p>
                      <a:endParaRPr lang="en-US"/>
                    </a:p>
                  </a:txBody>
                  <a:tcPr/>
                </a:tc>
                <a:tc>
                  <a:txBody>
                    <a:bodyPr/>
                    <a:lstStyle/>
                    <a:p>
                      <a:pPr indent="180340" algn="just"/>
                      <a:r>
                        <a:rPr lang="en-US" sz="1800">
                          <a:effectLst/>
                          <a:latin typeface="#9Slide03 Oswald ExtraLight" panose="00000300000000000000" pitchFamily="2" charset="0"/>
                          <a:ea typeface="Times New Roman" panose="02020603050405020304" pitchFamily="18" charset="0"/>
                        </a:rPr>
                        <a:t> </a:t>
                      </a: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indent="180340" algn="just"/>
                      <a:r>
                        <a:rPr lang="en-US" sz="1800" b="1" dirty="0">
                          <a:effectLst/>
                          <a:latin typeface="#9Slide03 Oswald ExtraLight" panose="00000300000000000000" pitchFamily="2" charset="0"/>
                          <a:ea typeface="Times New Roman" panose="02020603050405020304" pitchFamily="18" charset="0"/>
                        </a:rPr>
                        <a:t>n. </a:t>
                      </a:r>
                      <a:r>
                        <a:rPr lang="en-US" sz="1800" dirty="0" err="1">
                          <a:effectLst/>
                          <a:latin typeface="#9Slide03 Oswald ExtraLight" panose="00000300000000000000" pitchFamily="2" charset="0"/>
                          <a:ea typeface="Times New Roman" panose="02020603050405020304" pitchFamily="18" charset="0"/>
                        </a:rPr>
                        <a:t>mùa</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khô</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kéo</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dài</a:t>
                      </a:r>
                      <a:endParaRPr lang="en-US" sz="1800" dirty="0">
                        <a:effectLst/>
                        <a:latin typeface="#9Slide03 Oswald ExtraLight" panose="00000300000000000000" pitchFamily="2" charset="0"/>
                        <a:ea typeface="Times New Roman" panose="02020603050405020304" pitchFamily="18" charset="0"/>
                      </a:endParaRP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907896"/>
                  </a:ext>
                </a:extLst>
              </a:tr>
            </a:tbl>
          </a:graphicData>
        </a:graphic>
      </p:graphicFrame>
      <p:sp>
        <p:nvSpPr>
          <p:cNvPr id="2" name="Rectangle 1">
            <a:extLst>
              <a:ext uri="{FF2B5EF4-FFF2-40B4-BE49-F238E27FC236}">
                <a16:creationId xmlns:a16="http://schemas.microsoft.com/office/drawing/2014/main" id="{2F4C2D3F-391B-4892-0997-DF26A0C73A77}"/>
              </a:ext>
            </a:extLst>
          </p:cNvPr>
          <p:cNvSpPr/>
          <p:nvPr/>
        </p:nvSpPr>
        <p:spPr>
          <a:xfrm>
            <a:off x="0" y="389468"/>
            <a:ext cx="12192000" cy="6468532"/>
          </a:xfrm>
          <a:prstGeom prst="rect">
            <a:avLst/>
          </a:prstGeom>
          <a:noFill/>
          <a:ln w="19050">
            <a:solidFill>
              <a:srgbClr val="39B54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Single Corner Snipped 6">
            <a:extLst>
              <a:ext uri="{FF2B5EF4-FFF2-40B4-BE49-F238E27FC236}">
                <a16:creationId xmlns:a16="http://schemas.microsoft.com/office/drawing/2014/main" id="{0C9C4E36-590A-3391-7E72-F490C8D20C56}"/>
              </a:ext>
            </a:extLst>
          </p:cNvPr>
          <p:cNvSpPr/>
          <p:nvPr/>
        </p:nvSpPr>
        <p:spPr>
          <a:xfrm>
            <a:off x="0" y="-606235"/>
            <a:ext cx="5994400" cy="444344"/>
          </a:xfrm>
          <a:prstGeom prst="snip1Rect">
            <a:avLst>
              <a:gd name="adj" fmla="val 28889"/>
            </a:avLst>
          </a:prstGeom>
          <a:solidFill>
            <a:schemeClr val="bg1">
              <a:lumMod val="95000"/>
            </a:schemeClr>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85000"/>
                </a:schemeClr>
              </a:solidFill>
            </a:endParaRPr>
          </a:p>
        </p:txBody>
      </p:sp>
      <p:sp>
        <p:nvSpPr>
          <p:cNvPr id="5" name="Rounded Rectangle 3">
            <a:extLst>
              <a:ext uri="{FF2B5EF4-FFF2-40B4-BE49-F238E27FC236}">
                <a16:creationId xmlns:a16="http://schemas.microsoft.com/office/drawing/2014/main" id="{3FF4C496-5084-B756-5949-F20CD5702170}"/>
              </a:ext>
            </a:extLst>
          </p:cNvPr>
          <p:cNvSpPr/>
          <p:nvPr/>
        </p:nvSpPr>
        <p:spPr>
          <a:xfrm>
            <a:off x="213360" y="-606235"/>
            <a:ext cx="5468290" cy="434184"/>
          </a:xfrm>
          <a:prstGeom prst="roundRect">
            <a:avLst>
              <a:gd name="adj" fmla="val 137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chemeClr val="bg1">
                    <a:lumMod val="85000"/>
                  </a:schemeClr>
                </a:solidFill>
                <a:latin typeface="#9Slide03 Bebas Neue Bold" panose="020B0606020202050201" pitchFamily="34" charset="0"/>
              </a:rPr>
              <a:t>I. </a:t>
            </a:r>
            <a:r>
              <a:rPr lang="en-US" sz="3200" dirty="0" err="1">
                <a:solidFill>
                  <a:schemeClr val="bg1">
                    <a:lumMod val="85000"/>
                  </a:schemeClr>
                </a:solidFill>
                <a:latin typeface="#9Slide03 Bebas Neue Bold" panose="020B0606020202050201" pitchFamily="34" charset="0"/>
              </a:rPr>
              <a:t>Sử</a:t>
            </a:r>
            <a:r>
              <a:rPr lang="en-US" sz="3200" dirty="0">
                <a:solidFill>
                  <a:schemeClr val="bg1">
                    <a:lumMod val="85000"/>
                  </a:schemeClr>
                </a:solidFill>
                <a:latin typeface="#9Slide03 Bebas Neue Bold" panose="020B0606020202050201" pitchFamily="34" charset="0"/>
              </a:rPr>
              <a:t> </a:t>
            </a:r>
            <a:r>
              <a:rPr lang="en-US" sz="3200" dirty="0" err="1">
                <a:solidFill>
                  <a:schemeClr val="bg1">
                    <a:lumMod val="85000"/>
                  </a:schemeClr>
                </a:solidFill>
                <a:latin typeface="#9Slide03 Bebas Neue Bold" panose="020B0606020202050201" pitchFamily="34" charset="0"/>
              </a:rPr>
              <a:t>dụng</a:t>
            </a:r>
            <a:r>
              <a:rPr lang="en-US" sz="3200" dirty="0">
                <a:solidFill>
                  <a:schemeClr val="bg1">
                    <a:lumMod val="85000"/>
                  </a:schemeClr>
                </a:solidFill>
                <a:latin typeface="#9Slide03 Bebas Neue Bold" panose="020B0606020202050201" pitchFamily="34" charset="0"/>
              </a:rPr>
              <a:t> HỢP LÍ TÀI NGUYÊN THIÊN NHIÊN</a:t>
            </a:r>
            <a:endParaRPr lang="en-US" sz="2800" dirty="0">
              <a:solidFill>
                <a:schemeClr val="bg1">
                  <a:lumMod val="85000"/>
                </a:schemeClr>
              </a:solidFill>
              <a:latin typeface="#9Slide03 Bebas Neue Bold" panose="020B0606020202050201" pitchFamily="34" charset="0"/>
            </a:endParaRPr>
          </a:p>
        </p:txBody>
      </p:sp>
      <p:sp>
        <p:nvSpPr>
          <p:cNvPr id="10" name="Rectangle: Single Corner Snipped 9">
            <a:extLst>
              <a:ext uri="{FF2B5EF4-FFF2-40B4-BE49-F238E27FC236}">
                <a16:creationId xmlns:a16="http://schemas.microsoft.com/office/drawing/2014/main" id="{42F22874-0A12-F548-DDD1-4234770E9916}"/>
              </a:ext>
            </a:extLst>
          </p:cNvPr>
          <p:cNvSpPr/>
          <p:nvPr/>
        </p:nvSpPr>
        <p:spPr>
          <a:xfrm>
            <a:off x="6096000" y="-606235"/>
            <a:ext cx="5994400" cy="444344"/>
          </a:xfrm>
          <a:prstGeom prst="snip1Rect">
            <a:avLst>
              <a:gd name="adj" fmla="val 28889"/>
            </a:avLst>
          </a:prstGeom>
          <a:solidFill>
            <a:schemeClr val="bg1">
              <a:lumMod val="95000"/>
            </a:schemeClr>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6" name="Rounded Rectangle 5">
            <a:extLst>
              <a:ext uri="{FF2B5EF4-FFF2-40B4-BE49-F238E27FC236}">
                <a16:creationId xmlns:a16="http://schemas.microsoft.com/office/drawing/2014/main" id="{6A72B566-5675-BFD6-5AC4-DC5D4160E5F9}"/>
              </a:ext>
            </a:extLst>
          </p:cNvPr>
          <p:cNvSpPr/>
          <p:nvPr/>
        </p:nvSpPr>
        <p:spPr>
          <a:xfrm>
            <a:off x="6382006" y="-719910"/>
            <a:ext cx="5361427" cy="5275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dirty="0">
                <a:solidFill>
                  <a:schemeClr val="bg1">
                    <a:lumMod val="85000"/>
                  </a:schemeClr>
                </a:solidFill>
                <a:latin typeface="#9Slide03 Bebas Neue Bold" panose="020B0606020202050201" pitchFamily="34" charset="0"/>
              </a:rPr>
              <a:t>ii. </a:t>
            </a:r>
            <a:r>
              <a:rPr lang="en-US" sz="3600" dirty="0" err="1">
                <a:solidFill>
                  <a:schemeClr val="bg1">
                    <a:lumMod val="85000"/>
                  </a:schemeClr>
                </a:solidFill>
                <a:latin typeface="#9Slide03 Bebas Neue Bold" panose="020B0606020202050201" pitchFamily="34" charset="0"/>
              </a:rPr>
              <a:t>Bảo</a:t>
            </a:r>
            <a:r>
              <a:rPr lang="en-US" sz="3600" dirty="0">
                <a:solidFill>
                  <a:schemeClr val="bg1">
                    <a:lumMod val="85000"/>
                  </a:schemeClr>
                </a:solidFill>
                <a:latin typeface="#9Slide03 Bebas Neue Bold" panose="020B0606020202050201" pitchFamily="34" charset="0"/>
              </a:rPr>
              <a:t> </a:t>
            </a:r>
            <a:r>
              <a:rPr lang="en-US" sz="3600" dirty="0" err="1">
                <a:solidFill>
                  <a:schemeClr val="bg1">
                    <a:lumMod val="85000"/>
                  </a:schemeClr>
                </a:solidFill>
                <a:latin typeface="#9Slide03 Bebas Neue Bold" panose="020B0606020202050201" pitchFamily="34" charset="0"/>
              </a:rPr>
              <a:t>vệ</a:t>
            </a:r>
            <a:r>
              <a:rPr lang="en-US" sz="3600" dirty="0">
                <a:solidFill>
                  <a:schemeClr val="bg1">
                    <a:lumMod val="85000"/>
                  </a:schemeClr>
                </a:solidFill>
                <a:latin typeface="#9Slide03 Bebas Neue Bold" panose="020B0606020202050201" pitchFamily="34" charset="0"/>
              </a:rPr>
              <a:t> </a:t>
            </a:r>
            <a:r>
              <a:rPr lang="en-US" sz="3600" dirty="0" err="1">
                <a:solidFill>
                  <a:schemeClr val="bg1">
                    <a:lumMod val="85000"/>
                  </a:schemeClr>
                </a:solidFill>
                <a:latin typeface="#9Slide03 Bebas Neue Bold" panose="020B0606020202050201" pitchFamily="34" charset="0"/>
              </a:rPr>
              <a:t>môi</a:t>
            </a:r>
            <a:r>
              <a:rPr lang="en-US" sz="3600" dirty="0">
                <a:solidFill>
                  <a:schemeClr val="bg1">
                    <a:lumMod val="85000"/>
                  </a:schemeClr>
                </a:solidFill>
                <a:latin typeface="#9Slide03 Bebas Neue Bold" panose="020B0606020202050201" pitchFamily="34" charset="0"/>
              </a:rPr>
              <a:t> </a:t>
            </a:r>
            <a:r>
              <a:rPr lang="en-US" sz="3600" dirty="0" err="1">
                <a:solidFill>
                  <a:schemeClr val="bg1">
                    <a:lumMod val="85000"/>
                  </a:schemeClr>
                </a:solidFill>
                <a:latin typeface="#9Slide03 Bebas Neue Bold" panose="020B0606020202050201" pitchFamily="34" charset="0"/>
              </a:rPr>
              <a:t>trường</a:t>
            </a:r>
            <a:endParaRPr lang="en-US" sz="3600" dirty="0">
              <a:solidFill>
                <a:schemeClr val="bg1">
                  <a:lumMod val="85000"/>
                </a:schemeClr>
              </a:solidFill>
              <a:latin typeface="#9Slide03 Bebas Neue Bold" panose="020B0606020202050201" pitchFamily="34" charset="0"/>
            </a:endParaRPr>
          </a:p>
        </p:txBody>
      </p:sp>
      <p:pic>
        <p:nvPicPr>
          <p:cNvPr id="11" name="Content Placeholder 16" descr="Green environment containing rocks with wind power turbines">
            <a:extLst>
              <a:ext uri="{FF2B5EF4-FFF2-40B4-BE49-F238E27FC236}">
                <a16:creationId xmlns:a16="http://schemas.microsoft.com/office/drawing/2014/main" id="{95AD1149-983F-427D-2696-8DDB65A831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7266" y="1270156"/>
            <a:ext cx="2281978" cy="15970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descr="A green landscape with hands and a globe&#10;&#10;Description automatically generated">
            <a:extLst>
              <a:ext uri="{FF2B5EF4-FFF2-40B4-BE49-F238E27FC236}">
                <a16:creationId xmlns:a16="http://schemas.microsoft.com/office/drawing/2014/main" id="{E44E5676-880D-857D-98EA-7D7D15AB8C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8692" y="5833271"/>
            <a:ext cx="974869" cy="892307"/>
          </a:xfrm>
          <a:prstGeom prst="rect">
            <a:avLst/>
          </a:prstGeom>
        </p:spPr>
      </p:pic>
      <p:pic>
        <p:nvPicPr>
          <p:cNvPr id="12" name="Graphic 11" descr="Open book outline">
            <a:extLst>
              <a:ext uri="{FF2B5EF4-FFF2-40B4-BE49-F238E27FC236}">
                <a16:creationId xmlns:a16="http://schemas.microsoft.com/office/drawing/2014/main" id="{B0AD4014-3FF8-7758-01C1-2AE76D4B7FB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51951" y="1760326"/>
            <a:ext cx="616666" cy="616666"/>
          </a:xfrm>
          <a:prstGeom prst="rect">
            <a:avLst/>
          </a:prstGeom>
        </p:spPr>
      </p:pic>
      <p:pic>
        <p:nvPicPr>
          <p:cNvPr id="20" name="Graphic 19" descr="Alarm clock with solid fill">
            <a:extLst>
              <a:ext uri="{FF2B5EF4-FFF2-40B4-BE49-F238E27FC236}">
                <a16:creationId xmlns:a16="http://schemas.microsoft.com/office/drawing/2014/main" id="{5A1796F5-D6F8-1A1A-A5D2-1582AECD478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38550" y="5270591"/>
            <a:ext cx="665368" cy="665368"/>
          </a:xfrm>
          <a:prstGeom prst="rect">
            <a:avLst/>
          </a:prstGeom>
        </p:spPr>
      </p:pic>
      <p:pic>
        <p:nvPicPr>
          <p:cNvPr id="16" name="Graphic 15" descr="Programmer female with solid fill">
            <a:extLst>
              <a:ext uri="{FF2B5EF4-FFF2-40B4-BE49-F238E27FC236}">
                <a16:creationId xmlns:a16="http://schemas.microsoft.com/office/drawing/2014/main" id="{9DC71985-A4FA-DC49-3E7C-ACB4689975A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83866" y="2732628"/>
            <a:ext cx="509654" cy="509654"/>
          </a:xfrm>
          <a:prstGeom prst="rect">
            <a:avLst/>
          </a:prstGeom>
        </p:spPr>
      </p:pic>
      <p:cxnSp>
        <p:nvCxnSpPr>
          <p:cNvPr id="24" name="Straight Connector 23">
            <a:extLst>
              <a:ext uri="{FF2B5EF4-FFF2-40B4-BE49-F238E27FC236}">
                <a16:creationId xmlns:a16="http://schemas.microsoft.com/office/drawing/2014/main" id="{393D06D0-E43E-E46E-BBF1-12A76C9EB011}"/>
              </a:ext>
            </a:extLst>
          </p:cNvPr>
          <p:cNvCxnSpPr>
            <a:cxnSpLocks/>
          </p:cNvCxnSpPr>
          <p:nvPr/>
        </p:nvCxnSpPr>
        <p:spPr>
          <a:xfrm>
            <a:off x="-2537122" y="1470052"/>
            <a:ext cx="2439581" cy="0"/>
          </a:xfrm>
          <a:prstGeom prst="line">
            <a:avLst/>
          </a:prstGeom>
          <a:ln w="28575">
            <a:solidFill>
              <a:srgbClr val="00206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5" name="Picture 34" descr="A cartoon pencil holding a fan&#10;&#10;Description automatically generated">
            <a:extLst>
              <a:ext uri="{FF2B5EF4-FFF2-40B4-BE49-F238E27FC236}">
                <a16:creationId xmlns:a16="http://schemas.microsoft.com/office/drawing/2014/main" id="{287559D6-EE55-F3AF-FEF1-A8E853DF758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62265" y="2106932"/>
            <a:ext cx="2163603" cy="2644136"/>
          </a:xfrm>
          <a:prstGeom prst="rect">
            <a:avLst/>
          </a:prstGeom>
        </p:spPr>
      </p:pic>
      <p:pic>
        <p:nvPicPr>
          <p:cNvPr id="22" name="Graphic 21" descr="Right pointing backhand index with solid fill">
            <a:extLst>
              <a:ext uri="{FF2B5EF4-FFF2-40B4-BE49-F238E27FC236}">
                <a16:creationId xmlns:a16="http://schemas.microsoft.com/office/drawing/2014/main" id="{D1A475DD-C9C0-E92C-2184-F04ECB95CAD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41242" y="2207273"/>
            <a:ext cx="509655" cy="509655"/>
          </a:xfrm>
          <a:prstGeom prst="rect">
            <a:avLst/>
          </a:prstGeom>
        </p:spPr>
      </p:pic>
      <p:pic>
        <p:nvPicPr>
          <p:cNvPr id="28" name="Picture 27" descr="A group of people sitting at a table&#10;&#10;Description automatically generated">
            <a:extLst>
              <a:ext uri="{FF2B5EF4-FFF2-40B4-BE49-F238E27FC236}">
                <a16:creationId xmlns:a16="http://schemas.microsoft.com/office/drawing/2014/main" id="{A2D379D0-2F1F-83B3-27E7-10F2A12B069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74212" y="7409359"/>
            <a:ext cx="1543839" cy="1157880"/>
          </a:xfrm>
          <a:prstGeom prst="rect">
            <a:avLst/>
          </a:prstGeom>
        </p:spPr>
      </p:pic>
      <p:sp>
        <p:nvSpPr>
          <p:cNvPr id="29" name="Rounded Rectangle 3">
            <a:extLst>
              <a:ext uri="{FF2B5EF4-FFF2-40B4-BE49-F238E27FC236}">
                <a16:creationId xmlns:a16="http://schemas.microsoft.com/office/drawing/2014/main" id="{88C2087A-960E-706D-3648-51D84A3C4239}"/>
              </a:ext>
            </a:extLst>
          </p:cNvPr>
          <p:cNvSpPr/>
          <p:nvPr/>
        </p:nvSpPr>
        <p:spPr>
          <a:xfrm>
            <a:off x="4327956" y="54495"/>
            <a:ext cx="3536089" cy="723003"/>
          </a:xfrm>
          <a:prstGeom prst="roundRect">
            <a:avLst>
              <a:gd name="adj" fmla="val 1371"/>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latin typeface="#9Slide07 IcielBC Cubano Normal" panose="00000500000000000000" pitchFamily="2" charset="0"/>
              </a:rPr>
              <a:t>LUYỆN TẬP</a:t>
            </a:r>
          </a:p>
        </p:txBody>
      </p:sp>
      <p:pic>
        <p:nvPicPr>
          <p:cNvPr id="8" name="Graphic 7" descr="Users with solid fill">
            <a:extLst>
              <a:ext uri="{FF2B5EF4-FFF2-40B4-BE49-F238E27FC236}">
                <a16:creationId xmlns:a16="http://schemas.microsoft.com/office/drawing/2014/main" id="{88E0492E-8B7B-3CF7-1C7B-5D3E3FAAB2ED}"/>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051951" y="3215327"/>
            <a:ext cx="636685" cy="706828"/>
          </a:xfrm>
          <a:prstGeom prst="rect">
            <a:avLst/>
          </a:prstGeom>
        </p:spPr>
      </p:pic>
      <p:pic>
        <p:nvPicPr>
          <p:cNvPr id="17" name="Graphic 16" descr="Users with solid fill">
            <a:extLst>
              <a:ext uri="{FF2B5EF4-FFF2-40B4-BE49-F238E27FC236}">
                <a16:creationId xmlns:a16="http://schemas.microsoft.com/office/drawing/2014/main" id="{082E8231-76C1-A5B9-8FB9-BE7636F92911}"/>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928942" y="4242959"/>
            <a:ext cx="636685" cy="706828"/>
          </a:xfrm>
          <a:prstGeom prst="rect">
            <a:avLst/>
          </a:prstGeom>
        </p:spPr>
      </p:pic>
      <p:pic>
        <p:nvPicPr>
          <p:cNvPr id="9" name="Picture 8">
            <a:extLst>
              <a:ext uri="{FF2B5EF4-FFF2-40B4-BE49-F238E27FC236}">
                <a16:creationId xmlns:a16="http://schemas.microsoft.com/office/drawing/2014/main" id="{8370C7EF-94AF-3D1D-F1E2-DABB6EEEC5A7}"/>
              </a:ext>
            </a:extLst>
          </p:cNvPr>
          <p:cNvPicPr>
            <a:picLocks noChangeAspect="1"/>
          </p:cNvPicPr>
          <p:nvPr/>
        </p:nvPicPr>
        <p:blipFill>
          <a:blip r:embed="rId19"/>
          <a:stretch>
            <a:fillRect/>
          </a:stretch>
        </p:blipFill>
        <p:spPr>
          <a:xfrm>
            <a:off x="12392519" y="1411353"/>
            <a:ext cx="3242158" cy="1304811"/>
          </a:xfrm>
          <a:prstGeom prst="rect">
            <a:avLst/>
          </a:prstGeom>
        </p:spPr>
      </p:pic>
      <p:sp>
        <p:nvSpPr>
          <p:cNvPr id="33" name="TextBox 32">
            <a:extLst>
              <a:ext uri="{FF2B5EF4-FFF2-40B4-BE49-F238E27FC236}">
                <a16:creationId xmlns:a16="http://schemas.microsoft.com/office/drawing/2014/main" id="{5EF1CCB5-4A76-5533-F4BF-7F392A22371A}"/>
              </a:ext>
            </a:extLst>
          </p:cNvPr>
          <p:cNvSpPr txBox="1"/>
          <p:nvPr/>
        </p:nvSpPr>
        <p:spPr>
          <a:xfrm flipH="1">
            <a:off x="2997200" y="7757466"/>
            <a:ext cx="5451298" cy="461665"/>
          </a:xfrm>
          <a:prstGeom prst="rect">
            <a:avLst/>
          </a:prstGeom>
          <a:noFill/>
        </p:spPr>
        <p:txBody>
          <a:bodyPr wrap="square" rtlCol="0">
            <a:spAutoFit/>
          </a:bodyPr>
          <a:lstStyle/>
          <a:p>
            <a:pPr algn="ctr"/>
            <a:r>
              <a:rPr lang="en-US" sz="2400" b="1" dirty="0" err="1">
                <a:solidFill>
                  <a:srgbClr val="FF0000"/>
                </a:solidFill>
                <a:latin typeface="#9Slide03 Oswald ExtraLight" panose="00000300000000000000" pitchFamily="2" charset="0"/>
              </a:rPr>
              <a:t>Nối</a:t>
            </a:r>
            <a:r>
              <a:rPr lang="en-US" sz="2400" b="1" dirty="0">
                <a:solidFill>
                  <a:srgbClr val="FF0000"/>
                </a:solidFill>
                <a:latin typeface="#9Slide03 Oswald ExtraLight" panose="00000300000000000000" pitchFamily="2" charset="0"/>
              </a:rPr>
              <a:t> ý </a:t>
            </a:r>
            <a:r>
              <a:rPr lang="en-US" sz="2400" b="1" dirty="0" err="1">
                <a:solidFill>
                  <a:srgbClr val="FF0000"/>
                </a:solidFill>
                <a:latin typeface="#9Slide03 Oswald ExtraLight" panose="00000300000000000000" pitchFamily="2" charset="0"/>
              </a:rPr>
              <a:t>cột</a:t>
            </a:r>
            <a:r>
              <a:rPr lang="en-US" sz="2400" b="1" dirty="0">
                <a:solidFill>
                  <a:srgbClr val="FF0000"/>
                </a:solidFill>
                <a:latin typeface="#9Slide03 Oswald ExtraLight" panose="00000300000000000000" pitchFamily="2" charset="0"/>
              </a:rPr>
              <a:t> B </a:t>
            </a:r>
            <a:r>
              <a:rPr lang="en-US" sz="2400" b="1" dirty="0" err="1">
                <a:solidFill>
                  <a:srgbClr val="FF0000"/>
                </a:solidFill>
                <a:latin typeface="#9Slide03 Oswald ExtraLight" panose="00000300000000000000" pitchFamily="2" charset="0"/>
              </a:rPr>
              <a:t>thích</a:t>
            </a:r>
            <a:r>
              <a:rPr lang="en-US" sz="2400" b="1" dirty="0">
                <a:solidFill>
                  <a:srgbClr val="FF0000"/>
                </a:solidFill>
                <a:latin typeface="#9Slide03 Oswald ExtraLight" panose="00000300000000000000" pitchFamily="2" charset="0"/>
              </a:rPr>
              <a:t> </a:t>
            </a:r>
            <a:r>
              <a:rPr lang="en-US" sz="2400" b="1" dirty="0" err="1">
                <a:solidFill>
                  <a:srgbClr val="FF0000"/>
                </a:solidFill>
                <a:latin typeface="#9Slide03 Oswald ExtraLight" panose="00000300000000000000" pitchFamily="2" charset="0"/>
              </a:rPr>
              <a:t>hợp</a:t>
            </a:r>
            <a:r>
              <a:rPr lang="en-US" sz="2400" b="1" dirty="0">
                <a:solidFill>
                  <a:srgbClr val="FF0000"/>
                </a:solidFill>
                <a:latin typeface="#9Slide03 Oswald ExtraLight" panose="00000300000000000000" pitchFamily="2" charset="0"/>
              </a:rPr>
              <a:t> </a:t>
            </a:r>
            <a:r>
              <a:rPr lang="en-US" sz="2400" b="1" dirty="0" err="1">
                <a:solidFill>
                  <a:srgbClr val="FF0000"/>
                </a:solidFill>
                <a:latin typeface="#9Slide03 Oswald ExtraLight" panose="00000300000000000000" pitchFamily="2" charset="0"/>
              </a:rPr>
              <a:t>với</a:t>
            </a:r>
            <a:r>
              <a:rPr lang="en-US" sz="2400" b="1" dirty="0">
                <a:solidFill>
                  <a:srgbClr val="FF0000"/>
                </a:solidFill>
                <a:latin typeface="#9Slide03 Oswald ExtraLight" panose="00000300000000000000" pitchFamily="2" charset="0"/>
              </a:rPr>
              <a:t> </a:t>
            </a:r>
            <a:r>
              <a:rPr lang="en-US" sz="2400" b="1" dirty="0" err="1">
                <a:solidFill>
                  <a:srgbClr val="FF0000"/>
                </a:solidFill>
                <a:latin typeface="#9Slide03 Oswald ExtraLight" panose="00000300000000000000" pitchFamily="2" charset="0"/>
              </a:rPr>
              <a:t>cột</a:t>
            </a:r>
            <a:r>
              <a:rPr lang="en-US" sz="2400" b="1" dirty="0">
                <a:solidFill>
                  <a:srgbClr val="FF0000"/>
                </a:solidFill>
                <a:latin typeface="#9Slide03 Oswald ExtraLight" panose="00000300000000000000" pitchFamily="2" charset="0"/>
              </a:rPr>
              <a:t> A</a:t>
            </a:r>
          </a:p>
        </p:txBody>
      </p:sp>
      <p:pic>
        <p:nvPicPr>
          <p:cNvPr id="34" name="Picture 33">
            <a:extLst>
              <a:ext uri="{FF2B5EF4-FFF2-40B4-BE49-F238E27FC236}">
                <a16:creationId xmlns:a16="http://schemas.microsoft.com/office/drawing/2014/main" id="{EEA0E668-9C4C-43FB-B995-3C33477A6832}"/>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5278" b="90000" l="10000" r="91667">
                        <a14:foregroundMark x1="35000" y1="11944" x2="35000" y2="11944"/>
                        <a14:foregroundMark x1="35000" y1="11944" x2="35000" y2="11944"/>
                        <a14:foregroundMark x1="36667" y1="8611" x2="36667" y2="8611"/>
                        <a14:foregroundMark x1="36667" y1="9167" x2="36667" y2="9167"/>
                        <a14:foregroundMark x1="34167" y1="13611" x2="34167" y2="13611"/>
                        <a14:foregroundMark x1="34167" y1="13611" x2="34167" y2="13611"/>
                        <a14:foregroundMark x1="26944" y1="16389" x2="26944" y2="16389"/>
                        <a14:foregroundMark x1="26389" y1="16944" x2="26389" y2="16944"/>
                        <a14:foregroundMark x1="26389" y1="16944" x2="26389" y2="16944"/>
                        <a14:foregroundMark x1="26389" y1="16944" x2="26389" y2="16944"/>
                        <a14:foregroundMark x1="25000" y1="19722" x2="25000" y2="19722"/>
                        <a14:foregroundMark x1="25000" y1="19722" x2="25000" y2="19722"/>
                        <a14:foregroundMark x1="34722" y1="15000" x2="34722" y2="15000"/>
                        <a14:foregroundMark x1="38056" y1="12500" x2="38056" y2="12500"/>
                        <a14:foregroundMark x1="38056" y1="11944" x2="38056" y2="11944"/>
                        <a14:foregroundMark x1="38056" y1="5833" x2="38056" y2="5833"/>
                        <a14:foregroundMark x1="38056" y1="6111" x2="38056" y2="6111"/>
                        <a14:foregroundMark x1="35556" y1="6667" x2="35556" y2="6667"/>
                        <a14:foregroundMark x1="65556" y1="25556" x2="65556" y2="25556"/>
                        <a14:foregroundMark x1="65556" y1="25556" x2="65556" y2="25556"/>
                        <a14:foregroundMark x1="65556" y1="25556" x2="65556" y2="25556"/>
                        <a14:foregroundMark x1="62222" y1="26111" x2="62222" y2="26111"/>
                        <a14:foregroundMark x1="91944" y1="32778" x2="91944" y2="32778"/>
                        <a14:foregroundMark x1="63611" y1="28056" x2="63611" y2="28056"/>
                        <a14:foregroundMark x1="66111" y1="56111" x2="66111" y2="56111"/>
                        <a14:foregroundMark x1="56389" y1="50000" x2="56389" y2="50000"/>
                        <a14:foregroundMark x1="75833" y1="61111" x2="75833" y2="61111"/>
                        <a14:foregroundMark x1="54444" y1="70278" x2="54444" y2="70278"/>
                        <a14:foregroundMark x1="54444" y1="70278" x2="54444" y2="70278"/>
                        <a14:foregroundMark x1="59444" y1="78889" x2="64167" y2="84722"/>
                        <a14:foregroundMark x1="47222" y1="47500" x2="47222" y2="47500"/>
                        <a14:foregroundMark x1="47222" y1="46944" x2="47222" y2="46944"/>
                        <a14:foregroundMark x1="47222" y1="46944" x2="47222" y2="46944"/>
                        <a14:foregroundMark x1="20556" y1="52778" x2="20556" y2="52778"/>
                        <a14:foregroundMark x1="20556" y1="52778" x2="20556" y2="52778"/>
                        <a14:foregroundMark x1="22500" y1="61944" x2="22500" y2="61944"/>
                        <a14:foregroundMark x1="25000" y1="65278" x2="25000" y2="65278"/>
                        <a14:foregroundMark x1="25833" y1="65833" x2="25833" y2="65833"/>
                        <a14:foregroundMark x1="25833" y1="65833" x2="25833" y2="65833"/>
                        <a14:foregroundMark x1="27500" y1="70833" x2="27500" y2="70833"/>
                        <a14:foregroundMark x1="29722" y1="76111" x2="29722" y2="76111"/>
                        <a14:foregroundMark x1="22500" y1="55278" x2="22500" y2="55278"/>
                        <a14:foregroundMark x1="21944" y1="37778" x2="21944" y2="37778"/>
                        <a14:foregroundMark x1="40556" y1="34722" x2="40556" y2="34722"/>
                        <a14:foregroundMark x1="40000" y1="34444" x2="40000" y2="34444"/>
                        <a14:foregroundMark x1="40000" y1="34444" x2="40000" y2="34444"/>
                        <a14:foregroundMark x1="40833" y1="28611" x2="40833" y2="28611"/>
                        <a14:foregroundMark x1="40833" y1="28611" x2="40833" y2="28611"/>
                        <a14:foregroundMark x1="35000" y1="30556" x2="35000" y2="30556"/>
                        <a14:foregroundMark x1="35000" y1="30556" x2="35000" y2="30556"/>
                        <a14:foregroundMark x1="35000" y1="30556" x2="35000" y2="30556"/>
                        <a14:foregroundMark x1="34167" y1="39167" x2="34167" y2="39167"/>
                        <a14:foregroundMark x1="29444" y1="37222" x2="29444" y2="37222"/>
                        <a14:foregroundMark x1="29444" y1="37222" x2="29444" y2="37222"/>
                        <a14:foregroundMark x1="23889" y1="36667" x2="23889" y2="36667"/>
                        <a14:foregroundMark x1="23889" y1="36667" x2="23889" y2="36667"/>
                        <a14:foregroundMark x1="23889" y1="36667" x2="23889" y2="36667"/>
                        <a14:foregroundMark x1="44722" y1="28056" x2="44722" y2="28056"/>
                        <a14:foregroundMark x1="44722" y1="28056" x2="44722" y2="28056"/>
                        <a14:foregroundMark x1="59444" y1="53333" x2="59444" y2="53333"/>
                        <a14:foregroundMark x1="66111" y1="25278" x2="66111" y2="25278"/>
                        <a14:foregroundMark x1="60278" y1="26667" x2="60278" y2="26667"/>
                        <a14:foregroundMark x1="60278" y1="26667" x2="60278" y2="26667"/>
                        <a14:foregroundMark x1="68611" y1="23611" x2="68611" y2="23611"/>
                        <a14:foregroundMark x1="69444" y1="23333" x2="69444" y2="23333"/>
                        <a14:foregroundMark x1="70000" y1="23333" x2="70556" y2="25278"/>
                        <a14:foregroundMark x1="69167" y1="24722" x2="69167" y2="24722"/>
                        <a14:foregroundMark x1="22500" y1="48889" x2="22500" y2="48889"/>
                        <a14:foregroundMark x1="36944" y1="6667" x2="36944" y2="6667"/>
                        <a14:foregroundMark x1="36944" y1="6667" x2="36944" y2="6667"/>
                        <a14:foregroundMark x1="33611" y1="6667" x2="33611" y2="6667"/>
                        <a14:foregroundMark x1="33611" y1="6667" x2="33611" y2="6667"/>
                        <a14:foregroundMark x1="33611" y1="6667" x2="33611" y2="6667"/>
                        <a14:foregroundMark x1="40000" y1="6111" x2="40000" y2="6111"/>
                        <a14:foregroundMark x1="40000" y1="6111" x2="40000" y2="6111"/>
                        <a14:foregroundMark x1="39444" y1="5278" x2="39444" y2="5278"/>
                        <a14:foregroundMark x1="39444" y1="5278" x2="39444" y2="5278"/>
                        <a14:foregroundMark x1="39444" y1="5278" x2="39444" y2="5278"/>
                        <a14:foregroundMark x1="36944" y1="6111" x2="36944" y2="6111"/>
                        <a14:foregroundMark x1="21111" y1="51389" x2="21111" y2="51389"/>
                        <a14:foregroundMark x1="65278" y1="51944" x2="65278" y2="51944"/>
                        <a14:foregroundMark x1="31667" y1="71667" x2="31667" y2="71667"/>
                        <a14:foregroundMark x1="31667" y1="71667" x2="31667" y2="71667"/>
                        <a14:foregroundMark x1="23611" y1="56667" x2="23611" y2="56667"/>
                        <a14:foregroundMark x1="23611" y1="56667" x2="23611" y2="56667"/>
                        <a14:foregroundMark x1="36667" y1="83889" x2="36667" y2="83889"/>
                        <a14:foregroundMark x1="36667" y1="83889" x2="36667" y2="83889"/>
                        <a14:foregroundMark x1="36667" y1="82500" x2="36667" y2="82500"/>
                        <a14:foregroundMark x1="36667" y1="82500" x2="36667" y2="82500"/>
                        <a14:foregroundMark x1="36667" y1="82500" x2="36667" y2="82500"/>
                        <a14:foregroundMark x1="36111" y1="83333" x2="36111" y2="83333"/>
                        <a14:foregroundMark x1="77778" y1="61389" x2="77778" y2="61389"/>
                        <a14:foregroundMark x1="77778" y1="61389" x2="77778" y2="61389"/>
                        <a14:foregroundMark x1="77778" y1="61389" x2="77778" y2="61389"/>
                        <a14:foregroundMark x1="32222" y1="35278" x2="32222" y2="35278"/>
                        <a14:foregroundMark x1="32222" y1="35278" x2="32222" y2="35278"/>
                        <a14:foregroundMark x1="31389" y1="15000" x2="31389" y2="15000"/>
                        <a14:foregroundMark x1="31389" y1="14444" x2="31389" y2="14444"/>
                      </a14:backgroundRemoval>
                    </a14:imgEffect>
                  </a14:imgLayer>
                </a14:imgProps>
              </a:ext>
            </a:extLst>
          </a:blip>
          <a:stretch>
            <a:fillRect/>
          </a:stretch>
        </p:blipFill>
        <p:spPr>
          <a:xfrm>
            <a:off x="7878250" y="73404"/>
            <a:ext cx="634764" cy="634764"/>
          </a:xfrm>
          <a:prstGeom prst="rect">
            <a:avLst/>
          </a:prstGeom>
        </p:spPr>
      </p:pic>
      <p:pic>
        <p:nvPicPr>
          <p:cNvPr id="4" name="Picture 3" descr="A cartoon pencil with thumbs up&#10;&#10;Description automatically generated">
            <a:extLst>
              <a:ext uri="{FF2B5EF4-FFF2-40B4-BE49-F238E27FC236}">
                <a16:creationId xmlns:a16="http://schemas.microsoft.com/office/drawing/2014/main" id="{D8DE7593-34EF-84FD-9A79-CA37FF404928}"/>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556719" y="5257057"/>
            <a:ext cx="2438405" cy="1557531"/>
          </a:xfrm>
          <a:prstGeom prst="rect">
            <a:avLst/>
          </a:prstGeom>
        </p:spPr>
      </p:pic>
      <p:pic>
        <p:nvPicPr>
          <p:cNvPr id="15" name="Picture 14">
            <a:extLst>
              <a:ext uri="{FF2B5EF4-FFF2-40B4-BE49-F238E27FC236}">
                <a16:creationId xmlns:a16="http://schemas.microsoft.com/office/drawing/2014/main" id="{D1A655A4-14FA-5D22-DA24-6F874F2CB00D}"/>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5038165" y="-1349463"/>
            <a:ext cx="903290" cy="721729"/>
          </a:xfrm>
          <a:prstGeom prst="rect">
            <a:avLst/>
          </a:prstGeom>
        </p:spPr>
      </p:pic>
      <p:sp>
        <p:nvSpPr>
          <p:cNvPr id="26" name="TextBox 25">
            <a:extLst>
              <a:ext uri="{FF2B5EF4-FFF2-40B4-BE49-F238E27FC236}">
                <a16:creationId xmlns:a16="http://schemas.microsoft.com/office/drawing/2014/main" id="{03973171-663A-E6FB-8355-4D1014884380}"/>
              </a:ext>
            </a:extLst>
          </p:cNvPr>
          <p:cNvSpPr txBox="1"/>
          <p:nvPr/>
        </p:nvSpPr>
        <p:spPr>
          <a:xfrm>
            <a:off x="985160" y="5698211"/>
            <a:ext cx="2571559" cy="1107996"/>
          </a:xfrm>
          <a:prstGeom prst="rect">
            <a:avLst/>
          </a:prstGeom>
          <a:noFill/>
          <a:ln>
            <a:solidFill>
              <a:srgbClr val="002060"/>
            </a:solidFill>
          </a:ln>
        </p:spPr>
        <p:txBody>
          <a:bodyPr wrap="square">
            <a:spAutoFit/>
          </a:bodyPr>
          <a:lstStyle/>
          <a:p>
            <a:pPr algn="just"/>
            <a:r>
              <a:rPr lang="en-US" sz="2200" b="1" dirty="0">
                <a:solidFill>
                  <a:srgbClr val="000000"/>
                </a:solidFill>
                <a:effectLst/>
                <a:latin typeface="#9Slide03 Oswald ExtraLight" panose="00000300000000000000" pitchFamily="2" charset="0"/>
                <a:ea typeface="Times New Roman" panose="02020603050405020304" pitchFamily="18" charset="0"/>
              </a:rPr>
              <a:t>   1. </a:t>
            </a:r>
            <a:r>
              <a:rPr lang="en-US" sz="2200" b="1" dirty="0">
                <a:solidFill>
                  <a:srgbClr val="996633"/>
                </a:solidFill>
                <a:effectLst/>
                <a:latin typeface="#9Slide03 Oswald ExtraLight" panose="00000300000000000000" pitchFamily="2" charset="0"/>
                <a:ea typeface="Times New Roman" panose="02020603050405020304" pitchFamily="18" charset="0"/>
              </a:rPr>
              <a:t>c – h – k             </a:t>
            </a:r>
            <a:r>
              <a:rPr lang="en-US" sz="2200" b="1" dirty="0">
                <a:solidFill>
                  <a:srgbClr val="000000"/>
                </a:solidFill>
                <a:latin typeface="#9Slide03 Oswald ExtraLight" panose="00000300000000000000" pitchFamily="2" charset="0"/>
                <a:ea typeface="Times New Roman" panose="02020603050405020304" pitchFamily="18" charset="0"/>
              </a:rPr>
              <a:t>4. </a:t>
            </a:r>
            <a:r>
              <a:rPr lang="en-US" sz="2200" b="1" dirty="0">
                <a:solidFill>
                  <a:srgbClr val="FF0000"/>
                </a:solidFill>
                <a:latin typeface="#9Slide03 Oswald ExtraLight" panose="00000300000000000000" pitchFamily="2" charset="0"/>
                <a:ea typeface="Times New Roman" panose="02020603050405020304" pitchFamily="18" charset="0"/>
              </a:rPr>
              <a:t>m</a:t>
            </a:r>
            <a:r>
              <a:rPr lang="en-US" sz="2200" b="1" dirty="0">
                <a:solidFill>
                  <a:srgbClr val="000000"/>
                </a:solidFill>
                <a:latin typeface="#9Slide03 Oswald ExtraLight" panose="00000300000000000000" pitchFamily="2" charset="0"/>
                <a:ea typeface="Times New Roman" panose="02020603050405020304" pitchFamily="18" charset="0"/>
              </a:rPr>
              <a:t> </a:t>
            </a:r>
            <a:endParaRPr lang="en-US" sz="2200" b="1" dirty="0">
              <a:latin typeface="#9Slide03 Oswald ExtraLight" panose="00000300000000000000" pitchFamily="2" charset="0"/>
              <a:ea typeface="Times New Roman" panose="02020603050405020304" pitchFamily="18" charset="0"/>
            </a:endParaRPr>
          </a:p>
          <a:p>
            <a:pPr algn="just"/>
            <a:r>
              <a:rPr lang="en-US" sz="2200" b="1" dirty="0">
                <a:solidFill>
                  <a:srgbClr val="000000"/>
                </a:solidFill>
                <a:effectLst/>
                <a:latin typeface="#9Slide03 Oswald ExtraLight" panose="00000300000000000000" pitchFamily="2" charset="0"/>
                <a:ea typeface="Times New Roman" panose="02020603050405020304" pitchFamily="18" charset="0"/>
              </a:rPr>
              <a:t>   2. </a:t>
            </a:r>
            <a:r>
              <a:rPr lang="en-US" sz="2200" b="1" dirty="0" err="1">
                <a:solidFill>
                  <a:srgbClr val="00B050"/>
                </a:solidFill>
                <a:effectLst/>
                <a:latin typeface="#9Slide03 Oswald ExtraLight" panose="00000300000000000000" pitchFamily="2" charset="0"/>
                <a:ea typeface="Times New Roman" panose="02020603050405020304" pitchFamily="18" charset="0"/>
              </a:rPr>
              <a:t>i</a:t>
            </a:r>
            <a:r>
              <a:rPr lang="en-US" sz="2200" b="1" dirty="0">
                <a:solidFill>
                  <a:srgbClr val="00B050"/>
                </a:solidFill>
                <a:effectLst/>
                <a:latin typeface="#9Slide03 Oswald ExtraLight" panose="00000300000000000000" pitchFamily="2" charset="0"/>
                <a:ea typeface="Times New Roman" panose="02020603050405020304" pitchFamily="18" charset="0"/>
              </a:rPr>
              <a:t> – b – l               </a:t>
            </a:r>
            <a:r>
              <a:rPr lang="en-US" sz="2200" b="1" dirty="0">
                <a:solidFill>
                  <a:srgbClr val="000000"/>
                </a:solidFill>
                <a:latin typeface="#9Slide03 Oswald ExtraLight" panose="00000300000000000000" pitchFamily="2" charset="0"/>
                <a:ea typeface="Times New Roman" panose="02020603050405020304" pitchFamily="18" charset="0"/>
              </a:rPr>
              <a:t>5. </a:t>
            </a:r>
            <a:r>
              <a:rPr lang="en-US" sz="2200" b="1" dirty="0">
                <a:latin typeface="#9Slide03 Oswald ExtraLight" panose="00000300000000000000" pitchFamily="2" charset="0"/>
                <a:ea typeface="Times New Roman" panose="02020603050405020304" pitchFamily="18" charset="0"/>
              </a:rPr>
              <a:t>g</a:t>
            </a:r>
            <a:endParaRPr lang="en-US" sz="2200" b="1" dirty="0">
              <a:effectLst/>
              <a:latin typeface="#9Slide03 Oswald ExtraLight" panose="00000300000000000000" pitchFamily="2" charset="0"/>
              <a:ea typeface="Times New Roman" panose="02020603050405020304" pitchFamily="18" charset="0"/>
            </a:endParaRPr>
          </a:p>
          <a:p>
            <a:pPr algn="just"/>
            <a:r>
              <a:rPr lang="en-US" sz="2200" b="1" dirty="0">
                <a:solidFill>
                  <a:srgbClr val="000000"/>
                </a:solidFill>
                <a:effectLst/>
                <a:latin typeface="#9Slide03 Oswald ExtraLight" panose="00000300000000000000" pitchFamily="2" charset="0"/>
                <a:ea typeface="Times New Roman" panose="02020603050405020304" pitchFamily="18" charset="0"/>
              </a:rPr>
              <a:t>   3. </a:t>
            </a:r>
            <a:r>
              <a:rPr lang="en-US" sz="2200" b="1" dirty="0">
                <a:solidFill>
                  <a:srgbClr val="00B0F0"/>
                </a:solidFill>
                <a:effectLst/>
                <a:latin typeface="#9Slide03 Oswald ExtraLight" panose="00000300000000000000" pitchFamily="2" charset="0"/>
                <a:ea typeface="Times New Roman" panose="02020603050405020304" pitchFamily="18" charset="0"/>
              </a:rPr>
              <a:t>a – n – d             </a:t>
            </a:r>
            <a:r>
              <a:rPr lang="en-US" sz="2200" b="1" dirty="0">
                <a:solidFill>
                  <a:srgbClr val="000000"/>
                </a:solidFill>
                <a:latin typeface="#9Slide03 Oswald ExtraLight" panose="00000300000000000000" pitchFamily="2" charset="0"/>
                <a:ea typeface="Times New Roman" panose="02020603050405020304" pitchFamily="18" charset="0"/>
              </a:rPr>
              <a:t>6. </a:t>
            </a:r>
            <a:r>
              <a:rPr lang="en-US" sz="2200" b="1" dirty="0">
                <a:solidFill>
                  <a:srgbClr val="7030A0"/>
                </a:solidFill>
                <a:latin typeface="#9Slide03 Oswald ExtraLight" panose="00000300000000000000" pitchFamily="2" charset="0"/>
                <a:ea typeface="Times New Roman" panose="02020603050405020304" pitchFamily="18" charset="0"/>
              </a:rPr>
              <a:t>e</a:t>
            </a:r>
          </a:p>
        </p:txBody>
      </p:sp>
      <p:cxnSp>
        <p:nvCxnSpPr>
          <p:cNvPr id="36" name="Straight Arrow Connector 35">
            <a:extLst>
              <a:ext uri="{FF2B5EF4-FFF2-40B4-BE49-F238E27FC236}">
                <a16:creationId xmlns:a16="http://schemas.microsoft.com/office/drawing/2014/main" id="{69B04592-70E5-2697-9861-133AA760C312}"/>
              </a:ext>
            </a:extLst>
          </p:cNvPr>
          <p:cNvCxnSpPr>
            <a:cxnSpLocks/>
          </p:cNvCxnSpPr>
          <p:nvPr/>
        </p:nvCxnSpPr>
        <p:spPr>
          <a:xfrm>
            <a:off x="3647440" y="1676400"/>
            <a:ext cx="2075409" cy="530873"/>
          </a:xfrm>
          <a:prstGeom prst="straightConnector1">
            <a:avLst/>
          </a:prstGeom>
          <a:ln w="38100">
            <a:solidFill>
              <a:srgbClr val="996633"/>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3B41EA17-F554-CF70-A2B8-315E76CCF753}"/>
              </a:ext>
            </a:extLst>
          </p:cNvPr>
          <p:cNvCxnSpPr>
            <a:cxnSpLocks/>
          </p:cNvCxnSpPr>
          <p:nvPr/>
        </p:nvCxnSpPr>
        <p:spPr>
          <a:xfrm>
            <a:off x="3647439" y="1698106"/>
            <a:ext cx="2075410" cy="2736774"/>
          </a:xfrm>
          <a:prstGeom prst="straightConnector1">
            <a:avLst/>
          </a:prstGeom>
          <a:ln w="38100">
            <a:solidFill>
              <a:srgbClr val="996633"/>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B337279A-2085-CBD9-B3C2-86BA12C961FD}"/>
              </a:ext>
            </a:extLst>
          </p:cNvPr>
          <p:cNvCxnSpPr>
            <a:cxnSpLocks/>
          </p:cNvCxnSpPr>
          <p:nvPr/>
        </p:nvCxnSpPr>
        <p:spPr>
          <a:xfrm>
            <a:off x="3647438" y="2317383"/>
            <a:ext cx="2075411" cy="1772733"/>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2E06C256-6E14-D72F-668B-2F777EA6FA71}"/>
              </a:ext>
            </a:extLst>
          </p:cNvPr>
          <p:cNvCxnSpPr>
            <a:cxnSpLocks/>
          </p:cNvCxnSpPr>
          <p:nvPr/>
        </p:nvCxnSpPr>
        <p:spPr>
          <a:xfrm>
            <a:off x="3647437" y="1698106"/>
            <a:ext cx="2075412" cy="1938942"/>
          </a:xfrm>
          <a:prstGeom prst="straightConnector1">
            <a:avLst/>
          </a:prstGeom>
          <a:ln w="38100">
            <a:solidFill>
              <a:srgbClr val="996633"/>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B1565F4E-9EC4-3025-9952-354EFFA17A87}"/>
              </a:ext>
            </a:extLst>
          </p:cNvPr>
          <p:cNvCxnSpPr>
            <a:cxnSpLocks/>
          </p:cNvCxnSpPr>
          <p:nvPr/>
        </p:nvCxnSpPr>
        <p:spPr>
          <a:xfrm flipV="1">
            <a:off x="3647438" y="1770640"/>
            <a:ext cx="2172952" cy="546743"/>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DB2739CF-FFD3-6EB1-A57C-F64721900813}"/>
              </a:ext>
            </a:extLst>
          </p:cNvPr>
          <p:cNvCxnSpPr>
            <a:cxnSpLocks/>
          </p:cNvCxnSpPr>
          <p:nvPr/>
        </p:nvCxnSpPr>
        <p:spPr>
          <a:xfrm>
            <a:off x="3647436" y="2332817"/>
            <a:ext cx="2172954" cy="2579476"/>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C9F191D3-2FCC-4BCD-350B-1A6AFDDC3841}"/>
              </a:ext>
            </a:extLst>
          </p:cNvPr>
          <p:cNvCxnSpPr>
            <a:cxnSpLocks/>
          </p:cNvCxnSpPr>
          <p:nvPr/>
        </p:nvCxnSpPr>
        <p:spPr>
          <a:xfrm flipV="1">
            <a:off x="3685547" y="1528826"/>
            <a:ext cx="2093644" cy="1561479"/>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77C64A58-610D-DE1B-0B61-1B7CD72BE51C}"/>
              </a:ext>
            </a:extLst>
          </p:cNvPr>
          <p:cNvCxnSpPr>
            <a:cxnSpLocks/>
          </p:cNvCxnSpPr>
          <p:nvPr/>
        </p:nvCxnSpPr>
        <p:spPr>
          <a:xfrm>
            <a:off x="3659651" y="3108267"/>
            <a:ext cx="2119540" cy="2493554"/>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1638C5C3-81E8-267A-5EB4-0858DB3D98A7}"/>
              </a:ext>
            </a:extLst>
          </p:cNvPr>
          <p:cNvCxnSpPr>
            <a:cxnSpLocks/>
          </p:cNvCxnSpPr>
          <p:nvPr/>
        </p:nvCxnSpPr>
        <p:spPr>
          <a:xfrm flipV="1">
            <a:off x="3659651" y="2540443"/>
            <a:ext cx="2119540" cy="524412"/>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2144B001-DB57-438A-4228-3A88DAF472E8}"/>
              </a:ext>
            </a:extLst>
          </p:cNvPr>
          <p:cNvCxnSpPr>
            <a:cxnSpLocks/>
          </p:cNvCxnSpPr>
          <p:nvPr/>
        </p:nvCxnSpPr>
        <p:spPr>
          <a:xfrm>
            <a:off x="3647435" y="3863582"/>
            <a:ext cx="2131756" cy="140700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B861BBCC-6C04-D39E-9CE0-8188DBE9C279}"/>
              </a:ext>
            </a:extLst>
          </p:cNvPr>
          <p:cNvCxnSpPr>
            <a:cxnSpLocks/>
          </p:cNvCxnSpPr>
          <p:nvPr/>
        </p:nvCxnSpPr>
        <p:spPr>
          <a:xfrm flipV="1">
            <a:off x="3688634" y="3297931"/>
            <a:ext cx="2090557" cy="137876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3868F2EC-4B83-F9B3-3A03-9E1EFCFE8EA6}"/>
              </a:ext>
            </a:extLst>
          </p:cNvPr>
          <p:cNvCxnSpPr>
            <a:cxnSpLocks/>
          </p:cNvCxnSpPr>
          <p:nvPr/>
        </p:nvCxnSpPr>
        <p:spPr>
          <a:xfrm flipV="1">
            <a:off x="3668034" y="2925131"/>
            <a:ext cx="2111157" cy="2510864"/>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61285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1500"/>
                                        <p:tgtEl>
                                          <p:spTgt spid="36"/>
                                        </p:tgtEl>
                                      </p:cBhvr>
                                    </p:animEffect>
                                  </p:childTnLst>
                                </p:cTn>
                              </p:par>
                              <p:par>
                                <p:cTn id="8" presetID="22" presetClass="entr" presetSubtype="8"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wipe(left)">
                                      <p:cBhvr>
                                        <p:cTn id="10" dur="1500"/>
                                        <p:tgtEl>
                                          <p:spTgt spid="44"/>
                                        </p:tgtEl>
                                      </p:cBhvr>
                                    </p:animEffect>
                                  </p:childTnLst>
                                </p:cTn>
                              </p:par>
                              <p:par>
                                <p:cTn id="11" presetID="22" presetClass="entr" presetSubtype="8"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wipe(left)">
                                      <p:cBhvr>
                                        <p:cTn id="13" dur="1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wipe(left)">
                                      <p:cBhvr>
                                        <p:cTn id="18" dur="1500"/>
                                        <p:tgtEl>
                                          <p:spTgt spid="40"/>
                                        </p:tgtEl>
                                      </p:cBhvr>
                                    </p:animEffect>
                                  </p:childTnLst>
                                </p:cTn>
                              </p:par>
                              <p:par>
                                <p:cTn id="19" presetID="22" presetClass="entr" presetSubtype="8" fill="hold" nodeType="withEffect">
                                  <p:stCondLst>
                                    <p:cond delay="0"/>
                                  </p:stCondLst>
                                  <p:childTnLst>
                                    <p:set>
                                      <p:cBhvr>
                                        <p:cTn id="20" dur="1" fill="hold">
                                          <p:stCondLst>
                                            <p:cond delay="0"/>
                                          </p:stCondLst>
                                        </p:cTn>
                                        <p:tgtEl>
                                          <p:spTgt spid="52"/>
                                        </p:tgtEl>
                                        <p:attrNameLst>
                                          <p:attrName>style.visibility</p:attrName>
                                        </p:attrNameLst>
                                      </p:cBhvr>
                                      <p:to>
                                        <p:strVal val="visible"/>
                                      </p:to>
                                    </p:set>
                                    <p:animEffect transition="in" filter="wipe(left)">
                                      <p:cBhvr>
                                        <p:cTn id="21" dur="1500"/>
                                        <p:tgtEl>
                                          <p:spTgt spid="52"/>
                                        </p:tgtEl>
                                      </p:cBhvr>
                                    </p:animEffect>
                                  </p:childTnLst>
                                </p:cTn>
                              </p:par>
                              <p:par>
                                <p:cTn id="22" presetID="22" presetClass="entr" presetSubtype="8" fill="hold" nodeType="withEffect">
                                  <p:stCondLst>
                                    <p:cond delay="0"/>
                                  </p:stCondLst>
                                  <p:childTnLst>
                                    <p:set>
                                      <p:cBhvr>
                                        <p:cTn id="23" dur="1" fill="hold">
                                          <p:stCondLst>
                                            <p:cond delay="0"/>
                                          </p:stCondLst>
                                        </p:cTn>
                                        <p:tgtEl>
                                          <p:spTgt spid="54"/>
                                        </p:tgtEl>
                                        <p:attrNameLst>
                                          <p:attrName>style.visibility</p:attrName>
                                        </p:attrNameLst>
                                      </p:cBhvr>
                                      <p:to>
                                        <p:strVal val="visible"/>
                                      </p:to>
                                    </p:set>
                                    <p:animEffect transition="in" filter="wipe(left)">
                                      <p:cBhvr>
                                        <p:cTn id="24" dur="1500"/>
                                        <p:tgtEl>
                                          <p:spTgt spid="5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56"/>
                                        </p:tgtEl>
                                        <p:attrNameLst>
                                          <p:attrName>style.visibility</p:attrName>
                                        </p:attrNameLst>
                                      </p:cBhvr>
                                      <p:to>
                                        <p:strVal val="visible"/>
                                      </p:to>
                                    </p:set>
                                    <p:animEffect transition="in" filter="wipe(left)">
                                      <p:cBhvr>
                                        <p:cTn id="29" dur="1500"/>
                                        <p:tgtEl>
                                          <p:spTgt spid="56"/>
                                        </p:tgtEl>
                                      </p:cBhvr>
                                    </p:animEffect>
                                  </p:childTnLst>
                                </p:cTn>
                              </p:par>
                              <p:par>
                                <p:cTn id="30" presetID="22" presetClass="entr" presetSubtype="8" fill="hold" nodeType="with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wipe(left)">
                                      <p:cBhvr>
                                        <p:cTn id="32" dur="1500"/>
                                        <p:tgtEl>
                                          <p:spTgt spid="58"/>
                                        </p:tgtEl>
                                      </p:cBhvr>
                                    </p:animEffect>
                                  </p:childTnLst>
                                </p:cTn>
                              </p:par>
                              <p:par>
                                <p:cTn id="33" presetID="22" presetClass="entr" presetSubtype="8" fill="hold" nodeType="withEffect">
                                  <p:stCondLst>
                                    <p:cond delay="0"/>
                                  </p:stCondLst>
                                  <p:childTnLst>
                                    <p:set>
                                      <p:cBhvr>
                                        <p:cTn id="34" dur="1" fill="hold">
                                          <p:stCondLst>
                                            <p:cond delay="0"/>
                                          </p:stCondLst>
                                        </p:cTn>
                                        <p:tgtEl>
                                          <p:spTgt spid="60"/>
                                        </p:tgtEl>
                                        <p:attrNameLst>
                                          <p:attrName>style.visibility</p:attrName>
                                        </p:attrNameLst>
                                      </p:cBhvr>
                                      <p:to>
                                        <p:strVal val="visible"/>
                                      </p:to>
                                    </p:set>
                                    <p:animEffect transition="in" filter="wipe(left)">
                                      <p:cBhvr>
                                        <p:cTn id="35" dur="1500"/>
                                        <p:tgtEl>
                                          <p:spTgt spid="6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62"/>
                                        </p:tgtEl>
                                        <p:attrNameLst>
                                          <p:attrName>style.visibility</p:attrName>
                                        </p:attrNameLst>
                                      </p:cBhvr>
                                      <p:to>
                                        <p:strVal val="visible"/>
                                      </p:to>
                                    </p:set>
                                    <p:animEffect transition="in" filter="wipe(left)">
                                      <p:cBhvr>
                                        <p:cTn id="40" dur="1500"/>
                                        <p:tgtEl>
                                          <p:spTgt spid="6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64"/>
                                        </p:tgtEl>
                                        <p:attrNameLst>
                                          <p:attrName>style.visibility</p:attrName>
                                        </p:attrNameLst>
                                      </p:cBhvr>
                                      <p:to>
                                        <p:strVal val="visible"/>
                                      </p:to>
                                    </p:set>
                                    <p:animEffect transition="in" filter="wipe(left)">
                                      <p:cBhvr>
                                        <p:cTn id="45" dur="1500"/>
                                        <p:tgtEl>
                                          <p:spTgt spid="64"/>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67"/>
                                        </p:tgtEl>
                                        <p:attrNameLst>
                                          <p:attrName>style.visibility</p:attrName>
                                        </p:attrNameLst>
                                      </p:cBhvr>
                                      <p:to>
                                        <p:strVal val="visible"/>
                                      </p:to>
                                    </p:set>
                                    <p:animEffect transition="in" filter="wipe(left)">
                                      <p:cBhvr>
                                        <p:cTn id="50" dur="1500"/>
                                        <p:tgtEl>
                                          <p:spTgt spid="67"/>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wipe(left)">
                                      <p:cBhvr>
                                        <p:cTn id="55" dur="2000"/>
                                        <p:tgtEl>
                                          <p:spTgt spid="26"/>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4"/>
                                        </p:tgtEl>
                                        <p:attrNameLst>
                                          <p:attrName>style.visibility</p:attrName>
                                        </p:attrNameLst>
                                      </p:cBhvr>
                                      <p:to>
                                        <p:strVal val="visible"/>
                                      </p:to>
                                    </p:set>
                                    <p:animEffect transition="in" filter="wipe(left)">
                                      <p:cBhvr>
                                        <p:cTn id="6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4C2D3F-391B-4892-0997-DF26A0C73A77}"/>
              </a:ext>
            </a:extLst>
          </p:cNvPr>
          <p:cNvSpPr/>
          <p:nvPr/>
        </p:nvSpPr>
        <p:spPr>
          <a:xfrm>
            <a:off x="0" y="389468"/>
            <a:ext cx="12192000" cy="6468532"/>
          </a:xfrm>
          <a:prstGeom prst="rect">
            <a:avLst/>
          </a:prstGeom>
          <a:noFill/>
          <a:ln w="19050">
            <a:solidFill>
              <a:srgbClr val="39B54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Single Corner Snipped 6">
            <a:extLst>
              <a:ext uri="{FF2B5EF4-FFF2-40B4-BE49-F238E27FC236}">
                <a16:creationId xmlns:a16="http://schemas.microsoft.com/office/drawing/2014/main" id="{0C9C4E36-590A-3391-7E72-F490C8D20C56}"/>
              </a:ext>
            </a:extLst>
          </p:cNvPr>
          <p:cNvSpPr/>
          <p:nvPr/>
        </p:nvSpPr>
        <p:spPr>
          <a:xfrm>
            <a:off x="0" y="-606235"/>
            <a:ext cx="5994400" cy="444344"/>
          </a:xfrm>
          <a:prstGeom prst="snip1Rect">
            <a:avLst>
              <a:gd name="adj" fmla="val 28889"/>
            </a:avLst>
          </a:prstGeom>
          <a:solidFill>
            <a:schemeClr val="bg1">
              <a:lumMod val="95000"/>
            </a:schemeClr>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85000"/>
                </a:schemeClr>
              </a:solidFill>
            </a:endParaRPr>
          </a:p>
        </p:txBody>
      </p:sp>
      <p:sp>
        <p:nvSpPr>
          <p:cNvPr id="5" name="Rounded Rectangle 3">
            <a:extLst>
              <a:ext uri="{FF2B5EF4-FFF2-40B4-BE49-F238E27FC236}">
                <a16:creationId xmlns:a16="http://schemas.microsoft.com/office/drawing/2014/main" id="{3FF4C496-5084-B756-5949-F20CD5702170}"/>
              </a:ext>
            </a:extLst>
          </p:cNvPr>
          <p:cNvSpPr/>
          <p:nvPr/>
        </p:nvSpPr>
        <p:spPr>
          <a:xfrm>
            <a:off x="213360" y="-606235"/>
            <a:ext cx="5468290" cy="434184"/>
          </a:xfrm>
          <a:prstGeom prst="roundRect">
            <a:avLst>
              <a:gd name="adj" fmla="val 137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chemeClr val="bg1">
                    <a:lumMod val="85000"/>
                  </a:schemeClr>
                </a:solidFill>
                <a:latin typeface="#9Slide03 Bebas Neue Bold" panose="020B0606020202050201" pitchFamily="34" charset="0"/>
              </a:rPr>
              <a:t>I. </a:t>
            </a:r>
            <a:r>
              <a:rPr lang="en-US" sz="3200" dirty="0" err="1">
                <a:solidFill>
                  <a:schemeClr val="bg1">
                    <a:lumMod val="85000"/>
                  </a:schemeClr>
                </a:solidFill>
                <a:latin typeface="#9Slide03 Bebas Neue Bold" panose="020B0606020202050201" pitchFamily="34" charset="0"/>
              </a:rPr>
              <a:t>Sử</a:t>
            </a:r>
            <a:r>
              <a:rPr lang="en-US" sz="3200" dirty="0">
                <a:solidFill>
                  <a:schemeClr val="bg1">
                    <a:lumMod val="85000"/>
                  </a:schemeClr>
                </a:solidFill>
                <a:latin typeface="#9Slide03 Bebas Neue Bold" panose="020B0606020202050201" pitchFamily="34" charset="0"/>
              </a:rPr>
              <a:t> </a:t>
            </a:r>
            <a:r>
              <a:rPr lang="en-US" sz="3200" dirty="0" err="1">
                <a:solidFill>
                  <a:schemeClr val="bg1">
                    <a:lumMod val="85000"/>
                  </a:schemeClr>
                </a:solidFill>
                <a:latin typeface="#9Slide03 Bebas Neue Bold" panose="020B0606020202050201" pitchFamily="34" charset="0"/>
              </a:rPr>
              <a:t>dụng</a:t>
            </a:r>
            <a:r>
              <a:rPr lang="en-US" sz="3200" dirty="0">
                <a:solidFill>
                  <a:schemeClr val="bg1">
                    <a:lumMod val="85000"/>
                  </a:schemeClr>
                </a:solidFill>
                <a:latin typeface="#9Slide03 Bebas Neue Bold" panose="020B0606020202050201" pitchFamily="34" charset="0"/>
              </a:rPr>
              <a:t> HỢP LÍ TÀI NGUYÊN THIÊN NHIÊN</a:t>
            </a:r>
            <a:endParaRPr lang="en-US" sz="2800" dirty="0">
              <a:solidFill>
                <a:schemeClr val="bg1">
                  <a:lumMod val="85000"/>
                </a:schemeClr>
              </a:solidFill>
              <a:latin typeface="#9Slide03 Bebas Neue Bold" panose="020B0606020202050201" pitchFamily="34" charset="0"/>
            </a:endParaRPr>
          </a:p>
        </p:txBody>
      </p:sp>
      <p:sp>
        <p:nvSpPr>
          <p:cNvPr id="10" name="Rectangle: Single Corner Snipped 9">
            <a:extLst>
              <a:ext uri="{FF2B5EF4-FFF2-40B4-BE49-F238E27FC236}">
                <a16:creationId xmlns:a16="http://schemas.microsoft.com/office/drawing/2014/main" id="{42F22874-0A12-F548-DDD1-4234770E9916}"/>
              </a:ext>
            </a:extLst>
          </p:cNvPr>
          <p:cNvSpPr/>
          <p:nvPr/>
        </p:nvSpPr>
        <p:spPr>
          <a:xfrm>
            <a:off x="6096000" y="-689429"/>
            <a:ext cx="5994400" cy="527538"/>
          </a:xfrm>
          <a:prstGeom prst="snip1Rect">
            <a:avLst>
              <a:gd name="adj" fmla="val 28889"/>
            </a:avLst>
          </a:prstGeom>
          <a:solidFill>
            <a:srgbClr val="0070C0"/>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6" name="Rounded Rectangle 5">
            <a:extLst>
              <a:ext uri="{FF2B5EF4-FFF2-40B4-BE49-F238E27FC236}">
                <a16:creationId xmlns:a16="http://schemas.microsoft.com/office/drawing/2014/main" id="{6A72B566-5675-BFD6-5AC4-DC5D4160E5F9}"/>
              </a:ext>
            </a:extLst>
          </p:cNvPr>
          <p:cNvSpPr/>
          <p:nvPr/>
        </p:nvSpPr>
        <p:spPr>
          <a:xfrm>
            <a:off x="6382006" y="-719910"/>
            <a:ext cx="5361427" cy="5275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dirty="0">
                <a:solidFill>
                  <a:schemeClr val="bg1">
                    <a:lumMod val="85000"/>
                  </a:schemeClr>
                </a:solidFill>
                <a:latin typeface="#9Slide03 Bebas Neue Bold" panose="020B0606020202050201" pitchFamily="34" charset="0"/>
              </a:rPr>
              <a:t>ii. </a:t>
            </a:r>
            <a:r>
              <a:rPr lang="en-US" sz="3600" dirty="0" err="1">
                <a:solidFill>
                  <a:schemeClr val="bg1">
                    <a:lumMod val="85000"/>
                  </a:schemeClr>
                </a:solidFill>
                <a:latin typeface="#9Slide03 Bebas Neue Bold" panose="020B0606020202050201" pitchFamily="34" charset="0"/>
              </a:rPr>
              <a:t>Bảo</a:t>
            </a:r>
            <a:r>
              <a:rPr lang="en-US" sz="3600" dirty="0">
                <a:solidFill>
                  <a:schemeClr val="bg1">
                    <a:lumMod val="85000"/>
                  </a:schemeClr>
                </a:solidFill>
                <a:latin typeface="#9Slide03 Bebas Neue Bold" panose="020B0606020202050201" pitchFamily="34" charset="0"/>
              </a:rPr>
              <a:t> </a:t>
            </a:r>
            <a:r>
              <a:rPr lang="en-US" sz="3600" dirty="0" err="1">
                <a:solidFill>
                  <a:schemeClr val="bg1">
                    <a:lumMod val="85000"/>
                  </a:schemeClr>
                </a:solidFill>
                <a:latin typeface="#9Slide03 Bebas Neue Bold" panose="020B0606020202050201" pitchFamily="34" charset="0"/>
              </a:rPr>
              <a:t>vệ</a:t>
            </a:r>
            <a:r>
              <a:rPr lang="en-US" sz="3600" dirty="0">
                <a:solidFill>
                  <a:schemeClr val="bg1">
                    <a:lumMod val="85000"/>
                  </a:schemeClr>
                </a:solidFill>
                <a:latin typeface="#9Slide03 Bebas Neue Bold" panose="020B0606020202050201" pitchFamily="34" charset="0"/>
              </a:rPr>
              <a:t> </a:t>
            </a:r>
            <a:r>
              <a:rPr lang="en-US" sz="3600" dirty="0" err="1">
                <a:solidFill>
                  <a:schemeClr val="bg1">
                    <a:lumMod val="85000"/>
                  </a:schemeClr>
                </a:solidFill>
                <a:latin typeface="#9Slide03 Bebas Neue Bold" panose="020B0606020202050201" pitchFamily="34" charset="0"/>
              </a:rPr>
              <a:t>môi</a:t>
            </a:r>
            <a:r>
              <a:rPr lang="en-US" sz="3600" dirty="0">
                <a:solidFill>
                  <a:schemeClr val="bg1">
                    <a:lumMod val="85000"/>
                  </a:schemeClr>
                </a:solidFill>
                <a:latin typeface="#9Slide03 Bebas Neue Bold" panose="020B0606020202050201" pitchFamily="34" charset="0"/>
              </a:rPr>
              <a:t> </a:t>
            </a:r>
            <a:r>
              <a:rPr lang="en-US" sz="3600" dirty="0" err="1">
                <a:solidFill>
                  <a:schemeClr val="bg1">
                    <a:lumMod val="85000"/>
                  </a:schemeClr>
                </a:solidFill>
                <a:latin typeface="#9Slide03 Bebas Neue Bold" panose="020B0606020202050201" pitchFamily="34" charset="0"/>
              </a:rPr>
              <a:t>trường</a:t>
            </a:r>
            <a:endParaRPr lang="en-US" sz="3600" dirty="0">
              <a:solidFill>
                <a:schemeClr val="bg1">
                  <a:lumMod val="85000"/>
                </a:schemeClr>
              </a:solidFill>
              <a:latin typeface="#9Slide03 Bebas Neue Bold" panose="020B0606020202050201" pitchFamily="34" charset="0"/>
            </a:endParaRPr>
          </a:p>
        </p:txBody>
      </p:sp>
      <p:pic>
        <p:nvPicPr>
          <p:cNvPr id="14" name="Picture 13" descr="A green landscape with hands and a globe&#10;&#10;Description automatically generated">
            <a:extLst>
              <a:ext uri="{FF2B5EF4-FFF2-40B4-BE49-F238E27FC236}">
                <a16:creationId xmlns:a16="http://schemas.microsoft.com/office/drawing/2014/main" id="{E44E5676-880D-857D-98EA-7D7D15AB8C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45701" y="4114799"/>
            <a:ext cx="1713369" cy="1568263"/>
          </a:xfrm>
          <a:prstGeom prst="rect">
            <a:avLst/>
          </a:prstGeom>
        </p:spPr>
      </p:pic>
      <p:pic>
        <p:nvPicPr>
          <p:cNvPr id="12" name="Graphic 11" descr="Open book outline">
            <a:extLst>
              <a:ext uri="{FF2B5EF4-FFF2-40B4-BE49-F238E27FC236}">
                <a16:creationId xmlns:a16="http://schemas.microsoft.com/office/drawing/2014/main" id="{B0AD4014-3FF8-7758-01C1-2AE76D4B7FB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1951" y="1760326"/>
            <a:ext cx="616666" cy="616666"/>
          </a:xfrm>
          <a:prstGeom prst="rect">
            <a:avLst/>
          </a:prstGeom>
        </p:spPr>
      </p:pic>
      <p:pic>
        <p:nvPicPr>
          <p:cNvPr id="20" name="Graphic 19" descr="Alarm clock with solid fill">
            <a:extLst>
              <a:ext uri="{FF2B5EF4-FFF2-40B4-BE49-F238E27FC236}">
                <a16:creationId xmlns:a16="http://schemas.microsoft.com/office/drawing/2014/main" id="{5A1796F5-D6F8-1A1A-A5D2-1582AECD478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38550" y="5270591"/>
            <a:ext cx="665368" cy="665368"/>
          </a:xfrm>
          <a:prstGeom prst="rect">
            <a:avLst/>
          </a:prstGeom>
        </p:spPr>
      </p:pic>
      <p:pic>
        <p:nvPicPr>
          <p:cNvPr id="16" name="Graphic 15" descr="Programmer female with solid fill">
            <a:extLst>
              <a:ext uri="{FF2B5EF4-FFF2-40B4-BE49-F238E27FC236}">
                <a16:creationId xmlns:a16="http://schemas.microsoft.com/office/drawing/2014/main" id="{9DC71985-A4FA-DC49-3E7C-ACB4689975A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83866" y="2732628"/>
            <a:ext cx="509654" cy="509654"/>
          </a:xfrm>
          <a:prstGeom prst="rect">
            <a:avLst/>
          </a:prstGeom>
        </p:spPr>
      </p:pic>
      <p:cxnSp>
        <p:nvCxnSpPr>
          <p:cNvPr id="24" name="Straight Connector 23">
            <a:extLst>
              <a:ext uri="{FF2B5EF4-FFF2-40B4-BE49-F238E27FC236}">
                <a16:creationId xmlns:a16="http://schemas.microsoft.com/office/drawing/2014/main" id="{393D06D0-E43E-E46E-BBF1-12A76C9EB011}"/>
              </a:ext>
            </a:extLst>
          </p:cNvPr>
          <p:cNvCxnSpPr>
            <a:cxnSpLocks/>
          </p:cNvCxnSpPr>
          <p:nvPr/>
        </p:nvCxnSpPr>
        <p:spPr>
          <a:xfrm>
            <a:off x="-2537122" y="1470052"/>
            <a:ext cx="2439581" cy="0"/>
          </a:xfrm>
          <a:prstGeom prst="line">
            <a:avLst/>
          </a:prstGeom>
          <a:ln w="28575">
            <a:solidFill>
              <a:srgbClr val="00206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2" name="Graphic 21" descr="Right pointing backhand index with solid fill">
            <a:extLst>
              <a:ext uri="{FF2B5EF4-FFF2-40B4-BE49-F238E27FC236}">
                <a16:creationId xmlns:a16="http://schemas.microsoft.com/office/drawing/2014/main" id="{D1A475DD-C9C0-E92C-2184-F04ECB95CAD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17725" y="1102828"/>
            <a:ext cx="509655" cy="509655"/>
          </a:xfrm>
          <a:prstGeom prst="rect">
            <a:avLst/>
          </a:prstGeom>
        </p:spPr>
      </p:pic>
      <p:pic>
        <p:nvPicPr>
          <p:cNvPr id="28" name="Picture 27" descr="A group of people sitting at a table&#10;&#10;Description automatically generated">
            <a:extLst>
              <a:ext uri="{FF2B5EF4-FFF2-40B4-BE49-F238E27FC236}">
                <a16:creationId xmlns:a16="http://schemas.microsoft.com/office/drawing/2014/main" id="{A2D379D0-2F1F-83B3-27E7-10F2A12B069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4212" y="7409359"/>
            <a:ext cx="1543839" cy="1157880"/>
          </a:xfrm>
          <a:prstGeom prst="rect">
            <a:avLst/>
          </a:prstGeom>
        </p:spPr>
      </p:pic>
      <p:sp>
        <p:nvSpPr>
          <p:cNvPr id="29" name="Rounded Rectangle 3">
            <a:extLst>
              <a:ext uri="{FF2B5EF4-FFF2-40B4-BE49-F238E27FC236}">
                <a16:creationId xmlns:a16="http://schemas.microsoft.com/office/drawing/2014/main" id="{88C2087A-960E-706D-3648-51D84A3C4239}"/>
              </a:ext>
            </a:extLst>
          </p:cNvPr>
          <p:cNvSpPr/>
          <p:nvPr/>
        </p:nvSpPr>
        <p:spPr>
          <a:xfrm>
            <a:off x="4327956" y="54495"/>
            <a:ext cx="3536089" cy="723003"/>
          </a:xfrm>
          <a:prstGeom prst="roundRect">
            <a:avLst>
              <a:gd name="adj" fmla="val 1371"/>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latin typeface="#9Slide07 IcielBC Cubano Normal" panose="00000500000000000000" pitchFamily="2" charset="0"/>
              </a:rPr>
              <a:t>VẬN DỤNG</a:t>
            </a:r>
          </a:p>
        </p:txBody>
      </p:sp>
      <p:pic>
        <p:nvPicPr>
          <p:cNvPr id="8" name="Graphic 7" descr="Users with solid fill">
            <a:extLst>
              <a:ext uri="{FF2B5EF4-FFF2-40B4-BE49-F238E27FC236}">
                <a16:creationId xmlns:a16="http://schemas.microsoft.com/office/drawing/2014/main" id="{88E0492E-8B7B-3CF7-1C7B-5D3E3FAAB2E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51951" y="3215327"/>
            <a:ext cx="636685" cy="706828"/>
          </a:xfrm>
          <a:prstGeom prst="rect">
            <a:avLst/>
          </a:prstGeom>
        </p:spPr>
      </p:pic>
      <p:pic>
        <p:nvPicPr>
          <p:cNvPr id="17" name="Graphic 16" descr="Users with solid fill">
            <a:extLst>
              <a:ext uri="{FF2B5EF4-FFF2-40B4-BE49-F238E27FC236}">
                <a16:creationId xmlns:a16="http://schemas.microsoft.com/office/drawing/2014/main" id="{082E8231-76C1-A5B9-8FB9-BE7636F9291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28942" y="4242959"/>
            <a:ext cx="636685" cy="706828"/>
          </a:xfrm>
          <a:prstGeom prst="rect">
            <a:avLst/>
          </a:prstGeom>
        </p:spPr>
      </p:pic>
      <p:pic>
        <p:nvPicPr>
          <p:cNvPr id="34" name="Picture 33">
            <a:extLst>
              <a:ext uri="{FF2B5EF4-FFF2-40B4-BE49-F238E27FC236}">
                <a16:creationId xmlns:a16="http://schemas.microsoft.com/office/drawing/2014/main" id="{EEA0E668-9C4C-43FB-B995-3C33477A6832}"/>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5278" b="90000" l="10000" r="91667">
                        <a14:foregroundMark x1="35000" y1="11944" x2="35000" y2="11944"/>
                        <a14:foregroundMark x1="35000" y1="11944" x2="35000" y2="11944"/>
                        <a14:foregroundMark x1="36667" y1="8611" x2="36667" y2="8611"/>
                        <a14:foregroundMark x1="36667" y1="9167" x2="36667" y2="9167"/>
                        <a14:foregroundMark x1="34167" y1="13611" x2="34167" y2="13611"/>
                        <a14:foregroundMark x1="34167" y1="13611" x2="34167" y2="13611"/>
                        <a14:foregroundMark x1="26944" y1="16389" x2="26944" y2="16389"/>
                        <a14:foregroundMark x1="26389" y1="16944" x2="26389" y2="16944"/>
                        <a14:foregroundMark x1="26389" y1="16944" x2="26389" y2="16944"/>
                        <a14:foregroundMark x1="26389" y1="16944" x2="26389" y2="16944"/>
                        <a14:foregroundMark x1="25000" y1="19722" x2="25000" y2="19722"/>
                        <a14:foregroundMark x1="25000" y1="19722" x2="25000" y2="19722"/>
                        <a14:foregroundMark x1="34722" y1="15000" x2="34722" y2="15000"/>
                        <a14:foregroundMark x1="38056" y1="12500" x2="38056" y2="12500"/>
                        <a14:foregroundMark x1="38056" y1="11944" x2="38056" y2="11944"/>
                        <a14:foregroundMark x1="38056" y1="5833" x2="38056" y2="5833"/>
                        <a14:foregroundMark x1="38056" y1="6111" x2="38056" y2="6111"/>
                        <a14:foregroundMark x1="35556" y1="6667" x2="35556" y2="6667"/>
                        <a14:foregroundMark x1="65556" y1="25556" x2="65556" y2="25556"/>
                        <a14:foregroundMark x1="65556" y1="25556" x2="65556" y2="25556"/>
                        <a14:foregroundMark x1="65556" y1="25556" x2="65556" y2="25556"/>
                        <a14:foregroundMark x1="62222" y1="26111" x2="62222" y2="26111"/>
                        <a14:foregroundMark x1="91944" y1="32778" x2="91944" y2="32778"/>
                        <a14:foregroundMark x1="63611" y1="28056" x2="63611" y2="28056"/>
                        <a14:foregroundMark x1="66111" y1="56111" x2="66111" y2="56111"/>
                        <a14:foregroundMark x1="56389" y1="50000" x2="56389" y2="50000"/>
                        <a14:foregroundMark x1="75833" y1="61111" x2="75833" y2="61111"/>
                        <a14:foregroundMark x1="54444" y1="70278" x2="54444" y2="70278"/>
                        <a14:foregroundMark x1="54444" y1="70278" x2="54444" y2="70278"/>
                        <a14:foregroundMark x1="59444" y1="78889" x2="64167" y2="84722"/>
                        <a14:foregroundMark x1="47222" y1="47500" x2="47222" y2="47500"/>
                        <a14:foregroundMark x1="47222" y1="46944" x2="47222" y2="46944"/>
                        <a14:foregroundMark x1="47222" y1="46944" x2="47222" y2="46944"/>
                        <a14:foregroundMark x1="20556" y1="52778" x2="20556" y2="52778"/>
                        <a14:foregroundMark x1="20556" y1="52778" x2="20556" y2="52778"/>
                        <a14:foregroundMark x1="22500" y1="61944" x2="22500" y2="61944"/>
                        <a14:foregroundMark x1="25000" y1="65278" x2="25000" y2="65278"/>
                        <a14:foregroundMark x1="25833" y1="65833" x2="25833" y2="65833"/>
                        <a14:foregroundMark x1="25833" y1="65833" x2="25833" y2="65833"/>
                        <a14:foregroundMark x1="27500" y1="70833" x2="27500" y2="70833"/>
                        <a14:foregroundMark x1="29722" y1="76111" x2="29722" y2="76111"/>
                        <a14:foregroundMark x1="22500" y1="55278" x2="22500" y2="55278"/>
                        <a14:foregroundMark x1="21944" y1="37778" x2="21944" y2="37778"/>
                        <a14:foregroundMark x1="40556" y1="34722" x2="40556" y2="34722"/>
                        <a14:foregroundMark x1="40000" y1="34444" x2="40000" y2="34444"/>
                        <a14:foregroundMark x1="40000" y1="34444" x2="40000" y2="34444"/>
                        <a14:foregroundMark x1="40833" y1="28611" x2="40833" y2="28611"/>
                        <a14:foregroundMark x1="40833" y1="28611" x2="40833" y2="28611"/>
                        <a14:foregroundMark x1="35000" y1="30556" x2="35000" y2="30556"/>
                        <a14:foregroundMark x1="35000" y1="30556" x2="35000" y2="30556"/>
                        <a14:foregroundMark x1="35000" y1="30556" x2="35000" y2="30556"/>
                        <a14:foregroundMark x1="34167" y1="39167" x2="34167" y2="39167"/>
                        <a14:foregroundMark x1="29444" y1="37222" x2="29444" y2="37222"/>
                        <a14:foregroundMark x1="29444" y1="37222" x2="29444" y2="37222"/>
                        <a14:foregroundMark x1="23889" y1="36667" x2="23889" y2="36667"/>
                        <a14:foregroundMark x1="23889" y1="36667" x2="23889" y2="36667"/>
                        <a14:foregroundMark x1="23889" y1="36667" x2="23889" y2="36667"/>
                        <a14:foregroundMark x1="44722" y1="28056" x2="44722" y2="28056"/>
                        <a14:foregroundMark x1="44722" y1="28056" x2="44722" y2="28056"/>
                        <a14:foregroundMark x1="59444" y1="53333" x2="59444" y2="53333"/>
                        <a14:foregroundMark x1="66111" y1="25278" x2="66111" y2="25278"/>
                        <a14:foregroundMark x1="60278" y1="26667" x2="60278" y2="26667"/>
                        <a14:foregroundMark x1="60278" y1="26667" x2="60278" y2="26667"/>
                        <a14:foregroundMark x1="68611" y1="23611" x2="68611" y2="23611"/>
                        <a14:foregroundMark x1="69444" y1="23333" x2="69444" y2="23333"/>
                        <a14:foregroundMark x1="70000" y1="23333" x2="70556" y2="25278"/>
                        <a14:foregroundMark x1="69167" y1="24722" x2="69167" y2="24722"/>
                        <a14:foregroundMark x1="22500" y1="48889" x2="22500" y2="48889"/>
                        <a14:foregroundMark x1="36944" y1="6667" x2="36944" y2="6667"/>
                        <a14:foregroundMark x1="36944" y1="6667" x2="36944" y2="6667"/>
                        <a14:foregroundMark x1="33611" y1="6667" x2="33611" y2="6667"/>
                        <a14:foregroundMark x1="33611" y1="6667" x2="33611" y2="6667"/>
                        <a14:foregroundMark x1="33611" y1="6667" x2="33611" y2="6667"/>
                        <a14:foregroundMark x1="40000" y1="6111" x2="40000" y2="6111"/>
                        <a14:foregroundMark x1="40000" y1="6111" x2="40000" y2="6111"/>
                        <a14:foregroundMark x1="39444" y1="5278" x2="39444" y2="5278"/>
                        <a14:foregroundMark x1="39444" y1="5278" x2="39444" y2="5278"/>
                        <a14:foregroundMark x1="39444" y1="5278" x2="39444" y2="5278"/>
                        <a14:foregroundMark x1="36944" y1="6111" x2="36944" y2="6111"/>
                        <a14:foregroundMark x1="21111" y1="51389" x2="21111" y2="51389"/>
                        <a14:foregroundMark x1="65278" y1="51944" x2="65278" y2="51944"/>
                        <a14:foregroundMark x1="31667" y1="71667" x2="31667" y2="71667"/>
                        <a14:foregroundMark x1="31667" y1="71667" x2="31667" y2="71667"/>
                        <a14:foregroundMark x1="23611" y1="56667" x2="23611" y2="56667"/>
                        <a14:foregroundMark x1="23611" y1="56667" x2="23611" y2="56667"/>
                        <a14:foregroundMark x1="36667" y1="83889" x2="36667" y2="83889"/>
                        <a14:foregroundMark x1="36667" y1="83889" x2="36667" y2="83889"/>
                        <a14:foregroundMark x1="36667" y1="82500" x2="36667" y2="82500"/>
                        <a14:foregroundMark x1="36667" y1="82500" x2="36667" y2="82500"/>
                        <a14:foregroundMark x1="36667" y1="82500" x2="36667" y2="82500"/>
                        <a14:foregroundMark x1="36111" y1="83333" x2="36111" y2="83333"/>
                        <a14:foregroundMark x1="77778" y1="61389" x2="77778" y2="61389"/>
                        <a14:foregroundMark x1="77778" y1="61389" x2="77778" y2="61389"/>
                        <a14:foregroundMark x1="77778" y1="61389" x2="77778" y2="61389"/>
                        <a14:foregroundMark x1="32222" y1="35278" x2="32222" y2="35278"/>
                        <a14:foregroundMark x1="32222" y1="35278" x2="32222" y2="35278"/>
                        <a14:foregroundMark x1="31389" y1="15000" x2="31389" y2="15000"/>
                        <a14:foregroundMark x1="31389" y1="14444" x2="31389" y2="14444"/>
                      </a14:backgroundRemoval>
                    </a14:imgEffect>
                  </a14:imgLayer>
                </a14:imgProps>
              </a:ext>
            </a:extLst>
          </a:blip>
          <a:stretch>
            <a:fillRect/>
          </a:stretch>
        </p:blipFill>
        <p:spPr>
          <a:xfrm>
            <a:off x="8011253" y="-1491679"/>
            <a:ext cx="634764" cy="634764"/>
          </a:xfrm>
          <a:prstGeom prst="rect">
            <a:avLst/>
          </a:prstGeom>
        </p:spPr>
      </p:pic>
      <p:pic>
        <p:nvPicPr>
          <p:cNvPr id="4" name="Picture 3" descr="A cartoon pencil with thumbs up&#10;&#10;Description automatically generated">
            <a:extLst>
              <a:ext uri="{FF2B5EF4-FFF2-40B4-BE49-F238E27FC236}">
                <a16:creationId xmlns:a16="http://schemas.microsoft.com/office/drawing/2014/main" id="{D8DE7593-34EF-84FD-9A79-CA37FF404928}"/>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287316" y="7010380"/>
            <a:ext cx="2438405" cy="1557531"/>
          </a:xfrm>
          <a:prstGeom prst="rect">
            <a:avLst/>
          </a:prstGeom>
        </p:spPr>
      </p:pic>
      <p:pic>
        <p:nvPicPr>
          <p:cNvPr id="15" name="Picture 14">
            <a:extLst>
              <a:ext uri="{FF2B5EF4-FFF2-40B4-BE49-F238E27FC236}">
                <a16:creationId xmlns:a16="http://schemas.microsoft.com/office/drawing/2014/main" id="{2C12347C-AC19-12E8-40F4-577587317104}"/>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961586" y="28603"/>
            <a:ext cx="903290" cy="721729"/>
          </a:xfrm>
          <a:prstGeom prst="rect">
            <a:avLst/>
          </a:prstGeom>
        </p:spPr>
      </p:pic>
      <p:sp>
        <p:nvSpPr>
          <p:cNvPr id="23" name="TextBox 22">
            <a:extLst>
              <a:ext uri="{FF2B5EF4-FFF2-40B4-BE49-F238E27FC236}">
                <a16:creationId xmlns:a16="http://schemas.microsoft.com/office/drawing/2014/main" id="{C06586F7-7474-8DE8-01A0-FB9FB3850D92}"/>
              </a:ext>
            </a:extLst>
          </p:cNvPr>
          <p:cNvSpPr txBox="1"/>
          <p:nvPr/>
        </p:nvSpPr>
        <p:spPr>
          <a:xfrm>
            <a:off x="7279218" y="1132076"/>
            <a:ext cx="4595057" cy="707886"/>
          </a:xfrm>
          <a:prstGeom prst="rect">
            <a:avLst/>
          </a:prstGeom>
          <a:noFill/>
        </p:spPr>
        <p:txBody>
          <a:bodyPr wrap="square">
            <a:spAutoFit/>
          </a:bodyPr>
          <a:lstStyle/>
          <a:p>
            <a:pPr algn="just"/>
            <a:r>
              <a:rPr lang="vi-VN" sz="2000" b="1" dirty="0">
                <a:solidFill>
                  <a:srgbClr val="FE655C"/>
                </a:solidFill>
                <a:latin typeface="#9Slide03 Oswald ExtraLight" panose="00000300000000000000" pitchFamily="2" charset="0"/>
              </a:rPr>
              <a:t>Phương án 2: Sưu tầm thông tin, hình ảnh phản ánh thực trạng môi trường ở địa phương em sinh sống.</a:t>
            </a:r>
          </a:p>
        </p:txBody>
      </p:sp>
      <p:sp>
        <p:nvSpPr>
          <p:cNvPr id="30" name="TextBox 29">
            <a:extLst>
              <a:ext uri="{FF2B5EF4-FFF2-40B4-BE49-F238E27FC236}">
                <a16:creationId xmlns:a16="http://schemas.microsoft.com/office/drawing/2014/main" id="{12539459-F59F-A580-41F5-39093F1C1087}"/>
              </a:ext>
            </a:extLst>
          </p:cNvPr>
          <p:cNvSpPr txBox="1"/>
          <p:nvPr/>
        </p:nvSpPr>
        <p:spPr>
          <a:xfrm>
            <a:off x="850184" y="1157601"/>
            <a:ext cx="6166757" cy="400110"/>
          </a:xfrm>
          <a:prstGeom prst="rect">
            <a:avLst/>
          </a:prstGeom>
          <a:noFill/>
        </p:spPr>
        <p:txBody>
          <a:bodyPr wrap="square">
            <a:spAutoFit/>
          </a:bodyPr>
          <a:lstStyle/>
          <a:p>
            <a:pPr algn="just"/>
            <a:r>
              <a:rPr lang="vi-VN" sz="2000" b="1" dirty="0">
                <a:solidFill>
                  <a:srgbClr val="FE655C"/>
                </a:solidFill>
                <a:latin typeface="#9Slide03 Oswald ExtraLight" panose="00000300000000000000" pitchFamily="2" charset="0"/>
              </a:rPr>
              <a:t>Phương án 1: Đọc nội dung trong hộp thông tin sau:</a:t>
            </a:r>
          </a:p>
        </p:txBody>
      </p:sp>
      <p:sp>
        <p:nvSpPr>
          <p:cNvPr id="36" name="TextBox 35">
            <a:extLst>
              <a:ext uri="{FF2B5EF4-FFF2-40B4-BE49-F238E27FC236}">
                <a16:creationId xmlns:a16="http://schemas.microsoft.com/office/drawing/2014/main" id="{7A7DA937-2AD1-2E11-221C-08E314561031}"/>
              </a:ext>
            </a:extLst>
          </p:cNvPr>
          <p:cNvSpPr txBox="1"/>
          <p:nvPr/>
        </p:nvSpPr>
        <p:spPr>
          <a:xfrm>
            <a:off x="924921" y="1677799"/>
            <a:ext cx="5386553" cy="3416320"/>
          </a:xfrm>
          <a:prstGeom prst="rect">
            <a:avLst/>
          </a:prstGeom>
          <a:solidFill>
            <a:srgbClr val="FFCCFF">
              <a:alpha val="56863"/>
            </a:srgbClr>
          </a:solidFill>
          <a:ln>
            <a:solidFill>
              <a:srgbClr val="FF9966"/>
            </a:solidFill>
          </a:ln>
        </p:spPr>
        <p:txBody>
          <a:bodyPr wrap="square">
            <a:spAutoFit/>
          </a:bodyPr>
          <a:lstStyle/>
          <a:p>
            <a:pPr algn="just"/>
            <a:r>
              <a:rPr lang="vi-VN" dirty="0">
                <a:solidFill>
                  <a:srgbClr val="000000"/>
                </a:solidFill>
                <a:latin typeface="#9Slide03 Oswald ExtraLight" panose="00000300000000000000" pitchFamily="2" charset="0"/>
              </a:rPr>
              <a:t>Trí tuệ nhân tạo (AI) được coi là công nghệ sẽ thay đổi toàn diện thế giới. Việc áp dụng trí tuệ nhân tạo vào quản lý, bảo vệ môi trường đã hỗ trợ trong việc giảm lượng khí toàn cầu. Các ứng dụng của AI trong lĩnh vực năng lượng và giao thông sẽ góp phần giảm phát thải bằng việc giảm năng lượng tiêu thụ khi tối ưu nguyên liệu đầu vào, tự động hóa các quy trình. Công nghệ máy bay không người lái được sử dụng để quay, chụp </a:t>
            </a:r>
            <a:r>
              <a:rPr lang="vi-VN" dirty="0" err="1">
                <a:solidFill>
                  <a:srgbClr val="000000"/>
                </a:solidFill>
                <a:latin typeface="#9Slide03 Oswald ExtraLight" panose="00000300000000000000" pitchFamily="2" charset="0"/>
              </a:rPr>
              <a:t>video</a:t>
            </a:r>
            <a:r>
              <a:rPr lang="vi-VN" dirty="0">
                <a:solidFill>
                  <a:srgbClr val="000000"/>
                </a:solidFill>
                <a:latin typeface="#9Slide03 Oswald ExtraLight" panose="00000300000000000000" pitchFamily="2" charset="0"/>
              </a:rPr>
              <a:t> hoặc hình ảnh trên không cho một nghiên cứu tình hưởng của biến đổi khí hậu đến môi trường khu vực được khảo sát.... Đồng thời các hình như được chụp có thể được ghép lại với nhau để tạo thành các loại bán đó. Trên cơ sở đó, AI có thể phân tích những bạn đó được lập để dự đoán các vấn đề như mực nước biển dâng ở khu vực ven biển, sự thay đổi sinh thái rừng,…</a:t>
            </a:r>
          </a:p>
        </p:txBody>
      </p:sp>
      <p:sp>
        <p:nvSpPr>
          <p:cNvPr id="38" name="TextBox 37">
            <a:extLst>
              <a:ext uri="{FF2B5EF4-FFF2-40B4-BE49-F238E27FC236}">
                <a16:creationId xmlns:a16="http://schemas.microsoft.com/office/drawing/2014/main" id="{05EC0636-5967-1671-6444-C9A472FDCC5D}"/>
              </a:ext>
            </a:extLst>
          </p:cNvPr>
          <p:cNvSpPr txBox="1"/>
          <p:nvPr/>
        </p:nvSpPr>
        <p:spPr>
          <a:xfrm>
            <a:off x="924920" y="5564505"/>
            <a:ext cx="5386553" cy="1015663"/>
          </a:xfrm>
          <a:prstGeom prst="rect">
            <a:avLst/>
          </a:prstGeom>
          <a:solidFill>
            <a:srgbClr val="92D050"/>
          </a:solidFill>
          <a:ln>
            <a:solidFill>
              <a:srgbClr val="00B050"/>
            </a:solidFill>
          </a:ln>
        </p:spPr>
        <p:txBody>
          <a:bodyPr wrap="square">
            <a:spAutoFit/>
          </a:bodyPr>
          <a:lstStyle/>
          <a:p>
            <a:pPr algn="just"/>
            <a:r>
              <a:rPr lang="vi-VN" sz="2000" dirty="0">
                <a:latin typeface="#9Slide03 Oswald ExtraLight" panose="00000300000000000000" pitchFamily="2" charset="0"/>
              </a:rPr>
              <a:t>Trình bày về một số ứng dụng liên quan đến công nghệ AI trong quản lí, sử dụng và bảo vệ tài nguyên thiên nhiên, môi trường ở nước ta </a:t>
            </a:r>
            <a:r>
              <a:rPr lang="en-US" sz="2000" dirty="0" err="1">
                <a:latin typeface="#9Slide03 Oswald ExtraLight" panose="00000300000000000000" pitchFamily="2" charset="0"/>
              </a:rPr>
              <a:t>bằng</a:t>
            </a:r>
            <a:r>
              <a:rPr lang="vi-VN" sz="2000" dirty="0">
                <a:latin typeface="#9Slide03 Oswald ExtraLight" panose="00000300000000000000" pitchFamily="2" charset="0"/>
              </a:rPr>
              <a:t> </a:t>
            </a:r>
            <a:r>
              <a:rPr lang="vi-VN" sz="2000" dirty="0" err="1">
                <a:latin typeface="#9Slide03 Oswald ExtraLight" panose="00000300000000000000" pitchFamily="2" charset="0"/>
              </a:rPr>
              <a:t>file</a:t>
            </a:r>
            <a:r>
              <a:rPr lang="vi-VN" sz="2000" dirty="0">
                <a:latin typeface="#9Slide03 Oswald ExtraLight" panose="00000300000000000000" pitchFamily="2" charset="0"/>
              </a:rPr>
              <a:t> </a:t>
            </a:r>
            <a:r>
              <a:rPr lang="vi-VN" sz="2000" dirty="0" err="1">
                <a:latin typeface="#9Slide03 Oswald ExtraLight" panose="00000300000000000000" pitchFamily="2" charset="0"/>
              </a:rPr>
              <a:t>word</a:t>
            </a:r>
            <a:r>
              <a:rPr lang="vi-VN" sz="2000" dirty="0">
                <a:latin typeface="#9Slide03 Oswald ExtraLight" panose="00000300000000000000" pitchFamily="2" charset="0"/>
              </a:rPr>
              <a:t> hoặc </a:t>
            </a:r>
            <a:r>
              <a:rPr lang="vi-VN" sz="2000" dirty="0" err="1">
                <a:latin typeface="#9Slide03 Oswald ExtraLight" panose="00000300000000000000" pitchFamily="2" charset="0"/>
              </a:rPr>
              <a:t>powerpoint</a:t>
            </a:r>
            <a:r>
              <a:rPr lang="vi-VN" sz="2000" dirty="0">
                <a:latin typeface="#9Slide03 Oswald ExtraLight" panose="00000300000000000000" pitchFamily="2" charset="0"/>
              </a:rPr>
              <a:t>.</a:t>
            </a:r>
          </a:p>
        </p:txBody>
      </p:sp>
      <p:pic>
        <p:nvPicPr>
          <p:cNvPr id="39" name="Graphic 38" descr="Right pointing backhand index with solid fill">
            <a:extLst>
              <a:ext uri="{FF2B5EF4-FFF2-40B4-BE49-F238E27FC236}">
                <a16:creationId xmlns:a16="http://schemas.microsoft.com/office/drawing/2014/main" id="{C924C28A-676F-554A-2BC1-D9A684D6227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797854" y="1084915"/>
            <a:ext cx="509655" cy="509655"/>
          </a:xfrm>
          <a:prstGeom prst="rect">
            <a:avLst/>
          </a:prstGeom>
        </p:spPr>
      </p:pic>
      <p:pic>
        <p:nvPicPr>
          <p:cNvPr id="48" name="Picture 47" descr="A collection of garbage icons&#10;&#10;Description automatically generated">
            <a:extLst>
              <a:ext uri="{FF2B5EF4-FFF2-40B4-BE49-F238E27FC236}">
                <a16:creationId xmlns:a16="http://schemas.microsoft.com/office/drawing/2014/main" id="{7A5699FC-3FF4-F4E4-D9CC-06067424C857}"/>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386761" y="2062097"/>
            <a:ext cx="4283620" cy="4254677"/>
          </a:xfrm>
          <a:prstGeom prst="rect">
            <a:avLst/>
          </a:prstGeom>
          <a:ln>
            <a:noFill/>
          </a:ln>
          <a:effectLst>
            <a:outerShdw blurRad="292100" dist="139700" dir="2700000" algn="tl" rotWithShape="0">
              <a:srgbClr val="333333">
                <a:alpha val="65000"/>
              </a:srgbClr>
            </a:outerShdw>
          </a:effectLst>
        </p:spPr>
      </p:pic>
      <p:pic>
        <p:nvPicPr>
          <p:cNvPr id="50" name="Picture 49" descr="A black and green floral design&#10;&#10;Description automatically generated">
            <a:extLst>
              <a:ext uri="{FF2B5EF4-FFF2-40B4-BE49-F238E27FC236}">
                <a16:creationId xmlns:a16="http://schemas.microsoft.com/office/drawing/2014/main" id="{8E39C4C4-9CF5-1143-2363-6B2EB36537DD}"/>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1704978" y="-131410"/>
            <a:ext cx="5485798" cy="6802632"/>
          </a:xfrm>
          <a:prstGeom prst="rect">
            <a:avLst/>
          </a:prstGeom>
          <a:ln>
            <a:noFill/>
          </a:ln>
          <a:effectLst>
            <a:outerShdw blurRad="292100" dist="139700" dir="2700000" algn="tl" rotWithShape="0">
              <a:srgbClr val="333333">
                <a:alpha val="65000"/>
              </a:srgbClr>
            </a:outerShdw>
          </a:effectLst>
        </p:spPr>
      </p:pic>
      <p:pic>
        <p:nvPicPr>
          <p:cNvPr id="51" name="Picture 50" descr="A tree with colorful leaves and a person's head&#10;&#10;Description automatically generated">
            <a:extLst>
              <a:ext uri="{FF2B5EF4-FFF2-40B4-BE49-F238E27FC236}">
                <a16:creationId xmlns:a16="http://schemas.microsoft.com/office/drawing/2014/main" id="{10F2432D-3303-426E-010F-8AAA20B0B032}"/>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flipH="1">
            <a:off x="-3173438" y="-565785"/>
            <a:ext cx="3097527" cy="3460308"/>
          </a:xfrm>
          <a:prstGeom prst="rect">
            <a:avLst/>
          </a:prstGeom>
          <a:ln>
            <a:noFill/>
          </a:ln>
          <a:effectLst>
            <a:outerShdw blurRad="292100" dist="139700" dir="2700000" algn="tl" rotWithShape="0">
              <a:srgbClr val="333333">
                <a:alpha val="65000"/>
              </a:srgbClr>
            </a:outerShdw>
          </a:effectLst>
        </p:spPr>
      </p:pic>
      <p:pic>
        <p:nvPicPr>
          <p:cNvPr id="52" name="Picture 51">
            <a:extLst>
              <a:ext uri="{FF2B5EF4-FFF2-40B4-BE49-F238E27FC236}">
                <a16:creationId xmlns:a16="http://schemas.microsoft.com/office/drawing/2014/main" id="{D428AED8-FE33-5A04-027F-CED478D648B2}"/>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371747" y="-1504856"/>
            <a:ext cx="5189926" cy="7544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63980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4C2D3F-391B-4892-0997-DF26A0C73A77}"/>
              </a:ext>
            </a:extLst>
          </p:cNvPr>
          <p:cNvSpPr/>
          <p:nvPr/>
        </p:nvSpPr>
        <p:spPr>
          <a:xfrm>
            <a:off x="0" y="10843"/>
            <a:ext cx="12192000" cy="6847157"/>
          </a:xfrm>
          <a:prstGeom prst="rect">
            <a:avLst/>
          </a:prstGeom>
          <a:noFill/>
          <a:ln w="19050">
            <a:solidFill>
              <a:srgbClr val="39B54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Single Corner Snipped 6">
            <a:extLst>
              <a:ext uri="{FF2B5EF4-FFF2-40B4-BE49-F238E27FC236}">
                <a16:creationId xmlns:a16="http://schemas.microsoft.com/office/drawing/2014/main" id="{0C9C4E36-590A-3391-7E72-F490C8D20C56}"/>
              </a:ext>
            </a:extLst>
          </p:cNvPr>
          <p:cNvSpPr/>
          <p:nvPr/>
        </p:nvSpPr>
        <p:spPr>
          <a:xfrm>
            <a:off x="0" y="-606235"/>
            <a:ext cx="5994400" cy="444344"/>
          </a:xfrm>
          <a:prstGeom prst="snip1Rect">
            <a:avLst>
              <a:gd name="adj" fmla="val 28889"/>
            </a:avLst>
          </a:prstGeom>
          <a:solidFill>
            <a:schemeClr val="bg1">
              <a:lumMod val="95000"/>
            </a:schemeClr>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85000"/>
                </a:schemeClr>
              </a:solidFill>
            </a:endParaRPr>
          </a:p>
        </p:txBody>
      </p:sp>
      <p:sp>
        <p:nvSpPr>
          <p:cNvPr id="5" name="Rounded Rectangle 3">
            <a:extLst>
              <a:ext uri="{FF2B5EF4-FFF2-40B4-BE49-F238E27FC236}">
                <a16:creationId xmlns:a16="http://schemas.microsoft.com/office/drawing/2014/main" id="{3FF4C496-5084-B756-5949-F20CD5702170}"/>
              </a:ext>
            </a:extLst>
          </p:cNvPr>
          <p:cNvSpPr/>
          <p:nvPr/>
        </p:nvSpPr>
        <p:spPr>
          <a:xfrm>
            <a:off x="213360" y="-606235"/>
            <a:ext cx="5468290" cy="434184"/>
          </a:xfrm>
          <a:prstGeom prst="roundRect">
            <a:avLst>
              <a:gd name="adj" fmla="val 137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chemeClr val="bg1">
                    <a:lumMod val="85000"/>
                  </a:schemeClr>
                </a:solidFill>
                <a:latin typeface="#9Slide03 Bebas Neue Bold" panose="020B0606020202050201" pitchFamily="34" charset="0"/>
              </a:rPr>
              <a:t>I. </a:t>
            </a:r>
            <a:r>
              <a:rPr lang="en-US" sz="3200" dirty="0" err="1">
                <a:solidFill>
                  <a:schemeClr val="bg1">
                    <a:lumMod val="85000"/>
                  </a:schemeClr>
                </a:solidFill>
                <a:latin typeface="#9Slide03 Bebas Neue Bold" panose="020B0606020202050201" pitchFamily="34" charset="0"/>
              </a:rPr>
              <a:t>Sử</a:t>
            </a:r>
            <a:r>
              <a:rPr lang="en-US" sz="3200" dirty="0">
                <a:solidFill>
                  <a:schemeClr val="bg1">
                    <a:lumMod val="85000"/>
                  </a:schemeClr>
                </a:solidFill>
                <a:latin typeface="#9Slide03 Bebas Neue Bold" panose="020B0606020202050201" pitchFamily="34" charset="0"/>
              </a:rPr>
              <a:t> </a:t>
            </a:r>
            <a:r>
              <a:rPr lang="en-US" sz="3200" dirty="0" err="1">
                <a:solidFill>
                  <a:schemeClr val="bg1">
                    <a:lumMod val="85000"/>
                  </a:schemeClr>
                </a:solidFill>
                <a:latin typeface="#9Slide03 Bebas Neue Bold" panose="020B0606020202050201" pitchFamily="34" charset="0"/>
              </a:rPr>
              <a:t>dụng</a:t>
            </a:r>
            <a:r>
              <a:rPr lang="en-US" sz="3200" dirty="0">
                <a:solidFill>
                  <a:schemeClr val="bg1">
                    <a:lumMod val="85000"/>
                  </a:schemeClr>
                </a:solidFill>
                <a:latin typeface="#9Slide03 Bebas Neue Bold" panose="020B0606020202050201" pitchFamily="34" charset="0"/>
              </a:rPr>
              <a:t> HỢP LÍ TÀI NGUYÊN THIÊN NHIÊN</a:t>
            </a:r>
            <a:endParaRPr lang="en-US" sz="2800" dirty="0">
              <a:solidFill>
                <a:schemeClr val="bg1">
                  <a:lumMod val="85000"/>
                </a:schemeClr>
              </a:solidFill>
              <a:latin typeface="#9Slide03 Bebas Neue Bold" panose="020B0606020202050201" pitchFamily="34" charset="0"/>
            </a:endParaRPr>
          </a:p>
        </p:txBody>
      </p:sp>
      <p:sp>
        <p:nvSpPr>
          <p:cNvPr id="10" name="Rectangle: Single Corner Snipped 9">
            <a:extLst>
              <a:ext uri="{FF2B5EF4-FFF2-40B4-BE49-F238E27FC236}">
                <a16:creationId xmlns:a16="http://schemas.microsoft.com/office/drawing/2014/main" id="{42F22874-0A12-F548-DDD1-4234770E9916}"/>
              </a:ext>
            </a:extLst>
          </p:cNvPr>
          <p:cNvSpPr/>
          <p:nvPr/>
        </p:nvSpPr>
        <p:spPr>
          <a:xfrm>
            <a:off x="6096000" y="-689429"/>
            <a:ext cx="5994400" cy="527538"/>
          </a:xfrm>
          <a:prstGeom prst="snip1Rect">
            <a:avLst>
              <a:gd name="adj" fmla="val 28889"/>
            </a:avLst>
          </a:prstGeom>
          <a:solidFill>
            <a:srgbClr val="0070C0"/>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6" name="Rounded Rectangle 5">
            <a:extLst>
              <a:ext uri="{FF2B5EF4-FFF2-40B4-BE49-F238E27FC236}">
                <a16:creationId xmlns:a16="http://schemas.microsoft.com/office/drawing/2014/main" id="{6A72B566-5675-BFD6-5AC4-DC5D4160E5F9}"/>
              </a:ext>
            </a:extLst>
          </p:cNvPr>
          <p:cNvSpPr/>
          <p:nvPr/>
        </p:nvSpPr>
        <p:spPr>
          <a:xfrm>
            <a:off x="6382006" y="-719910"/>
            <a:ext cx="5361427" cy="5275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dirty="0">
                <a:solidFill>
                  <a:schemeClr val="bg1">
                    <a:lumMod val="85000"/>
                  </a:schemeClr>
                </a:solidFill>
                <a:latin typeface="#9Slide03 Bebas Neue Bold" panose="020B0606020202050201" pitchFamily="34" charset="0"/>
              </a:rPr>
              <a:t>ii. </a:t>
            </a:r>
            <a:r>
              <a:rPr lang="en-US" sz="3600" dirty="0" err="1">
                <a:solidFill>
                  <a:schemeClr val="bg1">
                    <a:lumMod val="85000"/>
                  </a:schemeClr>
                </a:solidFill>
                <a:latin typeface="#9Slide03 Bebas Neue Bold" panose="020B0606020202050201" pitchFamily="34" charset="0"/>
              </a:rPr>
              <a:t>Bảo</a:t>
            </a:r>
            <a:r>
              <a:rPr lang="en-US" sz="3600" dirty="0">
                <a:solidFill>
                  <a:schemeClr val="bg1">
                    <a:lumMod val="85000"/>
                  </a:schemeClr>
                </a:solidFill>
                <a:latin typeface="#9Slide03 Bebas Neue Bold" panose="020B0606020202050201" pitchFamily="34" charset="0"/>
              </a:rPr>
              <a:t> </a:t>
            </a:r>
            <a:r>
              <a:rPr lang="en-US" sz="3600" dirty="0" err="1">
                <a:solidFill>
                  <a:schemeClr val="bg1">
                    <a:lumMod val="85000"/>
                  </a:schemeClr>
                </a:solidFill>
                <a:latin typeface="#9Slide03 Bebas Neue Bold" panose="020B0606020202050201" pitchFamily="34" charset="0"/>
              </a:rPr>
              <a:t>vệ</a:t>
            </a:r>
            <a:r>
              <a:rPr lang="en-US" sz="3600" dirty="0">
                <a:solidFill>
                  <a:schemeClr val="bg1">
                    <a:lumMod val="85000"/>
                  </a:schemeClr>
                </a:solidFill>
                <a:latin typeface="#9Slide03 Bebas Neue Bold" panose="020B0606020202050201" pitchFamily="34" charset="0"/>
              </a:rPr>
              <a:t> </a:t>
            </a:r>
            <a:r>
              <a:rPr lang="en-US" sz="3600" dirty="0" err="1">
                <a:solidFill>
                  <a:schemeClr val="bg1">
                    <a:lumMod val="85000"/>
                  </a:schemeClr>
                </a:solidFill>
                <a:latin typeface="#9Slide03 Bebas Neue Bold" panose="020B0606020202050201" pitchFamily="34" charset="0"/>
              </a:rPr>
              <a:t>môi</a:t>
            </a:r>
            <a:r>
              <a:rPr lang="en-US" sz="3600" dirty="0">
                <a:solidFill>
                  <a:schemeClr val="bg1">
                    <a:lumMod val="85000"/>
                  </a:schemeClr>
                </a:solidFill>
                <a:latin typeface="#9Slide03 Bebas Neue Bold" panose="020B0606020202050201" pitchFamily="34" charset="0"/>
              </a:rPr>
              <a:t> </a:t>
            </a:r>
            <a:r>
              <a:rPr lang="en-US" sz="3600" dirty="0" err="1">
                <a:solidFill>
                  <a:schemeClr val="bg1">
                    <a:lumMod val="85000"/>
                  </a:schemeClr>
                </a:solidFill>
                <a:latin typeface="#9Slide03 Bebas Neue Bold" panose="020B0606020202050201" pitchFamily="34" charset="0"/>
              </a:rPr>
              <a:t>trường</a:t>
            </a:r>
            <a:endParaRPr lang="en-US" sz="3600" dirty="0">
              <a:solidFill>
                <a:schemeClr val="bg1">
                  <a:lumMod val="85000"/>
                </a:schemeClr>
              </a:solidFill>
              <a:latin typeface="#9Slide03 Bebas Neue Bold" panose="020B0606020202050201" pitchFamily="34" charset="0"/>
            </a:endParaRPr>
          </a:p>
        </p:txBody>
      </p:sp>
      <p:pic>
        <p:nvPicPr>
          <p:cNvPr id="14" name="Picture 13" descr="A green landscape with hands and a globe&#10;&#10;Description automatically generated">
            <a:extLst>
              <a:ext uri="{FF2B5EF4-FFF2-40B4-BE49-F238E27FC236}">
                <a16:creationId xmlns:a16="http://schemas.microsoft.com/office/drawing/2014/main" id="{E44E5676-880D-857D-98EA-7D7D15AB8C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83825"/>
            <a:ext cx="1713369" cy="1568263"/>
          </a:xfrm>
          <a:prstGeom prst="rect">
            <a:avLst/>
          </a:prstGeom>
          <a:ln>
            <a:noFill/>
          </a:ln>
          <a:effectLst>
            <a:outerShdw blurRad="292100" dist="139700" dir="2700000" algn="tl" rotWithShape="0">
              <a:srgbClr val="333333">
                <a:alpha val="65000"/>
              </a:srgbClr>
            </a:outerShdw>
          </a:effectLst>
        </p:spPr>
      </p:pic>
      <p:pic>
        <p:nvPicPr>
          <p:cNvPr id="12" name="Graphic 11" descr="Open book outline">
            <a:extLst>
              <a:ext uri="{FF2B5EF4-FFF2-40B4-BE49-F238E27FC236}">
                <a16:creationId xmlns:a16="http://schemas.microsoft.com/office/drawing/2014/main" id="{B0AD4014-3FF8-7758-01C1-2AE76D4B7FB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1951" y="1760326"/>
            <a:ext cx="616666" cy="616666"/>
          </a:xfrm>
          <a:prstGeom prst="rect">
            <a:avLst/>
          </a:prstGeom>
        </p:spPr>
      </p:pic>
      <p:pic>
        <p:nvPicPr>
          <p:cNvPr id="20" name="Graphic 19" descr="Alarm clock with solid fill">
            <a:extLst>
              <a:ext uri="{FF2B5EF4-FFF2-40B4-BE49-F238E27FC236}">
                <a16:creationId xmlns:a16="http://schemas.microsoft.com/office/drawing/2014/main" id="{5A1796F5-D6F8-1A1A-A5D2-1582AECD478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38550" y="5270591"/>
            <a:ext cx="665368" cy="665368"/>
          </a:xfrm>
          <a:prstGeom prst="rect">
            <a:avLst/>
          </a:prstGeom>
        </p:spPr>
      </p:pic>
      <p:pic>
        <p:nvPicPr>
          <p:cNvPr id="16" name="Graphic 15" descr="Programmer female with solid fill">
            <a:extLst>
              <a:ext uri="{FF2B5EF4-FFF2-40B4-BE49-F238E27FC236}">
                <a16:creationId xmlns:a16="http://schemas.microsoft.com/office/drawing/2014/main" id="{9DC71985-A4FA-DC49-3E7C-ACB4689975A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83866" y="2732628"/>
            <a:ext cx="509654" cy="509654"/>
          </a:xfrm>
          <a:prstGeom prst="rect">
            <a:avLst/>
          </a:prstGeom>
        </p:spPr>
      </p:pic>
      <p:pic>
        <p:nvPicPr>
          <p:cNvPr id="22" name="Graphic 21" descr="Right pointing backhand index with solid fill">
            <a:extLst>
              <a:ext uri="{FF2B5EF4-FFF2-40B4-BE49-F238E27FC236}">
                <a16:creationId xmlns:a16="http://schemas.microsoft.com/office/drawing/2014/main" id="{D1A475DD-C9C0-E92C-2184-F04ECB95CAD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38550" y="916135"/>
            <a:ext cx="509655" cy="509655"/>
          </a:xfrm>
          <a:prstGeom prst="rect">
            <a:avLst/>
          </a:prstGeom>
        </p:spPr>
      </p:pic>
      <p:pic>
        <p:nvPicPr>
          <p:cNvPr id="8" name="Graphic 7" descr="Users with solid fill">
            <a:extLst>
              <a:ext uri="{FF2B5EF4-FFF2-40B4-BE49-F238E27FC236}">
                <a16:creationId xmlns:a16="http://schemas.microsoft.com/office/drawing/2014/main" id="{88E0492E-8B7B-3CF7-1C7B-5D3E3FAAB2E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51951" y="3215327"/>
            <a:ext cx="636685" cy="706828"/>
          </a:xfrm>
          <a:prstGeom prst="rect">
            <a:avLst/>
          </a:prstGeom>
        </p:spPr>
      </p:pic>
      <p:pic>
        <p:nvPicPr>
          <p:cNvPr id="17" name="Graphic 16" descr="Users with solid fill">
            <a:extLst>
              <a:ext uri="{FF2B5EF4-FFF2-40B4-BE49-F238E27FC236}">
                <a16:creationId xmlns:a16="http://schemas.microsoft.com/office/drawing/2014/main" id="{082E8231-76C1-A5B9-8FB9-BE7636F9291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28942" y="4242959"/>
            <a:ext cx="636685" cy="706828"/>
          </a:xfrm>
          <a:prstGeom prst="rect">
            <a:avLst/>
          </a:prstGeom>
        </p:spPr>
      </p:pic>
      <p:pic>
        <p:nvPicPr>
          <p:cNvPr id="34" name="Picture 33">
            <a:extLst>
              <a:ext uri="{FF2B5EF4-FFF2-40B4-BE49-F238E27FC236}">
                <a16:creationId xmlns:a16="http://schemas.microsoft.com/office/drawing/2014/main" id="{EEA0E668-9C4C-43FB-B995-3C33477A6832}"/>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5278" b="90000" l="10000" r="91667">
                        <a14:foregroundMark x1="35000" y1="11944" x2="35000" y2="11944"/>
                        <a14:foregroundMark x1="35000" y1="11944" x2="35000" y2="11944"/>
                        <a14:foregroundMark x1="36667" y1="8611" x2="36667" y2="8611"/>
                        <a14:foregroundMark x1="36667" y1="9167" x2="36667" y2="9167"/>
                        <a14:foregroundMark x1="34167" y1="13611" x2="34167" y2="13611"/>
                        <a14:foregroundMark x1="34167" y1="13611" x2="34167" y2="13611"/>
                        <a14:foregroundMark x1="26944" y1="16389" x2="26944" y2="16389"/>
                        <a14:foregroundMark x1="26389" y1="16944" x2="26389" y2="16944"/>
                        <a14:foregroundMark x1="26389" y1="16944" x2="26389" y2="16944"/>
                        <a14:foregroundMark x1="26389" y1="16944" x2="26389" y2="16944"/>
                        <a14:foregroundMark x1="25000" y1="19722" x2="25000" y2="19722"/>
                        <a14:foregroundMark x1="25000" y1="19722" x2="25000" y2="19722"/>
                        <a14:foregroundMark x1="34722" y1="15000" x2="34722" y2="15000"/>
                        <a14:foregroundMark x1="38056" y1="12500" x2="38056" y2="12500"/>
                        <a14:foregroundMark x1="38056" y1="11944" x2="38056" y2="11944"/>
                        <a14:foregroundMark x1="38056" y1="5833" x2="38056" y2="5833"/>
                        <a14:foregroundMark x1="38056" y1="6111" x2="38056" y2="6111"/>
                        <a14:foregroundMark x1="35556" y1="6667" x2="35556" y2="6667"/>
                        <a14:foregroundMark x1="65556" y1="25556" x2="65556" y2="25556"/>
                        <a14:foregroundMark x1="65556" y1="25556" x2="65556" y2="25556"/>
                        <a14:foregroundMark x1="65556" y1="25556" x2="65556" y2="25556"/>
                        <a14:foregroundMark x1="62222" y1="26111" x2="62222" y2="26111"/>
                        <a14:foregroundMark x1="91944" y1="32778" x2="91944" y2="32778"/>
                        <a14:foregroundMark x1="63611" y1="28056" x2="63611" y2="28056"/>
                        <a14:foregroundMark x1="66111" y1="56111" x2="66111" y2="56111"/>
                        <a14:foregroundMark x1="56389" y1="50000" x2="56389" y2="50000"/>
                        <a14:foregroundMark x1="75833" y1="61111" x2="75833" y2="61111"/>
                        <a14:foregroundMark x1="54444" y1="70278" x2="54444" y2="70278"/>
                        <a14:foregroundMark x1="54444" y1="70278" x2="54444" y2="70278"/>
                        <a14:foregroundMark x1="59444" y1="78889" x2="64167" y2="84722"/>
                        <a14:foregroundMark x1="47222" y1="47500" x2="47222" y2="47500"/>
                        <a14:foregroundMark x1="47222" y1="46944" x2="47222" y2="46944"/>
                        <a14:foregroundMark x1="47222" y1="46944" x2="47222" y2="46944"/>
                        <a14:foregroundMark x1="20556" y1="52778" x2="20556" y2="52778"/>
                        <a14:foregroundMark x1="20556" y1="52778" x2="20556" y2="52778"/>
                        <a14:foregroundMark x1="22500" y1="61944" x2="22500" y2="61944"/>
                        <a14:foregroundMark x1="25000" y1="65278" x2="25000" y2="65278"/>
                        <a14:foregroundMark x1="25833" y1="65833" x2="25833" y2="65833"/>
                        <a14:foregroundMark x1="25833" y1="65833" x2="25833" y2="65833"/>
                        <a14:foregroundMark x1="27500" y1="70833" x2="27500" y2="70833"/>
                        <a14:foregroundMark x1="29722" y1="76111" x2="29722" y2="76111"/>
                        <a14:foregroundMark x1="22500" y1="55278" x2="22500" y2="55278"/>
                        <a14:foregroundMark x1="21944" y1="37778" x2="21944" y2="37778"/>
                        <a14:foregroundMark x1="40556" y1="34722" x2="40556" y2="34722"/>
                        <a14:foregroundMark x1="40000" y1="34444" x2="40000" y2="34444"/>
                        <a14:foregroundMark x1="40000" y1="34444" x2="40000" y2="34444"/>
                        <a14:foregroundMark x1="40833" y1="28611" x2="40833" y2="28611"/>
                        <a14:foregroundMark x1="40833" y1="28611" x2="40833" y2="28611"/>
                        <a14:foregroundMark x1="35000" y1="30556" x2="35000" y2="30556"/>
                        <a14:foregroundMark x1="35000" y1="30556" x2="35000" y2="30556"/>
                        <a14:foregroundMark x1="35000" y1="30556" x2="35000" y2="30556"/>
                        <a14:foregroundMark x1="34167" y1="39167" x2="34167" y2="39167"/>
                        <a14:foregroundMark x1="29444" y1="37222" x2="29444" y2="37222"/>
                        <a14:foregroundMark x1="29444" y1="37222" x2="29444" y2="37222"/>
                        <a14:foregroundMark x1="23889" y1="36667" x2="23889" y2="36667"/>
                        <a14:foregroundMark x1="23889" y1="36667" x2="23889" y2="36667"/>
                        <a14:foregroundMark x1="23889" y1="36667" x2="23889" y2="36667"/>
                        <a14:foregroundMark x1="44722" y1="28056" x2="44722" y2="28056"/>
                        <a14:foregroundMark x1="44722" y1="28056" x2="44722" y2="28056"/>
                        <a14:foregroundMark x1="59444" y1="53333" x2="59444" y2="53333"/>
                        <a14:foregroundMark x1="66111" y1="25278" x2="66111" y2="25278"/>
                        <a14:foregroundMark x1="60278" y1="26667" x2="60278" y2="26667"/>
                        <a14:foregroundMark x1="60278" y1="26667" x2="60278" y2="26667"/>
                        <a14:foregroundMark x1="68611" y1="23611" x2="68611" y2="23611"/>
                        <a14:foregroundMark x1="69444" y1="23333" x2="69444" y2="23333"/>
                        <a14:foregroundMark x1="70000" y1="23333" x2="70556" y2="25278"/>
                        <a14:foregroundMark x1="69167" y1="24722" x2="69167" y2="24722"/>
                        <a14:foregroundMark x1="22500" y1="48889" x2="22500" y2="48889"/>
                        <a14:foregroundMark x1="36944" y1="6667" x2="36944" y2="6667"/>
                        <a14:foregroundMark x1="36944" y1="6667" x2="36944" y2="6667"/>
                        <a14:foregroundMark x1="33611" y1="6667" x2="33611" y2="6667"/>
                        <a14:foregroundMark x1="33611" y1="6667" x2="33611" y2="6667"/>
                        <a14:foregroundMark x1="33611" y1="6667" x2="33611" y2="6667"/>
                        <a14:foregroundMark x1="40000" y1="6111" x2="40000" y2="6111"/>
                        <a14:foregroundMark x1="40000" y1="6111" x2="40000" y2="6111"/>
                        <a14:foregroundMark x1="39444" y1="5278" x2="39444" y2="5278"/>
                        <a14:foregroundMark x1="39444" y1="5278" x2="39444" y2="5278"/>
                        <a14:foregroundMark x1="39444" y1="5278" x2="39444" y2="5278"/>
                        <a14:foregroundMark x1="36944" y1="6111" x2="36944" y2="6111"/>
                        <a14:foregroundMark x1="21111" y1="51389" x2="21111" y2="51389"/>
                        <a14:foregroundMark x1="65278" y1="51944" x2="65278" y2="51944"/>
                        <a14:foregroundMark x1="31667" y1="71667" x2="31667" y2="71667"/>
                        <a14:foregroundMark x1="31667" y1="71667" x2="31667" y2="71667"/>
                        <a14:foregroundMark x1="23611" y1="56667" x2="23611" y2="56667"/>
                        <a14:foregroundMark x1="23611" y1="56667" x2="23611" y2="56667"/>
                        <a14:foregroundMark x1="36667" y1="83889" x2="36667" y2="83889"/>
                        <a14:foregroundMark x1="36667" y1="83889" x2="36667" y2="83889"/>
                        <a14:foregroundMark x1="36667" y1="82500" x2="36667" y2="82500"/>
                        <a14:foregroundMark x1="36667" y1="82500" x2="36667" y2="82500"/>
                        <a14:foregroundMark x1="36667" y1="82500" x2="36667" y2="82500"/>
                        <a14:foregroundMark x1="36111" y1="83333" x2="36111" y2="83333"/>
                        <a14:foregroundMark x1="77778" y1="61389" x2="77778" y2="61389"/>
                        <a14:foregroundMark x1="77778" y1="61389" x2="77778" y2="61389"/>
                        <a14:foregroundMark x1="77778" y1="61389" x2="77778" y2="61389"/>
                        <a14:foregroundMark x1="32222" y1="35278" x2="32222" y2="35278"/>
                        <a14:foregroundMark x1="32222" y1="35278" x2="32222" y2="35278"/>
                        <a14:foregroundMark x1="31389" y1="15000" x2="31389" y2="15000"/>
                        <a14:foregroundMark x1="31389" y1="14444" x2="31389" y2="14444"/>
                      </a14:backgroundRemoval>
                    </a14:imgEffect>
                  </a14:imgLayer>
                </a14:imgProps>
              </a:ext>
            </a:extLst>
          </a:blip>
          <a:stretch>
            <a:fillRect/>
          </a:stretch>
        </p:blipFill>
        <p:spPr>
          <a:xfrm>
            <a:off x="8011253" y="-1491679"/>
            <a:ext cx="634764" cy="634764"/>
          </a:xfrm>
          <a:prstGeom prst="rect">
            <a:avLst/>
          </a:prstGeom>
        </p:spPr>
      </p:pic>
      <p:pic>
        <p:nvPicPr>
          <p:cNvPr id="15" name="Picture 14">
            <a:extLst>
              <a:ext uri="{FF2B5EF4-FFF2-40B4-BE49-F238E27FC236}">
                <a16:creationId xmlns:a16="http://schemas.microsoft.com/office/drawing/2014/main" id="{2C12347C-AC19-12E8-40F4-57758731710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2545701" y="-192371"/>
            <a:ext cx="903290" cy="721729"/>
          </a:xfrm>
          <a:prstGeom prst="rect">
            <a:avLst/>
          </a:prstGeom>
        </p:spPr>
      </p:pic>
      <p:sp>
        <p:nvSpPr>
          <p:cNvPr id="38" name="TextBox 37">
            <a:extLst>
              <a:ext uri="{FF2B5EF4-FFF2-40B4-BE49-F238E27FC236}">
                <a16:creationId xmlns:a16="http://schemas.microsoft.com/office/drawing/2014/main" id="{05EC0636-5967-1671-6444-C9A472FDCC5D}"/>
              </a:ext>
            </a:extLst>
          </p:cNvPr>
          <p:cNvSpPr txBox="1"/>
          <p:nvPr/>
        </p:nvSpPr>
        <p:spPr>
          <a:xfrm>
            <a:off x="924921" y="7018398"/>
            <a:ext cx="5386553" cy="1015663"/>
          </a:xfrm>
          <a:prstGeom prst="rect">
            <a:avLst/>
          </a:prstGeom>
          <a:solidFill>
            <a:srgbClr val="92D050"/>
          </a:solidFill>
          <a:ln>
            <a:solidFill>
              <a:srgbClr val="00B050"/>
            </a:solidFill>
          </a:ln>
        </p:spPr>
        <p:txBody>
          <a:bodyPr wrap="square">
            <a:spAutoFit/>
          </a:bodyPr>
          <a:lstStyle/>
          <a:p>
            <a:pPr algn="just"/>
            <a:r>
              <a:rPr lang="vi-VN" sz="2000" dirty="0">
                <a:latin typeface="#9Slide03 Oswald ExtraLight" panose="00000300000000000000" pitchFamily="2" charset="0"/>
              </a:rPr>
              <a:t>Trình bày về một số ứng dụng liên quan đến công nghệ AI trong quản lí, sử dụng và bảo vệ tài nguyên thiên nhiên, môi trường ở nước ta </a:t>
            </a:r>
            <a:r>
              <a:rPr lang="en-US" sz="2000" dirty="0" err="1">
                <a:latin typeface="#9Slide03 Oswald ExtraLight" panose="00000300000000000000" pitchFamily="2" charset="0"/>
              </a:rPr>
              <a:t>bằng</a:t>
            </a:r>
            <a:r>
              <a:rPr lang="vi-VN" sz="2000" dirty="0">
                <a:latin typeface="#9Slide03 Oswald ExtraLight" panose="00000300000000000000" pitchFamily="2" charset="0"/>
              </a:rPr>
              <a:t> </a:t>
            </a:r>
            <a:r>
              <a:rPr lang="vi-VN" sz="2000" dirty="0" err="1">
                <a:latin typeface="#9Slide03 Oswald ExtraLight" panose="00000300000000000000" pitchFamily="2" charset="0"/>
              </a:rPr>
              <a:t>file</a:t>
            </a:r>
            <a:r>
              <a:rPr lang="vi-VN" sz="2000" dirty="0">
                <a:latin typeface="#9Slide03 Oswald ExtraLight" panose="00000300000000000000" pitchFamily="2" charset="0"/>
              </a:rPr>
              <a:t> </a:t>
            </a:r>
            <a:r>
              <a:rPr lang="vi-VN" sz="2000" dirty="0" err="1">
                <a:latin typeface="#9Slide03 Oswald ExtraLight" panose="00000300000000000000" pitchFamily="2" charset="0"/>
              </a:rPr>
              <a:t>word</a:t>
            </a:r>
            <a:r>
              <a:rPr lang="vi-VN" sz="2000" dirty="0">
                <a:latin typeface="#9Slide03 Oswald ExtraLight" panose="00000300000000000000" pitchFamily="2" charset="0"/>
              </a:rPr>
              <a:t> hoặc </a:t>
            </a:r>
            <a:r>
              <a:rPr lang="vi-VN" sz="2000" dirty="0" err="1">
                <a:latin typeface="#9Slide03 Oswald ExtraLight" panose="00000300000000000000" pitchFamily="2" charset="0"/>
              </a:rPr>
              <a:t>powerpoint</a:t>
            </a:r>
            <a:r>
              <a:rPr lang="vi-VN" sz="2000" dirty="0">
                <a:latin typeface="#9Slide03 Oswald ExtraLight" panose="00000300000000000000" pitchFamily="2" charset="0"/>
              </a:rPr>
              <a:t>.</a:t>
            </a:r>
          </a:p>
        </p:txBody>
      </p:sp>
      <p:pic>
        <p:nvPicPr>
          <p:cNvPr id="39" name="Graphic 38" descr="Right pointing backhand index with solid fill">
            <a:extLst>
              <a:ext uri="{FF2B5EF4-FFF2-40B4-BE49-F238E27FC236}">
                <a16:creationId xmlns:a16="http://schemas.microsoft.com/office/drawing/2014/main" id="{C924C28A-676F-554A-2BC1-D9A684D6227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54004" y="384349"/>
            <a:ext cx="509655" cy="509655"/>
          </a:xfrm>
          <a:prstGeom prst="rect">
            <a:avLst/>
          </a:prstGeom>
        </p:spPr>
      </p:pic>
      <p:pic>
        <p:nvPicPr>
          <p:cNvPr id="48" name="Picture 47" descr="A collection of garbage icons&#10;&#10;Description automatically generated">
            <a:extLst>
              <a:ext uri="{FF2B5EF4-FFF2-40B4-BE49-F238E27FC236}">
                <a16:creationId xmlns:a16="http://schemas.microsoft.com/office/drawing/2014/main" id="{7A5699FC-3FF4-F4E4-D9CC-06067424C85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2665182" y="1937200"/>
            <a:ext cx="1789522" cy="1777431"/>
          </a:xfrm>
          <a:prstGeom prst="rect">
            <a:avLst/>
          </a:prstGeom>
        </p:spPr>
      </p:pic>
      <p:pic>
        <p:nvPicPr>
          <p:cNvPr id="13" name="Picture 12" descr="A black and green floral design&#10;&#10;Description automatically generated">
            <a:extLst>
              <a:ext uri="{FF2B5EF4-FFF2-40B4-BE49-F238E27FC236}">
                <a16:creationId xmlns:a16="http://schemas.microsoft.com/office/drawing/2014/main" id="{60CCD848-33E0-BA5C-38FA-BD98D052BA25}"/>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695159" y="27684"/>
            <a:ext cx="5485798" cy="6802632"/>
          </a:xfrm>
          <a:prstGeom prst="rect">
            <a:avLst/>
          </a:prstGeom>
          <a:ln>
            <a:noFill/>
          </a:ln>
          <a:effectLst>
            <a:outerShdw blurRad="292100" dist="139700" dir="2700000" algn="tl" rotWithShape="0">
              <a:srgbClr val="333333">
                <a:alpha val="65000"/>
              </a:srgbClr>
            </a:outerShdw>
          </a:effectLst>
        </p:spPr>
      </p:pic>
      <p:pic>
        <p:nvPicPr>
          <p:cNvPr id="19" name="Picture 18" descr="A tree with colorful leaves and a person's head&#10;&#10;Description automatically generated">
            <a:extLst>
              <a:ext uri="{FF2B5EF4-FFF2-40B4-BE49-F238E27FC236}">
                <a16:creationId xmlns:a16="http://schemas.microsoft.com/office/drawing/2014/main" id="{C0C6AE85-929F-3765-799C-8BB25242997E}"/>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flipH="1">
            <a:off x="-90936" y="-149555"/>
            <a:ext cx="3097527" cy="3460308"/>
          </a:xfrm>
          <a:prstGeom prst="rect">
            <a:avLst/>
          </a:prstGeom>
          <a:ln>
            <a:noFill/>
          </a:ln>
          <a:effectLst>
            <a:outerShdw blurRad="292100" dist="139700" dir="2700000" algn="tl" rotWithShape="0">
              <a:srgbClr val="333333">
                <a:alpha val="65000"/>
              </a:srgbClr>
            </a:outerShdw>
          </a:effectLst>
        </p:spPr>
      </p:pic>
      <p:pic>
        <p:nvPicPr>
          <p:cNvPr id="25" name="Picture 24">
            <a:extLst>
              <a:ext uri="{FF2B5EF4-FFF2-40B4-BE49-F238E27FC236}">
                <a16:creationId xmlns:a16="http://schemas.microsoft.com/office/drawing/2014/main" id="{BC4471D4-228A-D265-6AA0-06F18993F104}"/>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989292" y="1937200"/>
            <a:ext cx="5189926" cy="378864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915474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6CCA5F46-5553-4A4C-90E2-C7F7754414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Shape 41">
            <a:extLst>
              <a:ext uri="{FF2B5EF4-FFF2-40B4-BE49-F238E27FC236}">
                <a16:creationId xmlns:a16="http://schemas.microsoft.com/office/drawing/2014/main" id="{2BCDFB46-A47A-44FB-B81C-4E91E78A79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27112" y="7367"/>
            <a:ext cx="5164636" cy="6343974"/>
          </a:xfrm>
          <a:custGeom>
            <a:avLst/>
            <a:gdLst>
              <a:gd name="connsiteX0" fmla="*/ 284254 w 5141057"/>
              <a:gd name="connsiteY0" fmla="*/ 0 h 6370414"/>
              <a:gd name="connsiteX1" fmla="*/ 5141057 w 5141057"/>
              <a:gd name="connsiteY1" fmla="*/ 0 h 6370414"/>
              <a:gd name="connsiteX2" fmla="*/ 5141057 w 5141057"/>
              <a:gd name="connsiteY2" fmla="*/ 6370414 h 6370414"/>
              <a:gd name="connsiteX3" fmla="*/ 0 w 5141057"/>
              <a:gd name="connsiteY3" fmla="*/ 6132100 h 6370414"/>
            </a:gdLst>
            <a:ahLst/>
            <a:cxnLst>
              <a:cxn ang="0">
                <a:pos x="connsiteX0" y="connsiteY0"/>
              </a:cxn>
              <a:cxn ang="0">
                <a:pos x="connsiteX1" y="connsiteY1"/>
              </a:cxn>
              <a:cxn ang="0">
                <a:pos x="connsiteX2" y="connsiteY2"/>
              </a:cxn>
              <a:cxn ang="0">
                <a:pos x="connsiteX3" y="connsiteY3"/>
              </a:cxn>
            </a:cxnLst>
            <a:rect l="l" t="t" r="r" b="b"/>
            <a:pathLst>
              <a:path w="5141057" h="6370414">
                <a:moveTo>
                  <a:pt x="284254" y="0"/>
                </a:moveTo>
                <a:lnTo>
                  <a:pt x="5141057" y="0"/>
                </a:lnTo>
                <a:lnTo>
                  <a:pt x="5141057" y="6370414"/>
                </a:lnTo>
                <a:lnTo>
                  <a:pt x="0" y="6132100"/>
                </a:lnTo>
                <a:close/>
              </a:path>
            </a:pathLst>
          </a:custGeom>
          <a:solidFill>
            <a:schemeClr val="tx1"/>
          </a:solidFill>
          <a:ln w="12700" cap="flat" cmpd="sng" algn="ctr">
            <a:noFill/>
            <a:prstDash val="solid"/>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Shape 43">
            <a:extLst>
              <a:ext uri="{FF2B5EF4-FFF2-40B4-BE49-F238E27FC236}">
                <a16:creationId xmlns:a16="http://schemas.microsoft.com/office/drawing/2014/main" id="{685023BE-075A-48F9-AA4D-F4AB0F6916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69616" y="7324"/>
            <a:ext cx="5022173" cy="6233689"/>
          </a:xfrm>
          <a:custGeom>
            <a:avLst/>
            <a:gdLst>
              <a:gd name="connsiteX0" fmla="*/ 274783 w 5022173"/>
              <a:gd name="connsiteY0" fmla="*/ 0 h 6233689"/>
              <a:gd name="connsiteX1" fmla="*/ 5022173 w 5022173"/>
              <a:gd name="connsiteY1" fmla="*/ 0 h 6233689"/>
              <a:gd name="connsiteX2" fmla="*/ 5022173 w 5022173"/>
              <a:gd name="connsiteY2" fmla="*/ 6233689 h 6233689"/>
              <a:gd name="connsiteX3" fmla="*/ 73182 w 5022173"/>
              <a:gd name="connsiteY3" fmla="*/ 6004299 h 6233689"/>
              <a:gd name="connsiteX4" fmla="*/ 73177 w 5022173"/>
              <a:gd name="connsiteY4" fmla="*/ 6004297 h 6233689"/>
              <a:gd name="connsiteX5" fmla="*/ 68992 w 5022173"/>
              <a:gd name="connsiteY5" fmla="*/ 6004105 h 6233689"/>
              <a:gd name="connsiteX6" fmla="*/ 29644 w 5022173"/>
              <a:gd name="connsiteY6" fmla="*/ 5999465 h 6233689"/>
              <a:gd name="connsiteX7" fmla="*/ 31 w 5022173"/>
              <a:gd name="connsiteY7" fmla="*/ 5966972 h 6233689"/>
              <a:gd name="connsiteX8" fmla="*/ 269783 w 5022173"/>
              <a:gd name="connsiteY8" fmla="*/ 103493 h 6233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22173" h="6233689">
                <a:moveTo>
                  <a:pt x="274783" y="0"/>
                </a:moveTo>
                <a:lnTo>
                  <a:pt x="5022173" y="0"/>
                </a:lnTo>
                <a:lnTo>
                  <a:pt x="5022173" y="6233689"/>
                </a:lnTo>
                <a:lnTo>
                  <a:pt x="73182" y="6004299"/>
                </a:lnTo>
                <a:cubicBezTo>
                  <a:pt x="73180" y="6004298"/>
                  <a:pt x="73179" y="6004297"/>
                  <a:pt x="73177" y="6004297"/>
                </a:cubicBezTo>
                <a:lnTo>
                  <a:pt x="68992" y="6004105"/>
                </a:lnTo>
                <a:lnTo>
                  <a:pt x="29644" y="5999465"/>
                </a:lnTo>
                <a:cubicBezTo>
                  <a:pt x="12514" y="5998623"/>
                  <a:pt x="-720" y="5984105"/>
                  <a:pt x="31" y="5966972"/>
                </a:cubicBezTo>
                <a:cubicBezTo>
                  <a:pt x="38867" y="5034763"/>
                  <a:pt x="189723" y="1765679"/>
                  <a:pt x="269783" y="103493"/>
                </a:cubicBezTo>
                <a:close/>
              </a:path>
            </a:pathLst>
          </a:custGeom>
          <a:blipFill>
            <a:blip r:embed="rId3"/>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4" name="Picture 33" descr="An abstract burst of blue and pink">
            <a:extLst>
              <a:ext uri="{FF2B5EF4-FFF2-40B4-BE49-F238E27FC236}">
                <a16:creationId xmlns:a16="http://schemas.microsoft.com/office/drawing/2014/main" id="{8FC0650C-8465-E11E-492F-88A04E2917D3}"/>
              </a:ext>
            </a:extLst>
          </p:cNvPr>
          <p:cNvPicPr>
            <a:picLocks noChangeAspect="1"/>
          </p:cNvPicPr>
          <p:nvPr/>
        </p:nvPicPr>
        <p:blipFill rotWithShape="1">
          <a:blip r:embed="rId4">
            <a:alphaModFix amt="83000"/>
          </a:blip>
          <a:srcRect l="28081" r="26601" b="-1"/>
          <a:stretch/>
        </p:blipFill>
        <p:spPr>
          <a:xfrm>
            <a:off x="7169582" y="2900"/>
            <a:ext cx="5022173" cy="6233689"/>
          </a:xfrm>
          <a:custGeom>
            <a:avLst/>
            <a:gdLst/>
            <a:ahLst/>
            <a:cxnLst/>
            <a:rect l="l" t="t" r="r" b="b"/>
            <a:pathLst>
              <a:path w="5022173" h="6233689">
                <a:moveTo>
                  <a:pt x="274783" y="0"/>
                </a:moveTo>
                <a:lnTo>
                  <a:pt x="5022173" y="0"/>
                </a:lnTo>
                <a:lnTo>
                  <a:pt x="5022173" y="6233689"/>
                </a:lnTo>
                <a:lnTo>
                  <a:pt x="73182" y="6004299"/>
                </a:lnTo>
                <a:cubicBezTo>
                  <a:pt x="73180" y="6004298"/>
                  <a:pt x="73179" y="6004297"/>
                  <a:pt x="73177" y="6004297"/>
                </a:cubicBezTo>
                <a:lnTo>
                  <a:pt x="68992" y="6004105"/>
                </a:lnTo>
                <a:lnTo>
                  <a:pt x="29644" y="5999465"/>
                </a:lnTo>
                <a:cubicBezTo>
                  <a:pt x="12514" y="5998623"/>
                  <a:pt x="-720" y="5984105"/>
                  <a:pt x="31" y="5966972"/>
                </a:cubicBezTo>
                <a:cubicBezTo>
                  <a:pt x="38867" y="5034763"/>
                  <a:pt x="189723" y="1765679"/>
                  <a:pt x="269783" y="103493"/>
                </a:cubicBezTo>
                <a:close/>
              </a:path>
            </a:pathLst>
          </a:custGeom>
        </p:spPr>
      </p:pic>
      <p:grpSp>
        <p:nvGrpSpPr>
          <p:cNvPr id="46" name="Group 45">
            <a:extLst>
              <a:ext uri="{FF2B5EF4-FFF2-40B4-BE49-F238E27FC236}">
                <a16:creationId xmlns:a16="http://schemas.microsoft.com/office/drawing/2014/main" id="{AFA28590-1451-41A5-ABA1-0A15AC778B0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47" name="Group 46">
              <a:extLst>
                <a:ext uri="{FF2B5EF4-FFF2-40B4-BE49-F238E27FC236}">
                  <a16:creationId xmlns:a16="http://schemas.microsoft.com/office/drawing/2014/main" id="{8BEEE9BC-DB83-4208-87CE-20E971DD705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49" name="Straight Connector 48">
                <a:extLst>
                  <a:ext uri="{FF2B5EF4-FFF2-40B4-BE49-F238E27FC236}">
                    <a16:creationId xmlns:a16="http://schemas.microsoft.com/office/drawing/2014/main" id="{1143D66A-27FC-4A4A-9ECE-1D99436EE9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93DBB820-E409-4643-9D6A-2367705AD7C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8" name="Oval 47">
              <a:extLst>
                <a:ext uri="{FF2B5EF4-FFF2-40B4-BE49-F238E27FC236}">
                  <a16:creationId xmlns:a16="http://schemas.microsoft.com/office/drawing/2014/main" id="{3E7B9CDB-B853-4730-9509-EDC9D364A7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 name="Freeform: Shape 51">
            <a:extLst>
              <a:ext uri="{FF2B5EF4-FFF2-40B4-BE49-F238E27FC236}">
                <a16:creationId xmlns:a16="http://schemas.microsoft.com/office/drawing/2014/main" id="{125B7551-1C7D-4658-BCED-58B8ACD49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1">
            <a:off x="3500400" y="3043282"/>
            <a:ext cx="6197109" cy="3817797"/>
          </a:xfrm>
          <a:custGeom>
            <a:avLst/>
            <a:gdLst>
              <a:gd name="connsiteX0" fmla="*/ 5968076 w 6144659"/>
              <a:gd name="connsiteY0" fmla="*/ 0 h 3794675"/>
              <a:gd name="connsiteX1" fmla="*/ 6144659 w 6144659"/>
              <a:gd name="connsiteY1" fmla="*/ 3794675 h 3794675"/>
              <a:gd name="connsiteX2" fmla="*/ 163659 w 6144659"/>
              <a:gd name="connsiteY2" fmla="*/ 3794675 h 3794675"/>
              <a:gd name="connsiteX3" fmla="*/ 0 w 6144659"/>
              <a:gd name="connsiteY3" fmla="*/ 277720 h 3794675"/>
            </a:gdLst>
            <a:ahLst/>
            <a:cxnLst>
              <a:cxn ang="0">
                <a:pos x="connsiteX0" y="connsiteY0"/>
              </a:cxn>
              <a:cxn ang="0">
                <a:pos x="connsiteX1" y="connsiteY1"/>
              </a:cxn>
              <a:cxn ang="0">
                <a:pos x="connsiteX2" y="connsiteY2"/>
              </a:cxn>
              <a:cxn ang="0">
                <a:pos x="connsiteX3" y="connsiteY3"/>
              </a:cxn>
            </a:cxnLst>
            <a:rect l="l" t="t" r="r" b="b"/>
            <a:pathLst>
              <a:path w="6144659" h="3794675">
                <a:moveTo>
                  <a:pt x="5968076" y="0"/>
                </a:moveTo>
                <a:lnTo>
                  <a:pt x="6144659" y="3794675"/>
                </a:lnTo>
                <a:lnTo>
                  <a:pt x="163659" y="3794675"/>
                </a:lnTo>
                <a:lnTo>
                  <a:pt x="0" y="277720"/>
                </a:lnTo>
                <a:close/>
              </a:path>
            </a:pathLst>
          </a:custGeom>
          <a:solidFill>
            <a:schemeClr val="tx1"/>
          </a:solidFill>
          <a:ln w="12700" cap="flat" cmpd="sng" algn="ctr">
            <a:noFill/>
            <a:prstDash val="solid"/>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Shape 53">
            <a:extLst>
              <a:ext uri="{FF2B5EF4-FFF2-40B4-BE49-F238E27FC236}">
                <a16:creationId xmlns:a16="http://schemas.microsoft.com/office/drawing/2014/main" id="{BBC175B8-2B15-4634-9CD6-D689B85683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54285" y="3187672"/>
            <a:ext cx="5917892" cy="3680145"/>
          </a:xfrm>
          <a:custGeom>
            <a:avLst/>
            <a:gdLst>
              <a:gd name="connsiteX0" fmla="*/ 5724805 w 5917892"/>
              <a:gd name="connsiteY0" fmla="*/ 0 h 3680145"/>
              <a:gd name="connsiteX1" fmla="*/ 5744972 w 5917892"/>
              <a:gd name="connsiteY1" fmla="*/ 18158 h 3680145"/>
              <a:gd name="connsiteX2" fmla="*/ 5748195 w 5917892"/>
              <a:gd name="connsiteY2" fmla="*/ 33784 h 3680145"/>
              <a:gd name="connsiteX3" fmla="*/ 5917892 w 5917892"/>
              <a:gd name="connsiteY3" fmla="*/ 3680145 h 3680145"/>
              <a:gd name="connsiteX4" fmla="*/ 155780 w 5917892"/>
              <a:gd name="connsiteY4" fmla="*/ 3680145 h 3680145"/>
              <a:gd name="connsiteX5" fmla="*/ 40 w 5917892"/>
              <a:gd name="connsiteY5" fmla="*/ 301259 h 3680145"/>
              <a:gd name="connsiteX6" fmla="*/ 17835 w 5917892"/>
              <a:gd name="connsiteY6" fmla="*/ 272084 h 3680145"/>
              <a:gd name="connsiteX7" fmla="*/ 886427 w 5917892"/>
              <a:gd name="connsiteY7" fmla="*/ 231665 h 3680145"/>
              <a:gd name="connsiteX8" fmla="*/ 914409 w 5917892"/>
              <a:gd name="connsiteY8" fmla="*/ 222387 h 3680145"/>
              <a:gd name="connsiteX9" fmla="*/ 943941 w 5917892"/>
              <a:gd name="connsiteY9" fmla="*/ 228989 h 3680145"/>
              <a:gd name="connsiteX10" fmla="*/ 1332556 w 5917892"/>
              <a:gd name="connsiteY10" fmla="*/ 210905 h 3680145"/>
              <a:gd name="connsiteX11" fmla="*/ 1384141 w 5917892"/>
              <a:gd name="connsiteY11" fmla="*/ 208505 h 3680145"/>
              <a:gd name="connsiteX12" fmla="*/ 1412557 w 5917892"/>
              <a:gd name="connsiteY12" fmla="*/ 198681 h 3680145"/>
              <a:gd name="connsiteX13" fmla="*/ 1441563 w 5917892"/>
              <a:gd name="connsiteY13" fmla="*/ 187588 h 3680145"/>
              <a:gd name="connsiteX14" fmla="*/ 1469754 w 5917892"/>
              <a:gd name="connsiteY14" fmla="*/ 182077 h 3680145"/>
              <a:gd name="connsiteX15" fmla="*/ 1491576 w 5917892"/>
              <a:gd name="connsiteY15" fmla="*/ 180409 h 3680145"/>
              <a:gd name="connsiteX16" fmla="*/ 1514738 w 5917892"/>
              <a:gd name="connsiteY16" fmla="*/ 185081 h 3680145"/>
              <a:gd name="connsiteX17" fmla="*/ 1530081 w 5917892"/>
              <a:gd name="connsiteY17" fmla="*/ 181975 h 3680145"/>
              <a:gd name="connsiteX18" fmla="*/ 1559150 w 5917892"/>
              <a:gd name="connsiteY18" fmla="*/ 186783 h 3680145"/>
              <a:gd name="connsiteX19" fmla="*/ 1601519 w 5917892"/>
              <a:gd name="connsiteY19" fmla="*/ 190486 h 3680145"/>
              <a:gd name="connsiteX20" fmla="*/ 1630785 w 5917892"/>
              <a:gd name="connsiteY20" fmla="*/ 195174 h 3680145"/>
              <a:gd name="connsiteX21" fmla="*/ 1636460 w 5917892"/>
              <a:gd name="connsiteY21" fmla="*/ 196763 h 3680145"/>
              <a:gd name="connsiteX22" fmla="*/ 1826119 w 5917892"/>
              <a:gd name="connsiteY22" fmla="*/ 187937 h 3680145"/>
              <a:gd name="connsiteX23" fmla="*/ 1840014 w 5917892"/>
              <a:gd name="connsiteY23" fmla="*/ 185220 h 3680145"/>
              <a:gd name="connsiteX24" fmla="*/ 1887310 w 5917892"/>
              <a:gd name="connsiteY24" fmla="*/ 185090 h 3680145"/>
              <a:gd name="connsiteX25" fmla="*/ 1894034 w 5917892"/>
              <a:gd name="connsiteY25" fmla="*/ 181957 h 3680145"/>
              <a:gd name="connsiteX26" fmla="*/ 1940312 w 5917892"/>
              <a:gd name="connsiteY26" fmla="*/ 182623 h 3680145"/>
              <a:gd name="connsiteX27" fmla="*/ 1990761 w 5917892"/>
              <a:gd name="connsiteY27" fmla="*/ 177879 h 3680145"/>
              <a:gd name="connsiteX28" fmla="*/ 1994237 w 5917892"/>
              <a:gd name="connsiteY28" fmla="*/ 171280 h 3680145"/>
              <a:gd name="connsiteX29" fmla="*/ 2005300 w 5917892"/>
              <a:gd name="connsiteY29" fmla="*/ 170201 h 3680145"/>
              <a:gd name="connsiteX30" fmla="*/ 2022762 w 5917892"/>
              <a:gd name="connsiteY30" fmla="*/ 169512 h 3680145"/>
              <a:gd name="connsiteX31" fmla="*/ 2062178 w 5917892"/>
              <a:gd name="connsiteY31" fmla="*/ 174434 h 368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917892" h="3680145">
                <a:moveTo>
                  <a:pt x="5724805" y="0"/>
                </a:moveTo>
                <a:cubicBezTo>
                  <a:pt x="5736171" y="5837"/>
                  <a:pt x="5738035" y="7501"/>
                  <a:pt x="5744972" y="18158"/>
                </a:cubicBezTo>
                <a:lnTo>
                  <a:pt x="5748195" y="33784"/>
                </a:lnTo>
                <a:lnTo>
                  <a:pt x="5917892" y="3680145"/>
                </a:lnTo>
                <a:lnTo>
                  <a:pt x="155780" y="3680145"/>
                </a:lnTo>
                <a:lnTo>
                  <a:pt x="40" y="301259"/>
                </a:lnTo>
                <a:cubicBezTo>
                  <a:pt x="-627" y="285638"/>
                  <a:pt x="7315" y="272614"/>
                  <a:pt x="17835" y="272084"/>
                </a:cubicBezTo>
                <a:lnTo>
                  <a:pt x="886427" y="231665"/>
                </a:lnTo>
                <a:lnTo>
                  <a:pt x="914409" y="222387"/>
                </a:lnTo>
                <a:cubicBezTo>
                  <a:pt x="930337" y="221997"/>
                  <a:pt x="934096" y="226788"/>
                  <a:pt x="943941" y="228989"/>
                </a:cubicBezTo>
                <a:lnTo>
                  <a:pt x="1332556" y="210905"/>
                </a:lnTo>
                <a:lnTo>
                  <a:pt x="1384141" y="208505"/>
                </a:lnTo>
                <a:lnTo>
                  <a:pt x="1412557" y="198681"/>
                </a:lnTo>
                <a:cubicBezTo>
                  <a:pt x="1424464" y="204924"/>
                  <a:pt x="1432323" y="191268"/>
                  <a:pt x="1441563" y="187588"/>
                </a:cubicBezTo>
                <a:lnTo>
                  <a:pt x="1469754" y="182077"/>
                </a:lnTo>
                <a:cubicBezTo>
                  <a:pt x="1477028" y="181521"/>
                  <a:pt x="1484302" y="180965"/>
                  <a:pt x="1491576" y="180409"/>
                </a:cubicBezTo>
                <a:lnTo>
                  <a:pt x="1514738" y="185081"/>
                </a:lnTo>
                <a:cubicBezTo>
                  <a:pt x="1521156" y="185341"/>
                  <a:pt x="1522680" y="181692"/>
                  <a:pt x="1530081" y="181975"/>
                </a:cubicBezTo>
                <a:lnTo>
                  <a:pt x="1559150" y="186783"/>
                </a:lnTo>
                <a:lnTo>
                  <a:pt x="1601519" y="190486"/>
                </a:lnTo>
                <a:lnTo>
                  <a:pt x="1630785" y="195174"/>
                </a:lnTo>
                <a:lnTo>
                  <a:pt x="1636460" y="196763"/>
                </a:lnTo>
                <a:lnTo>
                  <a:pt x="1826119" y="187937"/>
                </a:lnTo>
                <a:lnTo>
                  <a:pt x="1840014" y="185220"/>
                </a:lnTo>
                <a:lnTo>
                  <a:pt x="1887310" y="185090"/>
                </a:lnTo>
                <a:lnTo>
                  <a:pt x="1894034" y="181957"/>
                </a:lnTo>
                <a:lnTo>
                  <a:pt x="1940312" y="182623"/>
                </a:lnTo>
                <a:cubicBezTo>
                  <a:pt x="1955575" y="181514"/>
                  <a:pt x="1982085" y="180910"/>
                  <a:pt x="1990761" y="177879"/>
                </a:cubicBezTo>
                <a:lnTo>
                  <a:pt x="1994237" y="171280"/>
                </a:lnTo>
                <a:lnTo>
                  <a:pt x="2005300" y="170201"/>
                </a:lnTo>
                <a:cubicBezTo>
                  <a:pt x="2006133" y="170655"/>
                  <a:pt x="2022101" y="169501"/>
                  <a:pt x="2022762" y="169512"/>
                </a:cubicBezTo>
                <a:lnTo>
                  <a:pt x="2062178" y="174434"/>
                </a:lnTo>
                <a:close/>
              </a:path>
            </a:pathLst>
          </a:custGeom>
          <a:blipFill>
            <a:blip r:embed="rId3"/>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Shape 55">
            <a:extLst>
              <a:ext uri="{FF2B5EF4-FFF2-40B4-BE49-F238E27FC236}">
                <a16:creationId xmlns:a16="http://schemas.microsoft.com/office/drawing/2014/main" id="{7C3B672F-B270-4078-B2A5-9DEE6C4308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524361">
            <a:off x="10310148" y="5420789"/>
            <a:ext cx="444795" cy="1535858"/>
          </a:xfrm>
          <a:custGeom>
            <a:avLst/>
            <a:gdLst>
              <a:gd name="connsiteX0" fmla="*/ 0 w 555597"/>
              <a:gd name="connsiteY0" fmla="*/ 83880 h 1999290"/>
              <a:gd name="connsiteX1" fmla="*/ 49282 w 555597"/>
              <a:gd name="connsiteY1" fmla="*/ 71215 h 1999290"/>
              <a:gd name="connsiteX2" fmla="*/ 174397 w 555597"/>
              <a:gd name="connsiteY2" fmla="*/ 45224 h 1999290"/>
              <a:gd name="connsiteX3" fmla="*/ 242049 w 555597"/>
              <a:gd name="connsiteY3" fmla="*/ 54744 h 1999290"/>
              <a:gd name="connsiteX4" fmla="*/ 326503 w 555597"/>
              <a:gd name="connsiteY4" fmla="*/ 39434 h 1999290"/>
              <a:gd name="connsiteX5" fmla="*/ 343350 w 555597"/>
              <a:gd name="connsiteY5" fmla="*/ 40491 h 1999290"/>
              <a:gd name="connsiteX6" fmla="*/ 349790 w 555597"/>
              <a:gd name="connsiteY6" fmla="*/ 52348 h 1999290"/>
              <a:gd name="connsiteX7" fmla="*/ 355722 w 555597"/>
              <a:gd name="connsiteY7" fmla="*/ 54552 h 1999290"/>
              <a:gd name="connsiteX8" fmla="*/ 374741 w 555597"/>
              <a:gd name="connsiteY8" fmla="*/ 39676 h 1999290"/>
              <a:gd name="connsiteX9" fmla="*/ 469664 w 555597"/>
              <a:gd name="connsiteY9" fmla="*/ 48453 h 1999290"/>
              <a:gd name="connsiteX10" fmla="*/ 521607 w 555597"/>
              <a:gd name="connsiteY10" fmla="*/ 10408 h 1999290"/>
              <a:gd name="connsiteX11" fmla="*/ 555597 w 555597"/>
              <a:gd name="connsiteY11" fmla="*/ 0 h 1999290"/>
              <a:gd name="connsiteX12" fmla="*/ 555597 w 555597"/>
              <a:gd name="connsiteY12" fmla="*/ 1995494 h 1999290"/>
              <a:gd name="connsiteX13" fmla="*/ 537215 w 555597"/>
              <a:gd name="connsiteY13" fmla="*/ 1991185 h 1999290"/>
              <a:gd name="connsiteX14" fmla="*/ 479386 w 555597"/>
              <a:gd name="connsiteY14" fmla="*/ 1992931 h 1999290"/>
              <a:gd name="connsiteX15" fmla="*/ 462617 w 555597"/>
              <a:gd name="connsiteY15" fmla="*/ 1999290 h 1999290"/>
              <a:gd name="connsiteX16" fmla="*/ 420522 w 555597"/>
              <a:gd name="connsiteY16" fmla="*/ 1999290 h 1999290"/>
              <a:gd name="connsiteX17" fmla="*/ 382909 w 555597"/>
              <a:gd name="connsiteY17" fmla="*/ 1988738 h 1999290"/>
              <a:gd name="connsiteX18" fmla="*/ 295360 w 555597"/>
              <a:gd name="connsiteY18" fmla="*/ 1977122 h 1999290"/>
              <a:gd name="connsiteX19" fmla="*/ 256969 w 555597"/>
              <a:gd name="connsiteY19" fmla="*/ 1970444 h 1999290"/>
              <a:gd name="connsiteX20" fmla="*/ 227096 w 555597"/>
              <a:gd name="connsiteY20" fmla="*/ 1951548 h 1999290"/>
              <a:gd name="connsiteX21" fmla="*/ 222890 w 555597"/>
              <a:gd name="connsiteY21" fmla="*/ 1935696 h 1999290"/>
              <a:gd name="connsiteX22" fmla="*/ 202274 w 555597"/>
              <a:gd name="connsiteY22" fmla="*/ 1929911 h 1999290"/>
              <a:gd name="connsiteX23" fmla="*/ 197448 w 555597"/>
              <a:gd name="connsiteY23" fmla="*/ 1925621 h 1999290"/>
              <a:gd name="connsiteX24" fmla="*/ 169099 w 555597"/>
              <a:gd name="connsiteY24" fmla="*/ 1903786 h 1999290"/>
              <a:gd name="connsiteX25" fmla="*/ 92344 w 555597"/>
              <a:gd name="connsiteY25" fmla="*/ 1925464 h 1999290"/>
              <a:gd name="connsiteX26" fmla="*/ 11266 w 555597"/>
              <a:gd name="connsiteY26" fmla="*/ 1895947 h 1999290"/>
              <a:gd name="connsiteX27" fmla="*/ 0 w 555597"/>
              <a:gd name="connsiteY27" fmla="*/ 1893933 h 1999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55597" h="1999290">
                <a:moveTo>
                  <a:pt x="0" y="83880"/>
                </a:moveTo>
                <a:lnTo>
                  <a:pt x="49282" y="71215"/>
                </a:lnTo>
                <a:cubicBezTo>
                  <a:pt x="91656" y="63184"/>
                  <a:pt x="135655" y="58277"/>
                  <a:pt x="174397" y="45224"/>
                </a:cubicBezTo>
                <a:cubicBezTo>
                  <a:pt x="225837" y="94025"/>
                  <a:pt x="195077" y="47856"/>
                  <a:pt x="242049" y="54744"/>
                </a:cubicBezTo>
                <a:lnTo>
                  <a:pt x="326503" y="39434"/>
                </a:lnTo>
                <a:lnTo>
                  <a:pt x="343350" y="40491"/>
                </a:lnTo>
                <a:lnTo>
                  <a:pt x="349790" y="52348"/>
                </a:lnTo>
                <a:lnTo>
                  <a:pt x="355722" y="54552"/>
                </a:lnTo>
                <a:lnTo>
                  <a:pt x="374741" y="39676"/>
                </a:lnTo>
                <a:cubicBezTo>
                  <a:pt x="402796" y="31662"/>
                  <a:pt x="441033" y="50452"/>
                  <a:pt x="469664" y="48453"/>
                </a:cubicBezTo>
                <a:cubicBezTo>
                  <a:pt x="478380" y="29604"/>
                  <a:pt x="496522" y="19255"/>
                  <a:pt x="521607" y="10408"/>
                </a:cubicBezTo>
                <a:lnTo>
                  <a:pt x="555597" y="0"/>
                </a:lnTo>
                <a:lnTo>
                  <a:pt x="555597" y="1995494"/>
                </a:lnTo>
                <a:lnTo>
                  <a:pt x="537215" y="1991185"/>
                </a:lnTo>
                <a:cubicBezTo>
                  <a:pt x="514565" y="1988101"/>
                  <a:pt x="490837" y="1988688"/>
                  <a:pt x="479386" y="1992931"/>
                </a:cubicBezTo>
                <a:lnTo>
                  <a:pt x="462617" y="1999290"/>
                </a:lnTo>
                <a:lnTo>
                  <a:pt x="420522" y="1999290"/>
                </a:lnTo>
                <a:lnTo>
                  <a:pt x="382909" y="1988738"/>
                </a:lnTo>
                <a:cubicBezTo>
                  <a:pt x="350860" y="1976654"/>
                  <a:pt x="320299" y="1963332"/>
                  <a:pt x="295360" y="1977122"/>
                </a:cubicBezTo>
                <a:cubicBezTo>
                  <a:pt x="281004" y="1978006"/>
                  <a:pt x="268406" y="1975325"/>
                  <a:pt x="256969" y="1970444"/>
                </a:cubicBezTo>
                <a:lnTo>
                  <a:pt x="227096" y="1951548"/>
                </a:lnTo>
                <a:lnTo>
                  <a:pt x="222890" y="1935696"/>
                </a:lnTo>
                <a:lnTo>
                  <a:pt x="202274" y="1929911"/>
                </a:lnTo>
                <a:lnTo>
                  <a:pt x="197448" y="1925621"/>
                </a:lnTo>
                <a:cubicBezTo>
                  <a:pt x="188240" y="1917376"/>
                  <a:pt x="178991" y="1909643"/>
                  <a:pt x="169099" y="1903786"/>
                </a:cubicBezTo>
                <a:cubicBezTo>
                  <a:pt x="158518" y="1969055"/>
                  <a:pt x="83191" y="1864739"/>
                  <a:pt x="92344" y="1925464"/>
                </a:cubicBezTo>
                <a:cubicBezTo>
                  <a:pt x="36140" y="1904645"/>
                  <a:pt x="59596" y="1967908"/>
                  <a:pt x="11266" y="1895947"/>
                </a:cubicBezTo>
                <a:lnTo>
                  <a:pt x="0" y="1893933"/>
                </a:lnTo>
                <a:close/>
              </a:path>
            </a:pathLst>
          </a:custGeom>
          <a:blipFill dpi="0" rotWithShape="1">
            <a:blip r:embed="rId5">
              <a:alphaModFix amt="84000"/>
            </a:blip>
            <a:srcRect/>
            <a:tile tx="0" ty="0" sx="100000" sy="100000" flip="none" algn="tl"/>
          </a:blipFill>
          <a:ln>
            <a:noFill/>
          </a:ln>
          <a:effectLst>
            <a:outerShdw blurRad="63500" dist="12700" dir="8100000" algn="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descr="Image result for Khởi động">
            <a:extLst>
              <a:ext uri="{FF2B5EF4-FFF2-40B4-BE49-F238E27FC236}">
                <a16:creationId xmlns:a16="http://schemas.microsoft.com/office/drawing/2014/main" id="{D838D52D-D467-8EFE-5305-7CA2138FCA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11510" b="11409"/>
          <a:stretch>
            <a:fillRect/>
          </a:stretch>
        </p:blipFill>
        <p:spPr bwMode="auto">
          <a:xfrm>
            <a:off x="-257116" y="-65999"/>
            <a:ext cx="3841907" cy="1149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ubtitle 2">
            <a:extLst>
              <a:ext uri="{FF2B5EF4-FFF2-40B4-BE49-F238E27FC236}">
                <a16:creationId xmlns:a16="http://schemas.microsoft.com/office/drawing/2014/main" id="{617FD9E0-EB3F-0209-1A3F-B8E6F87F3658}"/>
              </a:ext>
            </a:extLst>
          </p:cNvPr>
          <p:cNvSpPr>
            <a:spLocks noGrp="1"/>
          </p:cNvSpPr>
          <p:nvPr>
            <p:ph type="subTitle" idx="4294967295"/>
          </p:nvPr>
        </p:nvSpPr>
        <p:spPr>
          <a:xfrm>
            <a:off x="1363635" y="744166"/>
            <a:ext cx="4524148" cy="2654882"/>
          </a:xfrm>
          <a:prstGeom prst="rect">
            <a:avLst/>
          </a:prstGeom>
        </p:spPr>
        <p:txBody>
          <a:bodyPr>
            <a:normAutofit fontScale="92500"/>
          </a:bodyPr>
          <a:lstStyle/>
          <a:p>
            <a:r>
              <a:rPr lang="en-US" sz="13700" dirty="0">
                <a:effectLst/>
                <a:latin typeface="Times New Roman" panose="02020603050405020304" pitchFamily="18" charset="0"/>
                <a:ea typeface="Cambria" panose="02040503050406030204" pitchFamily="18" charset="0"/>
              </a:rPr>
              <a:t>“</a:t>
            </a:r>
            <a:r>
              <a:rPr lang="en-US" sz="9800" dirty="0">
                <a:effectLst/>
                <a:latin typeface="#9Slide07 IcielBC Cubano Normal" panose="00000500000000000000" pitchFamily="2" charset="0"/>
                <a:ea typeface="Cambria" panose="02040503050406030204" pitchFamily="18" charset="0"/>
              </a:rPr>
              <a:t>60</a:t>
            </a:r>
            <a:r>
              <a:rPr lang="en-US" sz="4000" dirty="0">
                <a:effectLst/>
                <a:latin typeface="#9Slide07 IcielBC Cubano Normal" panose="00000500000000000000" pitchFamily="2" charset="0"/>
                <a:ea typeface="Cambria" panose="02040503050406030204" pitchFamily="18" charset="0"/>
              </a:rPr>
              <a:t>S</a:t>
            </a:r>
            <a:r>
              <a:rPr lang="en-US" sz="1200" dirty="0">
                <a:effectLst/>
                <a:latin typeface="Times New Roman" panose="02020603050405020304" pitchFamily="18" charset="0"/>
                <a:ea typeface="Cambria" panose="02040503050406030204" pitchFamily="18" charset="0"/>
              </a:rPr>
              <a:t> </a:t>
            </a:r>
            <a:r>
              <a:rPr lang="en-US" sz="4800" dirty="0" err="1">
                <a:solidFill>
                  <a:srgbClr val="AD1C5A"/>
                </a:solidFill>
                <a:effectLst/>
                <a:latin typeface="#9Slide05 Motion Picture" panose="02000000000000000000" pitchFamily="2" charset="0"/>
                <a:ea typeface="Cambria" panose="02040503050406030204" pitchFamily="18" charset="0"/>
              </a:rPr>
              <a:t>thử</a:t>
            </a:r>
            <a:r>
              <a:rPr lang="en-US" sz="4800" dirty="0">
                <a:solidFill>
                  <a:srgbClr val="AD1C5A"/>
                </a:solidFill>
                <a:effectLst/>
                <a:latin typeface="#9Slide05 Motion Picture" panose="02000000000000000000" pitchFamily="2" charset="0"/>
                <a:ea typeface="Cambria" panose="02040503050406030204" pitchFamily="18" charset="0"/>
              </a:rPr>
              <a:t> </a:t>
            </a:r>
            <a:r>
              <a:rPr lang="en-US" sz="4800" dirty="0" err="1">
                <a:solidFill>
                  <a:srgbClr val="AD1C5A"/>
                </a:solidFill>
                <a:effectLst/>
                <a:latin typeface="#9Slide05 Motion Picture" panose="02000000000000000000" pitchFamily="2" charset="0"/>
                <a:ea typeface="Cambria" panose="02040503050406030204" pitchFamily="18" charset="0"/>
              </a:rPr>
              <a:t>thách</a:t>
            </a:r>
            <a:r>
              <a:rPr lang="en-US" sz="4800" dirty="0">
                <a:effectLst/>
                <a:latin typeface="#9Slide05 Motion Picture" panose="02000000000000000000" pitchFamily="2" charset="0"/>
                <a:ea typeface="Cambria" panose="02040503050406030204" pitchFamily="18" charset="0"/>
              </a:rPr>
              <a:t>”</a:t>
            </a:r>
            <a:endParaRPr lang="en-US" sz="1100" dirty="0">
              <a:latin typeface="#9Slide05 Motion Picture" panose="02000000000000000000" pitchFamily="2" charset="0"/>
            </a:endParaRPr>
          </a:p>
        </p:txBody>
      </p:sp>
      <p:sp>
        <p:nvSpPr>
          <p:cNvPr id="9" name="TextBox 8">
            <a:extLst>
              <a:ext uri="{FF2B5EF4-FFF2-40B4-BE49-F238E27FC236}">
                <a16:creationId xmlns:a16="http://schemas.microsoft.com/office/drawing/2014/main" id="{3774925D-44C1-79C8-BD62-4FB80B07CA16}"/>
              </a:ext>
            </a:extLst>
          </p:cNvPr>
          <p:cNvSpPr txBox="1"/>
          <p:nvPr/>
        </p:nvSpPr>
        <p:spPr>
          <a:xfrm rot="21426804">
            <a:off x="3738257" y="3757374"/>
            <a:ext cx="5889620" cy="2127314"/>
          </a:xfrm>
          <a:prstGeom prst="rect">
            <a:avLst/>
          </a:prstGeom>
          <a:noFill/>
        </p:spPr>
        <p:txBody>
          <a:bodyPr wrap="square">
            <a:spAutoFit/>
          </a:bodyPr>
          <a:lstStyle/>
          <a:p>
            <a:pPr marL="285750" indent="-285750">
              <a:lnSpc>
                <a:spcPct val="150000"/>
              </a:lnSpc>
              <a:buFont typeface="Courier New" panose="02070309020205020404" pitchFamily="49" charset="0"/>
              <a:buChar char="o"/>
            </a:pPr>
            <a:r>
              <a:rPr lang="vi-VN" dirty="0">
                <a:solidFill>
                  <a:schemeClr val="bg1"/>
                </a:solidFill>
                <a:latin typeface="#9Slide03 Oswald Light" panose="00000400000000000000" pitchFamily="2" charset="0"/>
              </a:rPr>
              <a:t>2 HS cùng bàn </a:t>
            </a:r>
            <a:r>
              <a:rPr lang="en-US" dirty="0">
                <a:solidFill>
                  <a:schemeClr val="bg1"/>
                </a:solidFill>
                <a:latin typeface="#9Slide03 Oswald Light" panose="00000400000000000000" pitchFamily="2" charset="0"/>
                <a:sym typeface="Wingdings" panose="05000000000000000000" pitchFamily="2" charset="2"/>
              </a:rPr>
              <a:t> </a:t>
            </a:r>
            <a:r>
              <a:rPr lang="vi-VN" dirty="0">
                <a:solidFill>
                  <a:schemeClr val="bg1"/>
                </a:solidFill>
                <a:latin typeface="#9Slide03 Oswald Light" panose="00000400000000000000" pitchFamily="2" charset="0"/>
              </a:rPr>
              <a:t>1 đội.</a:t>
            </a:r>
          </a:p>
          <a:p>
            <a:pPr marL="285750" indent="-285750">
              <a:lnSpc>
                <a:spcPct val="150000"/>
              </a:lnSpc>
              <a:buFont typeface="Courier New" panose="02070309020205020404" pitchFamily="49" charset="0"/>
              <a:buChar char="o"/>
            </a:pPr>
            <a:r>
              <a:rPr lang="en-US" u="sng" dirty="0">
                <a:solidFill>
                  <a:schemeClr val="bg1"/>
                </a:solidFill>
                <a:latin typeface="#9Slide03 Oswald Light" panose="00000400000000000000" pitchFamily="2" charset="0"/>
              </a:rPr>
              <a:t>L</a:t>
            </a:r>
            <a:r>
              <a:rPr lang="vi-VN" u="sng" dirty="0" err="1">
                <a:solidFill>
                  <a:schemeClr val="bg1"/>
                </a:solidFill>
                <a:latin typeface="#9Slide03 Oswald Light" panose="00000400000000000000" pitchFamily="2" charset="0"/>
              </a:rPr>
              <a:t>uật</a:t>
            </a:r>
            <a:r>
              <a:rPr lang="vi-VN" u="sng" dirty="0">
                <a:solidFill>
                  <a:schemeClr val="bg1"/>
                </a:solidFill>
                <a:latin typeface="#9Slide03 Oswald Light" panose="00000400000000000000" pitchFamily="2" charset="0"/>
              </a:rPr>
              <a:t> chơi</a:t>
            </a:r>
            <a:r>
              <a:rPr lang="vi-VN" dirty="0">
                <a:solidFill>
                  <a:schemeClr val="bg1"/>
                </a:solidFill>
                <a:latin typeface="#9Slide03 Oswald Light" panose="00000400000000000000" pitchFamily="2" charset="0"/>
              </a:rPr>
              <a:t>: Trong </a:t>
            </a:r>
            <a:r>
              <a:rPr lang="vi-VN" b="1" dirty="0">
                <a:solidFill>
                  <a:srgbClr val="FFFF00"/>
                </a:solidFill>
                <a:latin typeface="#9Slide03 Oswald Light" panose="00000400000000000000" pitchFamily="2" charset="0"/>
              </a:rPr>
              <a:t>60</a:t>
            </a:r>
            <a:r>
              <a:rPr lang="vi-VN" dirty="0">
                <a:solidFill>
                  <a:schemeClr val="bg1"/>
                </a:solidFill>
                <a:latin typeface="#9Slide03 Oswald Light" panose="00000400000000000000" pitchFamily="2" charset="0"/>
              </a:rPr>
              <a:t> giây, </a:t>
            </a:r>
            <a:r>
              <a:rPr lang="en-US" dirty="0" err="1">
                <a:solidFill>
                  <a:schemeClr val="bg1"/>
                </a:solidFill>
                <a:latin typeface="#9Slide03 Oswald Light" panose="00000400000000000000" pitchFamily="2" charset="0"/>
              </a:rPr>
              <a:t>mỗi</a:t>
            </a:r>
            <a:r>
              <a:rPr lang="vi-VN" dirty="0">
                <a:solidFill>
                  <a:schemeClr val="bg1"/>
                </a:solidFill>
                <a:latin typeface="#9Slide03 Oswald Light" panose="00000400000000000000" pitchFamily="2" charset="0"/>
              </a:rPr>
              <a:t> cặp viết ra từ/cụm từ khóa liên quan đến chủ đề. Cặp nào được nhiều từ khóa hợp lệ nhất sẽ chiến thắng.</a:t>
            </a:r>
          </a:p>
          <a:p>
            <a:pPr marL="285750" indent="-285750">
              <a:lnSpc>
                <a:spcPct val="150000"/>
              </a:lnSpc>
              <a:buFont typeface="Courier New" panose="02070309020205020404" pitchFamily="49" charset="0"/>
              <a:buChar char="o"/>
            </a:pPr>
            <a:r>
              <a:rPr lang="vi-VN" dirty="0">
                <a:solidFill>
                  <a:schemeClr val="bg1"/>
                </a:solidFill>
                <a:latin typeface="#9Slide03 Oswald Light" panose="00000400000000000000" pitchFamily="2" charset="0"/>
              </a:rPr>
              <a:t>Chủ đề: </a:t>
            </a:r>
            <a:r>
              <a:rPr lang="vi-VN" dirty="0">
                <a:solidFill>
                  <a:srgbClr val="FFFF00"/>
                </a:solidFill>
                <a:latin typeface="#9Slide03 Oswald Light" panose="00000400000000000000" pitchFamily="2" charset="0"/>
              </a:rPr>
              <a:t>TÀI NGUYÊN THIÊN NHIÊN VIỆT NAM</a:t>
            </a:r>
            <a:r>
              <a:rPr lang="vi-VN" dirty="0">
                <a:solidFill>
                  <a:schemeClr val="bg1"/>
                </a:solidFill>
                <a:latin typeface="#9Slide03 Oswald Light" panose="00000400000000000000" pitchFamily="2" charset="0"/>
              </a:rPr>
              <a:t>.</a:t>
            </a:r>
            <a:endParaRPr lang="en-US" dirty="0">
              <a:solidFill>
                <a:schemeClr val="bg1"/>
              </a:solidFill>
              <a:latin typeface="#9Slide03 Oswald Light" panose="00000400000000000000" pitchFamily="2" charset="0"/>
            </a:endParaRPr>
          </a:p>
          <a:p>
            <a:pPr marL="285750" indent="-285750">
              <a:lnSpc>
                <a:spcPct val="150000"/>
              </a:lnSpc>
              <a:buFont typeface="Courier New" panose="02070309020205020404" pitchFamily="49" charset="0"/>
              <a:buChar char="o"/>
            </a:pPr>
            <a:r>
              <a:rPr lang="en-US" dirty="0" err="1">
                <a:solidFill>
                  <a:schemeClr val="bg1"/>
                </a:solidFill>
                <a:latin typeface="#9Slide03 Oswald Light" panose="00000400000000000000" pitchFamily="2" charset="0"/>
              </a:rPr>
              <a:t>Thời</a:t>
            </a:r>
            <a:r>
              <a:rPr lang="en-US" dirty="0">
                <a:solidFill>
                  <a:schemeClr val="bg1"/>
                </a:solidFill>
                <a:latin typeface="#9Slide03 Oswald Light" panose="00000400000000000000" pitchFamily="2" charset="0"/>
              </a:rPr>
              <a:t> </a:t>
            </a:r>
            <a:r>
              <a:rPr lang="en-US" dirty="0" err="1">
                <a:solidFill>
                  <a:schemeClr val="bg1"/>
                </a:solidFill>
                <a:latin typeface="#9Slide03 Oswald Light" panose="00000400000000000000" pitchFamily="2" charset="0"/>
              </a:rPr>
              <a:t>gian</a:t>
            </a:r>
            <a:r>
              <a:rPr lang="en-US" dirty="0">
                <a:solidFill>
                  <a:schemeClr val="bg1"/>
                </a:solidFill>
                <a:latin typeface="#9Slide03 Oswald Light" panose="00000400000000000000" pitchFamily="2" charset="0"/>
              </a:rPr>
              <a:t>: </a:t>
            </a:r>
            <a:r>
              <a:rPr lang="en-US" b="1" dirty="0">
                <a:solidFill>
                  <a:srgbClr val="FFFF00"/>
                </a:solidFill>
                <a:latin typeface="#9Slide03 Oswald Light" panose="00000400000000000000" pitchFamily="2" charset="0"/>
              </a:rPr>
              <a:t>1</a:t>
            </a:r>
            <a:r>
              <a:rPr lang="en-US" dirty="0">
                <a:solidFill>
                  <a:schemeClr val="bg1"/>
                </a:solidFill>
                <a:latin typeface="#9Slide03 Oswald Light" panose="00000400000000000000" pitchFamily="2" charset="0"/>
              </a:rPr>
              <a:t> </a:t>
            </a:r>
            <a:r>
              <a:rPr lang="en-US" dirty="0" err="1">
                <a:solidFill>
                  <a:schemeClr val="bg1"/>
                </a:solidFill>
                <a:latin typeface="#9Slide03 Oswald Light" panose="00000400000000000000" pitchFamily="2" charset="0"/>
              </a:rPr>
              <a:t>phút</a:t>
            </a:r>
            <a:r>
              <a:rPr lang="en-US" dirty="0">
                <a:solidFill>
                  <a:schemeClr val="bg1"/>
                </a:solidFill>
                <a:latin typeface="#9Slide03 Oswald Light" panose="00000400000000000000" pitchFamily="2" charset="0"/>
              </a:rPr>
              <a:t> </a:t>
            </a:r>
            <a:r>
              <a:rPr lang="en-US" b="1" dirty="0">
                <a:solidFill>
                  <a:srgbClr val="FFFF00"/>
                </a:solidFill>
                <a:latin typeface="#9Slide03 Oswald Light" panose="00000400000000000000" pitchFamily="2" charset="0"/>
              </a:rPr>
              <a:t>30</a:t>
            </a:r>
            <a:endParaRPr lang="vi-VN" b="1" dirty="0">
              <a:solidFill>
                <a:srgbClr val="FFFF00"/>
              </a:solidFill>
              <a:latin typeface="#9Slide03 Oswald Light" panose="00000400000000000000" pitchFamily="2" charset="0"/>
            </a:endParaRPr>
          </a:p>
        </p:txBody>
      </p:sp>
      <p:sp>
        <p:nvSpPr>
          <p:cNvPr id="10" name="TextBox 9">
            <a:extLst>
              <a:ext uri="{FF2B5EF4-FFF2-40B4-BE49-F238E27FC236}">
                <a16:creationId xmlns:a16="http://schemas.microsoft.com/office/drawing/2014/main" id="{458A6BEC-4818-2377-0835-5487C9AA49C6}"/>
              </a:ext>
            </a:extLst>
          </p:cNvPr>
          <p:cNvSpPr txBox="1"/>
          <p:nvPr/>
        </p:nvSpPr>
        <p:spPr>
          <a:xfrm rot="21392928">
            <a:off x="5151120" y="3188833"/>
            <a:ext cx="3413760" cy="523220"/>
          </a:xfrm>
          <a:prstGeom prst="rect">
            <a:avLst/>
          </a:prstGeom>
          <a:noFill/>
        </p:spPr>
        <p:txBody>
          <a:bodyPr wrap="square" rtlCol="0">
            <a:spAutoFit/>
          </a:bodyPr>
          <a:lstStyle/>
          <a:p>
            <a:r>
              <a:rPr lang="en-US" sz="2800" dirty="0">
                <a:solidFill>
                  <a:schemeClr val="accent2">
                    <a:lumMod val="40000"/>
                    <a:lumOff val="60000"/>
                  </a:schemeClr>
                </a:solidFill>
                <a:latin typeface="#9Slide03 Bebas Neue Bold" panose="020B0606020202050201" pitchFamily="34" charset="0"/>
              </a:rPr>
              <a:t>CHUYỂN GIAO NHIỆM VỤ</a:t>
            </a:r>
          </a:p>
        </p:txBody>
      </p:sp>
      <p:pic>
        <p:nvPicPr>
          <p:cNvPr id="12" name="Picture 11" descr="A cartoon pencil with arms and legs&#10;&#10;Description automatically generated">
            <a:extLst>
              <a:ext uri="{FF2B5EF4-FFF2-40B4-BE49-F238E27FC236}">
                <a16:creationId xmlns:a16="http://schemas.microsoft.com/office/drawing/2014/main" id="{6511E42A-6B77-8DC6-FF6E-F826DCB82F9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3694" y="2898722"/>
            <a:ext cx="3378995" cy="4051553"/>
          </a:xfrm>
          <a:prstGeom prst="rect">
            <a:avLst/>
          </a:prstGeom>
        </p:spPr>
      </p:pic>
      <p:pic>
        <p:nvPicPr>
          <p:cNvPr id="14" name="Picture 13">
            <a:extLst>
              <a:ext uri="{FF2B5EF4-FFF2-40B4-BE49-F238E27FC236}">
                <a16:creationId xmlns:a16="http://schemas.microsoft.com/office/drawing/2014/main" id="{F6A69CD0-1C7E-7A85-E4E9-AA3582577C8E}"/>
              </a:ext>
            </a:extLst>
          </p:cNvPr>
          <p:cNvPicPr>
            <a:picLocks noChangeAspect="1"/>
          </p:cNvPicPr>
          <p:nvPr/>
        </p:nvPicPr>
        <p:blipFill>
          <a:blip r:embed="rId8"/>
          <a:stretch>
            <a:fillRect/>
          </a:stretch>
        </p:blipFill>
        <p:spPr>
          <a:xfrm>
            <a:off x="11154352" y="5900924"/>
            <a:ext cx="1144822" cy="1000234"/>
          </a:xfrm>
          <a:prstGeom prst="rect">
            <a:avLst/>
          </a:prstGeom>
        </p:spPr>
      </p:pic>
    </p:spTree>
    <p:extLst>
      <p:ext uri="{BB962C8B-B14F-4D97-AF65-F5344CB8AC3E}">
        <p14:creationId xmlns:p14="http://schemas.microsoft.com/office/powerpoint/2010/main" val="33825868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750" fill="hold"/>
                                        <p:tgtEl>
                                          <p:spTgt spid="10"/>
                                        </p:tgtEl>
                                        <p:attrNameLst>
                                          <p:attrName>ppt_w</p:attrName>
                                        </p:attrNameLst>
                                      </p:cBhvr>
                                      <p:tavLst>
                                        <p:tav tm="0">
                                          <p:val>
                                            <p:fltVal val="0"/>
                                          </p:val>
                                        </p:tav>
                                        <p:tav tm="100000">
                                          <p:val>
                                            <p:strVal val="#ppt_w"/>
                                          </p:val>
                                        </p:tav>
                                      </p:tavLst>
                                    </p:anim>
                                    <p:anim calcmode="lin" valueType="num">
                                      <p:cBhvr>
                                        <p:cTn id="8" dur="750" fill="hold"/>
                                        <p:tgtEl>
                                          <p:spTgt spid="10"/>
                                        </p:tgtEl>
                                        <p:attrNameLst>
                                          <p:attrName>ppt_h</p:attrName>
                                        </p:attrNameLst>
                                      </p:cBhvr>
                                      <p:tavLst>
                                        <p:tav tm="0">
                                          <p:val>
                                            <p:fltVal val="0"/>
                                          </p:val>
                                        </p:tav>
                                        <p:tav tm="100000">
                                          <p:val>
                                            <p:strVal val="#ppt_h"/>
                                          </p:val>
                                        </p:tav>
                                      </p:tavLst>
                                    </p:anim>
                                    <p:animEffect transition="in" filter="fade">
                                      <p:cBhvr>
                                        <p:cTn id="9" dur="75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wipe(left)">
                                      <p:cBhvr>
                                        <p:cTn id="14" dur="1250"/>
                                        <p:tgtEl>
                                          <p:spTgt spid="9">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animEffect transition="in" filter="wipe(left)">
                                      <p:cBhvr>
                                        <p:cTn id="19" dur="1250"/>
                                        <p:tgtEl>
                                          <p:spTgt spid="9">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9">
                                            <p:txEl>
                                              <p:pRg st="2" end="2"/>
                                            </p:txEl>
                                          </p:spTgt>
                                        </p:tgtEl>
                                        <p:attrNameLst>
                                          <p:attrName>style.visibility</p:attrName>
                                        </p:attrNameLst>
                                      </p:cBhvr>
                                      <p:to>
                                        <p:strVal val="visible"/>
                                      </p:to>
                                    </p:set>
                                    <p:animEffect transition="in" filter="wipe(left)">
                                      <p:cBhvr>
                                        <p:cTn id="24" dur="1250"/>
                                        <p:tgtEl>
                                          <p:spTgt spid="9">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9">
                                            <p:txEl>
                                              <p:pRg st="3" end="3"/>
                                            </p:txEl>
                                          </p:spTgt>
                                        </p:tgtEl>
                                        <p:attrNameLst>
                                          <p:attrName>style.visibility</p:attrName>
                                        </p:attrNameLst>
                                      </p:cBhvr>
                                      <p:to>
                                        <p:strVal val="visible"/>
                                      </p:to>
                                    </p:set>
                                    <p:animEffect transition="in" filter="wipe(left)">
                                      <p:cBhvr>
                                        <p:cTn id="29" dur="125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79DFA4D1-A2F8-4D64-98F0-0711097CE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6F389745-E93E-4A1E-A7FF-5D64C5A33D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394298">
            <a:off x="873215" y="576946"/>
            <a:ext cx="4605051" cy="5501608"/>
          </a:xfrm>
          <a:prstGeom prst="rect">
            <a:avLst/>
          </a:prstGeom>
          <a:solidFill>
            <a:schemeClr val="tx1"/>
          </a:solidFill>
          <a:ln>
            <a:noFill/>
          </a:ln>
          <a:effectLst>
            <a:outerShdw blurRad="508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a:extLst>
              <a:ext uri="{FF2B5EF4-FFF2-40B4-BE49-F238E27FC236}">
                <a16:creationId xmlns:a16="http://schemas.microsoft.com/office/drawing/2014/main" id="{C8CC8F0E-91AD-4492-9208-600E0067D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395334">
            <a:off x="858622" y="566333"/>
            <a:ext cx="4646439" cy="5500188"/>
          </a:xfrm>
          <a:custGeom>
            <a:avLst/>
            <a:gdLst>
              <a:gd name="connsiteX0" fmla="*/ 412307 w 4662328"/>
              <a:gd name="connsiteY0" fmla="*/ 0 h 5549975"/>
              <a:gd name="connsiteX1" fmla="*/ 3414493 w 4662328"/>
              <a:gd name="connsiteY1" fmla="*/ 171842 h 5549975"/>
              <a:gd name="connsiteX2" fmla="*/ 4243304 w 4662328"/>
              <a:gd name="connsiteY2" fmla="*/ 226950 h 5549975"/>
              <a:gd name="connsiteX3" fmla="*/ 4616498 w 4662328"/>
              <a:gd name="connsiteY3" fmla="*/ 247374 h 5549975"/>
              <a:gd name="connsiteX4" fmla="*/ 4644377 w 4662328"/>
              <a:gd name="connsiteY4" fmla="*/ 269179 h 5549975"/>
              <a:gd name="connsiteX5" fmla="*/ 4642603 w 4662328"/>
              <a:gd name="connsiteY5" fmla="*/ 300930 h 5549975"/>
              <a:gd name="connsiteX6" fmla="*/ 4645525 w 4662328"/>
              <a:gd name="connsiteY6" fmla="*/ 302647 h 5549975"/>
              <a:gd name="connsiteX7" fmla="*/ 4661951 w 4662328"/>
              <a:gd name="connsiteY7" fmla="*/ 334222 h 5549975"/>
              <a:gd name="connsiteX8" fmla="*/ 4639690 w 4662328"/>
              <a:gd name="connsiteY8" fmla="*/ 391868 h 5549975"/>
              <a:gd name="connsiteX9" fmla="*/ 4636202 w 4662328"/>
              <a:gd name="connsiteY9" fmla="*/ 415489 h 5549975"/>
              <a:gd name="connsiteX10" fmla="*/ 4631097 w 4662328"/>
              <a:gd name="connsiteY10" fmla="*/ 506828 h 5549975"/>
              <a:gd name="connsiteX11" fmla="*/ 4630447 w 4662328"/>
              <a:gd name="connsiteY11" fmla="*/ 553245 h 5549975"/>
              <a:gd name="connsiteX12" fmla="*/ 4627348 w 4662328"/>
              <a:gd name="connsiteY12" fmla="*/ 581709 h 5549975"/>
              <a:gd name="connsiteX13" fmla="*/ 4626679 w 4662328"/>
              <a:gd name="connsiteY13" fmla="*/ 585890 h 5549975"/>
              <a:gd name="connsiteX14" fmla="*/ 4613742 w 4662328"/>
              <a:gd name="connsiteY14" fmla="*/ 817404 h 5549975"/>
              <a:gd name="connsiteX15" fmla="*/ 4615455 w 4662328"/>
              <a:gd name="connsiteY15" fmla="*/ 822238 h 5549975"/>
              <a:gd name="connsiteX16" fmla="*/ 4613304 w 4662328"/>
              <a:gd name="connsiteY16" fmla="*/ 846069 h 5549975"/>
              <a:gd name="connsiteX17" fmla="*/ 4611704 w 4662328"/>
              <a:gd name="connsiteY17" fmla="*/ 853854 h 5549975"/>
              <a:gd name="connsiteX18" fmla="*/ 4605466 w 4662328"/>
              <a:gd name="connsiteY18" fmla="*/ 965485 h 5549975"/>
              <a:gd name="connsiteX19" fmla="*/ 4607543 w 4662328"/>
              <a:gd name="connsiteY19" fmla="*/ 966385 h 5549975"/>
              <a:gd name="connsiteX20" fmla="*/ 4611662 w 4662328"/>
              <a:gd name="connsiteY20" fmla="*/ 1002567 h 5549975"/>
              <a:gd name="connsiteX21" fmla="*/ 4606864 w 4662328"/>
              <a:gd name="connsiteY21" fmla="*/ 1101094 h 5549975"/>
              <a:gd name="connsiteX22" fmla="*/ 4606759 w 4662328"/>
              <a:gd name="connsiteY22" fmla="*/ 1159389 h 5549975"/>
              <a:gd name="connsiteX23" fmla="*/ 4611062 w 4662328"/>
              <a:gd name="connsiteY23" fmla="*/ 1180505 h 5549975"/>
              <a:gd name="connsiteX24" fmla="*/ 4614152 w 4662328"/>
              <a:gd name="connsiteY24" fmla="*/ 1210687 h 5549975"/>
              <a:gd name="connsiteX25" fmla="*/ 4622969 w 4662328"/>
              <a:gd name="connsiteY25" fmla="*/ 1263157 h 5549975"/>
              <a:gd name="connsiteX26" fmla="*/ 4625246 w 4662328"/>
              <a:gd name="connsiteY26" fmla="*/ 1313374 h 5549975"/>
              <a:gd name="connsiteX27" fmla="*/ 4624366 w 4662328"/>
              <a:gd name="connsiteY27" fmla="*/ 1347004 h 5549975"/>
              <a:gd name="connsiteX28" fmla="*/ 4623903 w 4662328"/>
              <a:gd name="connsiteY28" fmla="*/ 1351864 h 5549975"/>
              <a:gd name="connsiteX29" fmla="*/ 4614784 w 4662328"/>
              <a:gd name="connsiteY29" fmla="*/ 1391762 h 5549975"/>
              <a:gd name="connsiteX30" fmla="*/ 4618048 w 4662328"/>
              <a:gd name="connsiteY30" fmla="*/ 1395707 h 5549975"/>
              <a:gd name="connsiteX31" fmla="*/ 4620890 w 4662328"/>
              <a:gd name="connsiteY31" fmla="*/ 1408524 h 5549975"/>
              <a:gd name="connsiteX32" fmla="*/ 4616149 w 4662328"/>
              <a:gd name="connsiteY32" fmla="*/ 1419109 h 5549975"/>
              <a:gd name="connsiteX33" fmla="*/ 4605965 w 4662328"/>
              <a:gd name="connsiteY33" fmla="*/ 1469337 h 5549975"/>
              <a:gd name="connsiteX34" fmla="*/ 4595068 w 4662328"/>
              <a:gd name="connsiteY34" fmla="*/ 1543038 h 5549975"/>
              <a:gd name="connsiteX35" fmla="*/ 4590187 w 4662328"/>
              <a:gd name="connsiteY35" fmla="*/ 1553997 h 5549975"/>
              <a:gd name="connsiteX36" fmla="*/ 4575759 w 4662328"/>
              <a:gd name="connsiteY36" fmla="*/ 1626071 h 5549975"/>
              <a:gd name="connsiteX37" fmla="*/ 4572044 w 4662328"/>
              <a:gd name="connsiteY37" fmla="*/ 1664103 h 5549975"/>
              <a:gd name="connsiteX38" fmla="*/ 4575704 w 4662328"/>
              <a:gd name="connsiteY38" fmla="*/ 1668558 h 5549975"/>
              <a:gd name="connsiteX39" fmla="*/ 4574054 w 4662328"/>
              <a:gd name="connsiteY39" fmla="*/ 1679756 h 5549975"/>
              <a:gd name="connsiteX40" fmla="*/ 4574466 w 4662328"/>
              <a:gd name="connsiteY40" fmla="*/ 1682815 h 5549975"/>
              <a:gd name="connsiteX41" fmla="*/ 4575977 w 4662328"/>
              <a:gd name="connsiteY41" fmla="*/ 1700268 h 5549975"/>
              <a:gd name="connsiteX42" fmla="*/ 4564507 w 4662328"/>
              <a:gd name="connsiteY42" fmla="*/ 1735163 h 5549975"/>
              <a:gd name="connsiteX43" fmla="*/ 4562447 w 4662328"/>
              <a:gd name="connsiteY43" fmla="*/ 1735289 h 5549975"/>
              <a:gd name="connsiteX44" fmla="*/ 4553949 w 4662328"/>
              <a:gd name="connsiteY44" fmla="*/ 1887374 h 5549975"/>
              <a:gd name="connsiteX45" fmla="*/ 4562640 w 4662328"/>
              <a:gd name="connsiteY45" fmla="*/ 1911536 h 5549975"/>
              <a:gd name="connsiteX46" fmla="*/ 4564918 w 4662328"/>
              <a:gd name="connsiteY46" fmla="*/ 1961755 h 5549975"/>
              <a:gd name="connsiteX47" fmla="*/ 4564037 w 4662328"/>
              <a:gd name="connsiteY47" fmla="*/ 1995384 h 5549975"/>
              <a:gd name="connsiteX48" fmla="*/ 4563575 w 4662328"/>
              <a:gd name="connsiteY48" fmla="*/ 2000244 h 5549975"/>
              <a:gd name="connsiteX49" fmla="*/ 4554455 w 4662328"/>
              <a:gd name="connsiteY49" fmla="*/ 2040142 h 5549975"/>
              <a:gd name="connsiteX50" fmla="*/ 4557720 w 4662328"/>
              <a:gd name="connsiteY50" fmla="*/ 2044087 h 5549975"/>
              <a:gd name="connsiteX51" fmla="*/ 4560561 w 4662328"/>
              <a:gd name="connsiteY51" fmla="*/ 2056904 h 5549975"/>
              <a:gd name="connsiteX52" fmla="*/ 4555820 w 4662328"/>
              <a:gd name="connsiteY52" fmla="*/ 2067489 h 5549975"/>
              <a:gd name="connsiteX53" fmla="*/ 4545636 w 4662328"/>
              <a:gd name="connsiteY53" fmla="*/ 2117719 h 5549975"/>
              <a:gd name="connsiteX54" fmla="*/ 4538305 w 4662328"/>
              <a:gd name="connsiteY54" fmla="*/ 2167300 h 5549975"/>
              <a:gd name="connsiteX55" fmla="*/ 4482222 w 4662328"/>
              <a:gd name="connsiteY55" fmla="*/ 3223633 h 5549975"/>
              <a:gd name="connsiteX56" fmla="*/ 4469436 w 4662328"/>
              <a:gd name="connsiteY56" fmla="*/ 3477281 h 5549975"/>
              <a:gd name="connsiteX57" fmla="*/ 4458351 w 4662328"/>
              <a:gd name="connsiteY57" fmla="*/ 3639984 h 5549975"/>
              <a:gd name="connsiteX58" fmla="*/ 4367590 w 4662328"/>
              <a:gd name="connsiteY58" fmla="*/ 5278921 h 5549975"/>
              <a:gd name="connsiteX59" fmla="*/ 4372888 w 4662328"/>
              <a:gd name="connsiteY59" fmla="*/ 5315626 h 5549975"/>
              <a:gd name="connsiteX60" fmla="*/ 4376422 w 4662328"/>
              <a:gd name="connsiteY60" fmla="*/ 5350090 h 5549975"/>
              <a:gd name="connsiteX61" fmla="*/ 4379254 w 4662328"/>
              <a:gd name="connsiteY61" fmla="*/ 5450399 h 5549975"/>
              <a:gd name="connsiteX62" fmla="*/ 4360697 w 4662328"/>
              <a:gd name="connsiteY62" fmla="*/ 5484804 h 5549975"/>
              <a:gd name="connsiteX63" fmla="*/ 4356045 w 4662328"/>
              <a:gd name="connsiteY63" fmla="*/ 5487504 h 5549975"/>
              <a:gd name="connsiteX64" fmla="*/ 4352588 w 4662328"/>
              <a:gd name="connsiteY64" fmla="*/ 5549951 h 5549975"/>
              <a:gd name="connsiteX65" fmla="*/ 121904 w 4662328"/>
              <a:gd name="connsiteY65" fmla="*/ 5314089 h 5549975"/>
              <a:gd name="connsiteX66" fmla="*/ 125710 w 4662328"/>
              <a:gd name="connsiteY66" fmla="*/ 5243704 h 5549975"/>
              <a:gd name="connsiteX67" fmla="*/ 113205 w 4662328"/>
              <a:gd name="connsiteY67" fmla="*/ 5239903 h 5549975"/>
              <a:gd name="connsiteX68" fmla="*/ 117425 w 4662328"/>
              <a:gd name="connsiteY68" fmla="*/ 5233298 h 5549975"/>
              <a:gd name="connsiteX69" fmla="*/ 117694 w 4662328"/>
              <a:gd name="connsiteY69" fmla="*/ 5230552 h 5549975"/>
              <a:gd name="connsiteX70" fmla="*/ 117964 w 4662328"/>
              <a:gd name="connsiteY70" fmla="*/ 5227804 h 5549975"/>
              <a:gd name="connsiteX71" fmla="*/ 118501 w 4662328"/>
              <a:gd name="connsiteY71" fmla="*/ 5222308 h 5549975"/>
              <a:gd name="connsiteX72" fmla="*/ 118186 w 4662328"/>
              <a:gd name="connsiteY72" fmla="*/ 5216405 h 5549975"/>
              <a:gd name="connsiteX73" fmla="*/ 117602 w 4662328"/>
              <a:gd name="connsiteY73" fmla="*/ 5213249 h 5549975"/>
              <a:gd name="connsiteX74" fmla="*/ 117871 w 4662328"/>
              <a:gd name="connsiteY74" fmla="*/ 5210500 h 5549975"/>
              <a:gd name="connsiteX75" fmla="*/ 117555 w 4662328"/>
              <a:gd name="connsiteY75" fmla="*/ 5204597 h 5549975"/>
              <a:gd name="connsiteX76" fmla="*/ 116972 w 4662328"/>
              <a:gd name="connsiteY76" fmla="*/ 5201441 h 5549975"/>
              <a:gd name="connsiteX77" fmla="*/ 116342 w 4662328"/>
              <a:gd name="connsiteY77" fmla="*/ 5189632 h 5549975"/>
              <a:gd name="connsiteX78" fmla="*/ 115758 w 4662328"/>
              <a:gd name="connsiteY78" fmla="*/ 5186477 h 5549975"/>
              <a:gd name="connsiteX79" fmla="*/ 116026 w 4662328"/>
              <a:gd name="connsiteY79" fmla="*/ 5183728 h 5549975"/>
              <a:gd name="connsiteX80" fmla="*/ 114591 w 4662328"/>
              <a:gd name="connsiteY80" fmla="*/ 5180163 h 5549975"/>
              <a:gd name="connsiteX81" fmla="*/ 131086 w 4662328"/>
              <a:gd name="connsiteY81" fmla="*/ 5144275 h 5549975"/>
              <a:gd name="connsiteX82" fmla="*/ 152522 w 4662328"/>
              <a:gd name="connsiteY82" fmla="*/ 4747825 h 5549975"/>
              <a:gd name="connsiteX83" fmla="*/ 0 w 4662328"/>
              <a:gd name="connsiteY83" fmla="*/ 4747825 h 5549975"/>
              <a:gd name="connsiteX84" fmla="*/ 0 w 4662328"/>
              <a:gd name="connsiteY84" fmla="*/ 3811601 h 5549975"/>
              <a:gd name="connsiteX85" fmla="*/ 110031 w 4662328"/>
              <a:gd name="connsiteY85" fmla="*/ 3811601 h 5549975"/>
              <a:gd name="connsiteX0" fmla="*/ 412307 w 4662328"/>
              <a:gd name="connsiteY0" fmla="*/ 0 h 5549975"/>
              <a:gd name="connsiteX1" fmla="*/ 3414493 w 4662328"/>
              <a:gd name="connsiteY1" fmla="*/ 171842 h 5549975"/>
              <a:gd name="connsiteX2" fmla="*/ 4243304 w 4662328"/>
              <a:gd name="connsiteY2" fmla="*/ 226950 h 5549975"/>
              <a:gd name="connsiteX3" fmla="*/ 4616498 w 4662328"/>
              <a:gd name="connsiteY3" fmla="*/ 247374 h 5549975"/>
              <a:gd name="connsiteX4" fmla="*/ 4644377 w 4662328"/>
              <a:gd name="connsiteY4" fmla="*/ 269179 h 5549975"/>
              <a:gd name="connsiteX5" fmla="*/ 4642603 w 4662328"/>
              <a:gd name="connsiteY5" fmla="*/ 300930 h 5549975"/>
              <a:gd name="connsiteX6" fmla="*/ 4645525 w 4662328"/>
              <a:gd name="connsiteY6" fmla="*/ 302647 h 5549975"/>
              <a:gd name="connsiteX7" fmla="*/ 4661951 w 4662328"/>
              <a:gd name="connsiteY7" fmla="*/ 334222 h 5549975"/>
              <a:gd name="connsiteX8" fmla="*/ 4639690 w 4662328"/>
              <a:gd name="connsiteY8" fmla="*/ 391868 h 5549975"/>
              <a:gd name="connsiteX9" fmla="*/ 4636202 w 4662328"/>
              <a:gd name="connsiteY9" fmla="*/ 415489 h 5549975"/>
              <a:gd name="connsiteX10" fmla="*/ 4631097 w 4662328"/>
              <a:gd name="connsiteY10" fmla="*/ 506828 h 5549975"/>
              <a:gd name="connsiteX11" fmla="*/ 4630447 w 4662328"/>
              <a:gd name="connsiteY11" fmla="*/ 553245 h 5549975"/>
              <a:gd name="connsiteX12" fmla="*/ 4627348 w 4662328"/>
              <a:gd name="connsiteY12" fmla="*/ 581709 h 5549975"/>
              <a:gd name="connsiteX13" fmla="*/ 4626679 w 4662328"/>
              <a:gd name="connsiteY13" fmla="*/ 585890 h 5549975"/>
              <a:gd name="connsiteX14" fmla="*/ 4613742 w 4662328"/>
              <a:gd name="connsiteY14" fmla="*/ 817404 h 5549975"/>
              <a:gd name="connsiteX15" fmla="*/ 4615455 w 4662328"/>
              <a:gd name="connsiteY15" fmla="*/ 822238 h 5549975"/>
              <a:gd name="connsiteX16" fmla="*/ 4613304 w 4662328"/>
              <a:gd name="connsiteY16" fmla="*/ 846069 h 5549975"/>
              <a:gd name="connsiteX17" fmla="*/ 4611704 w 4662328"/>
              <a:gd name="connsiteY17" fmla="*/ 853854 h 5549975"/>
              <a:gd name="connsiteX18" fmla="*/ 4605466 w 4662328"/>
              <a:gd name="connsiteY18" fmla="*/ 965485 h 5549975"/>
              <a:gd name="connsiteX19" fmla="*/ 4607543 w 4662328"/>
              <a:gd name="connsiteY19" fmla="*/ 966385 h 5549975"/>
              <a:gd name="connsiteX20" fmla="*/ 4611662 w 4662328"/>
              <a:gd name="connsiteY20" fmla="*/ 1002567 h 5549975"/>
              <a:gd name="connsiteX21" fmla="*/ 4606864 w 4662328"/>
              <a:gd name="connsiteY21" fmla="*/ 1101094 h 5549975"/>
              <a:gd name="connsiteX22" fmla="*/ 4606759 w 4662328"/>
              <a:gd name="connsiteY22" fmla="*/ 1159389 h 5549975"/>
              <a:gd name="connsiteX23" fmla="*/ 4611062 w 4662328"/>
              <a:gd name="connsiteY23" fmla="*/ 1180505 h 5549975"/>
              <a:gd name="connsiteX24" fmla="*/ 4614152 w 4662328"/>
              <a:gd name="connsiteY24" fmla="*/ 1210687 h 5549975"/>
              <a:gd name="connsiteX25" fmla="*/ 4622969 w 4662328"/>
              <a:gd name="connsiteY25" fmla="*/ 1263157 h 5549975"/>
              <a:gd name="connsiteX26" fmla="*/ 4625246 w 4662328"/>
              <a:gd name="connsiteY26" fmla="*/ 1313374 h 5549975"/>
              <a:gd name="connsiteX27" fmla="*/ 4624366 w 4662328"/>
              <a:gd name="connsiteY27" fmla="*/ 1347004 h 5549975"/>
              <a:gd name="connsiteX28" fmla="*/ 4623903 w 4662328"/>
              <a:gd name="connsiteY28" fmla="*/ 1351864 h 5549975"/>
              <a:gd name="connsiteX29" fmla="*/ 4614784 w 4662328"/>
              <a:gd name="connsiteY29" fmla="*/ 1391762 h 5549975"/>
              <a:gd name="connsiteX30" fmla="*/ 4618048 w 4662328"/>
              <a:gd name="connsiteY30" fmla="*/ 1395707 h 5549975"/>
              <a:gd name="connsiteX31" fmla="*/ 4620890 w 4662328"/>
              <a:gd name="connsiteY31" fmla="*/ 1408524 h 5549975"/>
              <a:gd name="connsiteX32" fmla="*/ 4616149 w 4662328"/>
              <a:gd name="connsiteY32" fmla="*/ 1419109 h 5549975"/>
              <a:gd name="connsiteX33" fmla="*/ 4605965 w 4662328"/>
              <a:gd name="connsiteY33" fmla="*/ 1469337 h 5549975"/>
              <a:gd name="connsiteX34" fmla="*/ 4595068 w 4662328"/>
              <a:gd name="connsiteY34" fmla="*/ 1543038 h 5549975"/>
              <a:gd name="connsiteX35" fmla="*/ 4590187 w 4662328"/>
              <a:gd name="connsiteY35" fmla="*/ 1553997 h 5549975"/>
              <a:gd name="connsiteX36" fmla="*/ 4575759 w 4662328"/>
              <a:gd name="connsiteY36" fmla="*/ 1626071 h 5549975"/>
              <a:gd name="connsiteX37" fmla="*/ 4572044 w 4662328"/>
              <a:gd name="connsiteY37" fmla="*/ 1664103 h 5549975"/>
              <a:gd name="connsiteX38" fmla="*/ 4575704 w 4662328"/>
              <a:gd name="connsiteY38" fmla="*/ 1668558 h 5549975"/>
              <a:gd name="connsiteX39" fmla="*/ 4574054 w 4662328"/>
              <a:gd name="connsiteY39" fmla="*/ 1679756 h 5549975"/>
              <a:gd name="connsiteX40" fmla="*/ 4574466 w 4662328"/>
              <a:gd name="connsiteY40" fmla="*/ 1682815 h 5549975"/>
              <a:gd name="connsiteX41" fmla="*/ 4575977 w 4662328"/>
              <a:gd name="connsiteY41" fmla="*/ 1700268 h 5549975"/>
              <a:gd name="connsiteX42" fmla="*/ 4564507 w 4662328"/>
              <a:gd name="connsiteY42" fmla="*/ 1735163 h 5549975"/>
              <a:gd name="connsiteX43" fmla="*/ 4562447 w 4662328"/>
              <a:gd name="connsiteY43" fmla="*/ 1735289 h 5549975"/>
              <a:gd name="connsiteX44" fmla="*/ 4553949 w 4662328"/>
              <a:gd name="connsiteY44" fmla="*/ 1887374 h 5549975"/>
              <a:gd name="connsiteX45" fmla="*/ 4562640 w 4662328"/>
              <a:gd name="connsiteY45" fmla="*/ 1911536 h 5549975"/>
              <a:gd name="connsiteX46" fmla="*/ 4564918 w 4662328"/>
              <a:gd name="connsiteY46" fmla="*/ 1961755 h 5549975"/>
              <a:gd name="connsiteX47" fmla="*/ 4564037 w 4662328"/>
              <a:gd name="connsiteY47" fmla="*/ 1995384 h 5549975"/>
              <a:gd name="connsiteX48" fmla="*/ 4563575 w 4662328"/>
              <a:gd name="connsiteY48" fmla="*/ 2000244 h 5549975"/>
              <a:gd name="connsiteX49" fmla="*/ 4554455 w 4662328"/>
              <a:gd name="connsiteY49" fmla="*/ 2040142 h 5549975"/>
              <a:gd name="connsiteX50" fmla="*/ 4557720 w 4662328"/>
              <a:gd name="connsiteY50" fmla="*/ 2044087 h 5549975"/>
              <a:gd name="connsiteX51" fmla="*/ 4560561 w 4662328"/>
              <a:gd name="connsiteY51" fmla="*/ 2056904 h 5549975"/>
              <a:gd name="connsiteX52" fmla="*/ 4555820 w 4662328"/>
              <a:gd name="connsiteY52" fmla="*/ 2067489 h 5549975"/>
              <a:gd name="connsiteX53" fmla="*/ 4545636 w 4662328"/>
              <a:gd name="connsiteY53" fmla="*/ 2117719 h 5549975"/>
              <a:gd name="connsiteX54" fmla="*/ 4538305 w 4662328"/>
              <a:gd name="connsiteY54" fmla="*/ 2167300 h 5549975"/>
              <a:gd name="connsiteX55" fmla="*/ 4482222 w 4662328"/>
              <a:gd name="connsiteY55" fmla="*/ 3223633 h 5549975"/>
              <a:gd name="connsiteX56" fmla="*/ 4469436 w 4662328"/>
              <a:gd name="connsiteY56" fmla="*/ 3477281 h 5549975"/>
              <a:gd name="connsiteX57" fmla="*/ 4458351 w 4662328"/>
              <a:gd name="connsiteY57" fmla="*/ 3639984 h 5549975"/>
              <a:gd name="connsiteX58" fmla="*/ 4367590 w 4662328"/>
              <a:gd name="connsiteY58" fmla="*/ 5278921 h 5549975"/>
              <a:gd name="connsiteX59" fmla="*/ 4372888 w 4662328"/>
              <a:gd name="connsiteY59" fmla="*/ 5315626 h 5549975"/>
              <a:gd name="connsiteX60" fmla="*/ 4376422 w 4662328"/>
              <a:gd name="connsiteY60" fmla="*/ 5350090 h 5549975"/>
              <a:gd name="connsiteX61" fmla="*/ 4379254 w 4662328"/>
              <a:gd name="connsiteY61" fmla="*/ 5450399 h 5549975"/>
              <a:gd name="connsiteX62" fmla="*/ 4360697 w 4662328"/>
              <a:gd name="connsiteY62" fmla="*/ 5484804 h 5549975"/>
              <a:gd name="connsiteX63" fmla="*/ 4356045 w 4662328"/>
              <a:gd name="connsiteY63" fmla="*/ 5487504 h 5549975"/>
              <a:gd name="connsiteX64" fmla="*/ 4352588 w 4662328"/>
              <a:gd name="connsiteY64" fmla="*/ 5549951 h 5549975"/>
              <a:gd name="connsiteX65" fmla="*/ 121904 w 4662328"/>
              <a:gd name="connsiteY65" fmla="*/ 5314089 h 5549975"/>
              <a:gd name="connsiteX66" fmla="*/ 125710 w 4662328"/>
              <a:gd name="connsiteY66" fmla="*/ 5243704 h 5549975"/>
              <a:gd name="connsiteX67" fmla="*/ 113205 w 4662328"/>
              <a:gd name="connsiteY67" fmla="*/ 5239903 h 5549975"/>
              <a:gd name="connsiteX68" fmla="*/ 117425 w 4662328"/>
              <a:gd name="connsiteY68" fmla="*/ 5233298 h 5549975"/>
              <a:gd name="connsiteX69" fmla="*/ 117694 w 4662328"/>
              <a:gd name="connsiteY69" fmla="*/ 5230552 h 5549975"/>
              <a:gd name="connsiteX70" fmla="*/ 117964 w 4662328"/>
              <a:gd name="connsiteY70" fmla="*/ 5227804 h 5549975"/>
              <a:gd name="connsiteX71" fmla="*/ 118501 w 4662328"/>
              <a:gd name="connsiteY71" fmla="*/ 5222308 h 5549975"/>
              <a:gd name="connsiteX72" fmla="*/ 118186 w 4662328"/>
              <a:gd name="connsiteY72" fmla="*/ 5216405 h 5549975"/>
              <a:gd name="connsiteX73" fmla="*/ 117602 w 4662328"/>
              <a:gd name="connsiteY73" fmla="*/ 5213249 h 5549975"/>
              <a:gd name="connsiteX74" fmla="*/ 117871 w 4662328"/>
              <a:gd name="connsiteY74" fmla="*/ 5210500 h 5549975"/>
              <a:gd name="connsiteX75" fmla="*/ 117555 w 4662328"/>
              <a:gd name="connsiteY75" fmla="*/ 5204597 h 5549975"/>
              <a:gd name="connsiteX76" fmla="*/ 116972 w 4662328"/>
              <a:gd name="connsiteY76" fmla="*/ 5201441 h 5549975"/>
              <a:gd name="connsiteX77" fmla="*/ 116342 w 4662328"/>
              <a:gd name="connsiteY77" fmla="*/ 5189632 h 5549975"/>
              <a:gd name="connsiteX78" fmla="*/ 115758 w 4662328"/>
              <a:gd name="connsiteY78" fmla="*/ 5186477 h 5549975"/>
              <a:gd name="connsiteX79" fmla="*/ 116026 w 4662328"/>
              <a:gd name="connsiteY79" fmla="*/ 5183728 h 5549975"/>
              <a:gd name="connsiteX80" fmla="*/ 114591 w 4662328"/>
              <a:gd name="connsiteY80" fmla="*/ 5180163 h 5549975"/>
              <a:gd name="connsiteX81" fmla="*/ 131086 w 4662328"/>
              <a:gd name="connsiteY81" fmla="*/ 5144275 h 5549975"/>
              <a:gd name="connsiteX82" fmla="*/ 152522 w 4662328"/>
              <a:gd name="connsiteY82" fmla="*/ 4747825 h 5549975"/>
              <a:gd name="connsiteX83" fmla="*/ 0 w 4662328"/>
              <a:gd name="connsiteY83" fmla="*/ 4747825 h 5549975"/>
              <a:gd name="connsiteX84" fmla="*/ 110031 w 4662328"/>
              <a:gd name="connsiteY84" fmla="*/ 3811601 h 5549975"/>
              <a:gd name="connsiteX85" fmla="*/ 412307 w 4662328"/>
              <a:gd name="connsiteY85" fmla="*/ 0 h 5549975"/>
              <a:gd name="connsiteX0" fmla="*/ 302276 w 4552297"/>
              <a:gd name="connsiteY0" fmla="*/ 0 h 5549975"/>
              <a:gd name="connsiteX1" fmla="*/ 3304462 w 4552297"/>
              <a:gd name="connsiteY1" fmla="*/ 171842 h 5549975"/>
              <a:gd name="connsiteX2" fmla="*/ 4133273 w 4552297"/>
              <a:gd name="connsiteY2" fmla="*/ 226950 h 5549975"/>
              <a:gd name="connsiteX3" fmla="*/ 4506467 w 4552297"/>
              <a:gd name="connsiteY3" fmla="*/ 247374 h 5549975"/>
              <a:gd name="connsiteX4" fmla="*/ 4534346 w 4552297"/>
              <a:gd name="connsiteY4" fmla="*/ 269179 h 5549975"/>
              <a:gd name="connsiteX5" fmla="*/ 4532572 w 4552297"/>
              <a:gd name="connsiteY5" fmla="*/ 300930 h 5549975"/>
              <a:gd name="connsiteX6" fmla="*/ 4535494 w 4552297"/>
              <a:gd name="connsiteY6" fmla="*/ 302647 h 5549975"/>
              <a:gd name="connsiteX7" fmla="*/ 4551920 w 4552297"/>
              <a:gd name="connsiteY7" fmla="*/ 334222 h 5549975"/>
              <a:gd name="connsiteX8" fmla="*/ 4529659 w 4552297"/>
              <a:gd name="connsiteY8" fmla="*/ 391868 h 5549975"/>
              <a:gd name="connsiteX9" fmla="*/ 4526171 w 4552297"/>
              <a:gd name="connsiteY9" fmla="*/ 415489 h 5549975"/>
              <a:gd name="connsiteX10" fmla="*/ 4521066 w 4552297"/>
              <a:gd name="connsiteY10" fmla="*/ 506828 h 5549975"/>
              <a:gd name="connsiteX11" fmla="*/ 4520416 w 4552297"/>
              <a:gd name="connsiteY11" fmla="*/ 553245 h 5549975"/>
              <a:gd name="connsiteX12" fmla="*/ 4517317 w 4552297"/>
              <a:gd name="connsiteY12" fmla="*/ 581709 h 5549975"/>
              <a:gd name="connsiteX13" fmla="*/ 4516648 w 4552297"/>
              <a:gd name="connsiteY13" fmla="*/ 585890 h 5549975"/>
              <a:gd name="connsiteX14" fmla="*/ 4503711 w 4552297"/>
              <a:gd name="connsiteY14" fmla="*/ 817404 h 5549975"/>
              <a:gd name="connsiteX15" fmla="*/ 4505424 w 4552297"/>
              <a:gd name="connsiteY15" fmla="*/ 822238 h 5549975"/>
              <a:gd name="connsiteX16" fmla="*/ 4503273 w 4552297"/>
              <a:gd name="connsiteY16" fmla="*/ 846069 h 5549975"/>
              <a:gd name="connsiteX17" fmla="*/ 4501673 w 4552297"/>
              <a:gd name="connsiteY17" fmla="*/ 853854 h 5549975"/>
              <a:gd name="connsiteX18" fmla="*/ 4495435 w 4552297"/>
              <a:gd name="connsiteY18" fmla="*/ 965485 h 5549975"/>
              <a:gd name="connsiteX19" fmla="*/ 4497512 w 4552297"/>
              <a:gd name="connsiteY19" fmla="*/ 966385 h 5549975"/>
              <a:gd name="connsiteX20" fmla="*/ 4501631 w 4552297"/>
              <a:gd name="connsiteY20" fmla="*/ 1002567 h 5549975"/>
              <a:gd name="connsiteX21" fmla="*/ 4496833 w 4552297"/>
              <a:gd name="connsiteY21" fmla="*/ 1101094 h 5549975"/>
              <a:gd name="connsiteX22" fmla="*/ 4496728 w 4552297"/>
              <a:gd name="connsiteY22" fmla="*/ 1159389 h 5549975"/>
              <a:gd name="connsiteX23" fmla="*/ 4501031 w 4552297"/>
              <a:gd name="connsiteY23" fmla="*/ 1180505 h 5549975"/>
              <a:gd name="connsiteX24" fmla="*/ 4504121 w 4552297"/>
              <a:gd name="connsiteY24" fmla="*/ 1210687 h 5549975"/>
              <a:gd name="connsiteX25" fmla="*/ 4512938 w 4552297"/>
              <a:gd name="connsiteY25" fmla="*/ 1263157 h 5549975"/>
              <a:gd name="connsiteX26" fmla="*/ 4515215 w 4552297"/>
              <a:gd name="connsiteY26" fmla="*/ 1313374 h 5549975"/>
              <a:gd name="connsiteX27" fmla="*/ 4514335 w 4552297"/>
              <a:gd name="connsiteY27" fmla="*/ 1347004 h 5549975"/>
              <a:gd name="connsiteX28" fmla="*/ 4513872 w 4552297"/>
              <a:gd name="connsiteY28" fmla="*/ 1351864 h 5549975"/>
              <a:gd name="connsiteX29" fmla="*/ 4504753 w 4552297"/>
              <a:gd name="connsiteY29" fmla="*/ 1391762 h 5549975"/>
              <a:gd name="connsiteX30" fmla="*/ 4508017 w 4552297"/>
              <a:gd name="connsiteY30" fmla="*/ 1395707 h 5549975"/>
              <a:gd name="connsiteX31" fmla="*/ 4510859 w 4552297"/>
              <a:gd name="connsiteY31" fmla="*/ 1408524 h 5549975"/>
              <a:gd name="connsiteX32" fmla="*/ 4506118 w 4552297"/>
              <a:gd name="connsiteY32" fmla="*/ 1419109 h 5549975"/>
              <a:gd name="connsiteX33" fmla="*/ 4495934 w 4552297"/>
              <a:gd name="connsiteY33" fmla="*/ 1469337 h 5549975"/>
              <a:gd name="connsiteX34" fmla="*/ 4485037 w 4552297"/>
              <a:gd name="connsiteY34" fmla="*/ 1543038 h 5549975"/>
              <a:gd name="connsiteX35" fmla="*/ 4480156 w 4552297"/>
              <a:gd name="connsiteY35" fmla="*/ 1553997 h 5549975"/>
              <a:gd name="connsiteX36" fmla="*/ 4465728 w 4552297"/>
              <a:gd name="connsiteY36" fmla="*/ 1626071 h 5549975"/>
              <a:gd name="connsiteX37" fmla="*/ 4462013 w 4552297"/>
              <a:gd name="connsiteY37" fmla="*/ 1664103 h 5549975"/>
              <a:gd name="connsiteX38" fmla="*/ 4465673 w 4552297"/>
              <a:gd name="connsiteY38" fmla="*/ 1668558 h 5549975"/>
              <a:gd name="connsiteX39" fmla="*/ 4464023 w 4552297"/>
              <a:gd name="connsiteY39" fmla="*/ 1679756 h 5549975"/>
              <a:gd name="connsiteX40" fmla="*/ 4464435 w 4552297"/>
              <a:gd name="connsiteY40" fmla="*/ 1682815 h 5549975"/>
              <a:gd name="connsiteX41" fmla="*/ 4465946 w 4552297"/>
              <a:gd name="connsiteY41" fmla="*/ 1700268 h 5549975"/>
              <a:gd name="connsiteX42" fmla="*/ 4454476 w 4552297"/>
              <a:gd name="connsiteY42" fmla="*/ 1735163 h 5549975"/>
              <a:gd name="connsiteX43" fmla="*/ 4452416 w 4552297"/>
              <a:gd name="connsiteY43" fmla="*/ 1735289 h 5549975"/>
              <a:gd name="connsiteX44" fmla="*/ 4443918 w 4552297"/>
              <a:gd name="connsiteY44" fmla="*/ 1887374 h 5549975"/>
              <a:gd name="connsiteX45" fmla="*/ 4452609 w 4552297"/>
              <a:gd name="connsiteY45" fmla="*/ 1911536 h 5549975"/>
              <a:gd name="connsiteX46" fmla="*/ 4454887 w 4552297"/>
              <a:gd name="connsiteY46" fmla="*/ 1961755 h 5549975"/>
              <a:gd name="connsiteX47" fmla="*/ 4454006 w 4552297"/>
              <a:gd name="connsiteY47" fmla="*/ 1995384 h 5549975"/>
              <a:gd name="connsiteX48" fmla="*/ 4453544 w 4552297"/>
              <a:gd name="connsiteY48" fmla="*/ 2000244 h 5549975"/>
              <a:gd name="connsiteX49" fmla="*/ 4444424 w 4552297"/>
              <a:gd name="connsiteY49" fmla="*/ 2040142 h 5549975"/>
              <a:gd name="connsiteX50" fmla="*/ 4447689 w 4552297"/>
              <a:gd name="connsiteY50" fmla="*/ 2044087 h 5549975"/>
              <a:gd name="connsiteX51" fmla="*/ 4450530 w 4552297"/>
              <a:gd name="connsiteY51" fmla="*/ 2056904 h 5549975"/>
              <a:gd name="connsiteX52" fmla="*/ 4445789 w 4552297"/>
              <a:gd name="connsiteY52" fmla="*/ 2067489 h 5549975"/>
              <a:gd name="connsiteX53" fmla="*/ 4435605 w 4552297"/>
              <a:gd name="connsiteY53" fmla="*/ 2117719 h 5549975"/>
              <a:gd name="connsiteX54" fmla="*/ 4428274 w 4552297"/>
              <a:gd name="connsiteY54" fmla="*/ 2167300 h 5549975"/>
              <a:gd name="connsiteX55" fmla="*/ 4372191 w 4552297"/>
              <a:gd name="connsiteY55" fmla="*/ 3223633 h 5549975"/>
              <a:gd name="connsiteX56" fmla="*/ 4359405 w 4552297"/>
              <a:gd name="connsiteY56" fmla="*/ 3477281 h 5549975"/>
              <a:gd name="connsiteX57" fmla="*/ 4348320 w 4552297"/>
              <a:gd name="connsiteY57" fmla="*/ 3639984 h 5549975"/>
              <a:gd name="connsiteX58" fmla="*/ 4257559 w 4552297"/>
              <a:gd name="connsiteY58" fmla="*/ 5278921 h 5549975"/>
              <a:gd name="connsiteX59" fmla="*/ 4262857 w 4552297"/>
              <a:gd name="connsiteY59" fmla="*/ 5315626 h 5549975"/>
              <a:gd name="connsiteX60" fmla="*/ 4266391 w 4552297"/>
              <a:gd name="connsiteY60" fmla="*/ 5350090 h 5549975"/>
              <a:gd name="connsiteX61" fmla="*/ 4269223 w 4552297"/>
              <a:gd name="connsiteY61" fmla="*/ 5450399 h 5549975"/>
              <a:gd name="connsiteX62" fmla="*/ 4250666 w 4552297"/>
              <a:gd name="connsiteY62" fmla="*/ 5484804 h 5549975"/>
              <a:gd name="connsiteX63" fmla="*/ 4246014 w 4552297"/>
              <a:gd name="connsiteY63" fmla="*/ 5487504 h 5549975"/>
              <a:gd name="connsiteX64" fmla="*/ 4242557 w 4552297"/>
              <a:gd name="connsiteY64" fmla="*/ 5549951 h 5549975"/>
              <a:gd name="connsiteX65" fmla="*/ 11873 w 4552297"/>
              <a:gd name="connsiteY65" fmla="*/ 5314089 h 5549975"/>
              <a:gd name="connsiteX66" fmla="*/ 15679 w 4552297"/>
              <a:gd name="connsiteY66" fmla="*/ 5243704 h 5549975"/>
              <a:gd name="connsiteX67" fmla="*/ 3174 w 4552297"/>
              <a:gd name="connsiteY67" fmla="*/ 5239903 h 5549975"/>
              <a:gd name="connsiteX68" fmla="*/ 7394 w 4552297"/>
              <a:gd name="connsiteY68" fmla="*/ 5233298 h 5549975"/>
              <a:gd name="connsiteX69" fmla="*/ 7663 w 4552297"/>
              <a:gd name="connsiteY69" fmla="*/ 5230552 h 5549975"/>
              <a:gd name="connsiteX70" fmla="*/ 7933 w 4552297"/>
              <a:gd name="connsiteY70" fmla="*/ 5227804 h 5549975"/>
              <a:gd name="connsiteX71" fmla="*/ 8470 w 4552297"/>
              <a:gd name="connsiteY71" fmla="*/ 5222308 h 5549975"/>
              <a:gd name="connsiteX72" fmla="*/ 8155 w 4552297"/>
              <a:gd name="connsiteY72" fmla="*/ 5216405 h 5549975"/>
              <a:gd name="connsiteX73" fmla="*/ 7571 w 4552297"/>
              <a:gd name="connsiteY73" fmla="*/ 5213249 h 5549975"/>
              <a:gd name="connsiteX74" fmla="*/ 7840 w 4552297"/>
              <a:gd name="connsiteY74" fmla="*/ 5210500 h 5549975"/>
              <a:gd name="connsiteX75" fmla="*/ 7524 w 4552297"/>
              <a:gd name="connsiteY75" fmla="*/ 5204597 h 5549975"/>
              <a:gd name="connsiteX76" fmla="*/ 6941 w 4552297"/>
              <a:gd name="connsiteY76" fmla="*/ 5201441 h 5549975"/>
              <a:gd name="connsiteX77" fmla="*/ 6311 w 4552297"/>
              <a:gd name="connsiteY77" fmla="*/ 5189632 h 5549975"/>
              <a:gd name="connsiteX78" fmla="*/ 5727 w 4552297"/>
              <a:gd name="connsiteY78" fmla="*/ 5186477 h 5549975"/>
              <a:gd name="connsiteX79" fmla="*/ 5995 w 4552297"/>
              <a:gd name="connsiteY79" fmla="*/ 5183728 h 5549975"/>
              <a:gd name="connsiteX80" fmla="*/ 4560 w 4552297"/>
              <a:gd name="connsiteY80" fmla="*/ 5180163 h 5549975"/>
              <a:gd name="connsiteX81" fmla="*/ 21055 w 4552297"/>
              <a:gd name="connsiteY81" fmla="*/ 5144275 h 5549975"/>
              <a:gd name="connsiteX82" fmla="*/ 42491 w 4552297"/>
              <a:gd name="connsiteY82" fmla="*/ 4747825 h 5549975"/>
              <a:gd name="connsiteX83" fmla="*/ 0 w 4552297"/>
              <a:gd name="connsiteY83" fmla="*/ 3811601 h 5549975"/>
              <a:gd name="connsiteX84" fmla="*/ 302276 w 4552297"/>
              <a:gd name="connsiteY84" fmla="*/ 0 h 5549975"/>
              <a:gd name="connsiteX0" fmla="*/ 299102 w 4549123"/>
              <a:gd name="connsiteY0" fmla="*/ 0 h 5549975"/>
              <a:gd name="connsiteX1" fmla="*/ 3301288 w 4549123"/>
              <a:gd name="connsiteY1" fmla="*/ 171842 h 5549975"/>
              <a:gd name="connsiteX2" fmla="*/ 4130099 w 4549123"/>
              <a:gd name="connsiteY2" fmla="*/ 226950 h 5549975"/>
              <a:gd name="connsiteX3" fmla="*/ 4503293 w 4549123"/>
              <a:gd name="connsiteY3" fmla="*/ 247374 h 5549975"/>
              <a:gd name="connsiteX4" fmla="*/ 4531172 w 4549123"/>
              <a:gd name="connsiteY4" fmla="*/ 269179 h 5549975"/>
              <a:gd name="connsiteX5" fmla="*/ 4529398 w 4549123"/>
              <a:gd name="connsiteY5" fmla="*/ 300930 h 5549975"/>
              <a:gd name="connsiteX6" fmla="*/ 4532320 w 4549123"/>
              <a:gd name="connsiteY6" fmla="*/ 302647 h 5549975"/>
              <a:gd name="connsiteX7" fmla="*/ 4548746 w 4549123"/>
              <a:gd name="connsiteY7" fmla="*/ 334222 h 5549975"/>
              <a:gd name="connsiteX8" fmla="*/ 4526485 w 4549123"/>
              <a:gd name="connsiteY8" fmla="*/ 391868 h 5549975"/>
              <a:gd name="connsiteX9" fmla="*/ 4522997 w 4549123"/>
              <a:gd name="connsiteY9" fmla="*/ 415489 h 5549975"/>
              <a:gd name="connsiteX10" fmla="*/ 4517892 w 4549123"/>
              <a:gd name="connsiteY10" fmla="*/ 506828 h 5549975"/>
              <a:gd name="connsiteX11" fmla="*/ 4517242 w 4549123"/>
              <a:gd name="connsiteY11" fmla="*/ 553245 h 5549975"/>
              <a:gd name="connsiteX12" fmla="*/ 4514143 w 4549123"/>
              <a:gd name="connsiteY12" fmla="*/ 581709 h 5549975"/>
              <a:gd name="connsiteX13" fmla="*/ 4513474 w 4549123"/>
              <a:gd name="connsiteY13" fmla="*/ 585890 h 5549975"/>
              <a:gd name="connsiteX14" fmla="*/ 4500537 w 4549123"/>
              <a:gd name="connsiteY14" fmla="*/ 817404 h 5549975"/>
              <a:gd name="connsiteX15" fmla="*/ 4502250 w 4549123"/>
              <a:gd name="connsiteY15" fmla="*/ 822238 h 5549975"/>
              <a:gd name="connsiteX16" fmla="*/ 4500099 w 4549123"/>
              <a:gd name="connsiteY16" fmla="*/ 846069 h 5549975"/>
              <a:gd name="connsiteX17" fmla="*/ 4498499 w 4549123"/>
              <a:gd name="connsiteY17" fmla="*/ 853854 h 5549975"/>
              <a:gd name="connsiteX18" fmla="*/ 4492261 w 4549123"/>
              <a:gd name="connsiteY18" fmla="*/ 965485 h 5549975"/>
              <a:gd name="connsiteX19" fmla="*/ 4494338 w 4549123"/>
              <a:gd name="connsiteY19" fmla="*/ 966385 h 5549975"/>
              <a:gd name="connsiteX20" fmla="*/ 4498457 w 4549123"/>
              <a:gd name="connsiteY20" fmla="*/ 1002567 h 5549975"/>
              <a:gd name="connsiteX21" fmla="*/ 4493659 w 4549123"/>
              <a:gd name="connsiteY21" fmla="*/ 1101094 h 5549975"/>
              <a:gd name="connsiteX22" fmla="*/ 4493554 w 4549123"/>
              <a:gd name="connsiteY22" fmla="*/ 1159389 h 5549975"/>
              <a:gd name="connsiteX23" fmla="*/ 4497857 w 4549123"/>
              <a:gd name="connsiteY23" fmla="*/ 1180505 h 5549975"/>
              <a:gd name="connsiteX24" fmla="*/ 4500947 w 4549123"/>
              <a:gd name="connsiteY24" fmla="*/ 1210687 h 5549975"/>
              <a:gd name="connsiteX25" fmla="*/ 4509764 w 4549123"/>
              <a:gd name="connsiteY25" fmla="*/ 1263157 h 5549975"/>
              <a:gd name="connsiteX26" fmla="*/ 4512041 w 4549123"/>
              <a:gd name="connsiteY26" fmla="*/ 1313374 h 5549975"/>
              <a:gd name="connsiteX27" fmla="*/ 4511161 w 4549123"/>
              <a:gd name="connsiteY27" fmla="*/ 1347004 h 5549975"/>
              <a:gd name="connsiteX28" fmla="*/ 4510698 w 4549123"/>
              <a:gd name="connsiteY28" fmla="*/ 1351864 h 5549975"/>
              <a:gd name="connsiteX29" fmla="*/ 4501579 w 4549123"/>
              <a:gd name="connsiteY29" fmla="*/ 1391762 h 5549975"/>
              <a:gd name="connsiteX30" fmla="*/ 4504843 w 4549123"/>
              <a:gd name="connsiteY30" fmla="*/ 1395707 h 5549975"/>
              <a:gd name="connsiteX31" fmla="*/ 4507685 w 4549123"/>
              <a:gd name="connsiteY31" fmla="*/ 1408524 h 5549975"/>
              <a:gd name="connsiteX32" fmla="*/ 4502944 w 4549123"/>
              <a:gd name="connsiteY32" fmla="*/ 1419109 h 5549975"/>
              <a:gd name="connsiteX33" fmla="*/ 4492760 w 4549123"/>
              <a:gd name="connsiteY33" fmla="*/ 1469337 h 5549975"/>
              <a:gd name="connsiteX34" fmla="*/ 4481863 w 4549123"/>
              <a:gd name="connsiteY34" fmla="*/ 1543038 h 5549975"/>
              <a:gd name="connsiteX35" fmla="*/ 4476982 w 4549123"/>
              <a:gd name="connsiteY35" fmla="*/ 1553997 h 5549975"/>
              <a:gd name="connsiteX36" fmla="*/ 4462554 w 4549123"/>
              <a:gd name="connsiteY36" fmla="*/ 1626071 h 5549975"/>
              <a:gd name="connsiteX37" fmla="*/ 4458839 w 4549123"/>
              <a:gd name="connsiteY37" fmla="*/ 1664103 h 5549975"/>
              <a:gd name="connsiteX38" fmla="*/ 4462499 w 4549123"/>
              <a:gd name="connsiteY38" fmla="*/ 1668558 h 5549975"/>
              <a:gd name="connsiteX39" fmla="*/ 4460849 w 4549123"/>
              <a:gd name="connsiteY39" fmla="*/ 1679756 h 5549975"/>
              <a:gd name="connsiteX40" fmla="*/ 4461261 w 4549123"/>
              <a:gd name="connsiteY40" fmla="*/ 1682815 h 5549975"/>
              <a:gd name="connsiteX41" fmla="*/ 4462772 w 4549123"/>
              <a:gd name="connsiteY41" fmla="*/ 1700268 h 5549975"/>
              <a:gd name="connsiteX42" fmla="*/ 4451302 w 4549123"/>
              <a:gd name="connsiteY42" fmla="*/ 1735163 h 5549975"/>
              <a:gd name="connsiteX43" fmla="*/ 4449242 w 4549123"/>
              <a:gd name="connsiteY43" fmla="*/ 1735289 h 5549975"/>
              <a:gd name="connsiteX44" fmla="*/ 4440744 w 4549123"/>
              <a:gd name="connsiteY44" fmla="*/ 1887374 h 5549975"/>
              <a:gd name="connsiteX45" fmla="*/ 4449435 w 4549123"/>
              <a:gd name="connsiteY45" fmla="*/ 1911536 h 5549975"/>
              <a:gd name="connsiteX46" fmla="*/ 4451713 w 4549123"/>
              <a:gd name="connsiteY46" fmla="*/ 1961755 h 5549975"/>
              <a:gd name="connsiteX47" fmla="*/ 4450832 w 4549123"/>
              <a:gd name="connsiteY47" fmla="*/ 1995384 h 5549975"/>
              <a:gd name="connsiteX48" fmla="*/ 4450370 w 4549123"/>
              <a:gd name="connsiteY48" fmla="*/ 2000244 h 5549975"/>
              <a:gd name="connsiteX49" fmla="*/ 4441250 w 4549123"/>
              <a:gd name="connsiteY49" fmla="*/ 2040142 h 5549975"/>
              <a:gd name="connsiteX50" fmla="*/ 4444515 w 4549123"/>
              <a:gd name="connsiteY50" fmla="*/ 2044087 h 5549975"/>
              <a:gd name="connsiteX51" fmla="*/ 4447356 w 4549123"/>
              <a:gd name="connsiteY51" fmla="*/ 2056904 h 5549975"/>
              <a:gd name="connsiteX52" fmla="*/ 4442615 w 4549123"/>
              <a:gd name="connsiteY52" fmla="*/ 2067489 h 5549975"/>
              <a:gd name="connsiteX53" fmla="*/ 4432431 w 4549123"/>
              <a:gd name="connsiteY53" fmla="*/ 2117719 h 5549975"/>
              <a:gd name="connsiteX54" fmla="*/ 4425100 w 4549123"/>
              <a:gd name="connsiteY54" fmla="*/ 2167300 h 5549975"/>
              <a:gd name="connsiteX55" fmla="*/ 4369017 w 4549123"/>
              <a:gd name="connsiteY55" fmla="*/ 3223633 h 5549975"/>
              <a:gd name="connsiteX56" fmla="*/ 4356231 w 4549123"/>
              <a:gd name="connsiteY56" fmla="*/ 3477281 h 5549975"/>
              <a:gd name="connsiteX57" fmla="*/ 4345146 w 4549123"/>
              <a:gd name="connsiteY57" fmla="*/ 3639984 h 5549975"/>
              <a:gd name="connsiteX58" fmla="*/ 4254385 w 4549123"/>
              <a:gd name="connsiteY58" fmla="*/ 5278921 h 5549975"/>
              <a:gd name="connsiteX59" fmla="*/ 4259683 w 4549123"/>
              <a:gd name="connsiteY59" fmla="*/ 5315626 h 5549975"/>
              <a:gd name="connsiteX60" fmla="*/ 4263217 w 4549123"/>
              <a:gd name="connsiteY60" fmla="*/ 5350090 h 5549975"/>
              <a:gd name="connsiteX61" fmla="*/ 4266049 w 4549123"/>
              <a:gd name="connsiteY61" fmla="*/ 5450399 h 5549975"/>
              <a:gd name="connsiteX62" fmla="*/ 4247492 w 4549123"/>
              <a:gd name="connsiteY62" fmla="*/ 5484804 h 5549975"/>
              <a:gd name="connsiteX63" fmla="*/ 4242840 w 4549123"/>
              <a:gd name="connsiteY63" fmla="*/ 5487504 h 5549975"/>
              <a:gd name="connsiteX64" fmla="*/ 4239383 w 4549123"/>
              <a:gd name="connsiteY64" fmla="*/ 5549951 h 5549975"/>
              <a:gd name="connsiteX65" fmla="*/ 8699 w 4549123"/>
              <a:gd name="connsiteY65" fmla="*/ 5314089 h 5549975"/>
              <a:gd name="connsiteX66" fmla="*/ 12505 w 4549123"/>
              <a:gd name="connsiteY66" fmla="*/ 5243704 h 5549975"/>
              <a:gd name="connsiteX67" fmla="*/ 0 w 4549123"/>
              <a:gd name="connsiteY67" fmla="*/ 5239903 h 5549975"/>
              <a:gd name="connsiteX68" fmla="*/ 4220 w 4549123"/>
              <a:gd name="connsiteY68" fmla="*/ 5233298 h 5549975"/>
              <a:gd name="connsiteX69" fmla="*/ 4489 w 4549123"/>
              <a:gd name="connsiteY69" fmla="*/ 5230552 h 5549975"/>
              <a:gd name="connsiteX70" fmla="*/ 4759 w 4549123"/>
              <a:gd name="connsiteY70" fmla="*/ 5227804 h 5549975"/>
              <a:gd name="connsiteX71" fmla="*/ 5296 w 4549123"/>
              <a:gd name="connsiteY71" fmla="*/ 5222308 h 5549975"/>
              <a:gd name="connsiteX72" fmla="*/ 4981 w 4549123"/>
              <a:gd name="connsiteY72" fmla="*/ 5216405 h 5549975"/>
              <a:gd name="connsiteX73" fmla="*/ 4397 w 4549123"/>
              <a:gd name="connsiteY73" fmla="*/ 5213249 h 5549975"/>
              <a:gd name="connsiteX74" fmla="*/ 4666 w 4549123"/>
              <a:gd name="connsiteY74" fmla="*/ 5210500 h 5549975"/>
              <a:gd name="connsiteX75" fmla="*/ 4350 w 4549123"/>
              <a:gd name="connsiteY75" fmla="*/ 5204597 h 5549975"/>
              <a:gd name="connsiteX76" fmla="*/ 3767 w 4549123"/>
              <a:gd name="connsiteY76" fmla="*/ 5201441 h 5549975"/>
              <a:gd name="connsiteX77" fmla="*/ 3137 w 4549123"/>
              <a:gd name="connsiteY77" fmla="*/ 5189632 h 5549975"/>
              <a:gd name="connsiteX78" fmla="*/ 2553 w 4549123"/>
              <a:gd name="connsiteY78" fmla="*/ 5186477 h 5549975"/>
              <a:gd name="connsiteX79" fmla="*/ 2821 w 4549123"/>
              <a:gd name="connsiteY79" fmla="*/ 5183728 h 5549975"/>
              <a:gd name="connsiteX80" fmla="*/ 1386 w 4549123"/>
              <a:gd name="connsiteY80" fmla="*/ 5180163 h 5549975"/>
              <a:gd name="connsiteX81" fmla="*/ 17881 w 4549123"/>
              <a:gd name="connsiteY81" fmla="*/ 5144275 h 5549975"/>
              <a:gd name="connsiteX82" fmla="*/ 39317 w 4549123"/>
              <a:gd name="connsiteY82" fmla="*/ 4747825 h 5549975"/>
              <a:gd name="connsiteX83" fmla="*/ 218499 w 4549123"/>
              <a:gd name="connsiteY83" fmla="*/ 3822685 h 5549975"/>
              <a:gd name="connsiteX84" fmla="*/ 299102 w 4549123"/>
              <a:gd name="connsiteY84" fmla="*/ 0 h 5549975"/>
              <a:gd name="connsiteX0" fmla="*/ 299102 w 4549123"/>
              <a:gd name="connsiteY0" fmla="*/ 0 h 5549975"/>
              <a:gd name="connsiteX1" fmla="*/ 3301288 w 4549123"/>
              <a:gd name="connsiteY1" fmla="*/ 171842 h 5549975"/>
              <a:gd name="connsiteX2" fmla="*/ 4130099 w 4549123"/>
              <a:gd name="connsiteY2" fmla="*/ 226950 h 5549975"/>
              <a:gd name="connsiteX3" fmla="*/ 4503293 w 4549123"/>
              <a:gd name="connsiteY3" fmla="*/ 247374 h 5549975"/>
              <a:gd name="connsiteX4" fmla="*/ 4531172 w 4549123"/>
              <a:gd name="connsiteY4" fmla="*/ 269179 h 5549975"/>
              <a:gd name="connsiteX5" fmla="*/ 4529398 w 4549123"/>
              <a:gd name="connsiteY5" fmla="*/ 300930 h 5549975"/>
              <a:gd name="connsiteX6" fmla="*/ 4532320 w 4549123"/>
              <a:gd name="connsiteY6" fmla="*/ 302647 h 5549975"/>
              <a:gd name="connsiteX7" fmla="*/ 4548746 w 4549123"/>
              <a:gd name="connsiteY7" fmla="*/ 334222 h 5549975"/>
              <a:gd name="connsiteX8" fmla="*/ 4526485 w 4549123"/>
              <a:gd name="connsiteY8" fmla="*/ 391868 h 5549975"/>
              <a:gd name="connsiteX9" fmla="*/ 4522997 w 4549123"/>
              <a:gd name="connsiteY9" fmla="*/ 415489 h 5549975"/>
              <a:gd name="connsiteX10" fmla="*/ 4517892 w 4549123"/>
              <a:gd name="connsiteY10" fmla="*/ 506828 h 5549975"/>
              <a:gd name="connsiteX11" fmla="*/ 4517242 w 4549123"/>
              <a:gd name="connsiteY11" fmla="*/ 553245 h 5549975"/>
              <a:gd name="connsiteX12" fmla="*/ 4514143 w 4549123"/>
              <a:gd name="connsiteY12" fmla="*/ 581709 h 5549975"/>
              <a:gd name="connsiteX13" fmla="*/ 4513474 w 4549123"/>
              <a:gd name="connsiteY13" fmla="*/ 585890 h 5549975"/>
              <a:gd name="connsiteX14" fmla="*/ 4500537 w 4549123"/>
              <a:gd name="connsiteY14" fmla="*/ 817404 h 5549975"/>
              <a:gd name="connsiteX15" fmla="*/ 4502250 w 4549123"/>
              <a:gd name="connsiteY15" fmla="*/ 822238 h 5549975"/>
              <a:gd name="connsiteX16" fmla="*/ 4500099 w 4549123"/>
              <a:gd name="connsiteY16" fmla="*/ 846069 h 5549975"/>
              <a:gd name="connsiteX17" fmla="*/ 4498499 w 4549123"/>
              <a:gd name="connsiteY17" fmla="*/ 853854 h 5549975"/>
              <a:gd name="connsiteX18" fmla="*/ 4492261 w 4549123"/>
              <a:gd name="connsiteY18" fmla="*/ 965485 h 5549975"/>
              <a:gd name="connsiteX19" fmla="*/ 4494338 w 4549123"/>
              <a:gd name="connsiteY19" fmla="*/ 966385 h 5549975"/>
              <a:gd name="connsiteX20" fmla="*/ 4498457 w 4549123"/>
              <a:gd name="connsiteY20" fmla="*/ 1002567 h 5549975"/>
              <a:gd name="connsiteX21" fmla="*/ 4493659 w 4549123"/>
              <a:gd name="connsiteY21" fmla="*/ 1101094 h 5549975"/>
              <a:gd name="connsiteX22" fmla="*/ 4493554 w 4549123"/>
              <a:gd name="connsiteY22" fmla="*/ 1159389 h 5549975"/>
              <a:gd name="connsiteX23" fmla="*/ 4497857 w 4549123"/>
              <a:gd name="connsiteY23" fmla="*/ 1180505 h 5549975"/>
              <a:gd name="connsiteX24" fmla="*/ 4500947 w 4549123"/>
              <a:gd name="connsiteY24" fmla="*/ 1210687 h 5549975"/>
              <a:gd name="connsiteX25" fmla="*/ 4509764 w 4549123"/>
              <a:gd name="connsiteY25" fmla="*/ 1263157 h 5549975"/>
              <a:gd name="connsiteX26" fmla="*/ 4512041 w 4549123"/>
              <a:gd name="connsiteY26" fmla="*/ 1313374 h 5549975"/>
              <a:gd name="connsiteX27" fmla="*/ 4511161 w 4549123"/>
              <a:gd name="connsiteY27" fmla="*/ 1347004 h 5549975"/>
              <a:gd name="connsiteX28" fmla="*/ 4510698 w 4549123"/>
              <a:gd name="connsiteY28" fmla="*/ 1351864 h 5549975"/>
              <a:gd name="connsiteX29" fmla="*/ 4501579 w 4549123"/>
              <a:gd name="connsiteY29" fmla="*/ 1391762 h 5549975"/>
              <a:gd name="connsiteX30" fmla="*/ 4504843 w 4549123"/>
              <a:gd name="connsiteY30" fmla="*/ 1395707 h 5549975"/>
              <a:gd name="connsiteX31" fmla="*/ 4507685 w 4549123"/>
              <a:gd name="connsiteY31" fmla="*/ 1408524 h 5549975"/>
              <a:gd name="connsiteX32" fmla="*/ 4502944 w 4549123"/>
              <a:gd name="connsiteY32" fmla="*/ 1419109 h 5549975"/>
              <a:gd name="connsiteX33" fmla="*/ 4492760 w 4549123"/>
              <a:gd name="connsiteY33" fmla="*/ 1469337 h 5549975"/>
              <a:gd name="connsiteX34" fmla="*/ 4481863 w 4549123"/>
              <a:gd name="connsiteY34" fmla="*/ 1543038 h 5549975"/>
              <a:gd name="connsiteX35" fmla="*/ 4476982 w 4549123"/>
              <a:gd name="connsiteY35" fmla="*/ 1553997 h 5549975"/>
              <a:gd name="connsiteX36" fmla="*/ 4462554 w 4549123"/>
              <a:gd name="connsiteY36" fmla="*/ 1626071 h 5549975"/>
              <a:gd name="connsiteX37" fmla="*/ 4458839 w 4549123"/>
              <a:gd name="connsiteY37" fmla="*/ 1664103 h 5549975"/>
              <a:gd name="connsiteX38" fmla="*/ 4462499 w 4549123"/>
              <a:gd name="connsiteY38" fmla="*/ 1668558 h 5549975"/>
              <a:gd name="connsiteX39" fmla="*/ 4460849 w 4549123"/>
              <a:gd name="connsiteY39" fmla="*/ 1679756 h 5549975"/>
              <a:gd name="connsiteX40" fmla="*/ 4461261 w 4549123"/>
              <a:gd name="connsiteY40" fmla="*/ 1682815 h 5549975"/>
              <a:gd name="connsiteX41" fmla="*/ 4462772 w 4549123"/>
              <a:gd name="connsiteY41" fmla="*/ 1700268 h 5549975"/>
              <a:gd name="connsiteX42" fmla="*/ 4451302 w 4549123"/>
              <a:gd name="connsiteY42" fmla="*/ 1735163 h 5549975"/>
              <a:gd name="connsiteX43" fmla="*/ 4449242 w 4549123"/>
              <a:gd name="connsiteY43" fmla="*/ 1735289 h 5549975"/>
              <a:gd name="connsiteX44" fmla="*/ 4440744 w 4549123"/>
              <a:gd name="connsiteY44" fmla="*/ 1887374 h 5549975"/>
              <a:gd name="connsiteX45" fmla="*/ 4449435 w 4549123"/>
              <a:gd name="connsiteY45" fmla="*/ 1911536 h 5549975"/>
              <a:gd name="connsiteX46" fmla="*/ 4451713 w 4549123"/>
              <a:gd name="connsiteY46" fmla="*/ 1961755 h 5549975"/>
              <a:gd name="connsiteX47" fmla="*/ 4450832 w 4549123"/>
              <a:gd name="connsiteY47" fmla="*/ 1995384 h 5549975"/>
              <a:gd name="connsiteX48" fmla="*/ 4450370 w 4549123"/>
              <a:gd name="connsiteY48" fmla="*/ 2000244 h 5549975"/>
              <a:gd name="connsiteX49" fmla="*/ 4441250 w 4549123"/>
              <a:gd name="connsiteY49" fmla="*/ 2040142 h 5549975"/>
              <a:gd name="connsiteX50" fmla="*/ 4444515 w 4549123"/>
              <a:gd name="connsiteY50" fmla="*/ 2044087 h 5549975"/>
              <a:gd name="connsiteX51" fmla="*/ 4447356 w 4549123"/>
              <a:gd name="connsiteY51" fmla="*/ 2056904 h 5549975"/>
              <a:gd name="connsiteX52" fmla="*/ 4442615 w 4549123"/>
              <a:gd name="connsiteY52" fmla="*/ 2067489 h 5549975"/>
              <a:gd name="connsiteX53" fmla="*/ 4432431 w 4549123"/>
              <a:gd name="connsiteY53" fmla="*/ 2117719 h 5549975"/>
              <a:gd name="connsiteX54" fmla="*/ 4425100 w 4549123"/>
              <a:gd name="connsiteY54" fmla="*/ 2167300 h 5549975"/>
              <a:gd name="connsiteX55" fmla="*/ 4369017 w 4549123"/>
              <a:gd name="connsiteY55" fmla="*/ 3223633 h 5549975"/>
              <a:gd name="connsiteX56" fmla="*/ 4356231 w 4549123"/>
              <a:gd name="connsiteY56" fmla="*/ 3477281 h 5549975"/>
              <a:gd name="connsiteX57" fmla="*/ 4345146 w 4549123"/>
              <a:gd name="connsiteY57" fmla="*/ 3639984 h 5549975"/>
              <a:gd name="connsiteX58" fmla="*/ 4254385 w 4549123"/>
              <a:gd name="connsiteY58" fmla="*/ 5278921 h 5549975"/>
              <a:gd name="connsiteX59" fmla="*/ 4259683 w 4549123"/>
              <a:gd name="connsiteY59" fmla="*/ 5315626 h 5549975"/>
              <a:gd name="connsiteX60" fmla="*/ 4263217 w 4549123"/>
              <a:gd name="connsiteY60" fmla="*/ 5350090 h 5549975"/>
              <a:gd name="connsiteX61" fmla="*/ 4266049 w 4549123"/>
              <a:gd name="connsiteY61" fmla="*/ 5450399 h 5549975"/>
              <a:gd name="connsiteX62" fmla="*/ 4247492 w 4549123"/>
              <a:gd name="connsiteY62" fmla="*/ 5484804 h 5549975"/>
              <a:gd name="connsiteX63" fmla="*/ 4242840 w 4549123"/>
              <a:gd name="connsiteY63" fmla="*/ 5487504 h 5549975"/>
              <a:gd name="connsiteX64" fmla="*/ 4239383 w 4549123"/>
              <a:gd name="connsiteY64" fmla="*/ 5549951 h 5549975"/>
              <a:gd name="connsiteX65" fmla="*/ 8699 w 4549123"/>
              <a:gd name="connsiteY65" fmla="*/ 5314089 h 5549975"/>
              <a:gd name="connsiteX66" fmla="*/ 12505 w 4549123"/>
              <a:gd name="connsiteY66" fmla="*/ 5243704 h 5549975"/>
              <a:gd name="connsiteX67" fmla="*/ 0 w 4549123"/>
              <a:gd name="connsiteY67" fmla="*/ 5239903 h 5549975"/>
              <a:gd name="connsiteX68" fmla="*/ 4220 w 4549123"/>
              <a:gd name="connsiteY68" fmla="*/ 5233298 h 5549975"/>
              <a:gd name="connsiteX69" fmla="*/ 4489 w 4549123"/>
              <a:gd name="connsiteY69" fmla="*/ 5230552 h 5549975"/>
              <a:gd name="connsiteX70" fmla="*/ 4759 w 4549123"/>
              <a:gd name="connsiteY70" fmla="*/ 5227804 h 5549975"/>
              <a:gd name="connsiteX71" fmla="*/ 5296 w 4549123"/>
              <a:gd name="connsiteY71" fmla="*/ 5222308 h 5549975"/>
              <a:gd name="connsiteX72" fmla="*/ 4981 w 4549123"/>
              <a:gd name="connsiteY72" fmla="*/ 5216405 h 5549975"/>
              <a:gd name="connsiteX73" fmla="*/ 4397 w 4549123"/>
              <a:gd name="connsiteY73" fmla="*/ 5213249 h 5549975"/>
              <a:gd name="connsiteX74" fmla="*/ 4666 w 4549123"/>
              <a:gd name="connsiteY74" fmla="*/ 5210500 h 5549975"/>
              <a:gd name="connsiteX75" fmla="*/ 4350 w 4549123"/>
              <a:gd name="connsiteY75" fmla="*/ 5204597 h 5549975"/>
              <a:gd name="connsiteX76" fmla="*/ 3767 w 4549123"/>
              <a:gd name="connsiteY76" fmla="*/ 5201441 h 5549975"/>
              <a:gd name="connsiteX77" fmla="*/ 3137 w 4549123"/>
              <a:gd name="connsiteY77" fmla="*/ 5189632 h 5549975"/>
              <a:gd name="connsiteX78" fmla="*/ 2553 w 4549123"/>
              <a:gd name="connsiteY78" fmla="*/ 5186477 h 5549975"/>
              <a:gd name="connsiteX79" fmla="*/ 2821 w 4549123"/>
              <a:gd name="connsiteY79" fmla="*/ 5183728 h 5549975"/>
              <a:gd name="connsiteX80" fmla="*/ 1386 w 4549123"/>
              <a:gd name="connsiteY80" fmla="*/ 5180163 h 5549975"/>
              <a:gd name="connsiteX81" fmla="*/ 17881 w 4549123"/>
              <a:gd name="connsiteY81" fmla="*/ 5144275 h 5549975"/>
              <a:gd name="connsiteX82" fmla="*/ 39317 w 4549123"/>
              <a:gd name="connsiteY82" fmla="*/ 4747825 h 5549975"/>
              <a:gd name="connsiteX83" fmla="*/ 74412 w 4549123"/>
              <a:gd name="connsiteY83" fmla="*/ 3839310 h 5549975"/>
              <a:gd name="connsiteX84" fmla="*/ 299102 w 4549123"/>
              <a:gd name="connsiteY84" fmla="*/ 0 h 5549975"/>
              <a:gd name="connsiteX0" fmla="*/ 299102 w 4549123"/>
              <a:gd name="connsiteY0" fmla="*/ 0 h 5549975"/>
              <a:gd name="connsiteX1" fmla="*/ 3301288 w 4549123"/>
              <a:gd name="connsiteY1" fmla="*/ 171842 h 5549975"/>
              <a:gd name="connsiteX2" fmla="*/ 4130099 w 4549123"/>
              <a:gd name="connsiteY2" fmla="*/ 226950 h 5549975"/>
              <a:gd name="connsiteX3" fmla="*/ 4503293 w 4549123"/>
              <a:gd name="connsiteY3" fmla="*/ 247374 h 5549975"/>
              <a:gd name="connsiteX4" fmla="*/ 4531172 w 4549123"/>
              <a:gd name="connsiteY4" fmla="*/ 269179 h 5549975"/>
              <a:gd name="connsiteX5" fmla="*/ 4529398 w 4549123"/>
              <a:gd name="connsiteY5" fmla="*/ 300930 h 5549975"/>
              <a:gd name="connsiteX6" fmla="*/ 4532320 w 4549123"/>
              <a:gd name="connsiteY6" fmla="*/ 302647 h 5549975"/>
              <a:gd name="connsiteX7" fmla="*/ 4548746 w 4549123"/>
              <a:gd name="connsiteY7" fmla="*/ 334222 h 5549975"/>
              <a:gd name="connsiteX8" fmla="*/ 4526485 w 4549123"/>
              <a:gd name="connsiteY8" fmla="*/ 391868 h 5549975"/>
              <a:gd name="connsiteX9" fmla="*/ 4522997 w 4549123"/>
              <a:gd name="connsiteY9" fmla="*/ 415489 h 5549975"/>
              <a:gd name="connsiteX10" fmla="*/ 4517892 w 4549123"/>
              <a:gd name="connsiteY10" fmla="*/ 506828 h 5549975"/>
              <a:gd name="connsiteX11" fmla="*/ 4517242 w 4549123"/>
              <a:gd name="connsiteY11" fmla="*/ 553245 h 5549975"/>
              <a:gd name="connsiteX12" fmla="*/ 4514143 w 4549123"/>
              <a:gd name="connsiteY12" fmla="*/ 581709 h 5549975"/>
              <a:gd name="connsiteX13" fmla="*/ 4513474 w 4549123"/>
              <a:gd name="connsiteY13" fmla="*/ 585890 h 5549975"/>
              <a:gd name="connsiteX14" fmla="*/ 4500537 w 4549123"/>
              <a:gd name="connsiteY14" fmla="*/ 817404 h 5549975"/>
              <a:gd name="connsiteX15" fmla="*/ 4502250 w 4549123"/>
              <a:gd name="connsiteY15" fmla="*/ 822238 h 5549975"/>
              <a:gd name="connsiteX16" fmla="*/ 4500099 w 4549123"/>
              <a:gd name="connsiteY16" fmla="*/ 846069 h 5549975"/>
              <a:gd name="connsiteX17" fmla="*/ 4498499 w 4549123"/>
              <a:gd name="connsiteY17" fmla="*/ 853854 h 5549975"/>
              <a:gd name="connsiteX18" fmla="*/ 4492261 w 4549123"/>
              <a:gd name="connsiteY18" fmla="*/ 965485 h 5549975"/>
              <a:gd name="connsiteX19" fmla="*/ 4494338 w 4549123"/>
              <a:gd name="connsiteY19" fmla="*/ 966385 h 5549975"/>
              <a:gd name="connsiteX20" fmla="*/ 4498457 w 4549123"/>
              <a:gd name="connsiteY20" fmla="*/ 1002567 h 5549975"/>
              <a:gd name="connsiteX21" fmla="*/ 4493659 w 4549123"/>
              <a:gd name="connsiteY21" fmla="*/ 1101094 h 5549975"/>
              <a:gd name="connsiteX22" fmla="*/ 4493554 w 4549123"/>
              <a:gd name="connsiteY22" fmla="*/ 1159389 h 5549975"/>
              <a:gd name="connsiteX23" fmla="*/ 4497857 w 4549123"/>
              <a:gd name="connsiteY23" fmla="*/ 1180505 h 5549975"/>
              <a:gd name="connsiteX24" fmla="*/ 4500947 w 4549123"/>
              <a:gd name="connsiteY24" fmla="*/ 1210687 h 5549975"/>
              <a:gd name="connsiteX25" fmla="*/ 4509764 w 4549123"/>
              <a:gd name="connsiteY25" fmla="*/ 1263157 h 5549975"/>
              <a:gd name="connsiteX26" fmla="*/ 4512041 w 4549123"/>
              <a:gd name="connsiteY26" fmla="*/ 1313374 h 5549975"/>
              <a:gd name="connsiteX27" fmla="*/ 4511161 w 4549123"/>
              <a:gd name="connsiteY27" fmla="*/ 1347004 h 5549975"/>
              <a:gd name="connsiteX28" fmla="*/ 4510698 w 4549123"/>
              <a:gd name="connsiteY28" fmla="*/ 1351864 h 5549975"/>
              <a:gd name="connsiteX29" fmla="*/ 4501579 w 4549123"/>
              <a:gd name="connsiteY29" fmla="*/ 1391762 h 5549975"/>
              <a:gd name="connsiteX30" fmla="*/ 4504843 w 4549123"/>
              <a:gd name="connsiteY30" fmla="*/ 1395707 h 5549975"/>
              <a:gd name="connsiteX31" fmla="*/ 4507685 w 4549123"/>
              <a:gd name="connsiteY31" fmla="*/ 1408524 h 5549975"/>
              <a:gd name="connsiteX32" fmla="*/ 4502944 w 4549123"/>
              <a:gd name="connsiteY32" fmla="*/ 1419109 h 5549975"/>
              <a:gd name="connsiteX33" fmla="*/ 4492760 w 4549123"/>
              <a:gd name="connsiteY33" fmla="*/ 1469337 h 5549975"/>
              <a:gd name="connsiteX34" fmla="*/ 4481863 w 4549123"/>
              <a:gd name="connsiteY34" fmla="*/ 1543038 h 5549975"/>
              <a:gd name="connsiteX35" fmla="*/ 4476982 w 4549123"/>
              <a:gd name="connsiteY35" fmla="*/ 1553997 h 5549975"/>
              <a:gd name="connsiteX36" fmla="*/ 4462554 w 4549123"/>
              <a:gd name="connsiteY36" fmla="*/ 1626071 h 5549975"/>
              <a:gd name="connsiteX37" fmla="*/ 4458839 w 4549123"/>
              <a:gd name="connsiteY37" fmla="*/ 1664103 h 5549975"/>
              <a:gd name="connsiteX38" fmla="*/ 4462499 w 4549123"/>
              <a:gd name="connsiteY38" fmla="*/ 1668558 h 5549975"/>
              <a:gd name="connsiteX39" fmla="*/ 4460849 w 4549123"/>
              <a:gd name="connsiteY39" fmla="*/ 1679756 h 5549975"/>
              <a:gd name="connsiteX40" fmla="*/ 4461261 w 4549123"/>
              <a:gd name="connsiteY40" fmla="*/ 1682815 h 5549975"/>
              <a:gd name="connsiteX41" fmla="*/ 4462772 w 4549123"/>
              <a:gd name="connsiteY41" fmla="*/ 1700268 h 5549975"/>
              <a:gd name="connsiteX42" fmla="*/ 4451302 w 4549123"/>
              <a:gd name="connsiteY42" fmla="*/ 1735163 h 5549975"/>
              <a:gd name="connsiteX43" fmla="*/ 4449242 w 4549123"/>
              <a:gd name="connsiteY43" fmla="*/ 1735289 h 5549975"/>
              <a:gd name="connsiteX44" fmla="*/ 4440744 w 4549123"/>
              <a:gd name="connsiteY44" fmla="*/ 1887374 h 5549975"/>
              <a:gd name="connsiteX45" fmla="*/ 4449435 w 4549123"/>
              <a:gd name="connsiteY45" fmla="*/ 1911536 h 5549975"/>
              <a:gd name="connsiteX46" fmla="*/ 4451713 w 4549123"/>
              <a:gd name="connsiteY46" fmla="*/ 1961755 h 5549975"/>
              <a:gd name="connsiteX47" fmla="*/ 4450832 w 4549123"/>
              <a:gd name="connsiteY47" fmla="*/ 1995384 h 5549975"/>
              <a:gd name="connsiteX48" fmla="*/ 4450370 w 4549123"/>
              <a:gd name="connsiteY48" fmla="*/ 2000244 h 5549975"/>
              <a:gd name="connsiteX49" fmla="*/ 4441250 w 4549123"/>
              <a:gd name="connsiteY49" fmla="*/ 2040142 h 5549975"/>
              <a:gd name="connsiteX50" fmla="*/ 4444515 w 4549123"/>
              <a:gd name="connsiteY50" fmla="*/ 2044087 h 5549975"/>
              <a:gd name="connsiteX51" fmla="*/ 4447356 w 4549123"/>
              <a:gd name="connsiteY51" fmla="*/ 2056904 h 5549975"/>
              <a:gd name="connsiteX52" fmla="*/ 4442615 w 4549123"/>
              <a:gd name="connsiteY52" fmla="*/ 2067489 h 5549975"/>
              <a:gd name="connsiteX53" fmla="*/ 4432431 w 4549123"/>
              <a:gd name="connsiteY53" fmla="*/ 2117719 h 5549975"/>
              <a:gd name="connsiteX54" fmla="*/ 4425100 w 4549123"/>
              <a:gd name="connsiteY54" fmla="*/ 2167300 h 5549975"/>
              <a:gd name="connsiteX55" fmla="*/ 4369017 w 4549123"/>
              <a:gd name="connsiteY55" fmla="*/ 3223633 h 5549975"/>
              <a:gd name="connsiteX56" fmla="*/ 4356231 w 4549123"/>
              <a:gd name="connsiteY56" fmla="*/ 3477281 h 5549975"/>
              <a:gd name="connsiteX57" fmla="*/ 4345146 w 4549123"/>
              <a:gd name="connsiteY57" fmla="*/ 3639984 h 5549975"/>
              <a:gd name="connsiteX58" fmla="*/ 4254385 w 4549123"/>
              <a:gd name="connsiteY58" fmla="*/ 5278921 h 5549975"/>
              <a:gd name="connsiteX59" fmla="*/ 4259683 w 4549123"/>
              <a:gd name="connsiteY59" fmla="*/ 5315626 h 5549975"/>
              <a:gd name="connsiteX60" fmla="*/ 4263217 w 4549123"/>
              <a:gd name="connsiteY60" fmla="*/ 5350090 h 5549975"/>
              <a:gd name="connsiteX61" fmla="*/ 4266049 w 4549123"/>
              <a:gd name="connsiteY61" fmla="*/ 5450399 h 5549975"/>
              <a:gd name="connsiteX62" fmla="*/ 4247492 w 4549123"/>
              <a:gd name="connsiteY62" fmla="*/ 5484804 h 5549975"/>
              <a:gd name="connsiteX63" fmla="*/ 4242840 w 4549123"/>
              <a:gd name="connsiteY63" fmla="*/ 5487504 h 5549975"/>
              <a:gd name="connsiteX64" fmla="*/ 4239383 w 4549123"/>
              <a:gd name="connsiteY64" fmla="*/ 5549951 h 5549975"/>
              <a:gd name="connsiteX65" fmla="*/ 8699 w 4549123"/>
              <a:gd name="connsiteY65" fmla="*/ 5314089 h 5549975"/>
              <a:gd name="connsiteX66" fmla="*/ 12505 w 4549123"/>
              <a:gd name="connsiteY66" fmla="*/ 5243704 h 5549975"/>
              <a:gd name="connsiteX67" fmla="*/ 0 w 4549123"/>
              <a:gd name="connsiteY67" fmla="*/ 5239903 h 5549975"/>
              <a:gd name="connsiteX68" fmla="*/ 4220 w 4549123"/>
              <a:gd name="connsiteY68" fmla="*/ 5233298 h 5549975"/>
              <a:gd name="connsiteX69" fmla="*/ 4489 w 4549123"/>
              <a:gd name="connsiteY69" fmla="*/ 5230552 h 5549975"/>
              <a:gd name="connsiteX70" fmla="*/ 4759 w 4549123"/>
              <a:gd name="connsiteY70" fmla="*/ 5227804 h 5549975"/>
              <a:gd name="connsiteX71" fmla="*/ 5296 w 4549123"/>
              <a:gd name="connsiteY71" fmla="*/ 5222308 h 5549975"/>
              <a:gd name="connsiteX72" fmla="*/ 4981 w 4549123"/>
              <a:gd name="connsiteY72" fmla="*/ 5216405 h 5549975"/>
              <a:gd name="connsiteX73" fmla="*/ 4397 w 4549123"/>
              <a:gd name="connsiteY73" fmla="*/ 5213249 h 5549975"/>
              <a:gd name="connsiteX74" fmla="*/ 4666 w 4549123"/>
              <a:gd name="connsiteY74" fmla="*/ 5210500 h 5549975"/>
              <a:gd name="connsiteX75" fmla="*/ 4350 w 4549123"/>
              <a:gd name="connsiteY75" fmla="*/ 5204597 h 5549975"/>
              <a:gd name="connsiteX76" fmla="*/ 3767 w 4549123"/>
              <a:gd name="connsiteY76" fmla="*/ 5201441 h 5549975"/>
              <a:gd name="connsiteX77" fmla="*/ 3137 w 4549123"/>
              <a:gd name="connsiteY77" fmla="*/ 5189632 h 5549975"/>
              <a:gd name="connsiteX78" fmla="*/ 2553 w 4549123"/>
              <a:gd name="connsiteY78" fmla="*/ 5186477 h 5549975"/>
              <a:gd name="connsiteX79" fmla="*/ 2821 w 4549123"/>
              <a:gd name="connsiteY79" fmla="*/ 5183728 h 5549975"/>
              <a:gd name="connsiteX80" fmla="*/ 1386 w 4549123"/>
              <a:gd name="connsiteY80" fmla="*/ 5180163 h 5549975"/>
              <a:gd name="connsiteX81" fmla="*/ 17881 w 4549123"/>
              <a:gd name="connsiteY81" fmla="*/ 5144275 h 5549975"/>
              <a:gd name="connsiteX82" fmla="*/ 74412 w 4549123"/>
              <a:gd name="connsiteY82" fmla="*/ 3839310 h 5549975"/>
              <a:gd name="connsiteX83" fmla="*/ 299102 w 4549123"/>
              <a:gd name="connsiteY83" fmla="*/ 0 h 5549975"/>
              <a:gd name="connsiteX0" fmla="*/ 299102 w 4549123"/>
              <a:gd name="connsiteY0" fmla="*/ 0 h 5549975"/>
              <a:gd name="connsiteX1" fmla="*/ 3301288 w 4549123"/>
              <a:gd name="connsiteY1" fmla="*/ 171842 h 5549975"/>
              <a:gd name="connsiteX2" fmla="*/ 4130099 w 4549123"/>
              <a:gd name="connsiteY2" fmla="*/ 226950 h 5549975"/>
              <a:gd name="connsiteX3" fmla="*/ 4503293 w 4549123"/>
              <a:gd name="connsiteY3" fmla="*/ 247374 h 5549975"/>
              <a:gd name="connsiteX4" fmla="*/ 4531172 w 4549123"/>
              <a:gd name="connsiteY4" fmla="*/ 269179 h 5549975"/>
              <a:gd name="connsiteX5" fmla="*/ 4529398 w 4549123"/>
              <a:gd name="connsiteY5" fmla="*/ 300930 h 5549975"/>
              <a:gd name="connsiteX6" fmla="*/ 4532320 w 4549123"/>
              <a:gd name="connsiteY6" fmla="*/ 302647 h 5549975"/>
              <a:gd name="connsiteX7" fmla="*/ 4548746 w 4549123"/>
              <a:gd name="connsiteY7" fmla="*/ 334222 h 5549975"/>
              <a:gd name="connsiteX8" fmla="*/ 4526485 w 4549123"/>
              <a:gd name="connsiteY8" fmla="*/ 391868 h 5549975"/>
              <a:gd name="connsiteX9" fmla="*/ 4522997 w 4549123"/>
              <a:gd name="connsiteY9" fmla="*/ 415489 h 5549975"/>
              <a:gd name="connsiteX10" fmla="*/ 4517892 w 4549123"/>
              <a:gd name="connsiteY10" fmla="*/ 506828 h 5549975"/>
              <a:gd name="connsiteX11" fmla="*/ 4517242 w 4549123"/>
              <a:gd name="connsiteY11" fmla="*/ 553245 h 5549975"/>
              <a:gd name="connsiteX12" fmla="*/ 4514143 w 4549123"/>
              <a:gd name="connsiteY12" fmla="*/ 581709 h 5549975"/>
              <a:gd name="connsiteX13" fmla="*/ 4513474 w 4549123"/>
              <a:gd name="connsiteY13" fmla="*/ 585890 h 5549975"/>
              <a:gd name="connsiteX14" fmla="*/ 4500537 w 4549123"/>
              <a:gd name="connsiteY14" fmla="*/ 817404 h 5549975"/>
              <a:gd name="connsiteX15" fmla="*/ 4502250 w 4549123"/>
              <a:gd name="connsiteY15" fmla="*/ 822238 h 5549975"/>
              <a:gd name="connsiteX16" fmla="*/ 4500099 w 4549123"/>
              <a:gd name="connsiteY16" fmla="*/ 846069 h 5549975"/>
              <a:gd name="connsiteX17" fmla="*/ 4498499 w 4549123"/>
              <a:gd name="connsiteY17" fmla="*/ 853854 h 5549975"/>
              <a:gd name="connsiteX18" fmla="*/ 4492261 w 4549123"/>
              <a:gd name="connsiteY18" fmla="*/ 965485 h 5549975"/>
              <a:gd name="connsiteX19" fmla="*/ 4494338 w 4549123"/>
              <a:gd name="connsiteY19" fmla="*/ 966385 h 5549975"/>
              <a:gd name="connsiteX20" fmla="*/ 4498457 w 4549123"/>
              <a:gd name="connsiteY20" fmla="*/ 1002567 h 5549975"/>
              <a:gd name="connsiteX21" fmla="*/ 4493659 w 4549123"/>
              <a:gd name="connsiteY21" fmla="*/ 1101094 h 5549975"/>
              <a:gd name="connsiteX22" fmla="*/ 4493554 w 4549123"/>
              <a:gd name="connsiteY22" fmla="*/ 1159389 h 5549975"/>
              <a:gd name="connsiteX23" fmla="*/ 4497857 w 4549123"/>
              <a:gd name="connsiteY23" fmla="*/ 1180505 h 5549975"/>
              <a:gd name="connsiteX24" fmla="*/ 4500947 w 4549123"/>
              <a:gd name="connsiteY24" fmla="*/ 1210687 h 5549975"/>
              <a:gd name="connsiteX25" fmla="*/ 4509764 w 4549123"/>
              <a:gd name="connsiteY25" fmla="*/ 1263157 h 5549975"/>
              <a:gd name="connsiteX26" fmla="*/ 4512041 w 4549123"/>
              <a:gd name="connsiteY26" fmla="*/ 1313374 h 5549975"/>
              <a:gd name="connsiteX27" fmla="*/ 4511161 w 4549123"/>
              <a:gd name="connsiteY27" fmla="*/ 1347004 h 5549975"/>
              <a:gd name="connsiteX28" fmla="*/ 4510698 w 4549123"/>
              <a:gd name="connsiteY28" fmla="*/ 1351864 h 5549975"/>
              <a:gd name="connsiteX29" fmla="*/ 4501579 w 4549123"/>
              <a:gd name="connsiteY29" fmla="*/ 1391762 h 5549975"/>
              <a:gd name="connsiteX30" fmla="*/ 4504843 w 4549123"/>
              <a:gd name="connsiteY30" fmla="*/ 1395707 h 5549975"/>
              <a:gd name="connsiteX31" fmla="*/ 4507685 w 4549123"/>
              <a:gd name="connsiteY31" fmla="*/ 1408524 h 5549975"/>
              <a:gd name="connsiteX32" fmla="*/ 4502944 w 4549123"/>
              <a:gd name="connsiteY32" fmla="*/ 1419109 h 5549975"/>
              <a:gd name="connsiteX33" fmla="*/ 4492760 w 4549123"/>
              <a:gd name="connsiteY33" fmla="*/ 1469337 h 5549975"/>
              <a:gd name="connsiteX34" fmla="*/ 4481863 w 4549123"/>
              <a:gd name="connsiteY34" fmla="*/ 1543038 h 5549975"/>
              <a:gd name="connsiteX35" fmla="*/ 4476982 w 4549123"/>
              <a:gd name="connsiteY35" fmla="*/ 1553997 h 5549975"/>
              <a:gd name="connsiteX36" fmla="*/ 4462554 w 4549123"/>
              <a:gd name="connsiteY36" fmla="*/ 1626071 h 5549975"/>
              <a:gd name="connsiteX37" fmla="*/ 4458839 w 4549123"/>
              <a:gd name="connsiteY37" fmla="*/ 1664103 h 5549975"/>
              <a:gd name="connsiteX38" fmla="*/ 4462499 w 4549123"/>
              <a:gd name="connsiteY38" fmla="*/ 1668558 h 5549975"/>
              <a:gd name="connsiteX39" fmla="*/ 4460849 w 4549123"/>
              <a:gd name="connsiteY39" fmla="*/ 1679756 h 5549975"/>
              <a:gd name="connsiteX40" fmla="*/ 4461261 w 4549123"/>
              <a:gd name="connsiteY40" fmla="*/ 1682815 h 5549975"/>
              <a:gd name="connsiteX41" fmla="*/ 4462772 w 4549123"/>
              <a:gd name="connsiteY41" fmla="*/ 1700268 h 5549975"/>
              <a:gd name="connsiteX42" fmla="*/ 4451302 w 4549123"/>
              <a:gd name="connsiteY42" fmla="*/ 1735163 h 5549975"/>
              <a:gd name="connsiteX43" fmla="*/ 4449242 w 4549123"/>
              <a:gd name="connsiteY43" fmla="*/ 1735289 h 5549975"/>
              <a:gd name="connsiteX44" fmla="*/ 4440744 w 4549123"/>
              <a:gd name="connsiteY44" fmla="*/ 1887374 h 5549975"/>
              <a:gd name="connsiteX45" fmla="*/ 4449435 w 4549123"/>
              <a:gd name="connsiteY45" fmla="*/ 1911536 h 5549975"/>
              <a:gd name="connsiteX46" fmla="*/ 4451713 w 4549123"/>
              <a:gd name="connsiteY46" fmla="*/ 1961755 h 5549975"/>
              <a:gd name="connsiteX47" fmla="*/ 4450832 w 4549123"/>
              <a:gd name="connsiteY47" fmla="*/ 1995384 h 5549975"/>
              <a:gd name="connsiteX48" fmla="*/ 4450370 w 4549123"/>
              <a:gd name="connsiteY48" fmla="*/ 2000244 h 5549975"/>
              <a:gd name="connsiteX49" fmla="*/ 4441250 w 4549123"/>
              <a:gd name="connsiteY49" fmla="*/ 2040142 h 5549975"/>
              <a:gd name="connsiteX50" fmla="*/ 4444515 w 4549123"/>
              <a:gd name="connsiteY50" fmla="*/ 2044087 h 5549975"/>
              <a:gd name="connsiteX51" fmla="*/ 4447356 w 4549123"/>
              <a:gd name="connsiteY51" fmla="*/ 2056904 h 5549975"/>
              <a:gd name="connsiteX52" fmla="*/ 4442615 w 4549123"/>
              <a:gd name="connsiteY52" fmla="*/ 2067489 h 5549975"/>
              <a:gd name="connsiteX53" fmla="*/ 4432431 w 4549123"/>
              <a:gd name="connsiteY53" fmla="*/ 2117719 h 5549975"/>
              <a:gd name="connsiteX54" fmla="*/ 4425100 w 4549123"/>
              <a:gd name="connsiteY54" fmla="*/ 2167300 h 5549975"/>
              <a:gd name="connsiteX55" fmla="*/ 4369017 w 4549123"/>
              <a:gd name="connsiteY55" fmla="*/ 3223633 h 5549975"/>
              <a:gd name="connsiteX56" fmla="*/ 4356231 w 4549123"/>
              <a:gd name="connsiteY56" fmla="*/ 3477281 h 5549975"/>
              <a:gd name="connsiteX57" fmla="*/ 4345146 w 4549123"/>
              <a:gd name="connsiteY57" fmla="*/ 3639984 h 5549975"/>
              <a:gd name="connsiteX58" fmla="*/ 4254385 w 4549123"/>
              <a:gd name="connsiteY58" fmla="*/ 5278921 h 5549975"/>
              <a:gd name="connsiteX59" fmla="*/ 4259683 w 4549123"/>
              <a:gd name="connsiteY59" fmla="*/ 5315626 h 5549975"/>
              <a:gd name="connsiteX60" fmla="*/ 4263217 w 4549123"/>
              <a:gd name="connsiteY60" fmla="*/ 5350090 h 5549975"/>
              <a:gd name="connsiteX61" fmla="*/ 4266049 w 4549123"/>
              <a:gd name="connsiteY61" fmla="*/ 5450399 h 5549975"/>
              <a:gd name="connsiteX62" fmla="*/ 4247492 w 4549123"/>
              <a:gd name="connsiteY62" fmla="*/ 5484804 h 5549975"/>
              <a:gd name="connsiteX63" fmla="*/ 4242840 w 4549123"/>
              <a:gd name="connsiteY63" fmla="*/ 5487504 h 5549975"/>
              <a:gd name="connsiteX64" fmla="*/ 4239383 w 4549123"/>
              <a:gd name="connsiteY64" fmla="*/ 5549951 h 5549975"/>
              <a:gd name="connsiteX65" fmla="*/ 8699 w 4549123"/>
              <a:gd name="connsiteY65" fmla="*/ 5314089 h 5549975"/>
              <a:gd name="connsiteX66" fmla="*/ 12505 w 4549123"/>
              <a:gd name="connsiteY66" fmla="*/ 5243704 h 5549975"/>
              <a:gd name="connsiteX67" fmla="*/ 0 w 4549123"/>
              <a:gd name="connsiteY67" fmla="*/ 5239903 h 5549975"/>
              <a:gd name="connsiteX68" fmla="*/ 4220 w 4549123"/>
              <a:gd name="connsiteY68" fmla="*/ 5233298 h 5549975"/>
              <a:gd name="connsiteX69" fmla="*/ 4489 w 4549123"/>
              <a:gd name="connsiteY69" fmla="*/ 5230552 h 5549975"/>
              <a:gd name="connsiteX70" fmla="*/ 4759 w 4549123"/>
              <a:gd name="connsiteY70" fmla="*/ 5227804 h 5549975"/>
              <a:gd name="connsiteX71" fmla="*/ 5296 w 4549123"/>
              <a:gd name="connsiteY71" fmla="*/ 5222308 h 5549975"/>
              <a:gd name="connsiteX72" fmla="*/ 4981 w 4549123"/>
              <a:gd name="connsiteY72" fmla="*/ 5216405 h 5549975"/>
              <a:gd name="connsiteX73" fmla="*/ 4397 w 4549123"/>
              <a:gd name="connsiteY73" fmla="*/ 5213249 h 5549975"/>
              <a:gd name="connsiteX74" fmla="*/ 4666 w 4549123"/>
              <a:gd name="connsiteY74" fmla="*/ 5210500 h 5549975"/>
              <a:gd name="connsiteX75" fmla="*/ 4350 w 4549123"/>
              <a:gd name="connsiteY75" fmla="*/ 5204597 h 5549975"/>
              <a:gd name="connsiteX76" fmla="*/ 3767 w 4549123"/>
              <a:gd name="connsiteY76" fmla="*/ 5201441 h 5549975"/>
              <a:gd name="connsiteX77" fmla="*/ 3137 w 4549123"/>
              <a:gd name="connsiteY77" fmla="*/ 5189632 h 5549975"/>
              <a:gd name="connsiteX78" fmla="*/ 2553 w 4549123"/>
              <a:gd name="connsiteY78" fmla="*/ 5186477 h 5549975"/>
              <a:gd name="connsiteX79" fmla="*/ 2821 w 4549123"/>
              <a:gd name="connsiteY79" fmla="*/ 5183728 h 5549975"/>
              <a:gd name="connsiteX80" fmla="*/ 1386 w 4549123"/>
              <a:gd name="connsiteY80" fmla="*/ 5180163 h 5549975"/>
              <a:gd name="connsiteX81" fmla="*/ 6798 w 4549123"/>
              <a:gd name="connsiteY81" fmla="*/ 5116566 h 5549975"/>
              <a:gd name="connsiteX82" fmla="*/ 74412 w 4549123"/>
              <a:gd name="connsiteY82" fmla="*/ 3839310 h 5549975"/>
              <a:gd name="connsiteX83" fmla="*/ 299102 w 4549123"/>
              <a:gd name="connsiteY83" fmla="*/ 0 h 5549975"/>
              <a:gd name="connsiteX0" fmla="*/ 304427 w 4554448"/>
              <a:gd name="connsiteY0" fmla="*/ 0 h 5549970"/>
              <a:gd name="connsiteX1" fmla="*/ 3306613 w 4554448"/>
              <a:gd name="connsiteY1" fmla="*/ 171842 h 5549970"/>
              <a:gd name="connsiteX2" fmla="*/ 4135424 w 4554448"/>
              <a:gd name="connsiteY2" fmla="*/ 226950 h 5549970"/>
              <a:gd name="connsiteX3" fmla="*/ 4508618 w 4554448"/>
              <a:gd name="connsiteY3" fmla="*/ 247374 h 5549970"/>
              <a:gd name="connsiteX4" fmla="*/ 4536497 w 4554448"/>
              <a:gd name="connsiteY4" fmla="*/ 269179 h 5549970"/>
              <a:gd name="connsiteX5" fmla="*/ 4534723 w 4554448"/>
              <a:gd name="connsiteY5" fmla="*/ 300930 h 5549970"/>
              <a:gd name="connsiteX6" fmla="*/ 4537645 w 4554448"/>
              <a:gd name="connsiteY6" fmla="*/ 302647 h 5549970"/>
              <a:gd name="connsiteX7" fmla="*/ 4554071 w 4554448"/>
              <a:gd name="connsiteY7" fmla="*/ 334222 h 5549970"/>
              <a:gd name="connsiteX8" fmla="*/ 4531810 w 4554448"/>
              <a:gd name="connsiteY8" fmla="*/ 391868 h 5549970"/>
              <a:gd name="connsiteX9" fmla="*/ 4528322 w 4554448"/>
              <a:gd name="connsiteY9" fmla="*/ 415489 h 5549970"/>
              <a:gd name="connsiteX10" fmla="*/ 4523217 w 4554448"/>
              <a:gd name="connsiteY10" fmla="*/ 506828 h 5549970"/>
              <a:gd name="connsiteX11" fmla="*/ 4522567 w 4554448"/>
              <a:gd name="connsiteY11" fmla="*/ 553245 h 5549970"/>
              <a:gd name="connsiteX12" fmla="*/ 4519468 w 4554448"/>
              <a:gd name="connsiteY12" fmla="*/ 581709 h 5549970"/>
              <a:gd name="connsiteX13" fmla="*/ 4518799 w 4554448"/>
              <a:gd name="connsiteY13" fmla="*/ 585890 h 5549970"/>
              <a:gd name="connsiteX14" fmla="*/ 4505862 w 4554448"/>
              <a:gd name="connsiteY14" fmla="*/ 817404 h 5549970"/>
              <a:gd name="connsiteX15" fmla="*/ 4507575 w 4554448"/>
              <a:gd name="connsiteY15" fmla="*/ 822238 h 5549970"/>
              <a:gd name="connsiteX16" fmla="*/ 4505424 w 4554448"/>
              <a:gd name="connsiteY16" fmla="*/ 846069 h 5549970"/>
              <a:gd name="connsiteX17" fmla="*/ 4503824 w 4554448"/>
              <a:gd name="connsiteY17" fmla="*/ 853854 h 5549970"/>
              <a:gd name="connsiteX18" fmla="*/ 4497586 w 4554448"/>
              <a:gd name="connsiteY18" fmla="*/ 965485 h 5549970"/>
              <a:gd name="connsiteX19" fmla="*/ 4499663 w 4554448"/>
              <a:gd name="connsiteY19" fmla="*/ 966385 h 5549970"/>
              <a:gd name="connsiteX20" fmla="*/ 4503782 w 4554448"/>
              <a:gd name="connsiteY20" fmla="*/ 1002567 h 5549970"/>
              <a:gd name="connsiteX21" fmla="*/ 4498984 w 4554448"/>
              <a:gd name="connsiteY21" fmla="*/ 1101094 h 5549970"/>
              <a:gd name="connsiteX22" fmla="*/ 4498879 w 4554448"/>
              <a:gd name="connsiteY22" fmla="*/ 1159389 h 5549970"/>
              <a:gd name="connsiteX23" fmla="*/ 4503182 w 4554448"/>
              <a:gd name="connsiteY23" fmla="*/ 1180505 h 5549970"/>
              <a:gd name="connsiteX24" fmla="*/ 4506272 w 4554448"/>
              <a:gd name="connsiteY24" fmla="*/ 1210687 h 5549970"/>
              <a:gd name="connsiteX25" fmla="*/ 4515089 w 4554448"/>
              <a:gd name="connsiteY25" fmla="*/ 1263157 h 5549970"/>
              <a:gd name="connsiteX26" fmla="*/ 4517366 w 4554448"/>
              <a:gd name="connsiteY26" fmla="*/ 1313374 h 5549970"/>
              <a:gd name="connsiteX27" fmla="*/ 4516486 w 4554448"/>
              <a:gd name="connsiteY27" fmla="*/ 1347004 h 5549970"/>
              <a:gd name="connsiteX28" fmla="*/ 4516023 w 4554448"/>
              <a:gd name="connsiteY28" fmla="*/ 1351864 h 5549970"/>
              <a:gd name="connsiteX29" fmla="*/ 4506904 w 4554448"/>
              <a:gd name="connsiteY29" fmla="*/ 1391762 h 5549970"/>
              <a:gd name="connsiteX30" fmla="*/ 4510168 w 4554448"/>
              <a:gd name="connsiteY30" fmla="*/ 1395707 h 5549970"/>
              <a:gd name="connsiteX31" fmla="*/ 4513010 w 4554448"/>
              <a:gd name="connsiteY31" fmla="*/ 1408524 h 5549970"/>
              <a:gd name="connsiteX32" fmla="*/ 4508269 w 4554448"/>
              <a:gd name="connsiteY32" fmla="*/ 1419109 h 5549970"/>
              <a:gd name="connsiteX33" fmla="*/ 4498085 w 4554448"/>
              <a:gd name="connsiteY33" fmla="*/ 1469337 h 5549970"/>
              <a:gd name="connsiteX34" fmla="*/ 4487188 w 4554448"/>
              <a:gd name="connsiteY34" fmla="*/ 1543038 h 5549970"/>
              <a:gd name="connsiteX35" fmla="*/ 4482307 w 4554448"/>
              <a:gd name="connsiteY35" fmla="*/ 1553997 h 5549970"/>
              <a:gd name="connsiteX36" fmla="*/ 4467879 w 4554448"/>
              <a:gd name="connsiteY36" fmla="*/ 1626071 h 5549970"/>
              <a:gd name="connsiteX37" fmla="*/ 4464164 w 4554448"/>
              <a:gd name="connsiteY37" fmla="*/ 1664103 h 5549970"/>
              <a:gd name="connsiteX38" fmla="*/ 4467824 w 4554448"/>
              <a:gd name="connsiteY38" fmla="*/ 1668558 h 5549970"/>
              <a:gd name="connsiteX39" fmla="*/ 4466174 w 4554448"/>
              <a:gd name="connsiteY39" fmla="*/ 1679756 h 5549970"/>
              <a:gd name="connsiteX40" fmla="*/ 4466586 w 4554448"/>
              <a:gd name="connsiteY40" fmla="*/ 1682815 h 5549970"/>
              <a:gd name="connsiteX41" fmla="*/ 4468097 w 4554448"/>
              <a:gd name="connsiteY41" fmla="*/ 1700268 h 5549970"/>
              <a:gd name="connsiteX42" fmla="*/ 4456627 w 4554448"/>
              <a:gd name="connsiteY42" fmla="*/ 1735163 h 5549970"/>
              <a:gd name="connsiteX43" fmla="*/ 4454567 w 4554448"/>
              <a:gd name="connsiteY43" fmla="*/ 1735289 h 5549970"/>
              <a:gd name="connsiteX44" fmla="*/ 4446069 w 4554448"/>
              <a:gd name="connsiteY44" fmla="*/ 1887374 h 5549970"/>
              <a:gd name="connsiteX45" fmla="*/ 4454760 w 4554448"/>
              <a:gd name="connsiteY45" fmla="*/ 1911536 h 5549970"/>
              <a:gd name="connsiteX46" fmla="*/ 4457038 w 4554448"/>
              <a:gd name="connsiteY46" fmla="*/ 1961755 h 5549970"/>
              <a:gd name="connsiteX47" fmla="*/ 4456157 w 4554448"/>
              <a:gd name="connsiteY47" fmla="*/ 1995384 h 5549970"/>
              <a:gd name="connsiteX48" fmla="*/ 4455695 w 4554448"/>
              <a:gd name="connsiteY48" fmla="*/ 2000244 h 5549970"/>
              <a:gd name="connsiteX49" fmla="*/ 4446575 w 4554448"/>
              <a:gd name="connsiteY49" fmla="*/ 2040142 h 5549970"/>
              <a:gd name="connsiteX50" fmla="*/ 4449840 w 4554448"/>
              <a:gd name="connsiteY50" fmla="*/ 2044087 h 5549970"/>
              <a:gd name="connsiteX51" fmla="*/ 4452681 w 4554448"/>
              <a:gd name="connsiteY51" fmla="*/ 2056904 h 5549970"/>
              <a:gd name="connsiteX52" fmla="*/ 4447940 w 4554448"/>
              <a:gd name="connsiteY52" fmla="*/ 2067489 h 5549970"/>
              <a:gd name="connsiteX53" fmla="*/ 4437756 w 4554448"/>
              <a:gd name="connsiteY53" fmla="*/ 2117719 h 5549970"/>
              <a:gd name="connsiteX54" fmla="*/ 4430425 w 4554448"/>
              <a:gd name="connsiteY54" fmla="*/ 2167300 h 5549970"/>
              <a:gd name="connsiteX55" fmla="*/ 4374342 w 4554448"/>
              <a:gd name="connsiteY55" fmla="*/ 3223633 h 5549970"/>
              <a:gd name="connsiteX56" fmla="*/ 4361556 w 4554448"/>
              <a:gd name="connsiteY56" fmla="*/ 3477281 h 5549970"/>
              <a:gd name="connsiteX57" fmla="*/ 4350471 w 4554448"/>
              <a:gd name="connsiteY57" fmla="*/ 3639984 h 5549970"/>
              <a:gd name="connsiteX58" fmla="*/ 4259710 w 4554448"/>
              <a:gd name="connsiteY58" fmla="*/ 5278921 h 5549970"/>
              <a:gd name="connsiteX59" fmla="*/ 4265008 w 4554448"/>
              <a:gd name="connsiteY59" fmla="*/ 5315626 h 5549970"/>
              <a:gd name="connsiteX60" fmla="*/ 4268542 w 4554448"/>
              <a:gd name="connsiteY60" fmla="*/ 5350090 h 5549970"/>
              <a:gd name="connsiteX61" fmla="*/ 4271374 w 4554448"/>
              <a:gd name="connsiteY61" fmla="*/ 5450399 h 5549970"/>
              <a:gd name="connsiteX62" fmla="*/ 4252817 w 4554448"/>
              <a:gd name="connsiteY62" fmla="*/ 5484804 h 5549970"/>
              <a:gd name="connsiteX63" fmla="*/ 4248165 w 4554448"/>
              <a:gd name="connsiteY63" fmla="*/ 5487504 h 5549970"/>
              <a:gd name="connsiteX64" fmla="*/ 4244708 w 4554448"/>
              <a:gd name="connsiteY64" fmla="*/ 5549951 h 5549970"/>
              <a:gd name="connsiteX65" fmla="*/ 0 w 4554448"/>
              <a:gd name="connsiteY65" fmla="*/ 5272016 h 5549970"/>
              <a:gd name="connsiteX66" fmla="*/ 17830 w 4554448"/>
              <a:gd name="connsiteY66" fmla="*/ 5243704 h 5549970"/>
              <a:gd name="connsiteX67" fmla="*/ 5325 w 4554448"/>
              <a:gd name="connsiteY67" fmla="*/ 5239903 h 5549970"/>
              <a:gd name="connsiteX68" fmla="*/ 9545 w 4554448"/>
              <a:gd name="connsiteY68" fmla="*/ 5233298 h 5549970"/>
              <a:gd name="connsiteX69" fmla="*/ 9814 w 4554448"/>
              <a:gd name="connsiteY69" fmla="*/ 5230552 h 5549970"/>
              <a:gd name="connsiteX70" fmla="*/ 10084 w 4554448"/>
              <a:gd name="connsiteY70" fmla="*/ 5227804 h 5549970"/>
              <a:gd name="connsiteX71" fmla="*/ 10621 w 4554448"/>
              <a:gd name="connsiteY71" fmla="*/ 5222308 h 5549970"/>
              <a:gd name="connsiteX72" fmla="*/ 10306 w 4554448"/>
              <a:gd name="connsiteY72" fmla="*/ 5216405 h 5549970"/>
              <a:gd name="connsiteX73" fmla="*/ 9722 w 4554448"/>
              <a:gd name="connsiteY73" fmla="*/ 5213249 h 5549970"/>
              <a:gd name="connsiteX74" fmla="*/ 9991 w 4554448"/>
              <a:gd name="connsiteY74" fmla="*/ 5210500 h 5549970"/>
              <a:gd name="connsiteX75" fmla="*/ 9675 w 4554448"/>
              <a:gd name="connsiteY75" fmla="*/ 5204597 h 5549970"/>
              <a:gd name="connsiteX76" fmla="*/ 9092 w 4554448"/>
              <a:gd name="connsiteY76" fmla="*/ 5201441 h 5549970"/>
              <a:gd name="connsiteX77" fmla="*/ 8462 w 4554448"/>
              <a:gd name="connsiteY77" fmla="*/ 5189632 h 5549970"/>
              <a:gd name="connsiteX78" fmla="*/ 7878 w 4554448"/>
              <a:gd name="connsiteY78" fmla="*/ 5186477 h 5549970"/>
              <a:gd name="connsiteX79" fmla="*/ 8146 w 4554448"/>
              <a:gd name="connsiteY79" fmla="*/ 5183728 h 5549970"/>
              <a:gd name="connsiteX80" fmla="*/ 6711 w 4554448"/>
              <a:gd name="connsiteY80" fmla="*/ 5180163 h 5549970"/>
              <a:gd name="connsiteX81" fmla="*/ 12123 w 4554448"/>
              <a:gd name="connsiteY81" fmla="*/ 5116566 h 5549970"/>
              <a:gd name="connsiteX82" fmla="*/ 79737 w 4554448"/>
              <a:gd name="connsiteY82" fmla="*/ 3839310 h 5549970"/>
              <a:gd name="connsiteX83" fmla="*/ 304427 w 4554448"/>
              <a:gd name="connsiteY83" fmla="*/ 0 h 5549970"/>
              <a:gd name="connsiteX0" fmla="*/ 338086 w 4588107"/>
              <a:gd name="connsiteY0" fmla="*/ 0 h 5549995"/>
              <a:gd name="connsiteX1" fmla="*/ 3340272 w 4588107"/>
              <a:gd name="connsiteY1" fmla="*/ 171842 h 5549995"/>
              <a:gd name="connsiteX2" fmla="*/ 4169083 w 4588107"/>
              <a:gd name="connsiteY2" fmla="*/ 226950 h 5549995"/>
              <a:gd name="connsiteX3" fmla="*/ 4542277 w 4588107"/>
              <a:gd name="connsiteY3" fmla="*/ 247374 h 5549995"/>
              <a:gd name="connsiteX4" fmla="*/ 4570156 w 4588107"/>
              <a:gd name="connsiteY4" fmla="*/ 269179 h 5549995"/>
              <a:gd name="connsiteX5" fmla="*/ 4568382 w 4588107"/>
              <a:gd name="connsiteY5" fmla="*/ 300930 h 5549995"/>
              <a:gd name="connsiteX6" fmla="*/ 4571304 w 4588107"/>
              <a:gd name="connsiteY6" fmla="*/ 302647 h 5549995"/>
              <a:gd name="connsiteX7" fmla="*/ 4587730 w 4588107"/>
              <a:gd name="connsiteY7" fmla="*/ 334222 h 5549995"/>
              <a:gd name="connsiteX8" fmla="*/ 4565469 w 4588107"/>
              <a:gd name="connsiteY8" fmla="*/ 391868 h 5549995"/>
              <a:gd name="connsiteX9" fmla="*/ 4561981 w 4588107"/>
              <a:gd name="connsiteY9" fmla="*/ 415489 h 5549995"/>
              <a:gd name="connsiteX10" fmla="*/ 4556876 w 4588107"/>
              <a:gd name="connsiteY10" fmla="*/ 506828 h 5549995"/>
              <a:gd name="connsiteX11" fmla="*/ 4556226 w 4588107"/>
              <a:gd name="connsiteY11" fmla="*/ 553245 h 5549995"/>
              <a:gd name="connsiteX12" fmla="*/ 4553127 w 4588107"/>
              <a:gd name="connsiteY12" fmla="*/ 581709 h 5549995"/>
              <a:gd name="connsiteX13" fmla="*/ 4552458 w 4588107"/>
              <a:gd name="connsiteY13" fmla="*/ 585890 h 5549995"/>
              <a:gd name="connsiteX14" fmla="*/ 4539521 w 4588107"/>
              <a:gd name="connsiteY14" fmla="*/ 817404 h 5549995"/>
              <a:gd name="connsiteX15" fmla="*/ 4541234 w 4588107"/>
              <a:gd name="connsiteY15" fmla="*/ 822238 h 5549995"/>
              <a:gd name="connsiteX16" fmla="*/ 4539083 w 4588107"/>
              <a:gd name="connsiteY16" fmla="*/ 846069 h 5549995"/>
              <a:gd name="connsiteX17" fmla="*/ 4537483 w 4588107"/>
              <a:gd name="connsiteY17" fmla="*/ 853854 h 5549995"/>
              <a:gd name="connsiteX18" fmla="*/ 4531245 w 4588107"/>
              <a:gd name="connsiteY18" fmla="*/ 965485 h 5549995"/>
              <a:gd name="connsiteX19" fmla="*/ 4533322 w 4588107"/>
              <a:gd name="connsiteY19" fmla="*/ 966385 h 5549995"/>
              <a:gd name="connsiteX20" fmla="*/ 4537441 w 4588107"/>
              <a:gd name="connsiteY20" fmla="*/ 1002567 h 5549995"/>
              <a:gd name="connsiteX21" fmla="*/ 4532643 w 4588107"/>
              <a:gd name="connsiteY21" fmla="*/ 1101094 h 5549995"/>
              <a:gd name="connsiteX22" fmla="*/ 4532538 w 4588107"/>
              <a:gd name="connsiteY22" fmla="*/ 1159389 h 5549995"/>
              <a:gd name="connsiteX23" fmla="*/ 4536841 w 4588107"/>
              <a:gd name="connsiteY23" fmla="*/ 1180505 h 5549995"/>
              <a:gd name="connsiteX24" fmla="*/ 4539931 w 4588107"/>
              <a:gd name="connsiteY24" fmla="*/ 1210687 h 5549995"/>
              <a:gd name="connsiteX25" fmla="*/ 4548748 w 4588107"/>
              <a:gd name="connsiteY25" fmla="*/ 1263157 h 5549995"/>
              <a:gd name="connsiteX26" fmla="*/ 4551025 w 4588107"/>
              <a:gd name="connsiteY26" fmla="*/ 1313374 h 5549995"/>
              <a:gd name="connsiteX27" fmla="*/ 4550145 w 4588107"/>
              <a:gd name="connsiteY27" fmla="*/ 1347004 h 5549995"/>
              <a:gd name="connsiteX28" fmla="*/ 4549682 w 4588107"/>
              <a:gd name="connsiteY28" fmla="*/ 1351864 h 5549995"/>
              <a:gd name="connsiteX29" fmla="*/ 4540563 w 4588107"/>
              <a:gd name="connsiteY29" fmla="*/ 1391762 h 5549995"/>
              <a:gd name="connsiteX30" fmla="*/ 4543827 w 4588107"/>
              <a:gd name="connsiteY30" fmla="*/ 1395707 h 5549995"/>
              <a:gd name="connsiteX31" fmla="*/ 4546669 w 4588107"/>
              <a:gd name="connsiteY31" fmla="*/ 1408524 h 5549995"/>
              <a:gd name="connsiteX32" fmla="*/ 4541928 w 4588107"/>
              <a:gd name="connsiteY32" fmla="*/ 1419109 h 5549995"/>
              <a:gd name="connsiteX33" fmla="*/ 4531744 w 4588107"/>
              <a:gd name="connsiteY33" fmla="*/ 1469337 h 5549995"/>
              <a:gd name="connsiteX34" fmla="*/ 4520847 w 4588107"/>
              <a:gd name="connsiteY34" fmla="*/ 1543038 h 5549995"/>
              <a:gd name="connsiteX35" fmla="*/ 4515966 w 4588107"/>
              <a:gd name="connsiteY35" fmla="*/ 1553997 h 5549995"/>
              <a:gd name="connsiteX36" fmla="*/ 4501538 w 4588107"/>
              <a:gd name="connsiteY36" fmla="*/ 1626071 h 5549995"/>
              <a:gd name="connsiteX37" fmla="*/ 4497823 w 4588107"/>
              <a:gd name="connsiteY37" fmla="*/ 1664103 h 5549995"/>
              <a:gd name="connsiteX38" fmla="*/ 4501483 w 4588107"/>
              <a:gd name="connsiteY38" fmla="*/ 1668558 h 5549995"/>
              <a:gd name="connsiteX39" fmla="*/ 4499833 w 4588107"/>
              <a:gd name="connsiteY39" fmla="*/ 1679756 h 5549995"/>
              <a:gd name="connsiteX40" fmla="*/ 4500245 w 4588107"/>
              <a:gd name="connsiteY40" fmla="*/ 1682815 h 5549995"/>
              <a:gd name="connsiteX41" fmla="*/ 4501756 w 4588107"/>
              <a:gd name="connsiteY41" fmla="*/ 1700268 h 5549995"/>
              <a:gd name="connsiteX42" fmla="*/ 4490286 w 4588107"/>
              <a:gd name="connsiteY42" fmla="*/ 1735163 h 5549995"/>
              <a:gd name="connsiteX43" fmla="*/ 4488226 w 4588107"/>
              <a:gd name="connsiteY43" fmla="*/ 1735289 h 5549995"/>
              <a:gd name="connsiteX44" fmla="*/ 4479728 w 4588107"/>
              <a:gd name="connsiteY44" fmla="*/ 1887374 h 5549995"/>
              <a:gd name="connsiteX45" fmla="*/ 4488419 w 4588107"/>
              <a:gd name="connsiteY45" fmla="*/ 1911536 h 5549995"/>
              <a:gd name="connsiteX46" fmla="*/ 4490697 w 4588107"/>
              <a:gd name="connsiteY46" fmla="*/ 1961755 h 5549995"/>
              <a:gd name="connsiteX47" fmla="*/ 4489816 w 4588107"/>
              <a:gd name="connsiteY47" fmla="*/ 1995384 h 5549995"/>
              <a:gd name="connsiteX48" fmla="*/ 4489354 w 4588107"/>
              <a:gd name="connsiteY48" fmla="*/ 2000244 h 5549995"/>
              <a:gd name="connsiteX49" fmla="*/ 4480234 w 4588107"/>
              <a:gd name="connsiteY49" fmla="*/ 2040142 h 5549995"/>
              <a:gd name="connsiteX50" fmla="*/ 4483499 w 4588107"/>
              <a:gd name="connsiteY50" fmla="*/ 2044087 h 5549995"/>
              <a:gd name="connsiteX51" fmla="*/ 4486340 w 4588107"/>
              <a:gd name="connsiteY51" fmla="*/ 2056904 h 5549995"/>
              <a:gd name="connsiteX52" fmla="*/ 4481599 w 4588107"/>
              <a:gd name="connsiteY52" fmla="*/ 2067489 h 5549995"/>
              <a:gd name="connsiteX53" fmla="*/ 4471415 w 4588107"/>
              <a:gd name="connsiteY53" fmla="*/ 2117719 h 5549995"/>
              <a:gd name="connsiteX54" fmla="*/ 4464084 w 4588107"/>
              <a:gd name="connsiteY54" fmla="*/ 2167300 h 5549995"/>
              <a:gd name="connsiteX55" fmla="*/ 4408001 w 4588107"/>
              <a:gd name="connsiteY55" fmla="*/ 3223633 h 5549995"/>
              <a:gd name="connsiteX56" fmla="*/ 4395215 w 4588107"/>
              <a:gd name="connsiteY56" fmla="*/ 3477281 h 5549995"/>
              <a:gd name="connsiteX57" fmla="*/ 4384130 w 4588107"/>
              <a:gd name="connsiteY57" fmla="*/ 3639984 h 5549995"/>
              <a:gd name="connsiteX58" fmla="*/ 4293369 w 4588107"/>
              <a:gd name="connsiteY58" fmla="*/ 5278921 h 5549995"/>
              <a:gd name="connsiteX59" fmla="*/ 4298667 w 4588107"/>
              <a:gd name="connsiteY59" fmla="*/ 5315626 h 5549995"/>
              <a:gd name="connsiteX60" fmla="*/ 4302201 w 4588107"/>
              <a:gd name="connsiteY60" fmla="*/ 5350090 h 5549995"/>
              <a:gd name="connsiteX61" fmla="*/ 4305033 w 4588107"/>
              <a:gd name="connsiteY61" fmla="*/ 5450399 h 5549995"/>
              <a:gd name="connsiteX62" fmla="*/ 4286476 w 4588107"/>
              <a:gd name="connsiteY62" fmla="*/ 5484804 h 5549995"/>
              <a:gd name="connsiteX63" fmla="*/ 4281824 w 4588107"/>
              <a:gd name="connsiteY63" fmla="*/ 5487504 h 5549995"/>
              <a:gd name="connsiteX64" fmla="*/ 4278367 w 4588107"/>
              <a:gd name="connsiteY64" fmla="*/ 5549951 h 5549995"/>
              <a:gd name="connsiteX65" fmla="*/ 0 w 4588107"/>
              <a:gd name="connsiteY65" fmla="*/ 5387017 h 5549995"/>
              <a:gd name="connsiteX66" fmla="*/ 51489 w 4588107"/>
              <a:gd name="connsiteY66" fmla="*/ 5243704 h 5549995"/>
              <a:gd name="connsiteX67" fmla="*/ 38984 w 4588107"/>
              <a:gd name="connsiteY67" fmla="*/ 5239903 h 5549995"/>
              <a:gd name="connsiteX68" fmla="*/ 43204 w 4588107"/>
              <a:gd name="connsiteY68" fmla="*/ 5233298 h 5549995"/>
              <a:gd name="connsiteX69" fmla="*/ 43473 w 4588107"/>
              <a:gd name="connsiteY69" fmla="*/ 5230552 h 5549995"/>
              <a:gd name="connsiteX70" fmla="*/ 43743 w 4588107"/>
              <a:gd name="connsiteY70" fmla="*/ 5227804 h 5549995"/>
              <a:gd name="connsiteX71" fmla="*/ 44280 w 4588107"/>
              <a:gd name="connsiteY71" fmla="*/ 5222308 h 5549995"/>
              <a:gd name="connsiteX72" fmla="*/ 43965 w 4588107"/>
              <a:gd name="connsiteY72" fmla="*/ 5216405 h 5549995"/>
              <a:gd name="connsiteX73" fmla="*/ 43381 w 4588107"/>
              <a:gd name="connsiteY73" fmla="*/ 5213249 h 5549995"/>
              <a:gd name="connsiteX74" fmla="*/ 43650 w 4588107"/>
              <a:gd name="connsiteY74" fmla="*/ 5210500 h 5549995"/>
              <a:gd name="connsiteX75" fmla="*/ 43334 w 4588107"/>
              <a:gd name="connsiteY75" fmla="*/ 5204597 h 5549995"/>
              <a:gd name="connsiteX76" fmla="*/ 42751 w 4588107"/>
              <a:gd name="connsiteY76" fmla="*/ 5201441 h 5549995"/>
              <a:gd name="connsiteX77" fmla="*/ 42121 w 4588107"/>
              <a:gd name="connsiteY77" fmla="*/ 5189632 h 5549995"/>
              <a:gd name="connsiteX78" fmla="*/ 41537 w 4588107"/>
              <a:gd name="connsiteY78" fmla="*/ 5186477 h 5549995"/>
              <a:gd name="connsiteX79" fmla="*/ 41805 w 4588107"/>
              <a:gd name="connsiteY79" fmla="*/ 5183728 h 5549995"/>
              <a:gd name="connsiteX80" fmla="*/ 40370 w 4588107"/>
              <a:gd name="connsiteY80" fmla="*/ 5180163 h 5549995"/>
              <a:gd name="connsiteX81" fmla="*/ 45782 w 4588107"/>
              <a:gd name="connsiteY81" fmla="*/ 5116566 h 5549995"/>
              <a:gd name="connsiteX82" fmla="*/ 113396 w 4588107"/>
              <a:gd name="connsiteY82" fmla="*/ 3839310 h 5549995"/>
              <a:gd name="connsiteX83" fmla="*/ 338086 w 4588107"/>
              <a:gd name="connsiteY83" fmla="*/ 0 h 5549995"/>
              <a:gd name="connsiteX0" fmla="*/ 299102 w 4549123"/>
              <a:gd name="connsiteY0" fmla="*/ 0 h 5549966"/>
              <a:gd name="connsiteX1" fmla="*/ 3301288 w 4549123"/>
              <a:gd name="connsiteY1" fmla="*/ 171842 h 5549966"/>
              <a:gd name="connsiteX2" fmla="*/ 4130099 w 4549123"/>
              <a:gd name="connsiteY2" fmla="*/ 226950 h 5549966"/>
              <a:gd name="connsiteX3" fmla="*/ 4503293 w 4549123"/>
              <a:gd name="connsiteY3" fmla="*/ 247374 h 5549966"/>
              <a:gd name="connsiteX4" fmla="*/ 4531172 w 4549123"/>
              <a:gd name="connsiteY4" fmla="*/ 269179 h 5549966"/>
              <a:gd name="connsiteX5" fmla="*/ 4529398 w 4549123"/>
              <a:gd name="connsiteY5" fmla="*/ 300930 h 5549966"/>
              <a:gd name="connsiteX6" fmla="*/ 4532320 w 4549123"/>
              <a:gd name="connsiteY6" fmla="*/ 302647 h 5549966"/>
              <a:gd name="connsiteX7" fmla="*/ 4548746 w 4549123"/>
              <a:gd name="connsiteY7" fmla="*/ 334222 h 5549966"/>
              <a:gd name="connsiteX8" fmla="*/ 4526485 w 4549123"/>
              <a:gd name="connsiteY8" fmla="*/ 391868 h 5549966"/>
              <a:gd name="connsiteX9" fmla="*/ 4522997 w 4549123"/>
              <a:gd name="connsiteY9" fmla="*/ 415489 h 5549966"/>
              <a:gd name="connsiteX10" fmla="*/ 4517892 w 4549123"/>
              <a:gd name="connsiteY10" fmla="*/ 506828 h 5549966"/>
              <a:gd name="connsiteX11" fmla="*/ 4517242 w 4549123"/>
              <a:gd name="connsiteY11" fmla="*/ 553245 h 5549966"/>
              <a:gd name="connsiteX12" fmla="*/ 4514143 w 4549123"/>
              <a:gd name="connsiteY12" fmla="*/ 581709 h 5549966"/>
              <a:gd name="connsiteX13" fmla="*/ 4513474 w 4549123"/>
              <a:gd name="connsiteY13" fmla="*/ 585890 h 5549966"/>
              <a:gd name="connsiteX14" fmla="*/ 4500537 w 4549123"/>
              <a:gd name="connsiteY14" fmla="*/ 817404 h 5549966"/>
              <a:gd name="connsiteX15" fmla="*/ 4502250 w 4549123"/>
              <a:gd name="connsiteY15" fmla="*/ 822238 h 5549966"/>
              <a:gd name="connsiteX16" fmla="*/ 4500099 w 4549123"/>
              <a:gd name="connsiteY16" fmla="*/ 846069 h 5549966"/>
              <a:gd name="connsiteX17" fmla="*/ 4498499 w 4549123"/>
              <a:gd name="connsiteY17" fmla="*/ 853854 h 5549966"/>
              <a:gd name="connsiteX18" fmla="*/ 4492261 w 4549123"/>
              <a:gd name="connsiteY18" fmla="*/ 965485 h 5549966"/>
              <a:gd name="connsiteX19" fmla="*/ 4494338 w 4549123"/>
              <a:gd name="connsiteY19" fmla="*/ 966385 h 5549966"/>
              <a:gd name="connsiteX20" fmla="*/ 4498457 w 4549123"/>
              <a:gd name="connsiteY20" fmla="*/ 1002567 h 5549966"/>
              <a:gd name="connsiteX21" fmla="*/ 4493659 w 4549123"/>
              <a:gd name="connsiteY21" fmla="*/ 1101094 h 5549966"/>
              <a:gd name="connsiteX22" fmla="*/ 4493554 w 4549123"/>
              <a:gd name="connsiteY22" fmla="*/ 1159389 h 5549966"/>
              <a:gd name="connsiteX23" fmla="*/ 4497857 w 4549123"/>
              <a:gd name="connsiteY23" fmla="*/ 1180505 h 5549966"/>
              <a:gd name="connsiteX24" fmla="*/ 4500947 w 4549123"/>
              <a:gd name="connsiteY24" fmla="*/ 1210687 h 5549966"/>
              <a:gd name="connsiteX25" fmla="*/ 4509764 w 4549123"/>
              <a:gd name="connsiteY25" fmla="*/ 1263157 h 5549966"/>
              <a:gd name="connsiteX26" fmla="*/ 4512041 w 4549123"/>
              <a:gd name="connsiteY26" fmla="*/ 1313374 h 5549966"/>
              <a:gd name="connsiteX27" fmla="*/ 4511161 w 4549123"/>
              <a:gd name="connsiteY27" fmla="*/ 1347004 h 5549966"/>
              <a:gd name="connsiteX28" fmla="*/ 4510698 w 4549123"/>
              <a:gd name="connsiteY28" fmla="*/ 1351864 h 5549966"/>
              <a:gd name="connsiteX29" fmla="*/ 4501579 w 4549123"/>
              <a:gd name="connsiteY29" fmla="*/ 1391762 h 5549966"/>
              <a:gd name="connsiteX30" fmla="*/ 4504843 w 4549123"/>
              <a:gd name="connsiteY30" fmla="*/ 1395707 h 5549966"/>
              <a:gd name="connsiteX31" fmla="*/ 4507685 w 4549123"/>
              <a:gd name="connsiteY31" fmla="*/ 1408524 h 5549966"/>
              <a:gd name="connsiteX32" fmla="*/ 4502944 w 4549123"/>
              <a:gd name="connsiteY32" fmla="*/ 1419109 h 5549966"/>
              <a:gd name="connsiteX33" fmla="*/ 4492760 w 4549123"/>
              <a:gd name="connsiteY33" fmla="*/ 1469337 h 5549966"/>
              <a:gd name="connsiteX34" fmla="*/ 4481863 w 4549123"/>
              <a:gd name="connsiteY34" fmla="*/ 1543038 h 5549966"/>
              <a:gd name="connsiteX35" fmla="*/ 4476982 w 4549123"/>
              <a:gd name="connsiteY35" fmla="*/ 1553997 h 5549966"/>
              <a:gd name="connsiteX36" fmla="*/ 4462554 w 4549123"/>
              <a:gd name="connsiteY36" fmla="*/ 1626071 h 5549966"/>
              <a:gd name="connsiteX37" fmla="*/ 4458839 w 4549123"/>
              <a:gd name="connsiteY37" fmla="*/ 1664103 h 5549966"/>
              <a:gd name="connsiteX38" fmla="*/ 4462499 w 4549123"/>
              <a:gd name="connsiteY38" fmla="*/ 1668558 h 5549966"/>
              <a:gd name="connsiteX39" fmla="*/ 4460849 w 4549123"/>
              <a:gd name="connsiteY39" fmla="*/ 1679756 h 5549966"/>
              <a:gd name="connsiteX40" fmla="*/ 4461261 w 4549123"/>
              <a:gd name="connsiteY40" fmla="*/ 1682815 h 5549966"/>
              <a:gd name="connsiteX41" fmla="*/ 4462772 w 4549123"/>
              <a:gd name="connsiteY41" fmla="*/ 1700268 h 5549966"/>
              <a:gd name="connsiteX42" fmla="*/ 4451302 w 4549123"/>
              <a:gd name="connsiteY42" fmla="*/ 1735163 h 5549966"/>
              <a:gd name="connsiteX43" fmla="*/ 4449242 w 4549123"/>
              <a:gd name="connsiteY43" fmla="*/ 1735289 h 5549966"/>
              <a:gd name="connsiteX44" fmla="*/ 4440744 w 4549123"/>
              <a:gd name="connsiteY44" fmla="*/ 1887374 h 5549966"/>
              <a:gd name="connsiteX45" fmla="*/ 4449435 w 4549123"/>
              <a:gd name="connsiteY45" fmla="*/ 1911536 h 5549966"/>
              <a:gd name="connsiteX46" fmla="*/ 4451713 w 4549123"/>
              <a:gd name="connsiteY46" fmla="*/ 1961755 h 5549966"/>
              <a:gd name="connsiteX47" fmla="*/ 4450832 w 4549123"/>
              <a:gd name="connsiteY47" fmla="*/ 1995384 h 5549966"/>
              <a:gd name="connsiteX48" fmla="*/ 4450370 w 4549123"/>
              <a:gd name="connsiteY48" fmla="*/ 2000244 h 5549966"/>
              <a:gd name="connsiteX49" fmla="*/ 4441250 w 4549123"/>
              <a:gd name="connsiteY49" fmla="*/ 2040142 h 5549966"/>
              <a:gd name="connsiteX50" fmla="*/ 4444515 w 4549123"/>
              <a:gd name="connsiteY50" fmla="*/ 2044087 h 5549966"/>
              <a:gd name="connsiteX51" fmla="*/ 4447356 w 4549123"/>
              <a:gd name="connsiteY51" fmla="*/ 2056904 h 5549966"/>
              <a:gd name="connsiteX52" fmla="*/ 4442615 w 4549123"/>
              <a:gd name="connsiteY52" fmla="*/ 2067489 h 5549966"/>
              <a:gd name="connsiteX53" fmla="*/ 4432431 w 4549123"/>
              <a:gd name="connsiteY53" fmla="*/ 2117719 h 5549966"/>
              <a:gd name="connsiteX54" fmla="*/ 4425100 w 4549123"/>
              <a:gd name="connsiteY54" fmla="*/ 2167300 h 5549966"/>
              <a:gd name="connsiteX55" fmla="*/ 4369017 w 4549123"/>
              <a:gd name="connsiteY55" fmla="*/ 3223633 h 5549966"/>
              <a:gd name="connsiteX56" fmla="*/ 4356231 w 4549123"/>
              <a:gd name="connsiteY56" fmla="*/ 3477281 h 5549966"/>
              <a:gd name="connsiteX57" fmla="*/ 4345146 w 4549123"/>
              <a:gd name="connsiteY57" fmla="*/ 3639984 h 5549966"/>
              <a:gd name="connsiteX58" fmla="*/ 4254385 w 4549123"/>
              <a:gd name="connsiteY58" fmla="*/ 5278921 h 5549966"/>
              <a:gd name="connsiteX59" fmla="*/ 4259683 w 4549123"/>
              <a:gd name="connsiteY59" fmla="*/ 5315626 h 5549966"/>
              <a:gd name="connsiteX60" fmla="*/ 4263217 w 4549123"/>
              <a:gd name="connsiteY60" fmla="*/ 5350090 h 5549966"/>
              <a:gd name="connsiteX61" fmla="*/ 4266049 w 4549123"/>
              <a:gd name="connsiteY61" fmla="*/ 5450399 h 5549966"/>
              <a:gd name="connsiteX62" fmla="*/ 4247492 w 4549123"/>
              <a:gd name="connsiteY62" fmla="*/ 5484804 h 5549966"/>
              <a:gd name="connsiteX63" fmla="*/ 4242840 w 4549123"/>
              <a:gd name="connsiteY63" fmla="*/ 5487504 h 5549966"/>
              <a:gd name="connsiteX64" fmla="*/ 4239383 w 4549123"/>
              <a:gd name="connsiteY64" fmla="*/ 5549951 h 5549966"/>
              <a:gd name="connsiteX65" fmla="*/ 266751 w 4549123"/>
              <a:gd name="connsiteY65" fmla="*/ 5218723 h 5549966"/>
              <a:gd name="connsiteX66" fmla="*/ 12505 w 4549123"/>
              <a:gd name="connsiteY66" fmla="*/ 5243704 h 5549966"/>
              <a:gd name="connsiteX67" fmla="*/ 0 w 4549123"/>
              <a:gd name="connsiteY67" fmla="*/ 5239903 h 5549966"/>
              <a:gd name="connsiteX68" fmla="*/ 4220 w 4549123"/>
              <a:gd name="connsiteY68" fmla="*/ 5233298 h 5549966"/>
              <a:gd name="connsiteX69" fmla="*/ 4489 w 4549123"/>
              <a:gd name="connsiteY69" fmla="*/ 5230552 h 5549966"/>
              <a:gd name="connsiteX70" fmla="*/ 4759 w 4549123"/>
              <a:gd name="connsiteY70" fmla="*/ 5227804 h 5549966"/>
              <a:gd name="connsiteX71" fmla="*/ 5296 w 4549123"/>
              <a:gd name="connsiteY71" fmla="*/ 5222308 h 5549966"/>
              <a:gd name="connsiteX72" fmla="*/ 4981 w 4549123"/>
              <a:gd name="connsiteY72" fmla="*/ 5216405 h 5549966"/>
              <a:gd name="connsiteX73" fmla="*/ 4397 w 4549123"/>
              <a:gd name="connsiteY73" fmla="*/ 5213249 h 5549966"/>
              <a:gd name="connsiteX74" fmla="*/ 4666 w 4549123"/>
              <a:gd name="connsiteY74" fmla="*/ 5210500 h 5549966"/>
              <a:gd name="connsiteX75" fmla="*/ 4350 w 4549123"/>
              <a:gd name="connsiteY75" fmla="*/ 5204597 h 5549966"/>
              <a:gd name="connsiteX76" fmla="*/ 3767 w 4549123"/>
              <a:gd name="connsiteY76" fmla="*/ 5201441 h 5549966"/>
              <a:gd name="connsiteX77" fmla="*/ 3137 w 4549123"/>
              <a:gd name="connsiteY77" fmla="*/ 5189632 h 5549966"/>
              <a:gd name="connsiteX78" fmla="*/ 2553 w 4549123"/>
              <a:gd name="connsiteY78" fmla="*/ 5186477 h 5549966"/>
              <a:gd name="connsiteX79" fmla="*/ 2821 w 4549123"/>
              <a:gd name="connsiteY79" fmla="*/ 5183728 h 5549966"/>
              <a:gd name="connsiteX80" fmla="*/ 1386 w 4549123"/>
              <a:gd name="connsiteY80" fmla="*/ 5180163 h 5549966"/>
              <a:gd name="connsiteX81" fmla="*/ 6798 w 4549123"/>
              <a:gd name="connsiteY81" fmla="*/ 5116566 h 5549966"/>
              <a:gd name="connsiteX82" fmla="*/ 74412 w 4549123"/>
              <a:gd name="connsiteY82" fmla="*/ 3839310 h 5549966"/>
              <a:gd name="connsiteX83" fmla="*/ 299102 w 4549123"/>
              <a:gd name="connsiteY83" fmla="*/ 0 h 5549966"/>
              <a:gd name="connsiteX0" fmla="*/ 303426 w 4553447"/>
              <a:gd name="connsiteY0" fmla="*/ 0 h 5549966"/>
              <a:gd name="connsiteX1" fmla="*/ 3305612 w 4553447"/>
              <a:gd name="connsiteY1" fmla="*/ 171842 h 5549966"/>
              <a:gd name="connsiteX2" fmla="*/ 4134423 w 4553447"/>
              <a:gd name="connsiteY2" fmla="*/ 226950 h 5549966"/>
              <a:gd name="connsiteX3" fmla="*/ 4507617 w 4553447"/>
              <a:gd name="connsiteY3" fmla="*/ 247374 h 5549966"/>
              <a:gd name="connsiteX4" fmla="*/ 4535496 w 4553447"/>
              <a:gd name="connsiteY4" fmla="*/ 269179 h 5549966"/>
              <a:gd name="connsiteX5" fmla="*/ 4533722 w 4553447"/>
              <a:gd name="connsiteY5" fmla="*/ 300930 h 5549966"/>
              <a:gd name="connsiteX6" fmla="*/ 4536644 w 4553447"/>
              <a:gd name="connsiteY6" fmla="*/ 302647 h 5549966"/>
              <a:gd name="connsiteX7" fmla="*/ 4553070 w 4553447"/>
              <a:gd name="connsiteY7" fmla="*/ 334222 h 5549966"/>
              <a:gd name="connsiteX8" fmla="*/ 4530809 w 4553447"/>
              <a:gd name="connsiteY8" fmla="*/ 391868 h 5549966"/>
              <a:gd name="connsiteX9" fmla="*/ 4527321 w 4553447"/>
              <a:gd name="connsiteY9" fmla="*/ 415489 h 5549966"/>
              <a:gd name="connsiteX10" fmla="*/ 4522216 w 4553447"/>
              <a:gd name="connsiteY10" fmla="*/ 506828 h 5549966"/>
              <a:gd name="connsiteX11" fmla="*/ 4521566 w 4553447"/>
              <a:gd name="connsiteY11" fmla="*/ 553245 h 5549966"/>
              <a:gd name="connsiteX12" fmla="*/ 4518467 w 4553447"/>
              <a:gd name="connsiteY12" fmla="*/ 581709 h 5549966"/>
              <a:gd name="connsiteX13" fmla="*/ 4517798 w 4553447"/>
              <a:gd name="connsiteY13" fmla="*/ 585890 h 5549966"/>
              <a:gd name="connsiteX14" fmla="*/ 4504861 w 4553447"/>
              <a:gd name="connsiteY14" fmla="*/ 817404 h 5549966"/>
              <a:gd name="connsiteX15" fmla="*/ 4506574 w 4553447"/>
              <a:gd name="connsiteY15" fmla="*/ 822238 h 5549966"/>
              <a:gd name="connsiteX16" fmla="*/ 4504423 w 4553447"/>
              <a:gd name="connsiteY16" fmla="*/ 846069 h 5549966"/>
              <a:gd name="connsiteX17" fmla="*/ 4502823 w 4553447"/>
              <a:gd name="connsiteY17" fmla="*/ 853854 h 5549966"/>
              <a:gd name="connsiteX18" fmla="*/ 4496585 w 4553447"/>
              <a:gd name="connsiteY18" fmla="*/ 965485 h 5549966"/>
              <a:gd name="connsiteX19" fmla="*/ 4498662 w 4553447"/>
              <a:gd name="connsiteY19" fmla="*/ 966385 h 5549966"/>
              <a:gd name="connsiteX20" fmla="*/ 4502781 w 4553447"/>
              <a:gd name="connsiteY20" fmla="*/ 1002567 h 5549966"/>
              <a:gd name="connsiteX21" fmla="*/ 4497983 w 4553447"/>
              <a:gd name="connsiteY21" fmla="*/ 1101094 h 5549966"/>
              <a:gd name="connsiteX22" fmla="*/ 4497878 w 4553447"/>
              <a:gd name="connsiteY22" fmla="*/ 1159389 h 5549966"/>
              <a:gd name="connsiteX23" fmla="*/ 4502181 w 4553447"/>
              <a:gd name="connsiteY23" fmla="*/ 1180505 h 5549966"/>
              <a:gd name="connsiteX24" fmla="*/ 4505271 w 4553447"/>
              <a:gd name="connsiteY24" fmla="*/ 1210687 h 5549966"/>
              <a:gd name="connsiteX25" fmla="*/ 4514088 w 4553447"/>
              <a:gd name="connsiteY25" fmla="*/ 1263157 h 5549966"/>
              <a:gd name="connsiteX26" fmla="*/ 4516365 w 4553447"/>
              <a:gd name="connsiteY26" fmla="*/ 1313374 h 5549966"/>
              <a:gd name="connsiteX27" fmla="*/ 4515485 w 4553447"/>
              <a:gd name="connsiteY27" fmla="*/ 1347004 h 5549966"/>
              <a:gd name="connsiteX28" fmla="*/ 4515022 w 4553447"/>
              <a:gd name="connsiteY28" fmla="*/ 1351864 h 5549966"/>
              <a:gd name="connsiteX29" fmla="*/ 4505903 w 4553447"/>
              <a:gd name="connsiteY29" fmla="*/ 1391762 h 5549966"/>
              <a:gd name="connsiteX30" fmla="*/ 4509167 w 4553447"/>
              <a:gd name="connsiteY30" fmla="*/ 1395707 h 5549966"/>
              <a:gd name="connsiteX31" fmla="*/ 4512009 w 4553447"/>
              <a:gd name="connsiteY31" fmla="*/ 1408524 h 5549966"/>
              <a:gd name="connsiteX32" fmla="*/ 4507268 w 4553447"/>
              <a:gd name="connsiteY32" fmla="*/ 1419109 h 5549966"/>
              <a:gd name="connsiteX33" fmla="*/ 4497084 w 4553447"/>
              <a:gd name="connsiteY33" fmla="*/ 1469337 h 5549966"/>
              <a:gd name="connsiteX34" fmla="*/ 4486187 w 4553447"/>
              <a:gd name="connsiteY34" fmla="*/ 1543038 h 5549966"/>
              <a:gd name="connsiteX35" fmla="*/ 4481306 w 4553447"/>
              <a:gd name="connsiteY35" fmla="*/ 1553997 h 5549966"/>
              <a:gd name="connsiteX36" fmla="*/ 4466878 w 4553447"/>
              <a:gd name="connsiteY36" fmla="*/ 1626071 h 5549966"/>
              <a:gd name="connsiteX37" fmla="*/ 4463163 w 4553447"/>
              <a:gd name="connsiteY37" fmla="*/ 1664103 h 5549966"/>
              <a:gd name="connsiteX38" fmla="*/ 4466823 w 4553447"/>
              <a:gd name="connsiteY38" fmla="*/ 1668558 h 5549966"/>
              <a:gd name="connsiteX39" fmla="*/ 4465173 w 4553447"/>
              <a:gd name="connsiteY39" fmla="*/ 1679756 h 5549966"/>
              <a:gd name="connsiteX40" fmla="*/ 4465585 w 4553447"/>
              <a:gd name="connsiteY40" fmla="*/ 1682815 h 5549966"/>
              <a:gd name="connsiteX41" fmla="*/ 4467096 w 4553447"/>
              <a:gd name="connsiteY41" fmla="*/ 1700268 h 5549966"/>
              <a:gd name="connsiteX42" fmla="*/ 4455626 w 4553447"/>
              <a:gd name="connsiteY42" fmla="*/ 1735163 h 5549966"/>
              <a:gd name="connsiteX43" fmla="*/ 4453566 w 4553447"/>
              <a:gd name="connsiteY43" fmla="*/ 1735289 h 5549966"/>
              <a:gd name="connsiteX44" fmla="*/ 4445068 w 4553447"/>
              <a:gd name="connsiteY44" fmla="*/ 1887374 h 5549966"/>
              <a:gd name="connsiteX45" fmla="*/ 4453759 w 4553447"/>
              <a:gd name="connsiteY45" fmla="*/ 1911536 h 5549966"/>
              <a:gd name="connsiteX46" fmla="*/ 4456037 w 4553447"/>
              <a:gd name="connsiteY46" fmla="*/ 1961755 h 5549966"/>
              <a:gd name="connsiteX47" fmla="*/ 4455156 w 4553447"/>
              <a:gd name="connsiteY47" fmla="*/ 1995384 h 5549966"/>
              <a:gd name="connsiteX48" fmla="*/ 4454694 w 4553447"/>
              <a:gd name="connsiteY48" fmla="*/ 2000244 h 5549966"/>
              <a:gd name="connsiteX49" fmla="*/ 4445574 w 4553447"/>
              <a:gd name="connsiteY49" fmla="*/ 2040142 h 5549966"/>
              <a:gd name="connsiteX50" fmla="*/ 4448839 w 4553447"/>
              <a:gd name="connsiteY50" fmla="*/ 2044087 h 5549966"/>
              <a:gd name="connsiteX51" fmla="*/ 4451680 w 4553447"/>
              <a:gd name="connsiteY51" fmla="*/ 2056904 h 5549966"/>
              <a:gd name="connsiteX52" fmla="*/ 4446939 w 4553447"/>
              <a:gd name="connsiteY52" fmla="*/ 2067489 h 5549966"/>
              <a:gd name="connsiteX53" fmla="*/ 4436755 w 4553447"/>
              <a:gd name="connsiteY53" fmla="*/ 2117719 h 5549966"/>
              <a:gd name="connsiteX54" fmla="*/ 4429424 w 4553447"/>
              <a:gd name="connsiteY54" fmla="*/ 2167300 h 5549966"/>
              <a:gd name="connsiteX55" fmla="*/ 4373341 w 4553447"/>
              <a:gd name="connsiteY55" fmla="*/ 3223633 h 5549966"/>
              <a:gd name="connsiteX56" fmla="*/ 4360555 w 4553447"/>
              <a:gd name="connsiteY56" fmla="*/ 3477281 h 5549966"/>
              <a:gd name="connsiteX57" fmla="*/ 4349470 w 4553447"/>
              <a:gd name="connsiteY57" fmla="*/ 3639984 h 5549966"/>
              <a:gd name="connsiteX58" fmla="*/ 4258709 w 4553447"/>
              <a:gd name="connsiteY58" fmla="*/ 5278921 h 5549966"/>
              <a:gd name="connsiteX59" fmla="*/ 4264007 w 4553447"/>
              <a:gd name="connsiteY59" fmla="*/ 5315626 h 5549966"/>
              <a:gd name="connsiteX60" fmla="*/ 4267541 w 4553447"/>
              <a:gd name="connsiteY60" fmla="*/ 5350090 h 5549966"/>
              <a:gd name="connsiteX61" fmla="*/ 4270373 w 4553447"/>
              <a:gd name="connsiteY61" fmla="*/ 5450399 h 5549966"/>
              <a:gd name="connsiteX62" fmla="*/ 4251816 w 4553447"/>
              <a:gd name="connsiteY62" fmla="*/ 5484804 h 5549966"/>
              <a:gd name="connsiteX63" fmla="*/ 4247164 w 4553447"/>
              <a:gd name="connsiteY63" fmla="*/ 5487504 h 5549966"/>
              <a:gd name="connsiteX64" fmla="*/ 4243707 w 4553447"/>
              <a:gd name="connsiteY64" fmla="*/ 5549951 h 5549966"/>
              <a:gd name="connsiteX65" fmla="*/ 271075 w 4553447"/>
              <a:gd name="connsiteY65" fmla="*/ 5218723 h 5549966"/>
              <a:gd name="connsiteX66" fmla="*/ 0 w 4553447"/>
              <a:gd name="connsiteY66" fmla="*/ 5280167 h 5549966"/>
              <a:gd name="connsiteX67" fmla="*/ 4324 w 4553447"/>
              <a:gd name="connsiteY67" fmla="*/ 5239903 h 5549966"/>
              <a:gd name="connsiteX68" fmla="*/ 8544 w 4553447"/>
              <a:gd name="connsiteY68" fmla="*/ 5233298 h 5549966"/>
              <a:gd name="connsiteX69" fmla="*/ 8813 w 4553447"/>
              <a:gd name="connsiteY69" fmla="*/ 5230552 h 5549966"/>
              <a:gd name="connsiteX70" fmla="*/ 9083 w 4553447"/>
              <a:gd name="connsiteY70" fmla="*/ 5227804 h 5549966"/>
              <a:gd name="connsiteX71" fmla="*/ 9620 w 4553447"/>
              <a:gd name="connsiteY71" fmla="*/ 5222308 h 5549966"/>
              <a:gd name="connsiteX72" fmla="*/ 9305 w 4553447"/>
              <a:gd name="connsiteY72" fmla="*/ 5216405 h 5549966"/>
              <a:gd name="connsiteX73" fmla="*/ 8721 w 4553447"/>
              <a:gd name="connsiteY73" fmla="*/ 5213249 h 5549966"/>
              <a:gd name="connsiteX74" fmla="*/ 8990 w 4553447"/>
              <a:gd name="connsiteY74" fmla="*/ 5210500 h 5549966"/>
              <a:gd name="connsiteX75" fmla="*/ 8674 w 4553447"/>
              <a:gd name="connsiteY75" fmla="*/ 5204597 h 5549966"/>
              <a:gd name="connsiteX76" fmla="*/ 8091 w 4553447"/>
              <a:gd name="connsiteY76" fmla="*/ 5201441 h 5549966"/>
              <a:gd name="connsiteX77" fmla="*/ 7461 w 4553447"/>
              <a:gd name="connsiteY77" fmla="*/ 5189632 h 5549966"/>
              <a:gd name="connsiteX78" fmla="*/ 6877 w 4553447"/>
              <a:gd name="connsiteY78" fmla="*/ 5186477 h 5549966"/>
              <a:gd name="connsiteX79" fmla="*/ 7145 w 4553447"/>
              <a:gd name="connsiteY79" fmla="*/ 5183728 h 5549966"/>
              <a:gd name="connsiteX80" fmla="*/ 5710 w 4553447"/>
              <a:gd name="connsiteY80" fmla="*/ 5180163 h 5549966"/>
              <a:gd name="connsiteX81" fmla="*/ 11122 w 4553447"/>
              <a:gd name="connsiteY81" fmla="*/ 5116566 h 5549966"/>
              <a:gd name="connsiteX82" fmla="*/ 78736 w 4553447"/>
              <a:gd name="connsiteY82" fmla="*/ 3839310 h 5549966"/>
              <a:gd name="connsiteX83" fmla="*/ 303426 w 4553447"/>
              <a:gd name="connsiteY83" fmla="*/ 0 h 5549966"/>
              <a:gd name="connsiteX0" fmla="*/ 303426 w 4553447"/>
              <a:gd name="connsiteY0" fmla="*/ 0 h 5549973"/>
              <a:gd name="connsiteX1" fmla="*/ 3305612 w 4553447"/>
              <a:gd name="connsiteY1" fmla="*/ 171842 h 5549973"/>
              <a:gd name="connsiteX2" fmla="*/ 4134423 w 4553447"/>
              <a:gd name="connsiteY2" fmla="*/ 226950 h 5549973"/>
              <a:gd name="connsiteX3" fmla="*/ 4507617 w 4553447"/>
              <a:gd name="connsiteY3" fmla="*/ 247374 h 5549973"/>
              <a:gd name="connsiteX4" fmla="*/ 4535496 w 4553447"/>
              <a:gd name="connsiteY4" fmla="*/ 269179 h 5549973"/>
              <a:gd name="connsiteX5" fmla="*/ 4533722 w 4553447"/>
              <a:gd name="connsiteY5" fmla="*/ 300930 h 5549973"/>
              <a:gd name="connsiteX6" fmla="*/ 4536644 w 4553447"/>
              <a:gd name="connsiteY6" fmla="*/ 302647 h 5549973"/>
              <a:gd name="connsiteX7" fmla="*/ 4553070 w 4553447"/>
              <a:gd name="connsiteY7" fmla="*/ 334222 h 5549973"/>
              <a:gd name="connsiteX8" fmla="*/ 4530809 w 4553447"/>
              <a:gd name="connsiteY8" fmla="*/ 391868 h 5549973"/>
              <a:gd name="connsiteX9" fmla="*/ 4527321 w 4553447"/>
              <a:gd name="connsiteY9" fmla="*/ 415489 h 5549973"/>
              <a:gd name="connsiteX10" fmla="*/ 4522216 w 4553447"/>
              <a:gd name="connsiteY10" fmla="*/ 506828 h 5549973"/>
              <a:gd name="connsiteX11" fmla="*/ 4521566 w 4553447"/>
              <a:gd name="connsiteY11" fmla="*/ 553245 h 5549973"/>
              <a:gd name="connsiteX12" fmla="*/ 4518467 w 4553447"/>
              <a:gd name="connsiteY12" fmla="*/ 581709 h 5549973"/>
              <a:gd name="connsiteX13" fmla="*/ 4517798 w 4553447"/>
              <a:gd name="connsiteY13" fmla="*/ 585890 h 5549973"/>
              <a:gd name="connsiteX14" fmla="*/ 4504861 w 4553447"/>
              <a:gd name="connsiteY14" fmla="*/ 817404 h 5549973"/>
              <a:gd name="connsiteX15" fmla="*/ 4506574 w 4553447"/>
              <a:gd name="connsiteY15" fmla="*/ 822238 h 5549973"/>
              <a:gd name="connsiteX16" fmla="*/ 4504423 w 4553447"/>
              <a:gd name="connsiteY16" fmla="*/ 846069 h 5549973"/>
              <a:gd name="connsiteX17" fmla="*/ 4502823 w 4553447"/>
              <a:gd name="connsiteY17" fmla="*/ 853854 h 5549973"/>
              <a:gd name="connsiteX18" fmla="*/ 4496585 w 4553447"/>
              <a:gd name="connsiteY18" fmla="*/ 965485 h 5549973"/>
              <a:gd name="connsiteX19" fmla="*/ 4498662 w 4553447"/>
              <a:gd name="connsiteY19" fmla="*/ 966385 h 5549973"/>
              <a:gd name="connsiteX20" fmla="*/ 4502781 w 4553447"/>
              <a:gd name="connsiteY20" fmla="*/ 1002567 h 5549973"/>
              <a:gd name="connsiteX21" fmla="*/ 4497983 w 4553447"/>
              <a:gd name="connsiteY21" fmla="*/ 1101094 h 5549973"/>
              <a:gd name="connsiteX22" fmla="*/ 4497878 w 4553447"/>
              <a:gd name="connsiteY22" fmla="*/ 1159389 h 5549973"/>
              <a:gd name="connsiteX23" fmla="*/ 4502181 w 4553447"/>
              <a:gd name="connsiteY23" fmla="*/ 1180505 h 5549973"/>
              <a:gd name="connsiteX24" fmla="*/ 4505271 w 4553447"/>
              <a:gd name="connsiteY24" fmla="*/ 1210687 h 5549973"/>
              <a:gd name="connsiteX25" fmla="*/ 4514088 w 4553447"/>
              <a:gd name="connsiteY25" fmla="*/ 1263157 h 5549973"/>
              <a:gd name="connsiteX26" fmla="*/ 4516365 w 4553447"/>
              <a:gd name="connsiteY26" fmla="*/ 1313374 h 5549973"/>
              <a:gd name="connsiteX27" fmla="*/ 4515485 w 4553447"/>
              <a:gd name="connsiteY27" fmla="*/ 1347004 h 5549973"/>
              <a:gd name="connsiteX28" fmla="*/ 4515022 w 4553447"/>
              <a:gd name="connsiteY28" fmla="*/ 1351864 h 5549973"/>
              <a:gd name="connsiteX29" fmla="*/ 4505903 w 4553447"/>
              <a:gd name="connsiteY29" fmla="*/ 1391762 h 5549973"/>
              <a:gd name="connsiteX30" fmla="*/ 4509167 w 4553447"/>
              <a:gd name="connsiteY30" fmla="*/ 1395707 h 5549973"/>
              <a:gd name="connsiteX31" fmla="*/ 4512009 w 4553447"/>
              <a:gd name="connsiteY31" fmla="*/ 1408524 h 5549973"/>
              <a:gd name="connsiteX32" fmla="*/ 4507268 w 4553447"/>
              <a:gd name="connsiteY32" fmla="*/ 1419109 h 5549973"/>
              <a:gd name="connsiteX33" fmla="*/ 4497084 w 4553447"/>
              <a:gd name="connsiteY33" fmla="*/ 1469337 h 5549973"/>
              <a:gd name="connsiteX34" fmla="*/ 4486187 w 4553447"/>
              <a:gd name="connsiteY34" fmla="*/ 1543038 h 5549973"/>
              <a:gd name="connsiteX35" fmla="*/ 4481306 w 4553447"/>
              <a:gd name="connsiteY35" fmla="*/ 1553997 h 5549973"/>
              <a:gd name="connsiteX36" fmla="*/ 4466878 w 4553447"/>
              <a:gd name="connsiteY36" fmla="*/ 1626071 h 5549973"/>
              <a:gd name="connsiteX37" fmla="*/ 4463163 w 4553447"/>
              <a:gd name="connsiteY37" fmla="*/ 1664103 h 5549973"/>
              <a:gd name="connsiteX38" fmla="*/ 4466823 w 4553447"/>
              <a:gd name="connsiteY38" fmla="*/ 1668558 h 5549973"/>
              <a:gd name="connsiteX39" fmla="*/ 4465173 w 4553447"/>
              <a:gd name="connsiteY39" fmla="*/ 1679756 h 5549973"/>
              <a:gd name="connsiteX40" fmla="*/ 4465585 w 4553447"/>
              <a:gd name="connsiteY40" fmla="*/ 1682815 h 5549973"/>
              <a:gd name="connsiteX41" fmla="*/ 4467096 w 4553447"/>
              <a:gd name="connsiteY41" fmla="*/ 1700268 h 5549973"/>
              <a:gd name="connsiteX42" fmla="*/ 4455626 w 4553447"/>
              <a:gd name="connsiteY42" fmla="*/ 1735163 h 5549973"/>
              <a:gd name="connsiteX43" fmla="*/ 4453566 w 4553447"/>
              <a:gd name="connsiteY43" fmla="*/ 1735289 h 5549973"/>
              <a:gd name="connsiteX44" fmla="*/ 4445068 w 4553447"/>
              <a:gd name="connsiteY44" fmla="*/ 1887374 h 5549973"/>
              <a:gd name="connsiteX45" fmla="*/ 4453759 w 4553447"/>
              <a:gd name="connsiteY45" fmla="*/ 1911536 h 5549973"/>
              <a:gd name="connsiteX46" fmla="*/ 4456037 w 4553447"/>
              <a:gd name="connsiteY46" fmla="*/ 1961755 h 5549973"/>
              <a:gd name="connsiteX47" fmla="*/ 4455156 w 4553447"/>
              <a:gd name="connsiteY47" fmla="*/ 1995384 h 5549973"/>
              <a:gd name="connsiteX48" fmla="*/ 4454694 w 4553447"/>
              <a:gd name="connsiteY48" fmla="*/ 2000244 h 5549973"/>
              <a:gd name="connsiteX49" fmla="*/ 4445574 w 4553447"/>
              <a:gd name="connsiteY49" fmla="*/ 2040142 h 5549973"/>
              <a:gd name="connsiteX50" fmla="*/ 4448839 w 4553447"/>
              <a:gd name="connsiteY50" fmla="*/ 2044087 h 5549973"/>
              <a:gd name="connsiteX51" fmla="*/ 4451680 w 4553447"/>
              <a:gd name="connsiteY51" fmla="*/ 2056904 h 5549973"/>
              <a:gd name="connsiteX52" fmla="*/ 4446939 w 4553447"/>
              <a:gd name="connsiteY52" fmla="*/ 2067489 h 5549973"/>
              <a:gd name="connsiteX53" fmla="*/ 4436755 w 4553447"/>
              <a:gd name="connsiteY53" fmla="*/ 2117719 h 5549973"/>
              <a:gd name="connsiteX54" fmla="*/ 4429424 w 4553447"/>
              <a:gd name="connsiteY54" fmla="*/ 2167300 h 5549973"/>
              <a:gd name="connsiteX55" fmla="*/ 4373341 w 4553447"/>
              <a:gd name="connsiteY55" fmla="*/ 3223633 h 5549973"/>
              <a:gd name="connsiteX56" fmla="*/ 4360555 w 4553447"/>
              <a:gd name="connsiteY56" fmla="*/ 3477281 h 5549973"/>
              <a:gd name="connsiteX57" fmla="*/ 4349470 w 4553447"/>
              <a:gd name="connsiteY57" fmla="*/ 3639984 h 5549973"/>
              <a:gd name="connsiteX58" fmla="*/ 4258709 w 4553447"/>
              <a:gd name="connsiteY58" fmla="*/ 5278921 h 5549973"/>
              <a:gd name="connsiteX59" fmla="*/ 4264007 w 4553447"/>
              <a:gd name="connsiteY59" fmla="*/ 5315626 h 5549973"/>
              <a:gd name="connsiteX60" fmla="*/ 4267541 w 4553447"/>
              <a:gd name="connsiteY60" fmla="*/ 5350090 h 5549973"/>
              <a:gd name="connsiteX61" fmla="*/ 4270373 w 4553447"/>
              <a:gd name="connsiteY61" fmla="*/ 5450399 h 5549973"/>
              <a:gd name="connsiteX62" fmla="*/ 4251816 w 4553447"/>
              <a:gd name="connsiteY62" fmla="*/ 5484804 h 5549973"/>
              <a:gd name="connsiteX63" fmla="*/ 4247164 w 4553447"/>
              <a:gd name="connsiteY63" fmla="*/ 5487504 h 5549973"/>
              <a:gd name="connsiteX64" fmla="*/ 4243707 w 4553447"/>
              <a:gd name="connsiteY64" fmla="*/ 5549951 h 5549973"/>
              <a:gd name="connsiteX65" fmla="*/ 310344 w 4553447"/>
              <a:gd name="connsiteY65" fmla="*/ 5297261 h 5549973"/>
              <a:gd name="connsiteX66" fmla="*/ 0 w 4553447"/>
              <a:gd name="connsiteY66" fmla="*/ 5280167 h 5549973"/>
              <a:gd name="connsiteX67" fmla="*/ 4324 w 4553447"/>
              <a:gd name="connsiteY67" fmla="*/ 5239903 h 5549973"/>
              <a:gd name="connsiteX68" fmla="*/ 8544 w 4553447"/>
              <a:gd name="connsiteY68" fmla="*/ 5233298 h 5549973"/>
              <a:gd name="connsiteX69" fmla="*/ 8813 w 4553447"/>
              <a:gd name="connsiteY69" fmla="*/ 5230552 h 5549973"/>
              <a:gd name="connsiteX70" fmla="*/ 9083 w 4553447"/>
              <a:gd name="connsiteY70" fmla="*/ 5227804 h 5549973"/>
              <a:gd name="connsiteX71" fmla="*/ 9620 w 4553447"/>
              <a:gd name="connsiteY71" fmla="*/ 5222308 h 5549973"/>
              <a:gd name="connsiteX72" fmla="*/ 9305 w 4553447"/>
              <a:gd name="connsiteY72" fmla="*/ 5216405 h 5549973"/>
              <a:gd name="connsiteX73" fmla="*/ 8721 w 4553447"/>
              <a:gd name="connsiteY73" fmla="*/ 5213249 h 5549973"/>
              <a:gd name="connsiteX74" fmla="*/ 8990 w 4553447"/>
              <a:gd name="connsiteY74" fmla="*/ 5210500 h 5549973"/>
              <a:gd name="connsiteX75" fmla="*/ 8674 w 4553447"/>
              <a:gd name="connsiteY75" fmla="*/ 5204597 h 5549973"/>
              <a:gd name="connsiteX76" fmla="*/ 8091 w 4553447"/>
              <a:gd name="connsiteY76" fmla="*/ 5201441 h 5549973"/>
              <a:gd name="connsiteX77" fmla="*/ 7461 w 4553447"/>
              <a:gd name="connsiteY77" fmla="*/ 5189632 h 5549973"/>
              <a:gd name="connsiteX78" fmla="*/ 6877 w 4553447"/>
              <a:gd name="connsiteY78" fmla="*/ 5186477 h 5549973"/>
              <a:gd name="connsiteX79" fmla="*/ 7145 w 4553447"/>
              <a:gd name="connsiteY79" fmla="*/ 5183728 h 5549973"/>
              <a:gd name="connsiteX80" fmla="*/ 5710 w 4553447"/>
              <a:gd name="connsiteY80" fmla="*/ 5180163 h 5549973"/>
              <a:gd name="connsiteX81" fmla="*/ 11122 w 4553447"/>
              <a:gd name="connsiteY81" fmla="*/ 5116566 h 5549973"/>
              <a:gd name="connsiteX82" fmla="*/ 78736 w 4553447"/>
              <a:gd name="connsiteY82" fmla="*/ 3839310 h 5549973"/>
              <a:gd name="connsiteX83" fmla="*/ 303426 w 4553447"/>
              <a:gd name="connsiteY83" fmla="*/ 0 h 5549973"/>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4324 w 4553447"/>
              <a:gd name="connsiteY67" fmla="*/ 5239903 h 5549974"/>
              <a:gd name="connsiteX68" fmla="*/ 8544 w 4553447"/>
              <a:gd name="connsiteY68" fmla="*/ 5233298 h 5549974"/>
              <a:gd name="connsiteX69" fmla="*/ 8813 w 4553447"/>
              <a:gd name="connsiteY69" fmla="*/ 5230552 h 5549974"/>
              <a:gd name="connsiteX70" fmla="*/ 9083 w 4553447"/>
              <a:gd name="connsiteY70" fmla="*/ 5227804 h 5549974"/>
              <a:gd name="connsiteX71" fmla="*/ 9620 w 4553447"/>
              <a:gd name="connsiteY71" fmla="*/ 5222308 h 5549974"/>
              <a:gd name="connsiteX72" fmla="*/ 9305 w 4553447"/>
              <a:gd name="connsiteY72" fmla="*/ 5216405 h 5549974"/>
              <a:gd name="connsiteX73" fmla="*/ 8721 w 4553447"/>
              <a:gd name="connsiteY73" fmla="*/ 5213249 h 5549974"/>
              <a:gd name="connsiteX74" fmla="*/ 8990 w 4553447"/>
              <a:gd name="connsiteY74" fmla="*/ 5210500 h 5549974"/>
              <a:gd name="connsiteX75" fmla="*/ 8674 w 4553447"/>
              <a:gd name="connsiteY75" fmla="*/ 5204597 h 5549974"/>
              <a:gd name="connsiteX76" fmla="*/ 8091 w 4553447"/>
              <a:gd name="connsiteY76" fmla="*/ 5201441 h 5549974"/>
              <a:gd name="connsiteX77" fmla="*/ 7461 w 4553447"/>
              <a:gd name="connsiteY77" fmla="*/ 5189632 h 5549974"/>
              <a:gd name="connsiteX78" fmla="*/ 6877 w 4553447"/>
              <a:gd name="connsiteY78" fmla="*/ 5186477 h 5549974"/>
              <a:gd name="connsiteX79" fmla="*/ 7145 w 4553447"/>
              <a:gd name="connsiteY79" fmla="*/ 5183728 h 5549974"/>
              <a:gd name="connsiteX80" fmla="*/ 5710 w 4553447"/>
              <a:gd name="connsiteY80" fmla="*/ 5180163 h 5549974"/>
              <a:gd name="connsiteX81" fmla="*/ 11122 w 4553447"/>
              <a:gd name="connsiteY81" fmla="*/ 5116566 h 5549974"/>
              <a:gd name="connsiteX82" fmla="*/ 78736 w 4553447"/>
              <a:gd name="connsiteY82" fmla="*/ 3839310 h 5549974"/>
              <a:gd name="connsiteX83" fmla="*/ 303426 w 4553447"/>
              <a:gd name="connsiteY83" fmla="*/ 0 h 5549974"/>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4324 w 4553447"/>
              <a:gd name="connsiteY67" fmla="*/ 5239903 h 5549974"/>
              <a:gd name="connsiteX68" fmla="*/ 8544 w 4553447"/>
              <a:gd name="connsiteY68" fmla="*/ 5233298 h 5549974"/>
              <a:gd name="connsiteX69" fmla="*/ 8813 w 4553447"/>
              <a:gd name="connsiteY69" fmla="*/ 5230552 h 5549974"/>
              <a:gd name="connsiteX70" fmla="*/ 9083 w 4553447"/>
              <a:gd name="connsiteY70" fmla="*/ 5227804 h 5549974"/>
              <a:gd name="connsiteX71" fmla="*/ 9620 w 4553447"/>
              <a:gd name="connsiteY71" fmla="*/ 5222308 h 5549974"/>
              <a:gd name="connsiteX72" fmla="*/ 9305 w 4553447"/>
              <a:gd name="connsiteY72" fmla="*/ 5216405 h 5549974"/>
              <a:gd name="connsiteX73" fmla="*/ 8721 w 4553447"/>
              <a:gd name="connsiteY73" fmla="*/ 5213249 h 5549974"/>
              <a:gd name="connsiteX74" fmla="*/ 8990 w 4553447"/>
              <a:gd name="connsiteY74" fmla="*/ 5210500 h 5549974"/>
              <a:gd name="connsiteX75" fmla="*/ 8674 w 4553447"/>
              <a:gd name="connsiteY75" fmla="*/ 5204597 h 5549974"/>
              <a:gd name="connsiteX76" fmla="*/ 8091 w 4553447"/>
              <a:gd name="connsiteY76" fmla="*/ 5201441 h 5549974"/>
              <a:gd name="connsiteX77" fmla="*/ 7461 w 4553447"/>
              <a:gd name="connsiteY77" fmla="*/ 5189632 h 5549974"/>
              <a:gd name="connsiteX78" fmla="*/ 6877 w 4553447"/>
              <a:gd name="connsiteY78" fmla="*/ 5186477 h 5549974"/>
              <a:gd name="connsiteX79" fmla="*/ 7145 w 4553447"/>
              <a:gd name="connsiteY79" fmla="*/ 5183728 h 5549974"/>
              <a:gd name="connsiteX80" fmla="*/ 5710 w 4553447"/>
              <a:gd name="connsiteY80" fmla="*/ 5180163 h 5549974"/>
              <a:gd name="connsiteX81" fmla="*/ 78736 w 4553447"/>
              <a:gd name="connsiteY81" fmla="*/ 3839310 h 5549974"/>
              <a:gd name="connsiteX82" fmla="*/ 303426 w 4553447"/>
              <a:gd name="connsiteY82" fmla="*/ 0 h 5549974"/>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4324 w 4553447"/>
              <a:gd name="connsiteY67" fmla="*/ 5239903 h 5549974"/>
              <a:gd name="connsiteX68" fmla="*/ 8544 w 4553447"/>
              <a:gd name="connsiteY68" fmla="*/ 5233298 h 5549974"/>
              <a:gd name="connsiteX69" fmla="*/ 8813 w 4553447"/>
              <a:gd name="connsiteY69" fmla="*/ 5230552 h 5549974"/>
              <a:gd name="connsiteX70" fmla="*/ 9083 w 4553447"/>
              <a:gd name="connsiteY70" fmla="*/ 5227804 h 5549974"/>
              <a:gd name="connsiteX71" fmla="*/ 9620 w 4553447"/>
              <a:gd name="connsiteY71" fmla="*/ 5222308 h 5549974"/>
              <a:gd name="connsiteX72" fmla="*/ 9305 w 4553447"/>
              <a:gd name="connsiteY72" fmla="*/ 5216405 h 5549974"/>
              <a:gd name="connsiteX73" fmla="*/ 8721 w 4553447"/>
              <a:gd name="connsiteY73" fmla="*/ 5213249 h 5549974"/>
              <a:gd name="connsiteX74" fmla="*/ 8990 w 4553447"/>
              <a:gd name="connsiteY74" fmla="*/ 5210500 h 5549974"/>
              <a:gd name="connsiteX75" fmla="*/ 8674 w 4553447"/>
              <a:gd name="connsiteY75" fmla="*/ 5204597 h 5549974"/>
              <a:gd name="connsiteX76" fmla="*/ 8091 w 4553447"/>
              <a:gd name="connsiteY76" fmla="*/ 5201441 h 5549974"/>
              <a:gd name="connsiteX77" fmla="*/ 7461 w 4553447"/>
              <a:gd name="connsiteY77" fmla="*/ 5189632 h 5549974"/>
              <a:gd name="connsiteX78" fmla="*/ 6877 w 4553447"/>
              <a:gd name="connsiteY78" fmla="*/ 5186477 h 5549974"/>
              <a:gd name="connsiteX79" fmla="*/ 7145 w 4553447"/>
              <a:gd name="connsiteY79" fmla="*/ 5183728 h 5549974"/>
              <a:gd name="connsiteX80" fmla="*/ 78736 w 4553447"/>
              <a:gd name="connsiteY80" fmla="*/ 3839310 h 5549974"/>
              <a:gd name="connsiteX81" fmla="*/ 303426 w 4553447"/>
              <a:gd name="connsiteY81" fmla="*/ 0 h 5549974"/>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4324 w 4553447"/>
              <a:gd name="connsiteY67" fmla="*/ 5239903 h 5549974"/>
              <a:gd name="connsiteX68" fmla="*/ 8544 w 4553447"/>
              <a:gd name="connsiteY68" fmla="*/ 5233298 h 5549974"/>
              <a:gd name="connsiteX69" fmla="*/ 8813 w 4553447"/>
              <a:gd name="connsiteY69" fmla="*/ 5230552 h 5549974"/>
              <a:gd name="connsiteX70" fmla="*/ 9083 w 4553447"/>
              <a:gd name="connsiteY70" fmla="*/ 5227804 h 5549974"/>
              <a:gd name="connsiteX71" fmla="*/ 9620 w 4553447"/>
              <a:gd name="connsiteY71" fmla="*/ 5222308 h 5549974"/>
              <a:gd name="connsiteX72" fmla="*/ 8721 w 4553447"/>
              <a:gd name="connsiteY72" fmla="*/ 5213249 h 5549974"/>
              <a:gd name="connsiteX73" fmla="*/ 8990 w 4553447"/>
              <a:gd name="connsiteY73" fmla="*/ 5210500 h 5549974"/>
              <a:gd name="connsiteX74" fmla="*/ 8674 w 4553447"/>
              <a:gd name="connsiteY74" fmla="*/ 5204597 h 5549974"/>
              <a:gd name="connsiteX75" fmla="*/ 8091 w 4553447"/>
              <a:gd name="connsiteY75" fmla="*/ 5201441 h 5549974"/>
              <a:gd name="connsiteX76" fmla="*/ 7461 w 4553447"/>
              <a:gd name="connsiteY76" fmla="*/ 5189632 h 5549974"/>
              <a:gd name="connsiteX77" fmla="*/ 6877 w 4553447"/>
              <a:gd name="connsiteY77" fmla="*/ 5186477 h 5549974"/>
              <a:gd name="connsiteX78" fmla="*/ 7145 w 4553447"/>
              <a:gd name="connsiteY78" fmla="*/ 5183728 h 5549974"/>
              <a:gd name="connsiteX79" fmla="*/ 78736 w 4553447"/>
              <a:gd name="connsiteY79" fmla="*/ 3839310 h 5549974"/>
              <a:gd name="connsiteX80" fmla="*/ 303426 w 4553447"/>
              <a:gd name="connsiteY80" fmla="*/ 0 h 5549974"/>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4324 w 4553447"/>
              <a:gd name="connsiteY67" fmla="*/ 5239903 h 5549974"/>
              <a:gd name="connsiteX68" fmla="*/ 8544 w 4553447"/>
              <a:gd name="connsiteY68" fmla="*/ 5233298 h 5549974"/>
              <a:gd name="connsiteX69" fmla="*/ 8813 w 4553447"/>
              <a:gd name="connsiteY69" fmla="*/ 5230552 h 5549974"/>
              <a:gd name="connsiteX70" fmla="*/ 9083 w 4553447"/>
              <a:gd name="connsiteY70" fmla="*/ 5227804 h 5549974"/>
              <a:gd name="connsiteX71" fmla="*/ 9620 w 4553447"/>
              <a:gd name="connsiteY71" fmla="*/ 5222308 h 5549974"/>
              <a:gd name="connsiteX72" fmla="*/ 8721 w 4553447"/>
              <a:gd name="connsiteY72" fmla="*/ 5213249 h 5549974"/>
              <a:gd name="connsiteX73" fmla="*/ 8674 w 4553447"/>
              <a:gd name="connsiteY73" fmla="*/ 5204597 h 5549974"/>
              <a:gd name="connsiteX74" fmla="*/ 8091 w 4553447"/>
              <a:gd name="connsiteY74" fmla="*/ 5201441 h 5549974"/>
              <a:gd name="connsiteX75" fmla="*/ 7461 w 4553447"/>
              <a:gd name="connsiteY75" fmla="*/ 5189632 h 5549974"/>
              <a:gd name="connsiteX76" fmla="*/ 6877 w 4553447"/>
              <a:gd name="connsiteY76" fmla="*/ 5186477 h 5549974"/>
              <a:gd name="connsiteX77" fmla="*/ 7145 w 4553447"/>
              <a:gd name="connsiteY77" fmla="*/ 5183728 h 5549974"/>
              <a:gd name="connsiteX78" fmla="*/ 78736 w 4553447"/>
              <a:gd name="connsiteY78" fmla="*/ 3839310 h 5549974"/>
              <a:gd name="connsiteX79" fmla="*/ 303426 w 4553447"/>
              <a:gd name="connsiteY79" fmla="*/ 0 h 5549974"/>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4324 w 4553447"/>
              <a:gd name="connsiteY67" fmla="*/ 5239903 h 5549974"/>
              <a:gd name="connsiteX68" fmla="*/ 8544 w 4553447"/>
              <a:gd name="connsiteY68" fmla="*/ 5233298 h 5549974"/>
              <a:gd name="connsiteX69" fmla="*/ 8813 w 4553447"/>
              <a:gd name="connsiteY69" fmla="*/ 5230552 h 5549974"/>
              <a:gd name="connsiteX70" fmla="*/ 9083 w 4553447"/>
              <a:gd name="connsiteY70" fmla="*/ 5227804 h 5549974"/>
              <a:gd name="connsiteX71" fmla="*/ 9620 w 4553447"/>
              <a:gd name="connsiteY71" fmla="*/ 5222308 h 5549974"/>
              <a:gd name="connsiteX72" fmla="*/ 8721 w 4553447"/>
              <a:gd name="connsiteY72" fmla="*/ 5213249 h 5549974"/>
              <a:gd name="connsiteX73" fmla="*/ 8091 w 4553447"/>
              <a:gd name="connsiteY73" fmla="*/ 5201441 h 5549974"/>
              <a:gd name="connsiteX74" fmla="*/ 7461 w 4553447"/>
              <a:gd name="connsiteY74" fmla="*/ 5189632 h 5549974"/>
              <a:gd name="connsiteX75" fmla="*/ 6877 w 4553447"/>
              <a:gd name="connsiteY75" fmla="*/ 5186477 h 5549974"/>
              <a:gd name="connsiteX76" fmla="*/ 7145 w 4553447"/>
              <a:gd name="connsiteY76" fmla="*/ 5183728 h 5549974"/>
              <a:gd name="connsiteX77" fmla="*/ 78736 w 4553447"/>
              <a:gd name="connsiteY77" fmla="*/ 3839310 h 5549974"/>
              <a:gd name="connsiteX78" fmla="*/ 303426 w 4553447"/>
              <a:gd name="connsiteY78" fmla="*/ 0 h 5549974"/>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4324 w 4553447"/>
              <a:gd name="connsiteY67" fmla="*/ 5239903 h 5549974"/>
              <a:gd name="connsiteX68" fmla="*/ 8544 w 4553447"/>
              <a:gd name="connsiteY68" fmla="*/ 5233298 h 5549974"/>
              <a:gd name="connsiteX69" fmla="*/ 8813 w 4553447"/>
              <a:gd name="connsiteY69" fmla="*/ 5230552 h 5549974"/>
              <a:gd name="connsiteX70" fmla="*/ 9083 w 4553447"/>
              <a:gd name="connsiteY70" fmla="*/ 5227804 h 5549974"/>
              <a:gd name="connsiteX71" fmla="*/ 8721 w 4553447"/>
              <a:gd name="connsiteY71" fmla="*/ 5213249 h 5549974"/>
              <a:gd name="connsiteX72" fmla="*/ 8091 w 4553447"/>
              <a:gd name="connsiteY72" fmla="*/ 5201441 h 5549974"/>
              <a:gd name="connsiteX73" fmla="*/ 7461 w 4553447"/>
              <a:gd name="connsiteY73" fmla="*/ 5189632 h 5549974"/>
              <a:gd name="connsiteX74" fmla="*/ 6877 w 4553447"/>
              <a:gd name="connsiteY74" fmla="*/ 5186477 h 5549974"/>
              <a:gd name="connsiteX75" fmla="*/ 7145 w 4553447"/>
              <a:gd name="connsiteY75" fmla="*/ 5183728 h 5549974"/>
              <a:gd name="connsiteX76" fmla="*/ 78736 w 4553447"/>
              <a:gd name="connsiteY76" fmla="*/ 3839310 h 5549974"/>
              <a:gd name="connsiteX77" fmla="*/ 303426 w 4553447"/>
              <a:gd name="connsiteY77" fmla="*/ 0 h 5549974"/>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4324 w 4553447"/>
              <a:gd name="connsiteY67" fmla="*/ 5239903 h 5549974"/>
              <a:gd name="connsiteX68" fmla="*/ 8544 w 4553447"/>
              <a:gd name="connsiteY68" fmla="*/ 5233298 h 5549974"/>
              <a:gd name="connsiteX69" fmla="*/ 8813 w 4553447"/>
              <a:gd name="connsiteY69" fmla="*/ 5230552 h 5549974"/>
              <a:gd name="connsiteX70" fmla="*/ 9083 w 4553447"/>
              <a:gd name="connsiteY70" fmla="*/ 5227804 h 5549974"/>
              <a:gd name="connsiteX71" fmla="*/ 8091 w 4553447"/>
              <a:gd name="connsiteY71" fmla="*/ 5201441 h 5549974"/>
              <a:gd name="connsiteX72" fmla="*/ 7461 w 4553447"/>
              <a:gd name="connsiteY72" fmla="*/ 5189632 h 5549974"/>
              <a:gd name="connsiteX73" fmla="*/ 6877 w 4553447"/>
              <a:gd name="connsiteY73" fmla="*/ 5186477 h 5549974"/>
              <a:gd name="connsiteX74" fmla="*/ 7145 w 4553447"/>
              <a:gd name="connsiteY74" fmla="*/ 5183728 h 5549974"/>
              <a:gd name="connsiteX75" fmla="*/ 78736 w 4553447"/>
              <a:gd name="connsiteY75" fmla="*/ 3839310 h 5549974"/>
              <a:gd name="connsiteX76" fmla="*/ 303426 w 4553447"/>
              <a:gd name="connsiteY76" fmla="*/ 0 h 5549974"/>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4324 w 4553447"/>
              <a:gd name="connsiteY67" fmla="*/ 5239903 h 5549974"/>
              <a:gd name="connsiteX68" fmla="*/ 8544 w 4553447"/>
              <a:gd name="connsiteY68" fmla="*/ 5233298 h 5549974"/>
              <a:gd name="connsiteX69" fmla="*/ 8813 w 4553447"/>
              <a:gd name="connsiteY69" fmla="*/ 5230552 h 5549974"/>
              <a:gd name="connsiteX70" fmla="*/ 8091 w 4553447"/>
              <a:gd name="connsiteY70" fmla="*/ 5201441 h 5549974"/>
              <a:gd name="connsiteX71" fmla="*/ 7461 w 4553447"/>
              <a:gd name="connsiteY71" fmla="*/ 5189632 h 5549974"/>
              <a:gd name="connsiteX72" fmla="*/ 6877 w 4553447"/>
              <a:gd name="connsiteY72" fmla="*/ 5186477 h 5549974"/>
              <a:gd name="connsiteX73" fmla="*/ 7145 w 4553447"/>
              <a:gd name="connsiteY73" fmla="*/ 5183728 h 5549974"/>
              <a:gd name="connsiteX74" fmla="*/ 78736 w 4553447"/>
              <a:gd name="connsiteY74" fmla="*/ 3839310 h 5549974"/>
              <a:gd name="connsiteX75" fmla="*/ 303426 w 4553447"/>
              <a:gd name="connsiteY75" fmla="*/ 0 h 5549974"/>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4324 w 4553447"/>
              <a:gd name="connsiteY67" fmla="*/ 5239903 h 5549974"/>
              <a:gd name="connsiteX68" fmla="*/ 8544 w 4553447"/>
              <a:gd name="connsiteY68" fmla="*/ 5233298 h 5549974"/>
              <a:gd name="connsiteX69" fmla="*/ 8091 w 4553447"/>
              <a:gd name="connsiteY69" fmla="*/ 5201441 h 5549974"/>
              <a:gd name="connsiteX70" fmla="*/ 7461 w 4553447"/>
              <a:gd name="connsiteY70" fmla="*/ 5189632 h 5549974"/>
              <a:gd name="connsiteX71" fmla="*/ 6877 w 4553447"/>
              <a:gd name="connsiteY71" fmla="*/ 5186477 h 5549974"/>
              <a:gd name="connsiteX72" fmla="*/ 7145 w 4553447"/>
              <a:gd name="connsiteY72" fmla="*/ 5183728 h 5549974"/>
              <a:gd name="connsiteX73" fmla="*/ 78736 w 4553447"/>
              <a:gd name="connsiteY73" fmla="*/ 3839310 h 5549974"/>
              <a:gd name="connsiteX74" fmla="*/ 303426 w 4553447"/>
              <a:gd name="connsiteY74" fmla="*/ 0 h 5549974"/>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4324 w 4553447"/>
              <a:gd name="connsiteY67" fmla="*/ 5239903 h 5549974"/>
              <a:gd name="connsiteX68" fmla="*/ 8091 w 4553447"/>
              <a:gd name="connsiteY68" fmla="*/ 5201441 h 5549974"/>
              <a:gd name="connsiteX69" fmla="*/ 7461 w 4553447"/>
              <a:gd name="connsiteY69" fmla="*/ 5189632 h 5549974"/>
              <a:gd name="connsiteX70" fmla="*/ 6877 w 4553447"/>
              <a:gd name="connsiteY70" fmla="*/ 5186477 h 5549974"/>
              <a:gd name="connsiteX71" fmla="*/ 7145 w 4553447"/>
              <a:gd name="connsiteY71" fmla="*/ 5183728 h 5549974"/>
              <a:gd name="connsiteX72" fmla="*/ 78736 w 4553447"/>
              <a:gd name="connsiteY72" fmla="*/ 3839310 h 5549974"/>
              <a:gd name="connsiteX73" fmla="*/ 303426 w 4553447"/>
              <a:gd name="connsiteY73" fmla="*/ 0 h 5549974"/>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8091 w 4553447"/>
              <a:gd name="connsiteY67" fmla="*/ 5201441 h 5549974"/>
              <a:gd name="connsiteX68" fmla="*/ 7461 w 4553447"/>
              <a:gd name="connsiteY68" fmla="*/ 5189632 h 5549974"/>
              <a:gd name="connsiteX69" fmla="*/ 6877 w 4553447"/>
              <a:gd name="connsiteY69" fmla="*/ 5186477 h 5549974"/>
              <a:gd name="connsiteX70" fmla="*/ 7145 w 4553447"/>
              <a:gd name="connsiteY70" fmla="*/ 5183728 h 5549974"/>
              <a:gd name="connsiteX71" fmla="*/ 78736 w 4553447"/>
              <a:gd name="connsiteY71" fmla="*/ 3839310 h 5549974"/>
              <a:gd name="connsiteX72" fmla="*/ 303426 w 4553447"/>
              <a:gd name="connsiteY72" fmla="*/ 0 h 5549974"/>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8091 w 4553447"/>
              <a:gd name="connsiteY67" fmla="*/ 5201441 h 5549974"/>
              <a:gd name="connsiteX68" fmla="*/ 7461 w 4553447"/>
              <a:gd name="connsiteY68" fmla="*/ 5189632 h 5549974"/>
              <a:gd name="connsiteX69" fmla="*/ 6877 w 4553447"/>
              <a:gd name="connsiteY69" fmla="*/ 5186477 h 5549974"/>
              <a:gd name="connsiteX70" fmla="*/ 78736 w 4553447"/>
              <a:gd name="connsiteY70" fmla="*/ 3839310 h 5549974"/>
              <a:gd name="connsiteX71" fmla="*/ 303426 w 4553447"/>
              <a:gd name="connsiteY71" fmla="*/ 0 h 5549974"/>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8091 w 4553447"/>
              <a:gd name="connsiteY67" fmla="*/ 5201441 h 5549974"/>
              <a:gd name="connsiteX68" fmla="*/ 7461 w 4553447"/>
              <a:gd name="connsiteY68" fmla="*/ 5189632 h 5549974"/>
              <a:gd name="connsiteX69" fmla="*/ 78736 w 4553447"/>
              <a:gd name="connsiteY69" fmla="*/ 3839310 h 5549974"/>
              <a:gd name="connsiteX70" fmla="*/ 303426 w 4553447"/>
              <a:gd name="connsiteY70" fmla="*/ 0 h 5549974"/>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8091 w 4553447"/>
              <a:gd name="connsiteY67" fmla="*/ 5201441 h 5549974"/>
              <a:gd name="connsiteX68" fmla="*/ 78736 w 4553447"/>
              <a:gd name="connsiteY68" fmla="*/ 3839310 h 5549974"/>
              <a:gd name="connsiteX69" fmla="*/ 303426 w 4553447"/>
              <a:gd name="connsiteY69" fmla="*/ 0 h 5549974"/>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78736 w 4553447"/>
              <a:gd name="connsiteY67" fmla="*/ 3839310 h 5549974"/>
              <a:gd name="connsiteX68" fmla="*/ 303426 w 4553447"/>
              <a:gd name="connsiteY68" fmla="*/ 0 h 5549974"/>
              <a:gd name="connsiteX0" fmla="*/ 303426 w 4536644"/>
              <a:gd name="connsiteY0" fmla="*/ 0 h 5549974"/>
              <a:gd name="connsiteX1" fmla="*/ 3305612 w 4536644"/>
              <a:gd name="connsiteY1" fmla="*/ 171842 h 5549974"/>
              <a:gd name="connsiteX2" fmla="*/ 4134423 w 4536644"/>
              <a:gd name="connsiteY2" fmla="*/ 226950 h 5549974"/>
              <a:gd name="connsiteX3" fmla="*/ 4507617 w 4536644"/>
              <a:gd name="connsiteY3" fmla="*/ 247374 h 5549974"/>
              <a:gd name="connsiteX4" fmla="*/ 4535496 w 4536644"/>
              <a:gd name="connsiteY4" fmla="*/ 269179 h 5549974"/>
              <a:gd name="connsiteX5" fmla="*/ 4533722 w 4536644"/>
              <a:gd name="connsiteY5" fmla="*/ 300930 h 5549974"/>
              <a:gd name="connsiteX6" fmla="*/ 4536644 w 4536644"/>
              <a:gd name="connsiteY6" fmla="*/ 302647 h 5549974"/>
              <a:gd name="connsiteX7" fmla="*/ 4530809 w 4536644"/>
              <a:gd name="connsiteY7" fmla="*/ 391868 h 5549974"/>
              <a:gd name="connsiteX8" fmla="*/ 4527321 w 4536644"/>
              <a:gd name="connsiteY8" fmla="*/ 415489 h 5549974"/>
              <a:gd name="connsiteX9" fmla="*/ 4522216 w 4536644"/>
              <a:gd name="connsiteY9" fmla="*/ 506828 h 5549974"/>
              <a:gd name="connsiteX10" fmla="*/ 4521566 w 4536644"/>
              <a:gd name="connsiteY10" fmla="*/ 553245 h 5549974"/>
              <a:gd name="connsiteX11" fmla="*/ 4518467 w 4536644"/>
              <a:gd name="connsiteY11" fmla="*/ 581709 h 5549974"/>
              <a:gd name="connsiteX12" fmla="*/ 4517798 w 4536644"/>
              <a:gd name="connsiteY12" fmla="*/ 585890 h 5549974"/>
              <a:gd name="connsiteX13" fmla="*/ 4504861 w 4536644"/>
              <a:gd name="connsiteY13" fmla="*/ 817404 h 5549974"/>
              <a:gd name="connsiteX14" fmla="*/ 4506574 w 4536644"/>
              <a:gd name="connsiteY14" fmla="*/ 822238 h 5549974"/>
              <a:gd name="connsiteX15" fmla="*/ 4504423 w 4536644"/>
              <a:gd name="connsiteY15" fmla="*/ 846069 h 5549974"/>
              <a:gd name="connsiteX16" fmla="*/ 4502823 w 4536644"/>
              <a:gd name="connsiteY16" fmla="*/ 853854 h 5549974"/>
              <a:gd name="connsiteX17" fmla="*/ 4496585 w 4536644"/>
              <a:gd name="connsiteY17" fmla="*/ 965485 h 5549974"/>
              <a:gd name="connsiteX18" fmla="*/ 4498662 w 4536644"/>
              <a:gd name="connsiteY18" fmla="*/ 966385 h 5549974"/>
              <a:gd name="connsiteX19" fmla="*/ 4502781 w 4536644"/>
              <a:gd name="connsiteY19" fmla="*/ 1002567 h 5549974"/>
              <a:gd name="connsiteX20" fmla="*/ 4497983 w 4536644"/>
              <a:gd name="connsiteY20" fmla="*/ 1101094 h 5549974"/>
              <a:gd name="connsiteX21" fmla="*/ 4497878 w 4536644"/>
              <a:gd name="connsiteY21" fmla="*/ 1159389 h 5549974"/>
              <a:gd name="connsiteX22" fmla="*/ 4502181 w 4536644"/>
              <a:gd name="connsiteY22" fmla="*/ 1180505 h 5549974"/>
              <a:gd name="connsiteX23" fmla="*/ 4505271 w 4536644"/>
              <a:gd name="connsiteY23" fmla="*/ 1210687 h 5549974"/>
              <a:gd name="connsiteX24" fmla="*/ 4514088 w 4536644"/>
              <a:gd name="connsiteY24" fmla="*/ 1263157 h 5549974"/>
              <a:gd name="connsiteX25" fmla="*/ 4516365 w 4536644"/>
              <a:gd name="connsiteY25" fmla="*/ 1313374 h 5549974"/>
              <a:gd name="connsiteX26" fmla="*/ 4515485 w 4536644"/>
              <a:gd name="connsiteY26" fmla="*/ 1347004 h 5549974"/>
              <a:gd name="connsiteX27" fmla="*/ 4515022 w 4536644"/>
              <a:gd name="connsiteY27" fmla="*/ 1351864 h 5549974"/>
              <a:gd name="connsiteX28" fmla="*/ 4505903 w 4536644"/>
              <a:gd name="connsiteY28" fmla="*/ 1391762 h 5549974"/>
              <a:gd name="connsiteX29" fmla="*/ 4509167 w 4536644"/>
              <a:gd name="connsiteY29" fmla="*/ 1395707 h 5549974"/>
              <a:gd name="connsiteX30" fmla="*/ 4512009 w 4536644"/>
              <a:gd name="connsiteY30" fmla="*/ 1408524 h 5549974"/>
              <a:gd name="connsiteX31" fmla="*/ 4507268 w 4536644"/>
              <a:gd name="connsiteY31" fmla="*/ 1419109 h 5549974"/>
              <a:gd name="connsiteX32" fmla="*/ 4497084 w 4536644"/>
              <a:gd name="connsiteY32" fmla="*/ 1469337 h 5549974"/>
              <a:gd name="connsiteX33" fmla="*/ 4486187 w 4536644"/>
              <a:gd name="connsiteY33" fmla="*/ 1543038 h 5549974"/>
              <a:gd name="connsiteX34" fmla="*/ 4481306 w 4536644"/>
              <a:gd name="connsiteY34" fmla="*/ 1553997 h 5549974"/>
              <a:gd name="connsiteX35" fmla="*/ 4466878 w 4536644"/>
              <a:gd name="connsiteY35" fmla="*/ 1626071 h 5549974"/>
              <a:gd name="connsiteX36" fmla="*/ 4463163 w 4536644"/>
              <a:gd name="connsiteY36" fmla="*/ 1664103 h 5549974"/>
              <a:gd name="connsiteX37" fmla="*/ 4466823 w 4536644"/>
              <a:gd name="connsiteY37" fmla="*/ 1668558 h 5549974"/>
              <a:gd name="connsiteX38" fmla="*/ 4465173 w 4536644"/>
              <a:gd name="connsiteY38" fmla="*/ 1679756 h 5549974"/>
              <a:gd name="connsiteX39" fmla="*/ 4465585 w 4536644"/>
              <a:gd name="connsiteY39" fmla="*/ 1682815 h 5549974"/>
              <a:gd name="connsiteX40" fmla="*/ 4467096 w 4536644"/>
              <a:gd name="connsiteY40" fmla="*/ 1700268 h 5549974"/>
              <a:gd name="connsiteX41" fmla="*/ 4455626 w 4536644"/>
              <a:gd name="connsiteY41" fmla="*/ 1735163 h 5549974"/>
              <a:gd name="connsiteX42" fmla="*/ 4453566 w 4536644"/>
              <a:gd name="connsiteY42" fmla="*/ 1735289 h 5549974"/>
              <a:gd name="connsiteX43" fmla="*/ 4445068 w 4536644"/>
              <a:gd name="connsiteY43" fmla="*/ 1887374 h 5549974"/>
              <a:gd name="connsiteX44" fmla="*/ 4453759 w 4536644"/>
              <a:gd name="connsiteY44" fmla="*/ 1911536 h 5549974"/>
              <a:gd name="connsiteX45" fmla="*/ 4456037 w 4536644"/>
              <a:gd name="connsiteY45" fmla="*/ 1961755 h 5549974"/>
              <a:gd name="connsiteX46" fmla="*/ 4455156 w 4536644"/>
              <a:gd name="connsiteY46" fmla="*/ 1995384 h 5549974"/>
              <a:gd name="connsiteX47" fmla="*/ 4454694 w 4536644"/>
              <a:gd name="connsiteY47" fmla="*/ 2000244 h 5549974"/>
              <a:gd name="connsiteX48" fmla="*/ 4445574 w 4536644"/>
              <a:gd name="connsiteY48" fmla="*/ 2040142 h 5549974"/>
              <a:gd name="connsiteX49" fmla="*/ 4448839 w 4536644"/>
              <a:gd name="connsiteY49" fmla="*/ 2044087 h 5549974"/>
              <a:gd name="connsiteX50" fmla="*/ 4451680 w 4536644"/>
              <a:gd name="connsiteY50" fmla="*/ 2056904 h 5549974"/>
              <a:gd name="connsiteX51" fmla="*/ 4446939 w 4536644"/>
              <a:gd name="connsiteY51" fmla="*/ 2067489 h 5549974"/>
              <a:gd name="connsiteX52" fmla="*/ 4436755 w 4536644"/>
              <a:gd name="connsiteY52" fmla="*/ 2117719 h 5549974"/>
              <a:gd name="connsiteX53" fmla="*/ 4429424 w 4536644"/>
              <a:gd name="connsiteY53" fmla="*/ 2167300 h 5549974"/>
              <a:gd name="connsiteX54" fmla="*/ 4373341 w 4536644"/>
              <a:gd name="connsiteY54" fmla="*/ 3223633 h 5549974"/>
              <a:gd name="connsiteX55" fmla="*/ 4360555 w 4536644"/>
              <a:gd name="connsiteY55" fmla="*/ 3477281 h 5549974"/>
              <a:gd name="connsiteX56" fmla="*/ 4349470 w 4536644"/>
              <a:gd name="connsiteY56" fmla="*/ 3639984 h 5549974"/>
              <a:gd name="connsiteX57" fmla="*/ 4258709 w 4536644"/>
              <a:gd name="connsiteY57" fmla="*/ 5278921 h 5549974"/>
              <a:gd name="connsiteX58" fmla="*/ 4264007 w 4536644"/>
              <a:gd name="connsiteY58" fmla="*/ 5315626 h 5549974"/>
              <a:gd name="connsiteX59" fmla="*/ 4267541 w 4536644"/>
              <a:gd name="connsiteY59" fmla="*/ 5350090 h 5549974"/>
              <a:gd name="connsiteX60" fmla="*/ 4270373 w 4536644"/>
              <a:gd name="connsiteY60" fmla="*/ 5450399 h 5549974"/>
              <a:gd name="connsiteX61" fmla="*/ 4251816 w 4536644"/>
              <a:gd name="connsiteY61" fmla="*/ 5484804 h 5549974"/>
              <a:gd name="connsiteX62" fmla="*/ 4247164 w 4536644"/>
              <a:gd name="connsiteY62" fmla="*/ 5487504 h 5549974"/>
              <a:gd name="connsiteX63" fmla="*/ 4243707 w 4536644"/>
              <a:gd name="connsiteY63" fmla="*/ 5549951 h 5549974"/>
              <a:gd name="connsiteX64" fmla="*/ 310344 w 4536644"/>
              <a:gd name="connsiteY64" fmla="*/ 5297261 h 5549974"/>
              <a:gd name="connsiteX65" fmla="*/ 0 w 4536644"/>
              <a:gd name="connsiteY65" fmla="*/ 5280167 h 5549974"/>
              <a:gd name="connsiteX66" fmla="*/ 78736 w 4536644"/>
              <a:gd name="connsiteY66" fmla="*/ 3839310 h 5549974"/>
              <a:gd name="connsiteX67" fmla="*/ 303426 w 4536644"/>
              <a:gd name="connsiteY67" fmla="*/ 0 h 5549974"/>
              <a:gd name="connsiteX0" fmla="*/ 303426 w 4536644"/>
              <a:gd name="connsiteY0" fmla="*/ 0 h 5549974"/>
              <a:gd name="connsiteX1" fmla="*/ 3305612 w 4536644"/>
              <a:gd name="connsiteY1" fmla="*/ 171842 h 5549974"/>
              <a:gd name="connsiteX2" fmla="*/ 4134423 w 4536644"/>
              <a:gd name="connsiteY2" fmla="*/ 226950 h 5549974"/>
              <a:gd name="connsiteX3" fmla="*/ 4507617 w 4536644"/>
              <a:gd name="connsiteY3" fmla="*/ 247374 h 5549974"/>
              <a:gd name="connsiteX4" fmla="*/ 4535496 w 4536644"/>
              <a:gd name="connsiteY4" fmla="*/ 269179 h 5549974"/>
              <a:gd name="connsiteX5" fmla="*/ 4533722 w 4536644"/>
              <a:gd name="connsiteY5" fmla="*/ 300930 h 5549974"/>
              <a:gd name="connsiteX6" fmla="*/ 4536644 w 4536644"/>
              <a:gd name="connsiteY6" fmla="*/ 302647 h 5549974"/>
              <a:gd name="connsiteX7" fmla="*/ 4530809 w 4536644"/>
              <a:gd name="connsiteY7" fmla="*/ 391868 h 5549974"/>
              <a:gd name="connsiteX8" fmla="*/ 4527321 w 4536644"/>
              <a:gd name="connsiteY8" fmla="*/ 415489 h 5549974"/>
              <a:gd name="connsiteX9" fmla="*/ 4522216 w 4536644"/>
              <a:gd name="connsiteY9" fmla="*/ 506828 h 5549974"/>
              <a:gd name="connsiteX10" fmla="*/ 4521566 w 4536644"/>
              <a:gd name="connsiteY10" fmla="*/ 553245 h 5549974"/>
              <a:gd name="connsiteX11" fmla="*/ 4518467 w 4536644"/>
              <a:gd name="connsiteY11" fmla="*/ 581709 h 5549974"/>
              <a:gd name="connsiteX12" fmla="*/ 4517798 w 4536644"/>
              <a:gd name="connsiteY12" fmla="*/ 585890 h 5549974"/>
              <a:gd name="connsiteX13" fmla="*/ 4504861 w 4536644"/>
              <a:gd name="connsiteY13" fmla="*/ 817404 h 5549974"/>
              <a:gd name="connsiteX14" fmla="*/ 4506574 w 4536644"/>
              <a:gd name="connsiteY14" fmla="*/ 822238 h 5549974"/>
              <a:gd name="connsiteX15" fmla="*/ 4504423 w 4536644"/>
              <a:gd name="connsiteY15" fmla="*/ 846069 h 5549974"/>
              <a:gd name="connsiteX16" fmla="*/ 4502823 w 4536644"/>
              <a:gd name="connsiteY16" fmla="*/ 853854 h 5549974"/>
              <a:gd name="connsiteX17" fmla="*/ 4496585 w 4536644"/>
              <a:gd name="connsiteY17" fmla="*/ 965485 h 5549974"/>
              <a:gd name="connsiteX18" fmla="*/ 4498662 w 4536644"/>
              <a:gd name="connsiteY18" fmla="*/ 966385 h 5549974"/>
              <a:gd name="connsiteX19" fmla="*/ 4502781 w 4536644"/>
              <a:gd name="connsiteY19" fmla="*/ 1002567 h 5549974"/>
              <a:gd name="connsiteX20" fmla="*/ 4497983 w 4536644"/>
              <a:gd name="connsiteY20" fmla="*/ 1101094 h 5549974"/>
              <a:gd name="connsiteX21" fmla="*/ 4497878 w 4536644"/>
              <a:gd name="connsiteY21" fmla="*/ 1159389 h 5549974"/>
              <a:gd name="connsiteX22" fmla="*/ 4502181 w 4536644"/>
              <a:gd name="connsiteY22" fmla="*/ 1180505 h 5549974"/>
              <a:gd name="connsiteX23" fmla="*/ 4505271 w 4536644"/>
              <a:gd name="connsiteY23" fmla="*/ 1210687 h 5549974"/>
              <a:gd name="connsiteX24" fmla="*/ 4514088 w 4536644"/>
              <a:gd name="connsiteY24" fmla="*/ 1263157 h 5549974"/>
              <a:gd name="connsiteX25" fmla="*/ 4516365 w 4536644"/>
              <a:gd name="connsiteY25" fmla="*/ 1313374 h 5549974"/>
              <a:gd name="connsiteX26" fmla="*/ 4515485 w 4536644"/>
              <a:gd name="connsiteY26" fmla="*/ 1347004 h 5549974"/>
              <a:gd name="connsiteX27" fmla="*/ 4515022 w 4536644"/>
              <a:gd name="connsiteY27" fmla="*/ 1351864 h 5549974"/>
              <a:gd name="connsiteX28" fmla="*/ 4505903 w 4536644"/>
              <a:gd name="connsiteY28" fmla="*/ 1391762 h 5549974"/>
              <a:gd name="connsiteX29" fmla="*/ 4509167 w 4536644"/>
              <a:gd name="connsiteY29" fmla="*/ 1395707 h 5549974"/>
              <a:gd name="connsiteX30" fmla="*/ 4512009 w 4536644"/>
              <a:gd name="connsiteY30" fmla="*/ 1408524 h 5549974"/>
              <a:gd name="connsiteX31" fmla="*/ 4497084 w 4536644"/>
              <a:gd name="connsiteY31" fmla="*/ 1469337 h 5549974"/>
              <a:gd name="connsiteX32" fmla="*/ 4486187 w 4536644"/>
              <a:gd name="connsiteY32" fmla="*/ 1543038 h 5549974"/>
              <a:gd name="connsiteX33" fmla="*/ 4481306 w 4536644"/>
              <a:gd name="connsiteY33" fmla="*/ 1553997 h 5549974"/>
              <a:gd name="connsiteX34" fmla="*/ 4466878 w 4536644"/>
              <a:gd name="connsiteY34" fmla="*/ 1626071 h 5549974"/>
              <a:gd name="connsiteX35" fmla="*/ 4463163 w 4536644"/>
              <a:gd name="connsiteY35" fmla="*/ 1664103 h 5549974"/>
              <a:gd name="connsiteX36" fmla="*/ 4466823 w 4536644"/>
              <a:gd name="connsiteY36" fmla="*/ 1668558 h 5549974"/>
              <a:gd name="connsiteX37" fmla="*/ 4465173 w 4536644"/>
              <a:gd name="connsiteY37" fmla="*/ 1679756 h 5549974"/>
              <a:gd name="connsiteX38" fmla="*/ 4465585 w 4536644"/>
              <a:gd name="connsiteY38" fmla="*/ 1682815 h 5549974"/>
              <a:gd name="connsiteX39" fmla="*/ 4467096 w 4536644"/>
              <a:gd name="connsiteY39" fmla="*/ 1700268 h 5549974"/>
              <a:gd name="connsiteX40" fmla="*/ 4455626 w 4536644"/>
              <a:gd name="connsiteY40" fmla="*/ 1735163 h 5549974"/>
              <a:gd name="connsiteX41" fmla="*/ 4453566 w 4536644"/>
              <a:gd name="connsiteY41" fmla="*/ 1735289 h 5549974"/>
              <a:gd name="connsiteX42" fmla="*/ 4445068 w 4536644"/>
              <a:gd name="connsiteY42" fmla="*/ 1887374 h 5549974"/>
              <a:gd name="connsiteX43" fmla="*/ 4453759 w 4536644"/>
              <a:gd name="connsiteY43" fmla="*/ 1911536 h 5549974"/>
              <a:gd name="connsiteX44" fmla="*/ 4456037 w 4536644"/>
              <a:gd name="connsiteY44" fmla="*/ 1961755 h 5549974"/>
              <a:gd name="connsiteX45" fmla="*/ 4455156 w 4536644"/>
              <a:gd name="connsiteY45" fmla="*/ 1995384 h 5549974"/>
              <a:gd name="connsiteX46" fmla="*/ 4454694 w 4536644"/>
              <a:gd name="connsiteY46" fmla="*/ 2000244 h 5549974"/>
              <a:gd name="connsiteX47" fmla="*/ 4445574 w 4536644"/>
              <a:gd name="connsiteY47" fmla="*/ 2040142 h 5549974"/>
              <a:gd name="connsiteX48" fmla="*/ 4448839 w 4536644"/>
              <a:gd name="connsiteY48" fmla="*/ 2044087 h 5549974"/>
              <a:gd name="connsiteX49" fmla="*/ 4451680 w 4536644"/>
              <a:gd name="connsiteY49" fmla="*/ 2056904 h 5549974"/>
              <a:gd name="connsiteX50" fmla="*/ 4446939 w 4536644"/>
              <a:gd name="connsiteY50" fmla="*/ 2067489 h 5549974"/>
              <a:gd name="connsiteX51" fmla="*/ 4436755 w 4536644"/>
              <a:gd name="connsiteY51" fmla="*/ 2117719 h 5549974"/>
              <a:gd name="connsiteX52" fmla="*/ 4429424 w 4536644"/>
              <a:gd name="connsiteY52" fmla="*/ 2167300 h 5549974"/>
              <a:gd name="connsiteX53" fmla="*/ 4373341 w 4536644"/>
              <a:gd name="connsiteY53" fmla="*/ 3223633 h 5549974"/>
              <a:gd name="connsiteX54" fmla="*/ 4360555 w 4536644"/>
              <a:gd name="connsiteY54" fmla="*/ 3477281 h 5549974"/>
              <a:gd name="connsiteX55" fmla="*/ 4349470 w 4536644"/>
              <a:gd name="connsiteY55" fmla="*/ 3639984 h 5549974"/>
              <a:gd name="connsiteX56" fmla="*/ 4258709 w 4536644"/>
              <a:gd name="connsiteY56" fmla="*/ 5278921 h 5549974"/>
              <a:gd name="connsiteX57" fmla="*/ 4264007 w 4536644"/>
              <a:gd name="connsiteY57" fmla="*/ 5315626 h 5549974"/>
              <a:gd name="connsiteX58" fmla="*/ 4267541 w 4536644"/>
              <a:gd name="connsiteY58" fmla="*/ 5350090 h 5549974"/>
              <a:gd name="connsiteX59" fmla="*/ 4270373 w 4536644"/>
              <a:gd name="connsiteY59" fmla="*/ 5450399 h 5549974"/>
              <a:gd name="connsiteX60" fmla="*/ 4251816 w 4536644"/>
              <a:gd name="connsiteY60" fmla="*/ 5484804 h 5549974"/>
              <a:gd name="connsiteX61" fmla="*/ 4247164 w 4536644"/>
              <a:gd name="connsiteY61" fmla="*/ 5487504 h 5549974"/>
              <a:gd name="connsiteX62" fmla="*/ 4243707 w 4536644"/>
              <a:gd name="connsiteY62" fmla="*/ 5549951 h 5549974"/>
              <a:gd name="connsiteX63" fmla="*/ 310344 w 4536644"/>
              <a:gd name="connsiteY63" fmla="*/ 5297261 h 5549974"/>
              <a:gd name="connsiteX64" fmla="*/ 0 w 4536644"/>
              <a:gd name="connsiteY64" fmla="*/ 5280167 h 5549974"/>
              <a:gd name="connsiteX65" fmla="*/ 78736 w 4536644"/>
              <a:gd name="connsiteY65" fmla="*/ 3839310 h 5549974"/>
              <a:gd name="connsiteX66" fmla="*/ 303426 w 4536644"/>
              <a:gd name="connsiteY66" fmla="*/ 0 h 5549974"/>
              <a:gd name="connsiteX0" fmla="*/ 303426 w 4536644"/>
              <a:gd name="connsiteY0" fmla="*/ 0 h 5549974"/>
              <a:gd name="connsiteX1" fmla="*/ 3305612 w 4536644"/>
              <a:gd name="connsiteY1" fmla="*/ 171842 h 5549974"/>
              <a:gd name="connsiteX2" fmla="*/ 4134423 w 4536644"/>
              <a:gd name="connsiteY2" fmla="*/ 226950 h 5549974"/>
              <a:gd name="connsiteX3" fmla="*/ 4507617 w 4536644"/>
              <a:gd name="connsiteY3" fmla="*/ 247374 h 5549974"/>
              <a:gd name="connsiteX4" fmla="*/ 4535496 w 4536644"/>
              <a:gd name="connsiteY4" fmla="*/ 269179 h 5549974"/>
              <a:gd name="connsiteX5" fmla="*/ 4533722 w 4536644"/>
              <a:gd name="connsiteY5" fmla="*/ 300930 h 5549974"/>
              <a:gd name="connsiteX6" fmla="*/ 4536644 w 4536644"/>
              <a:gd name="connsiteY6" fmla="*/ 302647 h 5549974"/>
              <a:gd name="connsiteX7" fmla="*/ 4530809 w 4536644"/>
              <a:gd name="connsiteY7" fmla="*/ 391868 h 5549974"/>
              <a:gd name="connsiteX8" fmla="*/ 4527321 w 4536644"/>
              <a:gd name="connsiteY8" fmla="*/ 415489 h 5549974"/>
              <a:gd name="connsiteX9" fmla="*/ 4522216 w 4536644"/>
              <a:gd name="connsiteY9" fmla="*/ 506828 h 5549974"/>
              <a:gd name="connsiteX10" fmla="*/ 4521566 w 4536644"/>
              <a:gd name="connsiteY10" fmla="*/ 553245 h 5549974"/>
              <a:gd name="connsiteX11" fmla="*/ 4518467 w 4536644"/>
              <a:gd name="connsiteY11" fmla="*/ 581709 h 5549974"/>
              <a:gd name="connsiteX12" fmla="*/ 4517798 w 4536644"/>
              <a:gd name="connsiteY12" fmla="*/ 585890 h 5549974"/>
              <a:gd name="connsiteX13" fmla="*/ 4504861 w 4536644"/>
              <a:gd name="connsiteY13" fmla="*/ 817404 h 5549974"/>
              <a:gd name="connsiteX14" fmla="*/ 4506574 w 4536644"/>
              <a:gd name="connsiteY14" fmla="*/ 822238 h 5549974"/>
              <a:gd name="connsiteX15" fmla="*/ 4504423 w 4536644"/>
              <a:gd name="connsiteY15" fmla="*/ 846069 h 5549974"/>
              <a:gd name="connsiteX16" fmla="*/ 4502823 w 4536644"/>
              <a:gd name="connsiteY16" fmla="*/ 853854 h 5549974"/>
              <a:gd name="connsiteX17" fmla="*/ 4496585 w 4536644"/>
              <a:gd name="connsiteY17" fmla="*/ 965485 h 5549974"/>
              <a:gd name="connsiteX18" fmla="*/ 4498662 w 4536644"/>
              <a:gd name="connsiteY18" fmla="*/ 966385 h 5549974"/>
              <a:gd name="connsiteX19" fmla="*/ 4502781 w 4536644"/>
              <a:gd name="connsiteY19" fmla="*/ 1002567 h 5549974"/>
              <a:gd name="connsiteX20" fmla="*/ 4497983 w 4536644"/>
              <a:gd name="connsiteY20" fmla="*/ 1101094 h 5549974"/>
              <a:gd name="connsiteX21" fmla="*/ 4497878 w 4536644"/>
              <a:gd name="connsiteY21" fmla="*/ 1159389 h 5549974"/>
              <a:gd name="connsiteX22" fmla="*/ 4502181 w 4536644"/>
              <a:gd name="connsiteY22" fmla="*/ 1180505 h 5549974"/>
              <a:gd name="connsiteX23" fmla="*/ 4505271 w 4536644"/>
              <a:gd name="connsiteY23" fmla="*/ 1210687 h 5549974"/>
              <a:gd name="connsiteX24" fmla="*/ 4514088 w 4536644"/>
              <a:gd name="connsiteY24" fmla="*/ 1263157 h 5549974"/>
              <a:gd name="connsiteX25" fmla="*/ 4516365 w 4536644"/>
              <a:gd name="connsiteY25" fmla="*/ 1313374 h 5549974"/>
              <a:gd name="connsiteX26" fmla="*/ 4515485 w 4536644"/>
              <a:gd name="connsiteY26" fmla="*/ 1347004 h 5549974"/>
              <a:gd name="connsiteX27" fmla="*/ 4505903 w 4536644"/>
              <a:gd name="connsiteY27" fmla="*/ 1391762 h 5549974"/>
              <a:gd name="connsiteX28" fmla="*/ 4509167 w 4536644"/>
              <a:gd name="connsiteY28" fmla="*/ 1395707 h 5549974"/>
              <a:gd name="connsiteX29" fmla="*/ 4512009 w 4536644"/>
              <a:gd name="connsiteY29" fmla="*/ 1408524 h 5549974"/>
              <a:gd name="connsiteX30" fmla="*/ 4497084 w 4536644"/>
              <a:gd name="connsiteY30" fmla="*/ 1469337 h 5549974"/>
              <a:gd name="connsiteX31" fmla="*/ 4486187 w 4536644"/>
              <a:gd name="connsiteY31" fmla="*/ 1543038 h 5549974"/>
              <a:gd name="connsiteX32" fmla="*/ 4481306 w 4536644"/>
              <a:gd name="connsiteY32" fmla="*/ 1553997 h 5549974"/>
              <a:gd name="connsiteX33" fmla="*/ 4466878 w 4536644"/>
              <a:gd name="connsiteY33" fmla="*/ 1626071 h 5549974"/>
              <a:gd name="connsiteX34" fmla="*/ 4463163 w 4536644"/>
              <a:gd name="connsiteY34" fmla="*/ 1664103 h 5549974"/>
              <a:gd name="connsiteX35" fmla="*/ 4466823 w 4536644"/>
              <a:gd name="connsiteY35" fmla="*/ 1668558 h 5549974"/>
              <a:gd name="connsiteX36" fmla="*/ 4465173 w 4536644"/>
              <a:gd name="connsiteY36" fmla="*/ 1679756 h 5549974"/>
              <a:gd name="connsiteX37" fmla="*/ 4465585 w 4536644"/>
              <a:gd name="connsiteY37" fmla="*/ 1682815 h 5549974"/>
              <a:gd name="connsiteX38" fmla="*/ 4467096 w 4536644"/>
              <a:gd name="connsiteY38" fmla="*/ 1700268 h 5549974"/>
              <a:gd name="connsiteX39" fmla="*/ 4455626 w 4536644"/>
              <a:gd name="connsiteY39" fmla="*/ 1735163 h 5549974"/>
              <a:gd name="connsiteX40" fmla="*/ 4453566 w 4536644"/>
              <a:gd name="connsiteY40" fmla="*/ 1735289 h 5549974"/>
              <a:gd name="connsiteX41" fmla="*/ 4445068 w 4536644"/>
              <a:gd name="connsiteY41" fmla="*/ 1887374 h 5549974"/>
              <a:gd name="connsiteX42" fmla="*/ 4453759 w 4536644"/>
              <a:gd name="connsiteY42" fmla="*/ 1911536 h 5549974"/>
              <a:gd name="connsiteX43" fmla="*/ 4456037 w 4536644"/>
              <a:gd name="connsiteY43" fmla="*/ 1961755 h 5549974"/>
              <a:gd name="connsiteX44" fmla="*/ 4455156 w 4536644"/>
              <a:gd name="connsiteY44" fmla="*/ 1995384 h 5549974"/>
              <a:gd name="connsiteX45" fmla="*/ 4454694 w 4536644"/>
              <a:gd name="connsiteY45" fmla="*/ 2000244 h 5549974"/>
              <a:gd name="connsiteX46" fmla="*/ 4445574 w 4536644"/>
              <a:gd name="connsiteY46" fmla="*/ 2040142 h 5549974"/>
              <a:gd name="connsiteX47" fmla="*/ 4448839 w 4536644"/>
              <a:gd name="connsiteY47" fmla="*/ 2044087 h 5549974"/>
              <a:gd name="connsiteX48" fmla="*/ 4451680 w 4536644"/>
              <a:gd name="connsiteY48" fmla="*/ 2056904 h 5549974"/>
              <a:gd name="connsiteX49" fmla="*/ 4446939 w 4536644"/>
              <a:gd name="connsiteY49" fmla="*/ 2067489 h 5549974"/>
              <a:gd name="connsiteX50" fmla="*/ 4436755 w 4536644"/>
              <a:gd name="connsiteY50" fmla="*/ 2117719 h 5549974"/>
              <a:gd name="connsiteX51" fmla="*/ 4429424 w 4536644"/>
              <a:gd name="connsiteY51" fmla="*/ 2167300 h 5549974"/>
              <a:gd name="connsiteX52" fmla="*/ 4373341 w 4536644"/>
              <a:gd name="connsiteY52" fmla="*/ 3223633 h 5549974"/>
              <a:gd name="connsiteX53" fmla="*/ 4360555 w 4536644"/>
              <a:gd name="connsiteY53" fmla="*/ 3477281 h 5549974"/>
              <a:gd name="connsiteX54" fmla="*/ 4349470 w 4536644"/>
              <a:gd name="connsiteY54" fmla="*/ 3639984 h 5549974"/>
              <a:gd name="connsiteX55" fmla="*/ 4258709 w 4536644"/>
              <a:gd name="connsiteY55" fmla="*/ 5278921 h 5549974"/>
              <a:gd name="connsiteX56" fmla="*/ 4264007 w 4536644"/>
              <a:gd name="connsiteY56" fmla="*/ 5315626 h 5549974"/>
              <a:gd name="connsiteX57" fmla="*/ 4267541 w 4536644"/>
              <a:gd name="connsiteY57" fmla="*/ 5350090 h 5549974"/>
              <a:gd name="connsiteX58" fmla="*/ 4270373 w 4536644"/>
              <a:gd name="connsiteY58" fmla="*/ 5450399 h 5549974"/>
              <a:gd name="connsiteX59" fmla="*/ 4251816 w 4536644"/>
              <a:gd name="connsiteY59" fmla="*/ 5484804 h 5549974"/>
              <a:gd name="connsiteX60" fmla="*/ 4247164 w 4536644"/>
              <a:gd name="connsiteY60" fmla="*/ 5487504 h 5549974"/>
              <a:gd name="connsiteX61" fmla="*/ 4243707 w 4536644"/>
              <a:gd name="connsiteY61" fmla="*/ 5549951 h 5549974"/>
              <a:gd name="connsiteX62" fmla="*/ 310344 w 4536644"/>
              <a:gd name="connsiteY62" fmla="*/ 5297261 h 5549974"/>
              <a:gd name="connsiteX63" fmla="*/ 0 w 4536644"/>
              <a:gd name="connsiteY63" fmla="*/ 5280167 h 5549974"/>
              <a:gd name="connsiteX64" fmla="*/ 78736 w 4536644"/>
              <a:gd name="connsiteY64" fmla="*/ 3839310 h 5549974"/>
              <a:gd name="connsiteX65" fmla="*/ 303426 w 4536644"/>
              <a:gd name="connsiteY65" fmla="*/ 0 h 5549974"/>
              <a:gd name="connsiteX0" fmla="*/ 303426 w 4536644"/>
              <a:gd name="connsiteY0" fmla="*/ 0 h 5549974"/>
              <a:gd name="connsiteX1" fmla="*/ 3305612 w 4536644"/>
              <a:gd name="connsiteY1" fmla="*/ 171842 h 5549974"/>
              <a:gd name="connsiteX2" fmla="*/ 4134423 w 4536644"/>
              <a:gd name="connsiteY2" fmla="*/ 226950 h 5549974"/>
              <a:gd name="connsiteX3" fmla="*/ 4507617 w 4536644"/>
              <a:gd name="connsiteY3" fmla="*/ 247374 h 5549974"/>
              <a:gd name="connsiteX4" fmla="*/ 4535496 w 4536644"/>
              <a:gd name="connsiteY4" fmla="*/ 269179 h 5549974"/>
              <a:gd name="connsiteX5" fmla="*/ 4533722 w 4536644"/>
              <a:gd name="connsiteY5" fmla="*/ 300930 h 5549974"/>
              <a:gd name="connsiteX6" fmla="*/ 4536644 w 4536644"/>
              <a:gd name="connsiteY6" fmla="*/ 302647 h 5549974"/>
              <a:gd name="connsiteX7" fmla="*/ 4530809 w 4536644"/>
              <a:gd name="connsiteY7" fmla="*/ 391868 h 5549974"/>
              <a:gd name="connsiteX8" fmla="*/ 4527321 w 4536644"/>
              <a:gd name="connsiteY8" fmla="*/ 415489 h 5549974"/>
              <a:gd name="connsiteX9" fmla="*/ 4522216 w 4536644"/>
              <a:gd name="connsiteY9" fmla="*/ 506828 h 5549974"/>
              <a:gd name="connsiteX10" fmla="*/ 4521566 w 4536644"/>
              <a:gd name="connsiteY10" fmla="*/ 553245 h 5549974"/>
              <a:gd name="connsiteX11" fmla="*/ 4518467 w 4536644"/>
              <a:gd name="connsiteY11" fmla="*/ 581709 h 5549974"/>
              <a:gd name="connsiteX12" fmla="*/ 4517798 w 4536644"/>
              <a:gd name="connsiteY12" fmla="*/ 585890 h 5549974"/>
              <a:gd name="connsiteX13" fmla="*/ 4504861 w 4536644"/>
              <a:gd name="connsiteY13" fmla="*/ 817404 h 5549974"/>
              <a:gd name="connsiteX14" fmla="*/ 4506574 w 4536644"/>
              <a:gd name="connsiteY14" fmla="*/ 822238 h 5549974"/>
              <a:gd name="connsiteX15" fmla="*/ 4504423 w 4536644"/>
              <a:gd name="connsiteY15" fmla="*/ 846069 h 5549974"/>
              <a:gd name="connsiteX16" fmla="*/ 4502823 w 4536644"/>
              <a:gd name="connsiteY16" fmla="*/ 853854 h 5549974"/>
              <a:gd name="connsiteX17" fmla="*/ 4496585 w 4536644"/>
              <a:gd name="connsiteY17" fmla="*/ 965485 h 5549974"/>
              <a:gd name="connsiteX18" fmla="*/ 4498662 w 4536644"/>
              <a:gd name="connsiteY18" fmla="*/ 966385 h 5549974"/>
              <a:gd name="connsiteX19" fmla="*/ 4502781 w 4536644"/>
              <a:gd name="connsiteY19" fmla="*/ 1002567 h 5549974"/>
              <a:gd name="connsiteX20" fmla="*/ 4497983 w 4536644"/>
              <a:gd name="connsiteY20" fmla="*/ 1101094 h 5549974"/>
              <a:gd name="connsiteX21" fmla="*/ 4497878 w 4536644"/>
              <a:gd name="connsiteY21" fmla="*/ 1159389 h 5549974"/>
              <a:gd name="connsiteX22" fmla="*/ 4502181 w 4536644"/>
              <a:gd name="connsiteY22" fmla="*/ 1180505 h 5549974"/>
              <a:gd name="connsiteX23" fmla="*/ 4505271 w 4536644"/>
              <a:gd name="connsiteY23" fmla="*/ 1210687 h 5549974"/>
              <a:gd name="connsiteX24" fmla="*/ 4514088 w 4536644"/>
              <a:gd name="connsiteY24" fmla="*/ 1263157 h 5549974"/>
              <a:gd name="connsiteX25" fmla="*/ 4516365 w 4536644"/>
              <a:gd name="connsiteY25" fmla="*/ 1313374 h 5549974"/>
              <a:gd name="connsiteX26" fmla="*/ 4515485 w 4536644"/>
              <a:gd name="connsiteY26" fmla="*/ 1347004 h 5549974"/>
              <a:gd name="connsiteX27" fmla="*/ 4505903 w 4536644"/>
              <a:gd name="connsiteY27" fmla="*/ 1391762 h 5549974"/>
              <a:gd name="connsiteX28" fmla="*/ 4509167 w 4536644"/>
              <a:gd name="connsiteY28" fmla="*/ 1395707 h 5549974"/>
              <a:gd name="connsiteX29" fmla="*/ 4512009 w 4536644"/>
              <a:gd name="connsiteY29" fmla="*/ 1408524 h 5549974"/>
              <a:gd name="connsiteX30" fmla="*/ 4497084 w 4536644"/>
              <a:gd name="connsiteY30" fmla="*/ 1469337 h 5549974"/>
              <a:gd name="connsiteX31" fmla="*/ 4486187 w 4536644"/>
              <a:gd name="connsiteY31" fmla="*/ 1543038 h 5549974"/>
              <a:gd name="connsiteX32" fmla="*/ 4481306 w 4536644"/>
              <a:gd name="connsiteY32" fmla="*/ 1553997 h 5549974"/>
              <a:gd name="connsiteX33" fmla="*/ 4466878 w 4536644"/>
              <a:gd name="connsiteY33" fmla="*/ 1626071 h 5549974"/>
              <a:gd name="connsiteX34" fmla="*/ 4463163 w 4536644"/>
              <a:gd name="connsiteY34" fmla="*/ 1664103 h 5549974"/>
              <a:gd name="connsiteX35" fmla="*/ 4466823 w 4536644"/>
              <a:gd name="connsiteY35" fmla="*/ 1668558 h 5549974"/>
              <a:gd name="connsiteX36" fmla="*/ 4465173 w 4536644"/>
              <a:gd name="connsiteY36" fmla="*/ 1679756 h 5549974"/>
              <a:gd name="connsiteX37" fmla="*/ 4465585 w 4536644"/>
              <a:gd name="connsiteY37" fmla="*/ 1682815 h 5549974"/>
              <a:gd name="connsiteX38" fmla="*/ 4467096 w 4536644"/>
              <a:gd name="connsiteY38" fmla="*/ 1700268 h 5549974"/>
              <a:gd name="connsiteX39" fmla="*/ 4455626 w 4536644"/>
              <a:gd name="connsiteY39" fmla="*/ 1735163 h 5549974"/>
              <a:gd name="connsiteX40" fmla="*/ 4453566 w 4536644"/>
              <a:gd name="connsiteY40" fmla="*/ 1735289 h 5549974"/>
              <a:gd name="connsiteX41" fmla="*/ 4445068 w 4536644"/>
              <a:gd name="connsiteY41" fmla="*/ 1887374 h 5549974"/>
              <a:gd name="connsiteX42" fmla="*/ 4453759 w 4536644"/>
              <a:gd name="connsiteY42" fmla="*/ 1911536 h 5549974"/>
              <a:gd name="connsiteX43" fmla="*/ 4456037 w 4536644"/>
              <a:gd name="connsiteY43" fmla="*/ 1961755 h 5549974"/>
              <a:gd name="connsiteX44" fmla="*/ 4455156 w 4536644"/>
              <a:gd name="connsiteY44" fmla="*/ 1995384 h 5549974"/>
              <a:gd name="connsiteX45" fmla="*/ 4454694 w 4536644"/>
              <a:gd name="connsiteY45" fmla="*/ 2000244 h 5549974"/>
              <a:gd name="connsiteX46" fmla="*/ 4445574 w 4536644"/>
              <a:gd name="connsiteY46" fmla="*/ 2040142 h 5549974"/>
              <a:gd name="connsiteX47" fmla="*/ 4448839 w 4536644"/>
              <a:gd name="connsiteY47" fmla="*/ 2044087 h 5549974"/>
              <a:gd name="connsiteX48" fmla="*/ 4451680 w 4536644"/>
              <a:gd name="connsiteY48" fmla="*/ 2056904 h 5549974"/>
              <a:gd name="connsiteX49" fmla="*/ 4436755 w 4536644"/>
              <a:gd name="connsiteY49" fmla="*/ 2117719 h 5549974"/>
              <a:gd name="connsiteX50" fmla="*/ 4429424 w 4536644"/>
              <a:gd name="connsiteY50" fmla="*/ 2167300 h 5549974"/>
              <a:gd name="connsiteX51" fmla="*/ 4373341 w 4536644"/>
              <a:gd name="connsiteY51" fmla="*/ 3223633 h 5549974"/>
              <a:gd name="connsiteX52" fmla="*/ 4360555 w 4536644"/>
              <a:gd name="connsiteY52" fmla="*/ 3477281 h 5549974"/>
              <a:gd name="connsiteX53" fmla="*/ 4349470 w 4536644"/>
              <a:gd name="connsiteY53" fmla="*/ 3639984 h 5549974"/>
              <a:gd name="connsiteX54" fmla="*/ 4258709 w 4536644"/>
              <a:gd name="connsiteY54" fmla="*/ 5278921 h 5549974"/>
              <a:gd name="connsiteX55" fmla="*/ 4264007 w 4536644"/>
              <a:gd name="connsiteY55" fmla="*/ 5315626 h 5549974"/>
              <a:gd name="connsiteX56" fmla="*/ 4267541 w 4536644"/>
              <a:gd name="connsiteY56" fmla="*/ 5350090 h 5549974"/>
              <a:gd name="connsiteX57" fmla="*/ 4270373 w 4536644"/>
              <a:gd name="connsiteY57" fmla="*/ 5450399 h 5549974"/>
              <a:gd name="connsiteX58" fmla="*/ 4251816 w 4536644"/>
              <a:gd name="connsiteY58" fmla="*/ 5484804 h 5549974"/>
              <a:gd name="connsiteX59" fmla="*/ 4247164 w 4536644"/>
              <a:gd name="connsiteY59" fmla="*/ 5487504 h 5549974"/>
              <a:gd name="connsiteX60" fmla="*/ 4243707 w 4536644"/>
              <a:gd name="connsiteY60" fmla="*/ 5549951 h 5549974"/>
              <a:gd name="connsiteX61" fmla="*/ 310344 w 4536644"/>
              <a:gd name="connsiteY61" fmla="*/ 5297261 h 5549974"/>
              <a:gd name="connsiteX62" fmla="*/ 0 w 4536644"/>
              <a:gd name="connsiteY62" fmla="*/ 5280167 h 5549974"/>
              <a:gd name="connsiteX63" fmla="*/ 78736 w 4536644"/>
              <a:gd name="connsiteY63" fmla="*/ 3839310 h 5549974"/>
              <a:gd name="connsiteX64" fmla="*/ 303426 w 4536644"/>
              <a:gd name="connsiteY64" fmla="*/ 0 h 5549974"/>
              <a:gd name="connsiteX0" fmla="*/ 303426 w 4536644"/>
              <a:gd name="connsiteY0" fmla="*/ 0 h 5549974"/>
              <a:gd name="connsiteX1" fmla="*/ 3305612 w 4536644"/>
              <a:gd name="connsiteY1" fmla="*/ 171842 h 5549974"/>
              <a:gd name="connsiteX2" fmla="*/ 4134423 w 4536644"/>
              <a:gd name="connsiteY2" fmla="*/ 226950 h 5549974"/>
              <a:gd name="connsiteX3" fmla="*/ 4507617 w 4536644"/>
              <a:gd name="connsiteY3" fmla="*/ 247374 h 5549974"/>
              <a:gd name="connsiteX4" fmla="*/ 4535496 w 4536644"/>
              <a:gd name="connsiteY4" fmla="*/ 269179 h 5549974"/>
              <a:gd name="connsiteX5" fmla="*/ 4533722 w 4536644"/>
              <a:gd name="connsiteY5" fmla="*/ 300930 h 5549974"/>
              <a:gd name="connsiteX6" fmla="*/ 4536644 w 4536644"/>
              <a:gd name="connsiteY6" fmla="*/ 302647 h 5549974"/>
              <a:gd name="connsiteX7" fmla="*/ 4530809 w 4536644"/>
              <a:gd name="connsiteY7" fmla="*/ 391868 h 5549974"/>
              <a:gd name="connsiteX8" fmla="*/ 4527321 w 4536644"/>
              <a:gd name="connsiteY8" fmla="*/ 415489 h 5549974"/>
              <a:gd name="connsiteX9" fmla="*/ 4522216 w 4536644"/>
              <a:gd name="connsiteY9" fmla="*/ 506828 h 5549974"/>
              <a:gd name="connsiteX10" fmla="*/ 4521566 w 4536644"/>
              <a:gd name="connsiteY10" fmla="*/ 553245 h 5549974"/>
              <a:gd name="connsiteX11" fmla="*/ 4518467 w 4536644"/>
              <a:gd name="connsiteY11" fmla="*/ 581709 h 5549974"/>
              <a:gd name="connsiteX12" fmla="*/ 4517798 w 4536644"/>
              <a:gd name="connsiteY12" fmla="*/ 585890 h 5549974"/>
              <a:gd name="connsiteX13" fmla="*/ 4504861 w 4536644"/>
              <a:gd name="connsiteY13" fmla="*/ 817404 h 5549974"/>
              <a:gd name="connsiteX14" fmla="*/ 4506574 w 4536644"/>
              <a:gd name="connsiteY14" fmla="*/ 822238 h 5549974"/>
              <a:gd name="connsiteX15" fmla="*/ 4504423 w 4536644"/>
              <a:gd name="connsiteY15" fmla="*/ 846069 h 5549974"/>
              <a:gd name="connsiteX16" fmla="*/ 4502823 w 4536644"/>
              <a:gd name="connsiteY16" fmla="*/ 853854 h 5549974"/>
              <a:gd name="connsiteX17" fmla="*/ 4496585 w 4536644"/>
              <a:gd name="connsiteY17" fmla="*/ 965485 h 5549974"/>
              <a:gd name="connsiteX18" fmla="*/ 4498662 w 4536644"/>
              <a:gd name="connsiteY18" fmla="*/ 966385 h 5549974"/>
              <a:gd name="connsiteX19" fmla="*/ 4502781 w 4536644"/>
              <a:gd name="connsiteY19" fmla="*/ 1002567 h 5549974"/>
              <a:gd name="connsiteX20" fmla="*/ 4497983 w 4536644"/>
              <a:gd name="connsiteY20" fmla="*/ 1101094 h 5549974"/>
              <a:gd name="connsiteX21" fmla="*/ 4497878 w 4536644"/>
              <a:gd name="connsiteY21" fmla="*/ 1159389 h 5549974"/>
              <a:gd name="connsiteX22" fmla="*/ 4502181 w 4536644"/>
              <a:gd name="connsiteY22" fmla="*/ 1180505 h 5549974"/>
              <a:gd name="connsiteX23" fmla="*/ 4505271 w 4536644"/>
              <a:gd name="connsiteY23" fmla="*/ 1210687 h 5549974"/>
              <a:gd name="connsiteX24" fmla="*/ 4514088 w 4536644"/>
              <a:gd name="connsiteY24" fmla="*/ 1263157 h 5549974"/>
              <a:gd name="connsiteX25" fmla="*/ 4516365 w 4536644"/>
              <a:gd name="connsiteY25" fmla="*/ 1313374 h 5549974"/>
              <a:gd name="connsiteX26" fmla="*/ 4515485 w 4536644"/>
              <a:gd name="connsiteY26" fmla="*/ 1347004 h 5549974"/>
              <a:gd name="connsiteX27" fmla="*/ 4505903 w 4536644"/>
              <a:gd name="connsiteY27" fmla="*/ 1391762 h 5549974"/>
              <a:gd name="connsiteX28" fmla="*/ 4509167 w 4536644"/>
              <a:gd name="connsiteY28" fmla="*/ 1395707 h 5549974"/>
              <a:gd name="connsiteX29" fmla="*/ 4512009 w 4536644"/>
              <a:gd name="connsiteY29" fmla="*/ 1408524 h 5549974"/>
              <a:gd name="connsiteX30" fmla="*/ 4497084 w 4536644"/>
              <a:gd name="connsiteY30" fmla="*/ 1469337 h 5549974"/>
              <a:gd name="connsiteX31" fmla="*/ 4486187 w 4536644"/>
              <a:gd name="connsiteY31" fmla="*/ 1543038 h 5549974"/>
              <a:gd name="connsiteX32" fmla="*/ 4481306 w 4536644"/>
              <a:gd name="connsiteY32" fmla="*/ 1553997 h 5549974"/>
              <a:gd name="connsiteX33" fmla="*/ 4466878 w 4536644"/>
              <a:gd name="connsiteY33" fmla="*/ 1626071 h 5549974"/>
              <a:gd name="connsiteX34" fmla="*/ 4463163 w 4536644"/>
              <a:gd name="connsiteY34" fmla="*/ 1664103 h 5549974"/>
              <a:gd name="connsiteX35" fmla="*/ 4466823 w 4536644"/>
              <a:gd name="connsiteY35" fmla="*/ 1668558 h 5549974"/>
              <a:gd name="connsiteX36" fmla="*/ 4465173 w 4536644"/>
              <a:gd name="connsiteY36" fmla="*/ 1679756 h 5549974"/>
              <a:gd name="connsiteX37" fmla="*/ 4465585 w 4536644"/>
              <a:gd name="connsiteY37" fmla="*/ 1682815 h 5549974"/>
              <a:gd name="connsiteX38" fmla="*/ 4467096 w 4536644"/>
              <a:gd name="connsiteY38" fmla="*/ 1700268 h 5549974"/>
              <a:gd name="connsiteX39" fmla="*/ 4455626 w 4536644"/>
              <a:gd name="connsiteY39" fmla="*/ 1735163 h 5549974"/>
              <a:gd name="connsiteX40" fmla="*/ 4453566 w 4536644"/>
              <a:gd name="connsiteY40" fmla="*/ 1735289 h 5549974"/>
              <a:gd name="connsiteX41" fmla="*/ 4445068 w 4536644"/>
              <a:gd name="connsiteY41" fmla="*/ 1887374 h 5549974"/>
              <a:gd name="connsiteX42" fmla="*/ 4453759 w 4536644"/>
              <a:gd name="connsiteY42" fmla="*/ 1911536 h 5549974"/>
              <a:gd name="connsiteX43" fmla="*/ 4456037 w 4536644"/>
              <a:gd name="connsiteY43" fmla="*/ 1961755 h 5549974"/>
              <a:gd name="connsiteX44" fmla="*/ 4455156 w 4536644"/>
              <a:gd name="connsiteY44" fmla="*/ 1995384 h 5549974"/>
              <a:gd name="connsiteX45" fmla="*/ 4445574 w 4536644"/>
              <a:gd name="connsiteY45" fmla="*/ 2040142 h 5549974"/>
              <a:gd name="connsiteX46" fmla="*/ 4448839 w 4536644"/>
              <a:gd name="connsiteY46" fmla="*/ 2044087 h 5549974"/>
              <a:gd name="connsiteX47" fmla="*/ 4451680 w 4536644"/>
              <a:gd name="connsiteY47" fmla="*/ 2056904 h 5549974"/>
              <a:gd name="connsiteX48" fmla="*/ 4436755 w 4536644"/>
              <a:gd name="connsiteY48" fmla="*/ 2117719 h 5549974"/>
              <a:gd name="connsiteX49" fmla="*/ 4429424 w 4536644"/>
              <a:gd name="connsiteY49" fmla="*/ 2167300 h 5549974"/>
              <a:gd name="connsiteX50" fmla="*/ 4373341 w 4536644"/>
              <a:gd name="connsiteY50" fmla="*/ 3223633 h 5549974"/>
              <a:gd name="connsiteX51" fmla="*/ 4360555 w 4536644"/>
              <a:gd name="connsiteY51" fmla="*/ 3477281 h 5549974"/>
              <a:gd name="connsiteX52" fmla="*/ 4349470 w 4536644"/>
              <a:gd name="connsiteY52" fmla="*/ 3639984 h 5549974"/>
              <a:gd name="connsiteX53" fmla="*/ 4258709 w 4536644"/>
              <a:gd name="connsiteY53" fmla="*/ 5278921 h 5549974"/>
              <a:gd name="connsiteX54" fmla="*/ 4264007 w 4536644"/>
              <a:gd name="connsiteY54" fmla="*/ 5315626 h 5549974"/>
              <a:gd name="connsiteX55" fmla="*/ 4267541 w 4536644"/>
              <a:gd name="connsiteY55" fmla="*/ 5350090 h 5549974"/>
              <a:gd name="connsiteX56" fmla="*/ 4270373 w 4536644"/>
              <a:gd name="connsiteY56" fmla="*/ 5450399 h 5549974"/>
              <a:gd name="connsiteX57" fmla="*/ 4251816 w 4536644"/>
              <a:gd name="connsiteY57" fmla="*/ 5484804 h 5549974"/>
              <a:gd name="connsiteX58" fmla="*/ 4247164 w 4536644"/>
              <a:gd name="connsiteY58" fmla="*/ 5487504 h 5549974"/>
              <a:gd name="connsiteX59" fmla="*/ 4243707 w 4536644"/>
              <a:gd name="connsiteY59" fmla="*/ 5549951 h 5549974"/>
              <a:gd name="connsiteX60" fmla="*/ 310344 w 4536644"/>
              <a:gd name="connsiteY60" fmla="*/ 5297261 h 5549974"/>
              <a:gd name="connsiteX61" fmla="*/ 0 w 4536644"/>
              <a:gd name="connsiteY61" fmla="*/ 5280167 h 5549974"/>
              <a:gd name="connsiteX62" fmla="*/ 78736 w 4536644"/>
              <a:gd name="connsiteY62" fmla="*/ 3839310 h 5549974"/>
              <a:gd name="connsiteX63" fmla="*/ 303426 w 4536644"/>
              <a:gd name="connsiteY63" fmla="*/ 0 h 5549974"/>
              <a:gd name="connsiteX0" fmla="*/ 303426 w 4536644"/>
              <a:gd name="connsiteY0" fmla="*/ 0 h 5549974"/>
              <a:gd name="connsiteX1" fmla="*/ 3305612 w 4536644"/>
              <a:gd name="connsiteY1" fmla="*/ 171842 h 5549974"/>
              <a:gd name="connsiteX2" fmla="*/ 4134423 w 4536644"/>
              <a:gd name="connsiteY2" fmla="*/ 226950 h 5549974"/>
              <a:gd name="connsiteX3" fmla="*/ 4507617 w 4536644"/>
              <a:gd name="connsiteY3" fmla="*/ 247374 h 5549974"/>
              <a:gd name="connsiteX4" fmla="*/ 4535496 w 4536644"/>
              <a:gd name="connsiteY4" fmla="*/ 269179 h 5549974"/>
              <a:gd name="connsiteX5" fmla="*/ 4533722 w 4536644"/>
              <a:gd name="connsiteY5" fmla="*/ 300930 h 5549974"/>
              <a:gd name="connsiteX6" fmla="*/ 4536644 w 4536644"/>
              <a:gd name="connsiteY6" fmla="*/ 302647 h 5549974"/>
              <a:gd name="connsiteX7" fmla="*/ 4530809 w 4536644"/>
              <a:gd name="connsiteY7" fmla="*/ 391868 h 5549974"/>
              <a:gd name="connsiteX8" fmla="*/ 4527321 w 4536644"/>
              <a:gd name="connsiteY8" fmla="*/ 415489 h 5549974"/>
              <a:gd name="connsiteX9" fmla="*/ 4522216 w 4536644"/>
              <a:gd name="connsiteY9" fmla="*/ 506828 h 5549974"/>
              <a:gd name="connsiteX10" fmla="*/ 4521566 w 4536644"/>
              <a:gd name="connsiteY10" fmla="*/ 553245 h 5549974"/>
              <a:gd name="connsiteX11" fmla="*/ 4518467 w 4536644"/>
              <a:gd name="connsiteY11" fmla="*/ 581709 h 5549974"/>
              <a:gd name="connsiteX12" fmla="*/ 4517798 w 4536644"/>
              <a:gd name="connsiteY12" fmla="*/ 585890 h 5549974"/>
              <a:gd name="connsiteX13" fmla="*/ 4504861 w 4536644"/>
              <a:gd name="connsiteY13" fmla="*/ 817404 h 5549974"/>
              <a:gd name="connsiteX14" fmla="*/ 4506574 w 4536644"/>
              <a:gd name="connsiteY14" fmla="*/ 822238 h 5549974"/>
              <a:gd name="connsiteX15" fmla="*/ 4504423 w 4536644"/>
              <a:gd name="connsiteY15" fmla="*/ 846069 h 5549974"/>
              <a:gd name="connsiteX16" fmla="*/ 4502823 w 4536644"/>
              <a:gd name="connsiteY16" fmla="*/ 853854 h 5549974"/>
              <a:gd name="connsiteX17" fmla="*/ 4496585 w 4536644"/>
              <a:gd name="connsiteY17" fmla="*/ 965485 h 5549974"/>
              <a:gd name="connsiteX18" fmla="*/ 4498662 w 4536644"/>
              <a:gd name="connsiteY18" fmla="*/ 966385 h 5549974"/>
              <a:gd name="connsiteX19" fmla="*/ 4502781 w 4536644"/>
              <a:gd name="connsiteY19" fmla="*/ 1002567 h 5549974"/>
              <a:gd name="connsiteX20" fmla="*/ 4497983 w 4536644"/>
              <a:gd name="connsiteY20" fmla="*/ 1101094 h 5549974"/>
              <a:gd name="connsiteX21" fmla="*/ 4497878 w 4536644"/>
              <a:gd name="connsiteY21" fmla="*/ 1159389 h 5549974"/>
              <a:gd name="connsiteX22" fmla="*/ 4502181 w 4536644"/>
              <a:gd name="connsiteY22" fmla="*/ 1180505 h 5549974"/>
              <a:gd name="connsiteX23" fmla="*/ 4505271 w 4536644"/>
              <a:gd name="connsiteY23" fmla="*/ 1210687 h 5549974"/>
              <a:gd name="connsiteX24" fmla="*/ 4514088 w 4536644"/>
              <a:gd name="connsiteY24" fmla="*/ 1263157 h 5549974"/>
              <a:gd name="connsiteX25" fmla="*/ 4516365 w 4536644"/>
              <a:gd name="connsiteY25" fmla="*/ 1313374 h 5549974"/>
              <a:gd name="connsiteX26" fmla="*/ 4515485 w 4536644"/>
              <a:gd name="connsiteY26" fmla="*/ 1347004 h 5549974"/>
              <a:gd name="connsiteX27" fmla="*/ 4505903 w 4536644"/>
              <a:gd name="connsiteY27" fmla="*/ 1391762 h 5549974"/>
              <a:gd name="connsiteX28" fmla="*/ 4509167 w 4536644"/>
              <a:gd name="connsiteY28" fmla="*/ 1395707 h 5549974"/>
              <a:gd name="connsiteX29" fmla="*/ 4512009 w 4536644"/>
              <a:gd name="connsiteY29" fmla="*/ 1408524 h 5549974"/>
              <a:gd name="connsiteX30" fmla="*/ 4497084 w 4536644"/>
              <a:gd name="connsiteY30" fmla="*/ 1469337 h 5549974"/>
              <a:gd name="connsiteX31" fmla="*/ 4486187 w 4536644"/>
              <a:gd name="connsiteY31" fmla="*/ 1543038 h 5549974"/>
              <a:gd name="connsiteX32" fmla="*/ 4481306 w 4536644"/>
              <a:gd name="connsiteY32" fmla="*/ 1553997 h 5549974"/>
              <a:gd name="connsiteX33" fmla="*/ 4466878 w 4536644"/>
              <a:gd name="connsiteY33" fmla="*/ 1626071 h 5549974"/>
              <a:gd name="connsiteX34" fmla="*/ 4463163 w 4536644"/>
              <a:gd name="connsiteY34" fmla="*/ 1664103 h 5549974"/>
              <a:gd name="connsiteX35" fmla="*/ 4466823 w 4536644"/>
              <a:gd name="connsiteY35" fmla="*/ 1668558 h 5549974"/>
              <a:gd name="connsiteX36" fmla="*/ 4465173 w 4536644"/>
              <a:gd name="connsiteY36" fmla="*/ 1679756 h 5549974"/>
              <a:gd name="connsiteX37" fmla="*/ 4465585 w 4536644"/>
              <a:gd name="connsiteY37" fmla="*/ 1682815 h 5549974"/>
              <a:gd name="connsiteX38" fmla="*/ 4467096 w 4536644"/>
              <a:gd name="connsiteY38" fmla="*/ 1700268 h 5549974"/>
              <a:gd name="connsiteX39" fmla="*/ 4455626 w 4536644"/>
              <a:gd name="connsiteY39" fmla="*/ 1735163 h 5549974"/>
              <a:gd name="connsiteX40" fmla="*/ 4453566 w 4536644"/>
              <a:gd name="connsiteY40" fmla="*/ 1735289 h 5549974"/>
              <a:gd name="connsiteX41" fmla="*/ 4445068 w 4536644"/>
              <a:gd name="connsiteY41" fmla="*/ 1887374 h 5549974"/>
              <a:gd name="connsiteX42" fmla="*/ 4453759 w 4536644"/>
              <a:gd name="connsiteY42" fmla="*/ 1911536 h 5549974"/>
              <a:gd name="connsiteX43" fmla="*/ 4456037 w 4536644"/>
              <a:gd name="connsiteY43" fmla="*/ 1961755 h 5549974"/>
              <a:gd name="connsiteX44" fmla="*/ 4445574 w 4536644"/>
              <a:gd name="connsiteY44" fmla="*/ 2040142 h 5549974"/>
              <a:gd name="connsiteX45" fmla="*/ 4448839 w 4536644"/>
              <a:gd name="connsiteY45" fmla="*/ 2044087 h 5549974"/>
              <a:gd name="connsiteX46" fmla="*/ 4451680 w 4536644"/>
              <a:gd name="connsiteY46" fmla="*/ 2056904 h 5549974"/>
              <a:gd name="connsiteX47" fmla="*/ 4436755 w 4536644"/>
              <a:gd name="connsiteY47" fmla="*/ 2117719 h 5549974"/>
              <a:gd name="connsiteX48" fmla="*/ 4429424 w 4536644"/>
              <a:gd name="connsiteY48" fmla="*/ 2167300 h 5549974"/>
              <a:gd name="connsiteX49" fmla="*/ 4373341 w 4536644"/>
              <a:gd name="connsiteY49" fmla="*/ 3223633 h 5549974"/>
              <a:gd name="connsiteX50" fmla="*/ 4360555 w 4536644"/>
              <a:gd name="connsiteY50" fmla="*/ 3477281 h 5549974"/>
              <a:gd name="connsiteX51" fmla="*/ 4349470 w 4536644"/>
              <a:gd name="connsiteY51" fmla="*/ 3639984 h 5549974"/>
              <a:gd name="connsiteX52" fmla="*/ 4258709 w 4536644"/>
              <a:gd name="connsiteY52" fmla="*/ 5278921 h 5549974"/>
              <a:gd name="connsiteX53" fmla="*/ 4264007 w 4536644"/>
              <a:gd name="connsiteY53" fmla="*/ 5315626 h 5549974"/>
              <a:gd name="connsiteX54" fmla="*/ 4267541 w 4536644"/>
              <a:gd name="connsiteY54" fmla="*/ 5350090 h 5549974"/>
              <a:gd name="connsiteX55" fmla="*/ 4270373 w 4536644"/>
              <a:gd name="connsiteY55" fmla="*/ 5450399 h 5549974"/>
              <a:gd name="connsiteX56" fmla="*/ 4251816 w 4536644"/>
              <a:gd name="connsiteY56" fmla="*/ 5484804 h 5549974"/>
              <a:gd name="connsiteX57" fmla="*/ 4247164 w 4536644"/>
              <a:gd name="connsiteY57" fmla="*/ 5487504 h 5549974"/>
              <a:gd name="connsiteX58" fmla="*/ 4243707 w 4536644"/>
              <a:gd name="connsiteY58" fmla="*/ 5549951 h 5549974"/>
              <a:gd name="connsiteX59" fmla="*/ 310344 w 4536644"/>
              <a:gd name="connsiteY59" fmla="*/ 5297261 h 5549974"/>
              <a:gd name="connsiteX60" fmla="*/ 0 w 4536644"/>
              <a:gd name="connsiteY60" fmla="*/ 5280167 h 5549974"/>
              <a:gd name="connsiteX61" fmla="*/ 78736 w 4536644"/>
              <a:gd name="connsiteY61" fmla="*/ 3839310 h 5549974"/>
              <a:gd name="connsiteX62" fmla="*/ 303426 w 4536644"/>
              <a:gd name="connsiteY62" fmla="*/ 0 h 5549974"/>
              <a:gd name="connsiteX0" fmla="*/ 303426 w 4536644"/>
              <a:gd name="connsiteY0" fmla="*/ 0 h 5549974"/>
              <a:gd name="connsiteX1" fmla="*/ 3305612 w 4536644"/>
              <a:gd name="connsiteY1" fmla="*/ 171842 h 5549974"/>
              <a:gd name="connsiteX2" fmla="*/ 4134423 w 4536644"/>
              <a:gd name="connsiteY2" fmla="*/ 226950 h 5549974"/>
              <a:gd name="connsiteX3" fmla="*/ 4507617 w 4536644"/>
              <a:gd name="connsiteY3" fmla="*/ 247374 h 5549974"/>
              <a:gd name="connsiteX4" fmla="*/ 4535496 w 4536644"/>
              <a:gd name="connsiteY4" fmla="*/ 269179 h 5549974"/>
              <a:gd name="connsiteX5" fmla="*/ 4533722 w 4536644"/>
              <a:gd name="connsiteY5" fmla="*/ 300930 h 5549974"/>
              <a:gd name="connsiteX6" fmla="*/ 4536644 w 4536644"/>
              <a:gd name="connsiteY6" fmla="*/ 302647 h 5549974"/>
              <a:gd name="connsiteX7" fmla="*/ 4530809 w 4536644"/>
              <a:gd name="connsiteY7" fmla="*/ 391868 h 5549974"/>
              <a:gd name="connsiteX8" fmla="*/ 4527321 w 4536644"/>
              <a:gd name="connsiteY8" fmla="*/ 415489 h 5549974"/>
              <a:gd name="connsiteX9" fmla="*/ 4522216 w 4536644"/>
              <a:gd name="connsiteY9" fmla="*/ 506828 h 5549974"/>
              <a:gd name="connsiteX10" fmla="*/ 4521566 w 4536644"/>
              <a:gd name="connsiteY10" fmla="*/ 553245 h 5549974"/>
              <a:gd name="connsiteX11" fmla="*/ 4518467 w 4536644"/>
              <a:gd name="connsiteY11" fmla="*/ 581709 h 5549974"/>
              <a:gd name="connsiteX12" fmla="*/ 4517798 w 4536644"/>
              <a:gd name="connsiteY12" fmla="*/ 585890 h 5549974"/>
              <a:gd name="connsiteX13" fmla="*/ 4504861 w 4536644"/>
              <a:gd name="connsiteY13" fmla="*/ 817404 h 5549974"/>
              <a:gd name="connsiteX14" fmla="*/ 4506574 w 4536644"/>
              <a:gd name="connsiteY14" fmla="*/ 822238 h 5549974"/>
              <a:gd name="connsiteX15" fmla="*/ 4502823 w 4536644"/>
              <a:gd name="connsiteY15" fmla="*/ 853854 h 5549974"/>
              <a:gd name="connsiteX16" fmla="*/ 4496585 w 4536644"/>
              <a:gd name="connsiteY16" fmla="*/ 965485 h 5549974"/>
              <a:gd name="connsiteX17" fmla="*/ 4498662 w 4536644"/>
              <a:gd name="connsiteY17" fmla="*/ 966385 h 5549974"/>
              <a:gd name="connsiteX18" fmla="*/ 4502781 w 4536644"/>
              <a:gd name="connsiteY18" fmla="*/ 1002567 h 5549974"/>
              <a:gd name="connsiteX19" fmla="*/ 4497983 w 4536644"/>
              <a:gd name="connsiteY19" fmla="*/ 1101094 h 5549974"/>
              <a:gd name="connsiteX20" fmla="*/ 4497878 w 4536644"/>
              <a:gd name="connsiteY20" fmla="*/ 1159389 h 5549974"/>
              <a:gd name="connsiteX21" fmla="*/ 4502181 w 4536644"/>
              <a:gd name="connsiteY21" fmla="*/ 1180505 h 5549974"/>
              <a:gd name="connsiteX22" fmla="*/ 4505271 w 4536644"/>
              <a:gd name="connsiteY22" fmla="*/ 1210687 h 5549974"/>
              <a:gd name="connsiteX23" fmla="*/ 4514088 w 4536644"/>
              <a:gd name="connsiteY23" fmla="*/ 1263157 h 5549974"/>
              <a:gd name="connsiteX24" fmla="*/ 4516365 w 4536644"/>
              <a:gd name="connsiteY24" fmla="*/ 1313374 h 5549974"/>
              <a:gd name="connsiteX25" fmla="*/ 4515485 w 4536644"/>
              <a:gd name="connsiteY25" fmla="*/ 1347004 h 5549974"/>
              <a:gd name="connsiteX26" fmla="*/ 4505903 w 4536644"/>
              <a:gd name="connsiteY26" fmla="*/ 1391762 h 5549974"/>
              <a:gd name="connsiteX27" fmla="*/ 4509167 w 4536644"/>
              <a:gd name="connsiteY27" fmla="*/ 1395707 h 5549974"/>
              <a:gd name="connsiteX28" fmla="*/ 4512009 w 4536644"/>
              <a:gd name="connsiteY28" fmla="*/ 1408524 h 5549974"/>
              <a:gd name="connsiteX29" fmla="*/ 4497084 w 4536644"/>
              <a:gd name="connsiteY29" fmla="*/ 1469337 h 5549974"/>
              <a:gd name="connsiteX30" fmla="*/ 4486187 w 4536644"/>
              <a:gd name="connsiteY30" fmla="*/ 1543038 h 5549974"/>
              <a:gd name="connsiteX31" fmla="*/ 4481306 w 4536644"/>
              <a:gd name="connsiteY31" fmla="*/ 1553997 h 5549974"/>
              <a:gd name="connsiteX32" fmla="*/ 4466878 w 4536644"/>
              <a:gd name="connsiteY32" fmla="*/ 1626071 h 5549974"/>
              <a:gd name="connsiteX33" fmla="*/ 4463163 w 4536644"/>
              <a:gd name="connsiteY33" fmla="*/ 1664103 h 5549974"/>
              <a:gd name="connsiteX34" fmla="*/ 4466823 w 4536644"/>
              <a:gd name="connsiteY34" fmla="*/ 1668558 h 5549974"/>
              <a:gd name="connsiteX35" fmla="*/ 4465173 w 4536644"/>
              <a:gd name="connsiteY35" fmla="*/ 1679756 h 5549974"/>
              <a:gd name="connsiteX36" fmla="*/ 4465585 w 4536644"/>
              <a:gd name="connsiteY36" fmla="*/ 1682815 h 5549974"/>
              <a:gd name="connsiteX37" fmla="*/ 4467096 w 4536644"/>
              <a:gd name="connsiteY37" fmla="*/ 1700268 h 5549974"/>
              <a:gd name="connsiteX38" fmla="*/ 4455626 w 4536644"/>
              <a:gd name="connsiteY38" fmla="*/ 1735163 h 5549974"/>
              <a:gd name="connsiteX39" fmla="*/ 4453566 w 4536644"/>
              <a:gd name="connsiteY39" fmla="*/ 1735289 h 5549974"/>
              <a:gd name="connsiteX40" fmla="*/ 4445068 w 4536644"/>
              <a:gd name="connsiteY40" fmla="*/ 1887374 h 5549974"/>
              <a:gd name="connsiteX41" fmla="*/ 4453759 w 4536644"/>
              <a:gd name="connsiteY41" fmla="*/ 1911536 h 5549974"/>
              <a:gd name="connsiteX42" fmla="*/ 4456037 w 4536644"/>
              <a:gd name="connsiteY42" fmla="*/ 1961755 h 5549974"/>
              <a:gd name="connsiteX43" fmla="*/ 4445574 w 4536644"/>
              <a:gd name="connsiteY43" fmla="*/ 2040142 h 5549974"/>
              <a:gd name="connsiteX44" fmla="*/ 4448839 w 4536644"/>
              <a:gd name="connsiteY44" fmla="*/ 2044087 h 5549974"/>
              <a:gd name="connsiteX45" fmla="*/ 4451680 w 4536644"/>
              <a:gd name="connsiteY45" fmla="*/ 2056904 h 5549974"/>
              <a:gd name="connsiteX46" fmla="*/ 4436755 w 4536644"/>
              <a:gd name="connsiteY46" fmla="*/ 2117719 h 5549974"/>
              <a:gd name="connsiteX47" fmla="*/ 4429424 w 4536644"/>
              <a:gd name="connsiteY47" fmla="*/ 2167300 h 5549974"/>
              <a:gd name="connsiteX48" fmla="*/ 4373341 w 4536644"/>
              <a:gd name="connsiteY48" fmla="*/ 3223633 h 5549974"/>
              <a:gd name="connsiteX49" fmla="*/ 4360555 w 4536644"/>
              <a:gd name="connsiteY49" fmla="*/ 3477281 h 5549974"/>
              <a:gd name="connsiteX50" fmla="*/ 4349470 w 4536644"/>
              <a:gd name="connsiteY50" fmla="*/ 3639984 h 5549974"/>
              <a:gd name="connsiteX51" fmla="*/ 4258709 w 4536644"/>
              <a:gd name="connsiteY51" fmla="*/ 5278921 h 5549974"/>
              <a:gd name="connsiteX52" fmla="*/ 4264007 w 4536644"/>
              <a:gd name="connsiteY52" fmla="*/ 5315626 h 5549974"/>
              <a:gd name="connsiteX53" fmla="*/ 4267541 w 4536644"/>
              <a:gd name="connsiteY53" fmla="*/ 5350090 h 5549974"/>
              <a:gd name="connsiteX54" fmla="*/ 4270373 w 4536644"/>
              <a:gd name="connsiteY54" fmla="*/ 5450399 h 5549974"/>
              <a:gd name="connsiteX55" fmla="*/ 4251816 w 4536644"/>
              <a:gd name="connsiteY55" fmla="*/ 5484804 h 5549974"/>
              <a:gd name="connsiteX56" fmla="*/ 4247164 w 4536644"/>
              <a:gd name="connsiteY56" fmla="*/ 5487504 h 5549974"/>
              <a:gd name="connsiteX57" fmla="*/ 4243707 w 4536644"/>
              <a:gd name="connsiteY57" fmla="*/ 5549951 h 5549974"/>
              <a:gd name="connsiteX58" fmla="*/ 310344 w 4536644"/>
              <a:gd name="connsiteY58" fmla="*/ 5297261 h 5549974"/>
              <a:gd name="connsiteX59" fmla="*/ 0 w 4536644"/>
              <a:gd name="connsiteY59" fmla="*/ 5280167 h 5549974"/>
              <a:gd name="connsiteX60" fmla="*/ 78736 w 4536644"/>
              <a:gd name="connsiteY60" fmla="*/ 3839310 h 5549974"/>
              <a:gd name="connsiteX61" fmla="*/ 303426 w 4536644"/>
              <a:gd name="connsiteY61" fmla="*/ 0 h 5549974"/>
              <a:gd name="connsiteX0" fmla="*/ 303426 w 4536644"/>
              <a:gd name="connsiteY0" fmla="*/ 0 h 5549974"/>
              <a:gd name="connsiteX1" fmla="*/ 3305612 w 4536644"/>
              <a:gd name="connsiteY1" fmla="*/ 171842 h 5549974"/>
              <a:gd name="connsiteX2" fmla="*/ 4134423 w 4536644"/>
              <a:gd name="connsiteY2" fmla="*/ 226950 h 5549974"/>
              <a:gd name="connsiteX3" fmla="*/ 4507617 w 4536644"/>
              <a:gd name="connsiteY3" fmla="*/ 247374 h 5549974"/>
              <a:gd name="connsiteX4" fmla="*/ 4535496 w 4536644"/>
              <a:gd name="connsiteY4" fmla="*/ 269179 h 5549974"/>
              <a:gd name="connsiteX5" fmla="*/ 4533722 w 4536644"/>
              <a:gd name="connsiteY5" fmla="*/ 300930 h 5549974"/>
              <a:gd name="connsiteX6" fmla="*/ 4536644 w 4536644"/>
              <a:gd name="connsiteY6" fmla="*/ 302647 h 5549974"/>
              <a:gd name="connsiteX7" fmla="*/ 4530809 w 4536644"/>
              <a:gd name="connsiteY7" fmla="*/ 391868 h 5549974"/>
              <a:gd name="connsiteX8" fmla="*/ 4527321 w 4536644"/>
              <a:gd name="connsiteY8" fmla="*/ 415489 h 5549974"/>
              <a:gd name="connsiteX9" fmla="*/ 4522216 w 4536644"/>
              <a:gd name="connsiteY9" fmla="*/ 506828 h 5549974"/>
              <a:gd name="connsiteX10" fmla="*/ 4521566 w 4536644"/>
              <a:gd name="connsiteY10" fmla="*/ 553245 h 5549974"/>
              <a:gd name="connsiteX11" fmla="*/ 4518467 w 4536644"/>
              <a:gd name="connsiteY11" fmla="*/ 581709 h 5549974"/>
              <a:gd name="connsiteX12" fmla="*/ 4517798 w 4536644"/>
              <a:gd name="connsiteY12" fmla="*/ 585890 h 5549974"/>
              <a:gd name="connsiteX13" fmla="*/ 4504861 w 4536644"/>
              <a:gd name="connsiteY13" fmla="*/ 817404 h 5549974"/>
              <a:gd name="connsiteX14" fmla="*/ 4506574 w 4536644"/>
              <a:gd name="connsiteY14" fmla="*/ 822238 h 5549974"/>
              <a:gd name="connsiteX15" fmla="*/ 4496585 w 4536644"/>
              <a:gd name="connsiteY15" fmla="*/ 965485 h 5549974"/>
              <a:gd name="connsiteX16" fmla="*/ 4498662 w 4536644"/>
              <a:gd name="connsiteY16" fmla="*/ 966385 h 5549974"/>
              <a:gd name="connsiteX17" fmla="*/ 4502781 w 4536644"/>
              <a:gd name="connsiteY17" fmla="*/ 1002567 h 5549974"/>
              <a:gd name="connsiteX18" fmla="*/ 4497983 w 4536644"/>
              <a:gd name="connsiteY18" fmla="*/ 1101094 h 5549974"/>
              <a:gd name="connsiteX19" fmla="*/ 4497878 w 4536644"/>
              <a:gd name="connsiteY19" fmla="*/ 1159389 h 5549974"/>
              <a:gd name="connsiteX20" fmla="*/ 4502181 w 4536644"/>
              <a:gd name="connsiteY20" fmla="*/ 1180505 h 5549974"/>
              <a:gd name="connsiteX21" fmla="*/ 4505271 w 4536644"/>
              <a:gd name="connsiteY21" fmla="*/ 1210687 h 5549974"/>
              <a:gd name="connsiteX22" fmla="*/ 4514088 w 4536644"/>
              <a:gd name="connsiteY22" fmla="*/ 1263157 h 5549974"/>
              <a:gd name="connsiteX23" fmla="*/ 4516365 w 4536644"/>
              <a:gd name="connsiteY23" fmla="*/ 1313374 h 5549974"/>
              <a:gd name="connsiteX24" fmla="*/ 4515485 w 4536644"/>
              <a:gd name="connsiteY24" fmla="*/ 1347004 h 5549974"/>
              <a:gd name="connsiteX25" fmla="*/ 4505903 w 4536644"/>
              <a:gd name="connsiteY25" fmla="*/ 1391762 h 5549974"/>
              <a:gd name="connsiteX26" fmla="*/ 4509167 w 4536644"/>
              <a:gd name="connsiteY26" fmla="*/ 1395707 h 5549974"/>
              <a:gd name="connsiteX27" fmla="*/ 4512009 w 4536644"/>
              <a:gd name="connsiteY27" fmla="*/ 1408524 h 5549974"/>
              <a:gd name="connsiteX28" fmla="*/ 4497084 w 4536644"/>
              <a:gd name="connsiteY28" fmla="*/ 1469337 h 5549974"/>
              <a:gd name="connsiteX29" fmla="*/ 4486187 w 4536644"/>
              <a:gd name="connsiteY29" fmla="*/ 1543038 h 5549974"/>
              <a:gd name="connsiteX30" fmla="*/ 4481306 w 4536644"/>
              <a:gd name="connsiteY30" fmla="*/ 1553997 h 5549974"/>
              <a:gd name="connsiteX31" fmla="*/ 4466878 w 4536644"/>
              <a:gd name="connsiteY31" fmla="*/ 1626071 h 5549974"/>
              <a:gd name="connsiteX32" fmla="*/ 4463163 w 4536644"/>
              <a:gd name="connsiteY32" fmla="*/ 1664103 h 5549974"/>
              <a:gd name="connsiteX33" fmla="*/ 4466823 w 4536644"/>
              <a:gd name="connsiteY33" fmla="*/ 1668558 h 5549974"/>
              <a:gd name="connsiteX34" fmla="*/ 4465173 w 4536644"/>
              <a:gd name="connsiteY34" fmla="*/ 1679756 h 5549974"/>
              <a:gd name="connsiteX35" fmla="*/ 4465585 w 4536644"/>
              <a:gd name="connsiteY35" fmla="*/ 1682815 h 5549974"/>
              <a:gd name="connsiteX36" fmla="*/ 4467096 w 4536644"/>
              <a:gd name="connsiteY36" fmla="*/ 1700268 h 5549974"/>
              <a:gd name="connsiteX37" fmla="*/ 4455626 w 4536644"/>
              <a:gd name="connsiteY37" fmla="*/ 1735163 h 5549974"/>
              <a:gd name="connsiteX38" fmla="*/ 4453566 w 4536644"/>
              <a:gd name="connsiteY38" fmla="*/ 1735289 h 5549974"/>
              <a:gd name="connsiteX39" fmla="*/ 4445068 w 4536644"/>
              <a:gd name="connsiteY39" fmla="*/ 1887374 h 5549974"/>
              <a:gd name="connsiteX40" fmla="*/ 4453759 w 4536644"/>
              <a:gd name="connsiteY40" fmla="*/ 1911536 h 5549974"/>
              <a:gd name="connsiteX41" fmla="*/ 4456037 w 4536644"/>
              <a:gd name="connsiteY41" fmla="*/ 1961755 h 5549974"/>
              <a:gd name="connsiteX42" fmla="*/ 4445574 w 4536644"/>
              <a:gd name="connsiteY42" fmla="*/ 2040142 h 5549974"/>
              <a:gd name="connsiteX43" fmla="*/ 4448839 w 4536644"/>
              <a:gd name="connsiteY43" fmla="*/ 2044087 h 5549974"/>
              <a:gd name="connsiteX44" fmla="*/ 4451680 w 4536644"/>
              <a:gd name="connsiteY44" fmla="*/ 2056904 h 5549974"/>
              <a:gd name="connsiteX45" fmla="*/ 4436755 w 4536644"/>
              <a:gd name="connsiteY45" fmla="*/ 2117719 h 5549974"/>
              <a:gd name="connsiteX46" fmla="*/ 4429424 w 4536644"/>
              <a:gd name="connsiteY46" fmla="*/ 2167300 h 5549974"/>
              <a:gd name="connsiteX47" fmla="*/ 4373341 w 4536644"/>
              <a:gd name="connsiteY47" fmla="*/ 3223633 h 5549974"/>
              <a:gd name="connsiteX48" fmla="*/ 4360555 w 4536644"/>
              <a:gd name="connsiteY48" fmla="*/ 3477281 h 5549974"/>
              <a:gd name="connsiteX49" fmla="*/ 4349470 w 4536644"/>
              <a:gd name="connsiteY49" fmla="*/ 3639984 h 5549974"/>
              <a:gd name="connsiteX50" fmla="*/ 4258709 w 4536644"/>
              <a:gd name="connsiteY50" fmla="*/ 5278921 h 5549974"/>
              <a:gd name="connsiteX51" fmla="*/ 4264007 w 4536644"/>
              <a:gd name="connsiteY51" fmla="*/ 5315626 h 5549974"/>
              <a:gd name="connsiteX52" fmla="*/ 4267541 w 4536644"/>
              <a:gd name="connsiteY52" fmla="*/ 5350090 h 5549974"/>
              <a:gd name="connsiteX53" fmla="*/ 4270373 w 4536644"/>
              <a:gd name="connsiteY53" fmla="*/ 5450399 h 5549974"/>
              <a:gd name="connsiteX54" fmla="*/ 4251816 w 4536644"/>
              <a:gd name="connsiteY54" fmla="*/ 5484804 h 5549974"/>
              <a:gd name="connsiteX55" fmla="*/ 4247164 w 4536644"/>
              <a:gd name="connsiteY55" fmla="*/ 5487504 h 5549974"/>
              <a:gd name="connsiteX56" fmla="*/ 4243707 w 4536644"/>
              <a:gd name="connsiteY56" fmla="*/ 5549951 h 5549974"/>
              <a:gd name="connsiteX57" fmla="*/ 310344 w 4536644"/>
              <a:gd name="connsiteY57" fmla="*/ 5297261 h 5549974"/>
              <a:gd name="connsiteX58" fmla="*/ 0 w 4536644"/>
              <a:gd name="connsiteY58" fmla="*/ 5280167 h 5549974"/>
              <a:gd name="connsiteX59" fmla="*/ 78736 w 4536644"/>
              <a:gd name="connsiteY59" fmla="*/ 3839310 h 5549974"/>
              <a:gd name="connsiteX60" fmla="*/ 303426 w 4536644"/>
              <a:gd name="connsiteY60" fmla="*/ 0 h 5549974"/>
              <a:gd name="connsiteX0" fmla="*/ 303426 w 4536644"/>
              <a:gd name="connsiteY0" fmla="*/ 0 h 5549974"/>
              <a:gd name="connsiteX1" fmla="*/ 3305612 w 4536644"/>
              <a:gd name="connsiteY1" fmla="*/ 171842 h 5549974"/>
              <a:gd name="connsiteX2" fmla="*/ 4507617 w 4536644"/>
              <a:gd name="connsiteY2" fmla="*/ 247374 h 5549974"/>
              <a:gd name="connsiteX3" fmla="*/ 4535496 w 4536644"/>
              <a:gd name="connsiteY3" fmla="*/ 269179 h 5549974"/>
              <a:gd name="connsiteX4" fmla="*/ 4533722 w 4536644"/>
              <a:gd name="connsiteY4" fmla="*/ 300930 h 5549974"/>
              <a:gd name="connsiteX5" fmla="*/ 4536644 w 4536644"/>
              <a:gd name="connsiteY5" fmla="*/ 302647 h 5549974"/>
              <a:gd name="connsiteX6" fmla="*/ 4530809 w 4536644"/>
              <a:gd name="connsiteY6" fmla="*/ 391868 h 5549974"/>
              <a:gd name="connsiteX7" fmla="*/ 4527321 w 4536644"/>
              <a:gd name="connsiteY7" fmla="*/ 415489 h 5549974"/>
              <a:gd name="connsiteX8" fmla="*/ 4522216 w 4536644"/>
              <a:gd name="connsiteY8" fmla="*/ 506828 h 5549974"/>
              <a:gd name="connsiteX9" fmla="*/ 4521566 w 4536644"/>
              <a:gd name="connsiteY9" fmla="*/ 553245 h 5549974"/>
              <a:gd name="connsiteX10" fmla="*/ 4518467 w 4536644"/>
              <a:gd name="connsiteY10" fmla="*/ 581709 h 5549974"/>
              <a:gd name="connsiteX11" fmla="*/ 4517798 w 4536644"/>
              <a:gd name="connsiteY11" fmla="*/ 585890 h 5549974"/>
              <a:gd name="connsiteX12" fmla="*/ 4504861 w 4536644"/>
              <a:gd name="connsiteY12" fmla="*/ 817404 h 5549974"/>
              <a:gd name="connsiteX13" fmla="*/ 4506574 w 4536644"/>
              <a:gd name="connsiteY13" fmla="*/ 822238 h 5549974"/>
              <a:gd name="connsiteX14" fmla="*/ 4496585 w 4536644"/>
              <a:gd name="connsiteY14" fmla="*/ 965485 h 5549974"/>
              <a:gd name="connsiteX15" fmla="*/ 4498662 w 4536644"/>
              <a:gd name="connsiteY15" fmla="*/ 966385 h 5549974"/>
              <a:gd name="connsiteX16" fmla="*/ 4502781 w 4536644"/>
              <a:gd name="connsiteY16" fmla="*/ 1002567 h 5549974"/>
              <a:gd name="connsiteX17" fmla="*/ 4497983 w 4536644"/>
              <a:gd name="connsiteY17" fmla="*/ 1101094 h 5549974"/>
              <a:gd name="connsiteX18" fmla="*/ 4497878 w 4536644"/>
              <a:gd name="connsiteY18" fmla="*/ 1159389 h 5549974"/>
              <a:gd name="connsiteX19" fmla="*/ 4502181 w 4536644"/>
              <a:gd name="connsiteY19" fmla="*/ 1180505 h 5549974"/>
              <a:gd name="connsiteX20" fmla="*/ 4505271 w 4536644"/>
              <a:gd name="connsiteY20" fmla="*/ 1210687 h 5549974"/>
              <a:gd name="connsiteX21" fmla="*/ 4514088 w 4536644"/>
              <a:gd name="connsiteY21" fmla="*/ 1263157 h 5549974"/>
              <a:gd name="connsiteX22" fmla="*/ 4516365 w 4536644"/>
              <a:gd name="connsiteY22" fmla="*/ 1313374 h 5549974"/>
              <a:gd name="connsiteX23" fmla="*/ 4515485 w 4536644"/>
              <a:gd name="connsiteY23" fmla="*/ 1347004 h 5549974"/>
              <a:gd name="connsiteX24" fmla="*/ 4505903 w 4536644"/>
              <a:gd name="connsiteY24" fmla="*/ 1391762 h 5549974"/>
              <a:gd name="connsiteX25" fmla="*/ 4509167 w 4536644"/>
              <a:gd name="connsiteY25" fmla="*/ 1395707 h 5549974"/>
              <a:gd name="connsiteX26" fmla="*/ 4512009 w 4536644"/>
              <a:gd name="connsiteY26" fmla="*/ 1408524 h 5549974"/>
              <a:gd name="connsiteX27" fmla="*/ 4497084 w 4536644"/>
              <a:gd name="connsiteY27" fmla="*/ 1469337 h 5549974"/>
              <a:gd name="connsiteX28" fmla="*/ 4486187 w 4536644"/>
              <a:gd name="connsiteY28" fmla="*/ 1543038 h 5549974"/>
              <a:gd name="connsiteX29" fmla="*/ 4481306 w 4536644"/>
              <a:gd name="connsiteY29" fmla="*/ 1553997 h 5549974"/>
              <a:gd name="connsiteX30" fmla="*/ 4466878 w 4536644"/>
              <a:gd name="connsiteY30" fmla="*/ 1626071 h 5549974"/>
              <a:gd name="connsiteX31" fmla="*/ 4463163 w 4536644"/>
              <a:gd name="connsiteY31" fmla="*/ 1664103 h 5549974"/>
              <a:gd name="connsiteX32" fmla="*/ 4466823 w 4536644"/>
              <a:gd name="connsiteY32" fmla="*/ 1668558 h 5549974"/>
              <a:gd name="connsiteX33" fmla="*/ 4465173 w 4536644"/>
              <a:gd name="connsiteY33" fmla="*/ 1679756 h 5549974"/>
              <a:gd name="connsiteX34" fmla="*/ 4465585 w 4536644"/>
              <a:gd name="connsiteY34" fmla="*/ 1682815 h 5549974"/>
              <a:gd name="connsiteX35" fmla="*/ 4467096 w 4536644"/>
              <a:gd name="connsiteY35" fmla="*/ 1700268 h 5549974"/>
              <a:gd name="connsiteX36" fmla="*/ 4455626 w 4536644"/>
              <a:gd name="connsiteY36" fmla="*/ 1735163 h 5549974"/>
              <a:gd name="connsiteX37" fmla="*/ 4453566 w 4536644"/>
              <a:gd name="connsiteY37" fmla="*/ 1735289 h 5549974"/>
              <a:gd name="connsiteX38" fmla="*/ 4445068 w 4536644"/>
              <a:gd name="connsiteY38" fmla="*/ 1887374 h 5549974"/>
              <a:gd name="connsiteX39" fmla="*/ 4453759 w 4536644"/>
              <a:gd name="connsiteY39" fmla="*/ 1911536 h 5549974"/>
              <a:gd name="connsiteX40" fmla="*/ 4456037 w 4536644"/>
              <a:gd name="connsiteY40" fmla="*/ 1961755 h 5549974"/>
              <a:gd name="connsiteX41" fmla="*/ 4445574 w 4536644"/>
              <a:gd name="connsiteY41" fmla="*/ 2040142 h 5549974"/>
              <a:gd name="connsiteX42" fmla="*/ 4448839 w 4536644"/>
              <a:gd name="connsiteY42" fmla="*/ 2044087 h 5549974"/>
              <a:gd name="connsiteX43" fmla="*/ 4451680 w 4536644"/>
              <a:gd name="connsiteY43" fmla="*/ 2056904 h 5549974"/>
              <a:gd name="connsiteX44" fmla="*/ 4436755 w 4536644"/>
              <a:gd name="connsiteY44" fmla="*/ 2117719 h 5549974"/>
              <a:gd name="connsiteX45" fmla="*/ 4429424 w 4536644"/>
              <a:gd name="connsiteY45" fmla="*/ 2167300 h 5549974"/>
              <a:gd name="connsiteX46" fmla="*/ 4373341 w 4536644"/>
              <a:gd name="connsiteY46" fmla="*/ 3223633 h 5549974"/>
              <a:gd name="connsiteX47" fmla="*/ 4360555 w 4536644"/>
              <a:gd name="connsiteY47" fmla="*/ 3477281 h 5549974"/>
              <a:gd name="connsiteX48" fmla="*/ 4349470 w 4536644"/>
              <a:gd name="connsiteY48" fmla="*/ 3639984 h 5549974"/>
              <a:gd name="connsiteX49" fmla="*/ 4258709 w 4536644"/>
              <a:gd name="connsiteY49" fmla="*/ 5278921 h 5549974"/>
              <a:gd name="connsiteX50" fmla="*/ 4264007 w 4536644"/>
              <a:gd name="connsiteY50" fmla="*/ 5315626 h 5549974"/>
              <a:gd name="connsiteX51" fmla="*/ 4267541 w 4536644"/>
              <a:gd name="connsiteY51" fmla="*/ 5350090 h 5549974"/>
              <a:gd name="connsiteX52" fmla="*/ 4270373 w 4536644"/>
              <a:gd name="connsiteY52" fmla="*/ 5450399 h 5549974"/>
              <a:gd name="connsiteX53" fmla="*/ 4251816 w 4536644"/>
              <a:gd name="connsiteY53" fmla="*/ 5484804 h 5549974"/>
              <a:gd name="connsiteX54" fmla="*/ 4247164 w 4536644"/>
              <a:gd name="connsiteY54" fmla="*/ 5487504 h 5549974"/>
              <a:gd name="connsiteX55" fmla="*/ 4243707 w 4536644"/>
              <a:gd name="connsiteY55" fmla="*/ 5549951 h 5549974"/>
              <a:gd name="connsiteX56" fmla="*/ 310344 w 4536644"/>
              <a:gd name="connsiteY56" fmla="*/ 5297261 h 5549974"/>
              <a:gd name="connsiteX57" fmla="*/ 0 w 4536644"/>
              <a:gd name="connsiteY57" fmla="*/ 5280167 h 5549974"/>
              <a:gd name="connsiteX58" fmla="*/ 78736 w 4536644"/>
              <a:gd name="connsiteY58" fmla="*/ 3839310 h 5549974"/>
              <a:gd name="connsiteX59" fmla="*/ 303426 w 4536644"/>
              <a:gd name="connsiteY59" fmla="*/ 0 h 5549974"/>
              <a:gd name="connsiteX0" fmla="*/ 303426 w 4536644"/>
              <a:gd name="connsiteY0" fmla="*/ 0 h 5549974"/>
              <a:gd name="connsiteX1" fmla="*/ 3305612 w 4536644"/>
              <a:gd name="connsiteY1" fmla="*/ 171842 h 5549974"/>
              <a:gd name="connsiteX2" fmla="*/ 4507617 w 4536644"/>
              <a:gd name="connsiteY2" fmla="*/ 247374 h 5549974"/>
              <a:gd name="connsiteX3" fmla="*/ 4535496 w 4536644"/>
              <a:gd name="connsiteY3" fmla="*/ 269179 h 5549974"/>
              <a:gd name="connsiteX4" fmla="*/ 4533722 w 4536644"/>
              <a:gd name="connsiteY4" fmla="*/ 300930 h 5549974"/>
              <a:gd name="connsiteX5" fmla="*/ 4536644 w 4536644"/>
              <a:gd name="connsiteY5" fmla="*/ 302647 h 5549974"/>
              <a:gd name="connsiteX6" fmla="*/ 4530809 w 4536644"/>
              <a:gd name="connsiteY6" fmla="*/ 391868 h 5549974"/>
              <a:gd name="connsiteX7" fmla="*/ 4522216 w 4536644"/>
              <a:gd name="connsiteY7" fmla="*/ 506828 h 5549974"/>
              <a:gd name="connsiteX8" fmla="*/ 4521566 w 4536644"/>
              <a:gd name="connsiteY8" fmla="*/ 553245 h 5549974"/>
              <a:gd name="connsiteX9" fmla="*/ 4518467 w 4536644"/>
              <a:gd name="connsiteY9" fmla="*/ 581709 h 5549974"/>
              <a:gd name="connsiteX10" fmla="*/ 4517798 w 4536644"/>
              <a:gd name="connsiteY10" fmla="*/ 585890 h 5549974"/>
              <a:gd name="connsiteX11" fmla="*/ 4504861 w 4536644"/>
              <a:gd name="connsiteY11" fmla="*/ 817404 h 5549974"/>
              <a:gd name="connsiteX12" fmla="*/ 4506574 w 4536644"/>
              <a:gd name="connsiteY12" fmla="*/ 822238 h 5549974"/>
              <a:gd name="connsiteX13" fmla="*/ 4496585 w 4536644"/>
              <a:gd name="connsiteY13" fmla="*/ 965485 h 5549974"/>
              <a:gd name="connsiteX14" fmla="*/ 4498662 w 4536644"/>
              <a:gd name="connsiteY14" fmla="*/ 966385 h 5549974"/>
              <a:gd name="connsiteX15" fmla="*/ 4502781 w 4536644"/>
              <a:gd name="connsiteY15" fmla="*/ 1002567 h 5549974"/>
              <a:gd name="connsiteX16" fmla="*/ 4497983 w 4536644"/>
              <a:gd name="connsiteY16" fmla="*/ 1101094 h 5549974"/>
              <a:gd name="connsiteX17" fmla="*/ 4497878 w 4536644"/>
              <a:gd name="connsiteY17" fmla="*/ 1159389 h 5549974"/>
              <a:gd name="connsiteX18" fmla="*/ 4502181 w 4536644"/>
              <a:gd name="connsiteY18" fmla="*/ 1180505 h 5549974"/>
              <a:gd name="connsiteX19" fmla="*/ 4505271 w 4536644"/>
              <a:gd name="connsiteY19" fmla="*/ 1210687 h 5549974"/>
              <a:gd name="connsiteX20" fmla="*/ 4514088 w 4536644"/>
              <a:gd name="connsiteY20" fmla="*/ 1263157 h 5549974"/>
              <a:gd name="connsiteX21" fmla="*/ 4516365 w 4536644"/>
              <a:gd name="connsiteY21" fmla="*/ 1313374 h 5549974"/>
              <a:gd name="connsiteX22" fmla="*/ 4515485 w 4536644"/>
              <a:gd name="connsiteY22" fmla="*/ 1347004 h 5549974"/>
              <a:gd name="connsiteX23" fmla="*/ 4505903 w 4536644"/>
              <a:gd name="connsiteY23" fmla="*/ 1391762 h 5549974"/>
              <a:gd name="connsiteX24" fmla="*/ 4509167 w 4536644"/>
              <a:gd name="connsiteY24" fmla="*/ 1395707 h 5549974"/>
              <a:gd name="connsiteX25" fmla="*/ 4512009 w 4536644"/>
              <a:gd name="connsiteY25" fmla="*/ 1408524 h 5549974"/>
              <a:gd name="connsiteX26" fmla="*/ 4497084 w 4536644"/>
              <a:gd name="connsiteY26" fmla="*/ 1469337 h 5549974"/>
              <a:gd name="connsiteX27" fmla="*/ 4486187 w 4536644"/>
              <a:gd name="connsiteY27" fmla="*/ 1543038 h 5549974"/>
              <a:gd name="connsiteX28" fmla="*/ 4481306 w 4536644"/>
              <a:gd name="connsiteY28" fmla="*/ 1553997 h 5549974"/>
              <a:gd name="connsiteX29" fmla="*/ 4466878 w 4536644"/>
              <a:gd name="connsiteY29" fmla="*/ 1626071 h 5549974"/>
              <a:gd name="connsiteX30" fmla="*/ 4463163 w 4536644"/>
              <a:gd name="connsiteY30" fmla="*/ 1664103 h 5549974"/>
              <a:gd name="connsiteX31" fmla="*/ 4466823 w 4536644"/>
              <a:gd name="connsiteY31" fmla="*/ 1668558 h 5549974"/>
              <a:gd name="connsiteX32" fmla="*/ 4465173 w 4536644"/>
              <a:gd name="connsiteY32" fmla="*/ 1679756 h 5549974"/>
              <a:gd name="connsiteX33" fmla="*/ 4465585 w 4536644"/>
              <a:gd name="connsiteY33" fmla="*/ 1682815 h 5549974"/>
              <a:gd name="connsiteX34" fmla="*/ 4467096 w 4536644"/>
              <a:gd name="connsiteY34" fmla="*/ 1700268 h 5549974"/>
              <a:gd name="connsiteX35" fmla="*/ 4455626 w 4536644"/>
              <a:gd name="connsiteY35" fmla="*/ 1735163 h 5549974"/>
              <a:gd name="connsiteX36" fmla="*/ 4453566 w 4536644"/>
              <a:gd name="connsiteY36" fmla="*/ 1735289 h 5549974"/>
              <a:gd name="connsiteX37" fmla="*/ 4445068 w 4536644"/>
              <a:gd name="connsiteY37" fmla="*/ 1887374 h 5549974"/>
              <a:gd name="connsiteX38" fmla="*/ 4453759 w 4536644"/>
              <a:gd name="connsiteY38" fmla="*/ 1911536 h 5549974"/>
              <a:gd name="connsiteX39" fmla="*/ 4456037 w 4536644"/>
              <a:gd name="connsiteY39" fmla="*/ 1961755 h 5549974"/>
              <a:gd name="connsiteX40" fmla="*/ 4445574 w 4536644"/>
              <a:gd name="connsiteY40" fmla="*/ 2040142 h 5549974"/>
              <a:gd name="connsiteX41" fmla="*/ 4448839 w 4536644"/>
              <a:gd name="connsiteY41" fmla="*/ 2044087 h 5549974"/>
              <a:gd name="connsiteX42" fmla="*/ 4451680 w 4536644"/>
              <a:gd name="connsiteY42" fmla="*/ 2056904 h 5549974"/>
              <a:gd name="connsiteX43" fmla="*/ 4436755 w 4536644"/>
              <a:gd name="connsiteY43" fmla="*/ 2117719 h 5549974"/>
              <a:gd name="connsiteX44" fmla="*/ 4429424 w 4536644"/>
              <a:gd name="connsiteY44" fmla="*/ 2167300 h 5549974"/>
              <a:gd name="connsiteX45" fmla="*/ 4373341 w 4536644"/>
              <a:gd name="connsiteY45" fmla="*/ 3223633 h 5549974"/>
              <a:gd name="connsiteX46" fmla="*/ 4360555 w 4536644"/>
              <a:gd name="connsiteY46" fmla="*/ 3477281 h 5549974"/>
              <a:gd name="connsiteX47" fmla="*/ 4349470 w 4536644"/>
              <a:gd name="connsiteY47" fmla="*/ 3639984 h 5549974"/>
              <a:gd name="connsiteX48" fmla="*/ 4258709 w 4536644"/>
              <a:gd name="connsiteY48" fmla="*/ 5278921 h 5549974"/>
              <a:gd name="connsiteX49" fmla="*/ 4264007 w 4536644"/>
              <a:gd name="connsiteY49" fmla="*/ 5315626 h 5549974"/>
              <a:gd name="connsiteX50" fmla="*/ 4267541 w 4536644"/>
              <a:gd name="connsiteY50" fmla="*/ 5350090 h 5549974"/>
              <a:gd name="connsiteX51" fmla="*/ 4270373 w 4536644"/>
              <a:gd name="connsiteY51" fmla="*/ 5450399 h 5549974"/>
              <a:gd name="connsiteX52" fmla="*/ 4251816 w 4536644"/>
              <a:gd name="connsiteY52" fmla="*/ 5484804 h 5549974"/>
              <a:gd name="connsiteX53" fmla="*/ 4247164 w 4536644"/>
              <a:gd name="connsiteY53" fmla="*/ 5487504 h 5549974"/>
              <a:gd name="connsiteX54" fmla="*/ 4243707 w 4536644"/>
              <a:gd name="connsiteY54" fmla="*/ 5549951 h 5549974"/>
              <a:gd name="connsiteX55" fmla="*/ 310344 w 4536644"/>
              <a:gd name="connsiteY55" fmla="*/ 5297261 h 5549974"/>
              <a:gd name="connsiteX56" fmla="*/ 0 w 4536644"/>
              <a:gd name="connsiteY56" fmla="*/ 5280167 h 5549974"/>
              <a:gd name="connsiteX57" fmla="*/ 78736 w 4536644"/>
              <a:gd name="connsiteY57" fmla="*/ 3839310 h 5549974"/>
              <a:gd name="connsiteX58" fmla="*/ 303426 w 4536644"/>
              <a:gd name="connsiteY58" fmla="*/ 0 h 5549974"/>
              <a:gd name="connsiteX0" fmla="*/ 303426 w 4536644"/>
              <a:gd name="connsiteY0" fmla="*/ 0 h 5549974"/>
              <a:gd name="connsiteX1" fmla="*/ 3305612 w 4536644"/>
              <a:gd name="connsiteY1" fmla="*/ 171842 h 5549974"/>
              <a:gd name="connsiteX2" fmla="*/ 4507617 w 4536644"/>
              <a:gd name="connsiteY2" fmla="*/ 247374 h 5549974"/>
              <a:gd name="connsiteX3" fmla="*/ 4535496 w 4536644"/>
              <a:gd name="connsiteY3" fmla="*/ 269179 h 5549974"/>
              <a:gd name="connsiteX4" fmla="*/ 4533722 w 4536644"/>
              <a:gd name="connsiteY4" fmla="*/ 300930 h 5549974"/>
              <a:gd name="connsiteX5" fmla="*/ 4536644 w 4536644"/>
              <a:gd name="connsiteY5" fmla="*/ 302647 h 5549974"/>
              <a:gd name="connsiteX6" fmla="*/ 4522216 w 4536644"/>
              <a:gd name="connsiteY6" fmla="*/ 506828 h 5549974"/>
              <a:gd name="connsiteX7" fmla="*/ 4521566 w 4536644"/>
              <a:gd name="connsiteY7" fmla="*/ 553245 h 5549974"/>
              <a:gd name="connsiteX8" fmla="*/ 4518467 w 4536644"/>
              <a:gd name="connsiteY8" fmla="*/ 581709 h 5549974"/>
              <a:gd name="connsiteX9" fmla="*/ 4517798 w 4536644"/>
              <a:gd name="connsiteY9" fmla="*/ 585890 h 5549974"/>
              <a:gd name="connsiteX10" fmla="*/ 4504861 w 4536644"/>
              <a:gd name="connsiteY10" fmla="*/ 817404 h 5549974"/>
              <a:gd name="connsiteX11" fmla="*/ 4506574 w 4536644"/>
              <a:gd name="connsiteY11" fmla="*/ 822238 h 5549974"/>
              <a:gd name="connsiteX12" fmla="*/ 4496585 w 4536644"/>
              <a:gd name="connsiteY12" fmla="*/ 965485 h 5549974"/>
              <a:gd name="connsiteX13" fmla="*/ 4498662 w 4536644"/>
              <a:gd name="connsiteY13" fmla="*/ 966385 h 5549974"/>
              <a:gd name="connsiteX14" fmla="*/ 4502781 w 4536644"/>
              <a:gd name="connsiteY14" fmla="*/ 1002567 h 5549974"/>
              <a:gd name="connsiteX15" fmla="*/ 4497983 w 4536644"/>
              <a:gd name="connsiteY15" fmla="*/ 1101094 h 5549974"/>
              <a:gd name="connsiteX16" fmla="*/ 4497878 w 4536644"/>
              <a:gd name="connsiteY16" fmla="*/ 1159389 h 5549974"/>
              <a:gd name="connsiteX17" fmla="*/ 4502181 w 4536644"/>
              <a:gd name="connsiteY17" fmla="*/ 1180505 h 5549974"/>
              <a:gd name="connsiteX18" fmla="*/ 4505271 w 4536644"/>
              <a:gd name="connsiteY18" fmla="*/ 1210687 h 5549974"/>
              <a:gd name="connsiteX19" fmla="*/ 4514088 w 4536644"/>
              <a:gd name="connsiteY19" fmla="*/ 1263157 h 5549974"/>
              <a:gd name="connsiteX20" fmla="*/ 4516365 w 4536644"/>
              <a:gd name="connsiteY20" fmla="*/ 1313374 h 5549974"/>
              <a:gd name="connsiteX21" fmla="*/ 4515485 w 4536644"/>
              <a:gd name="connsiteY21" fmla="*/ 1347004 h 5549974"/>
              <a:gd name="connsiteX22" fmla="*/ 4505903 w 4536644"/>
              <a:gd name="connsiteY22" fmla="*/ 1391762 h 5549974"/>
              <a:gd name="connsiteX23" fmla="*/ 4509167 w 4536644"/>
              <a:gd name="connsiteY23" fmla="*/ 1395707 h 5549974"/>
              <a:gd name="connsiteX24" fmla="*/ 4512009 w 4536644"/>
              <a:gd name="connsiteY24" fmla="*/ 1408524 h 5549974"/>
              <a:gd name="connsiteX25" fmla="*/ 4497084 w 4536644"/>
              <a:gd name="connsiteY25" fmla="*/ 1469337 h 5549974"/>
              <a:gd name="connsiteX26" fmla="*/ 4486187 w 4536644"/>
              <a:gd name="connsiteY26" fmla="*/ 1543038 h 5549974"/>
              <a:gd name="connsiteX27" fmla="*/ 4481306 w 4536644"/>
              <a:gd name="connsiteY27" fmla="*/ 1553997 h 5549974"/>
              <a:gd name="connsiteX28" fmla="*/ 4466878 w 4536644"/>
              <a:gd name="connsiteY28" fmla="*/ 1626071 h 5549974"/>
              <a:gd name="connsiteX29" fmla="*/ 4463163 w 4536644"/>
              <a:gd name="connsiteY29" fmla="*/ 1664103 h 5549974"/>
              <a:gd name="connsiteX30" fmla="*/ 4466823 w 4536644"/>
              <a:gd name="connsiteY30" fmla="*/ 1668558 h 5549974"/>
              <a:gd name="connsiteX31" fmla="*/ 4465173 w 4536644"/>
              <a:gd name="connsiteY31" fmla="*/ 1679756 h 5549974"/>
              <a:gd name="connsiteX32" fmla="*/ 4465585 w 4536644"/>
              <a:gd name="connsiteY32" fmla="*/ 1682815 h 5549974"/>
              <a:gd name="connsiteX33" fmla="*/ 4467096 w 4536644"/>
              <a:gd name="connsiteY33" fmla="*/ 1700268 h 5549974"/>
              <a:gd name="connsiteX34" fmla="*/ 4455626 w 4536644"/>
              <a:gd name="connsiteY34" fmla="*/ 1735163 h 5549974"/>
              <a:gd name="connsiteX35" fmla="*/ 4453566 w 4536644"/>
              <a:gd name="connsiteY35" fmla="*/ 1735289 h 5549974"/>
              <a:gd name="connsiteX36" fmla="*/ 4445068 w 4536644"/>
              <a:gd name="connsiteY36" fmla="*/ 1887374 h 5549974"/>
              <a:gd name="connsiteX37" fmla="*/ 4453759 w 4536644"/>
              <a:gd name="connsiteY37" fmla="*/ 1911536 h 5549974"/>
              <a:gd name="connsiteX38" fmla="*/ 4456037 w 4536644"/>
              <a:gd name="connsiteY38" fmla="*/ 1961755 h 5549974"/>
              <a:gd name="connsiteX39" fmla="*/ 4445574 w 4536644"/>
              <a:gd name="connsiteY39" fmla="*/ 2040142 h 5549974"/>
              <a:gd name="connsiteX40" fmla="*/ 4448839 w 4536644"/>
              <a:gd name="connsiteY40" fmla="*/ 2044087 h 5549974"/>
              <a:gd name="connsiteX41" fmla="*/ 4451680 w 4536644"/>
              <a:gd name="connsiteY41" fmla="*/ 2056904 h 5549974"/>
              <a:gd name="connsiteX42" fmla="*/ 4436755 w 4536644"/>
              <a:gd name="connsiteY42" fmla="*/ 2117719 h 5549974"/>
              <a:gd name="connsiteX43" fmla="*/ 4429424 w 4536644"/>
              <a:gd name="connsiteY43" fmla="*/ 2167300 h 5549974"/>
              <a:gd name="connsiteX44" fmla="*/ 4373341 w 4536644"/>
              <a:gd name="connsiteY44" fmla="*/ 3223633 h 5549974"/>
              <a:gd name="connsiteX45" fmla="*/ 4360555 w 4536644"/>
              <a:gd name="connsiteY45" fmla="*/ 3477281 h 5549974"/>
              <a:gd name="connsiteX46" fmla="*/ 4349470 w 4536644"/>
              <a:gd name="connsiteY46" fmla="*/ 3639984 h 5549974"/>
              <a:gd name="connsiteX47" fmla="*/ 4258709 w 4536644"/>
              <a:gd name="connsiteY47" fmla="*/ 5278921 h 5549974"/>
              <a:gd name="connsiteX48" fmla="*/ 4264007 w 4536644"/>
              <a:gd name="connsiteY48" fmla="*/ 5315626 h 5549974"/>
              <a:gd name="connsiteX49" fmla="*/ 4267541 w 4536644"/>
              <a:gd name="connsiteY49" fmla="*/ 5350090 h 5549974"/>
              <a:gd name="connsiteX50" fmla="*/ 4270373 w 4536644"/>
              <a:gd name="connsiteY50" fmla="*/ 5450399 h 5549974"/>
              <a:gd name="connsiteX51" fmla="*/ 4251816 w 4536644"/>
              <a:gd name="connsiteY51" fmla="*/ 5484804 h 5549974"/>
              <a:gd name="connsiteX52" fmla="*/ 4247164 w 4536644"/>
              <a:gd name="connsiteY52" fmla="*/ 5487504 h 5549974"/>
              <a:gd name="connsiteX53" fmla="*/ 4243707 w 4536644"/>
              <a:gd name="connsiteY53" fmla="*/ 5549951 h 5549974"/>
              <a:gd name="connsiteX54" fmla="*/ 310344 w 4536644"/>
              <a:gd name="connsiteY54" fmla="*/ 5297261 h 5549974"/>
              <a:gd name="connsiteX55" fmla="*/ 0 w 4536644"/>
              <a:gd name="connsiteY55" fmla="*/ 5280167 h 5549974"/>
              <a:gd name="connsiteX56" fmla="*/ 78736 w 4536644"/>
              <a:gd name="connsiteY56" fmla="*/ 3839310 h 5549974"/>
              <a:gd name="connsiteX57" fmla="*/ 303426 w 4536644"/>
              <a:gd name="connsiteY57" fmla="*/ 0 h 5549974"/>
              <a:gd name="connsiteX0" fmla="*/ 303426 w 4536644"/>
              <a:gd name="connsiteY0" fmla="*/ 0 h 5549974"/>
              <a:gd name="connsiteX1" fmla="*/ 3305612 w 4536644"/>
              <a:gd name="connsiteY1" fmla="*/ 171842 h 5549974"/>
              <a:gd name="connsiteX2" fmla="*/ 4507617 w 4536644"/>
              <a:gd name="connsiteY2" fmla="*/ 247374 h 5549974"/>
              <a:gd name="connsiteX3" fmla="*/ 4535496 w 4536644"/>
              <a:gd name="connsiteY3" fmla="*/ 269179 h 5549974"/>
              <a:gd name="connsiteX4" fmla="*/ 4533722 w 4536644"/>
              <a:gd name="connsiteY4" fmla="*/ 300930 h 5549974"/>
              <a:gd name="connsiteX5" fmla="*/ 4536644 w 4536644"/>
              <a:gd name="connsiteY5" fmla="*/ 302647 h 5549974"/>
              <a:gd name="connsiteX6" fmla="*/ 4522216 w 4536644"/>
              <a:gd name="connsiteY6" fmla="*/ 506828 h 5549974"/>
              <a:gd name="connsiteX7" fmla="*/ 4521566 w 4536644"/>
              <a:gd name="connsiteY7" fmla="*/ 553245 h 5549974"/>
              <a:gd name="connsiteX8" fmla="*/ 4518467 w 4536644"/>
              <a:gd name="connsiteY8" fmla="*/ 581709 h 5549974"/>
              <a:gd name="connsiteX9" fmla="*/ 4517798 w 4536644"/>
              <a:gd name="connsiteY9" fmla="*/ 585890 h 5549974"/>
              <a:gd name="connsiteX10" fmla="*/ 4504861 w 4536644"/>
              <a:gd name="connsiteY10" fmla="*/ 817404 h 5549974"/>
              <a:gd name="connsiteX11" fmla="*/ 4506574 w 4536644"/>
              <a:gd name="connsiteY11" fmla="*/ 822238 h 5549974"/>
              <a:gd name="connsiteX12" fmla="*/ 4496585 w 4536644"/>
              <a:gd name="connsiteY12" fmla="*/ 965485 h 5549974"/>
              <a:gd name="connsiteX13" fmla="*/ 4498662 w 4536644"/>
              <a:gd name="connsiteY13" fmla="*/ 966385 h 5549974"/>
              <a:gd name="connsiteX14" fmla="*/ 4502781 w 4536644"/>
              <a:gd name="connsiteY14" fmla="*/ 1002567 h 5549974"/>
              <a:gd name="connsiteX15" fmla="*/ 4497983 w 4536644"/>
              <a:gd name="connsiteY15" fmla="*/ 1101094 h 5549974"/>
              <a:gd name="connsiteX16" fmla="*/ 4497878 w 4536644"/>
              <a:gd name="connsiteY16" fmla="*/ 1159389 h 5549974"/>
              <a:gd name="connsiteX17" fmla="*/ 4502181 w 4536644"/>
              <a:gd name="connsiteY17" fmla="*/ 1180505 h 5549974"/>
              <a:gd name="connsiteX18" fmla="*/ 4514088 w 4536644"/>
              <a:gd name="connsiteY18" fmla="*/ 1263157 h 5549974"/>
              <a:gd name="connsiteX19" fmla="*/ 4516365 w 4536644"/>
              <a:gd name="connsiteY19" fmla="*/ 1313374 h 5549974"/>
              <a:gd name="connsiteX20" fmla="*/ 4515485 w 4536644"/>
              <a:gd name="connsiteY20" fmla="*/ 1347004 h 5549974"/>
              <a:gd name="connsiteX21" fmla="*/ 4505903 w 4536644"/>
              <a:gd name="connsiteY21" fmla="*/ 1391762 h 5549974"/>
              <a:gd name="connsiteX22" fmla="*/ 4509167 w 4536644"/>
              <a:gd name="connsiteY22" fmla="*/ 1395707 h 5549974"/>
              <a:gd name="connsiteX23" fmla="*/ 4512009 w 4536644"/>
              <a:gd name="connsiteY23" fmla="*/ 1408524 h 5549974"/>
              <a:gd name="connsiteX24" fmla="*/ 4497084 w 4536644"/>
              <a:gd name="connsiteY24" fmla="*/ 1469337 h 5549974"/>
              <a:gd name="connsiteX25" fmla="*/ 4486187 w 4536644"/>
              <a:gd name="connsiteY25" fmla="*/ 1543038 h 5549974"/>
              <a:gd name="connsiteX26" fmla="*/ 4481306 w 4536644"/>
              <a:gd name="connsiteY26" fmla="*/ 1553997 h 5549974"/>
              <a:gd name="connsiteX27" fmla="*/ 4466878 w 4536644"/>
              <a:gd name="connsiteY27" fmla="*/ 1626071 h 5549974"/>
              <a:gd name="connsiteX28" fmla="*/ 4463163 w 4536644"/>
              <a:gd name="connsiteY28" fmla="*/ 1664103 h 5549974"/>
              <a:gd name="connsiteX29" fmla="*/ 4466823 w 4536644"/>
              <a:gd name="connsiteY29" fmla="*/ 1668558 h 5549974"/>
              <a:gd name="connsiteX30" fmla="*/ 4465173 w 4536644"/>
              <a:gd name="connsiteY30" fmla="*/ 1679756 h 5549974"/>
              <a:gd name="connsiteX31" fmla="*/ 4465585 w 4536644"/>
              <a:gd name="connsiteY31" fmla="*/ 1682815 h 5549974"/>
              <a:gd name="connsiteX32" fmla="*/ 4467096 w 4536644"/>
              <a:gd name="connsiteY32" fmla="*/ 1700268 h 5549974"/>
              <a:gd name="connsiteX33" fmla="*/ 4455626 w 4536644"/>
              <a:gd name="connsiteY33" fmla="*/ 1735163 h 5549974"/>
              <a:gd name="connsiteX34" fmla="*/ 4453566 w 4536644"/>
              <a:gd name="connsiteY34" fmla="*/ 1735289 h 5549974"/>
              <a:gd name="connsiteX35" fmla="*/ 4445068 w 4536644"/>
              <a:gd name="connsiteY35" fmla="*/ 1887374 h 5549974"/>
              <a:gd name="connsiteX36" fmla="*/ 4453759 w 4536644"/>
              <a:gd name="connsiteY36" fmla="*/ 1911536 h 5549974"/>
              <a:gd name="connsiteX37" fmla="*/ 4456037 w 4536644"/>
              <a:gd name="connsiteY37" fmla="*/ 1961755 h 5549974"/>
              <a:gd name="connsiteX38" fmla="*/ 4445574 w 4536644"/>
              <a:gd name="connsiteY38" fmla="*/ 2040142 h 5549974"/>
              <a:gd name="connsiteX39" fmla="*/ 4448839 w 4536644"/>
              <a:gd name="connsiteY39" fmla="*/ 2044087 h 5549974"/>
              <a:gd name="connsiteX40" fmla="*/ 4451680 w 4536644"/>
              <a:gd name="connsiteY40" fmla="*/ 2056904 h 5549974"/>
              <a:gd name="connsiteX41" fmla="*/ 4436755 w 4536644"/>
              <a:gd name="connsiteY41" fmla="*/ 2117719 h 5549974"/>
              <a:gd name="connsiteX42" fmla="*/ 4429424 w 4536644"/>
              <a:gd name="connsiteY42" fmla="*/ 2167300 h 5549974"/>
              <a:gd name="connsiteX43" fmla="*/ 4373341 w 4536644"/>
              <a:gd name="connsiteY43" fmla="*/ 3223633 h 5549974"/>
              <a:gd name="connsiteX44" fmla="*/ 4360555 w 4536644"/>
              <a:gd name="connsiteY44" fmla="*/ 3477281 h 5549974"/>
              <a:gd name="connsiteX45" fmla="*/ 4349470 w 4536644"/>
              <a:gd name="connsiteY45" fmla="*/ 3639984 h 5549974"/>
              <a:gd name="connsiteX46" fmla="*/ 4258709 w 4536644"/>
              <a:gd name="connsiteY46" fmla="*/ 5278921 h 5549974"/>
              <a:gd name="connsiteX47" fmla="*/ 4264007 w 4536644"/>
              <a:gd name="connsiteY47" fmla="*/ 5315626 h 5549974"/>
              <a:gd name="connsiteX48" fmla="*/ 4267541 w 4536644"/>
              <a:gd name="connsiteY48" fmla="*/ 5350090 h 5549974"/>
              <a:gd name="connsiteX49" fmla="*/ 4270373 w 4536644"/>
              <a:gd name="connsiteY49" fmla="*/ 5450399 h 5549974"/>
              <a:gd name="connsiteX50" fmla="*/ 4251816 w 4536644"/>
              <a:gd name="connsiteY50" fmla="*/ 5484804 h 5549974"/>
              <a:gd name="connsiteX51" fmla="*/ 4247164 w 4536644"/>
              <a:gd name="connsiteY51" fmla="*/ 5487504 h 5549974"/>
              <a:gd name="connsiteX52" fmla="*/ 4243707 w 4536644"/>
              <a:gd name="connsiteY52" fmla="*/ 5549951 h 5549974"/>
              <a:gd name="connsiteX53" fmla="*/ 310344 w 4536644"/>
              <a:gd name="connsiteY53" fmla="*/ 5297261 h 5549974"/>
              <a:gd name="connsiteX54" fmla="*/ 0 w 4536644"/>
              <a:gd name="connsiteY54" fmla="*/ 5280167 h 5549974"/>
              <a:gd name="connsiteX55" fmla="*/ 78736 w 4536644"/>
              <a:gd name="connsiteY55" fmla="*/ 3839310 h 5549974"/>
              <a:gd name="connsiteX56" fmla="*/ 303426 w 4536644"/>
              <a:gd name="connsiteY56" fmla="*/ 0 h 5549974"/>
              <a:gd name="connsiteX0" fmla="*/ 303426 w 4536644"/>
              <a:gd name="connsiteY0" fmla="*/ 0 h 5549974"/>
              <a:gd name="connsiteX1" fmla="*/ 3305612 w 4536644"/>
              <a:gd name="connsiteY1" fmla="*/ 171842 h 5549974"/>
              <a:gd name="connsiteX2" fmla="*/ 4507617 w 4536644"/>
              <a:gd name="connsiteY2" fmla="*/ 247374 h 5549974"/>
              <a:gd name="connsiteX3" fmla="*/ 4535496 w 4536644"/>
              <a:gd name="connsiteY3" fmla="*/ 269179 h 5549974"/>
              <a:gd name="connsiteX4" fmla="*/ 4533722 w 4536644"/>
              <a:gd name="connsiteY4" fmla="*/ 300930 h 5549974"/>
              <a:gd name="connsiteX5" fmla="*/ 4536644 w 4536644"/>
              <a:gd name="connsiteY5" fmla="*/ 302647 h 5549974"/>
              <a:gd name="connsiteX6" fmla="*/ 4522216 w 4536644"/>
              <a:gd name="connsiteY6" fmla="*/ 506828 h 5549974"/>
              <a:gd name="connsiteX7" fmla="*/ 4521566 w 4536644"/>
              <a:gd name="connsiteY7" fmla="*/ 553245 h 5549974"/>
              <a:gd name="connsiteX8" fmla="*/ 4518467 w 4536644"/>
              <a:gd name="connsiteY8" fmla="*/ 581709 h 5549974"/>
              <a:gd name="connsiteX9" fmla="*/ 4517798 w 4536644"/>
              <a:gd name="connsiteY9" fmla="*/ 585890 h 5549974"/>
              <a:gd name="connsiteX10" fmla="*/ 4504861 w 4536644"/>
              <a:gd name="connsiteY10" fmla="*/ 817404 h 5549974"/>
              <a:gd name="connsiteX11" fmla="*/ 4506574 w 4536644"/>
              <a:gd name="connsiteY11" fmla="*/ 822238 h 5549974"/>
              <a:gd name="connsiteX12" fmla="*/ 4496585 w 4536644"/>
              <a:gd name="connsiteY12" fmla="*/ 965485 h 5549974"/>
              <a:gd name="connsiteX13" fmla="*/ 4498662 w 4536644"/>
              <a:gd name="connsiteY13" fmla="*/ 966385 h 5549974"/>
              <a:gd name="connsiteX14" fmla="*/ 4502781 w 4536644"/>
              <a:gd name="connsiteY14" fmla="*/ 1002567 h 5549974"/>
              <a:gd name="connsiteX15" fmla="*/ 4497983 w 4536644"/>
              <a:gd name="connsiteY15" fmla="*/ 1101094 h 5549974"/>
              <a:gd name="connsiteX16" fmla="*/ 4497878 w 4536644"/>
              <a:gd name="connsiteY16" fmla="*/ 1159389 h 5549974"/>
              <a:gd name="connsiteX17" fmla="*/ 4502181 w 4536644"/>
              <a:gd name="connsiteY17" fmla="*/ 1180505 h 5549974"/>
              <a:gd name="connsiteX18" fmla="*/ 4514088 w 4536644"/>
              <a:gd name="connsiteY18" fmla="*/ 1263157 h 5549974"/>
              <a:gd name="connsiteX19" fmla="*/ 4516365 w 4536644"/>
              <a:gd name="connsiteY19" fmla="*/ 1313374 h 5549974"/>
              <a:gd name="connsiteX20" fmla="*/ 4515485 w 4536644"/>
              <a:gd name="connsiteY20" fmla="*/ 1347004 h 5549974"/>
              <a:gd name="connsiteX21" fmla="*/ 4505903 w 4536644"/>
              <a:gd name="connsiteY21" fmla="*/ 1391762 h 5549974"/>
              <a:gd name="connsiteX22" fmla="*/ 4509167 w 4536644"/>
              <a:gd name="connsiteY22" fmla="*/ 1395707 h 5549974"/>
              <a:gd name="connsiteX23" fmla="*/ 4512009 w 4536644"/>
              <a:gd name="connsiteY23" fmla="*/ 1408524 h 5549974"/>
              <a:gd name="connsiteX24" fmla="*/ 4497084 w 4536644"/>
              <a:gd name="connsiteY24" fmla="*/ 1469337 h 5549974"/>
              <a:gd name="connsiteX25" fmla="*/ 4486187 w 4536644"/>
              <a:gd name="connsiteY25" fmla="*/ 1543038 h 5549974"/>
              <a:gd name="connsiteX26" fmla="*/ 4481306 w 4536644"/>
              <a:gd name="connsiteY26" fmla="*/ 1553997 h 5549974"/>
              <a:gd name="connsiteX27" fmla="*/ 4466878 w 4536644"/>
              <a:gd name="connsiteY27" fmla="*/ 1626071 h 5549974"/>
              <a:gd name="connsiteX28" fmla="*/ 4463163 w 4536644"/>
              <a:gd name="connsiteY28" fmla="*/ 1664103 h 5549974"/>
              <a:gd name="connsiteX29" fmla="*/ 4466823 w 4536644"/>
              <a:gd name="connsiteY29" fmla="*/ 1668558 h 5549974"/>
              <a:gd name="connsiteX30" fmla="*/ 4465173 w 4536644"/>
              <a:gd name="connsiteY30" fmla="*/ 1679756 h 5549974"/>
              <a:gd name="connsiteX31" fmla="*/ 4467096 w 4536644"/>
              <a:gd name="connsiteY31" fmla="*/ 1700268 h 5549974"/>
              <a:gd name="connsiteX32" fmla="*/ 4455626 w 4536644"/>
              <a:gd name="connsiteY32" fmla="*/ 1735163 h 5549974"/>
              <a:gd name="connsiteX33" fmla="*/ 4453566 w 4536644"/>
              <a:gd name="connsiteY33" fmla="*/ 1735289 h 5549974"/>
              <a:gd name="connsiteX34" fmla="*/ 4445068 w 4536644"/>
              <a:gd name="connsiteY34" fmla="*/ 1887374 h 5549974"/>
              <a:gd name="connsiteX35" fmla="*/ 4453759 w 4536644"/>
              <a:gd name="connsiteY35" fmla="*/ 1911536 h 5549974"/>
              <a:gd name="connsiteX36" fmla="*/ 4456037 w 4536644"/>
              <a:gd name="connsiteY36" fmla="*/ 1961755 h 5549974"/>
              <a:gd name="connsiteX37" fmla="*/ 4445574 w 4536644"/>
              <a:gd name="connsiteY37" fmla="*/ 2040142 h 5549974"/>
              <a:gd name="connsiteX38" fmla="*/ 4448839 w 4536644"/>
              <a:gd name="connsiteY38" fmla="*/ 2044087 h 5549974"/>
              <a:gd name="connsiteX39" fmla="*/ 4451680 w 4536644"/>
              <a:gd name="connsiteY39" fmla="*/ 2056904 h 5549974"/>
              <a:gd name="connsiteX40" fmla="*/ 4436755 w 4536644"/>
              <a:gd name="connsiteY40" fmla="*/ 2117719 h 5549974"/>
              <a:gd name="connsiteX41" fmla="*/ 4429424 w 4536644"/>
              <a:gd name="connsiteY41" fmla="*/ 2167300 h 5549974"/>
              <a:gd name="connsiteX42" fmla="*/ 4373341 w 4536644"/>
              <a:gd name="connsiteY42" fmla="*/ 3223633 h 5549974"/>
              <a:gd name="connsiteX43" fmla="*/ 4360555 w 4536644"/>
              <a:gd name="connsiteY43" fmla="*/ 3477281 h 5549974"/>
              <a:gd name="connsiteX44" fmla="*/ 4349470 w 4536644"/>
              <a:gd name="connsiteY44" fmla="*/ 3639984 h 5549974"/>
              <a:gd name="connsiteX45" fmla="*/ 4258709 w 4536644"/>
              <a:gd name="connsiteY45" fmla="*/ 5278921 h 5549974"/>
              <a:gd name="connsiteX46" fmla="*/ 4264007 w 4536644"/>
              <a:gd name="connsiteY46" fmla="*/ 5315626 h 5549974"/>
              <a:gd name="connsiteX47" fmla="*/ 4267541 w 4536644"/>
              <a:gd name="connsiteY47" fmla="*/ 5350090 h 5549974"/>
              <a:gd name="connsiteX48" fmla="*/ 4270373 w 4536644"/>
              <a:gd name="connsiteY48" fmla="*/ 5450399 h 5549974"/>
              <a:gd name="connsiteX49" fmla="*/ 4251816 w 4536644"/>
              <a:gd name="connsiteY49" fmla="*/ 5484804 h 5549974"/>
              <a:gd name="connsiteX50" fmla="*/ 4247164 w 4536644"/>
              <a:gd name="connsiteY50" fmla="*/ 5487504 h 5549974"/>
              <a:gd name="connsiteX51" fmla="*/ 4243707 w 4536644"/>
              <a:gd name="connsiteY51" fmla="*/ 5549951 h 5549974"/>
              <a:gd name="connsiteX52" fmla="*/ 310344 w 4536644"/>
              <a:gd name="connsiteY52" fmla="*/ 5297261 h 5549974"/>
              <a:gd name="connsiteX53" fmla="*/ 0 w 4536644"/>
              <a:gd name="connsiteY53" fmla="*/ 5280167 h 5549974"/>
              <a:gd name="connsiteX54" fmla="*/ 78736 w 4536644"/>
              <a:gd name="connsiteY54" fmla="*/ 3839310 h 5549974"/>
              <a:gd name="connsiteX55" fmla="*/ 303426 w 4536644"/>
              <a:gd name="connsiteY55" fmla="*/ 0 h 5549974"/>
              <a:gd name="connsiteX0" fmla="*/ 303426 w 4536644"/>
              <a:gd name="connsiteY0" fmla="*/ 0 h 5549974"/>
              <a:gd name="connsiteX1" fmla="*/ 3305612 w 4536644"/>
              <a:gd name="connsiteY1" fmla="*/ 171842 h 5549974"/>
              <a:gd name="connsiteX2" fmla="*/ 4507617 w 4536644"/>
              <a:gd name="connsiteY2" fmla="*/ 247374 h 5549974"/>
              <a:gd name="connsiteX3" fmla="*/ 4535496 w 4536644"/>
              <a:gd name="connsiteY3" fmla="*/ 269179 h 5549974"/>
              <a:gd name="connsiteX4" fmla="*/ 4533722 w 4536644"/>
              <a:gd name="connsiteY4" fmla="*/ 300930 h 5549974"/>
              <a:gd name="connsiteX5" fmla="*/ 4536644 w 4536644"/>
              <a:gd name="connsiteY5" fmla="*/ 302647 h 5549974"/>
              <a:gd name="connsiteX6" fmla="*/ 4522216 w 4536644"/>
              <a:gd name="connsiteY6" fmla="*/ 506828 h 5549974"/>
              <a:gd name="connsiteX7" fmla="*/ 4521566 w 4536644"/>
              <a:gd name="connsiteY7" fmla="*/ 553245 h 5549974"/>
              <a:gd name="connsiteX8" fmla="*/ 4518467 w 4536644"/>
              <a:gd name="connsiteY8" fmla="*/ 581709 h 5549974"/>
              <a:gd name="connsiteX9" fmla="*/ 4517798 w 4536644"/>
              <a:gd name="connsiteY9" fmla="*/ 585890 h 5549974"/>
              <a:gd name="connsiteX10" fmla="*/ 4504861 w 4536644"/>
              <a:gd name="connsiteY10" fmla="*/ 817404 h 5549974"/>
              <a:gd name="connsiteX11" fmla="*/ 4506574 w 4536644"/>
              <a:gd name="connsiteY11" fmla="*/ 822238 h 5549974"/>
              <a:gd name="connsiteX12" fmla="*/ 4496585 w 4536644"/>
              <a:gd name="connsiteY12" fmla="*/ 965485 h 5549974"/>
              <a:gd name="connsiteX13" fmla="*/ 4498662 w 4536644"/>
              <a:gd name="connsiteY13" fmla="*/ 966385 h 5549974"/>
              <a:gd name="connsiteX14" fmla="*/ 4502781 w 4536644"/>
              <a:gd name="connsiteY14" fmla="*/ 1002567 h 5549974"/>
              <a:gd name="connsiteX15" fmla="*/ 4497983 w 4536644"/>
              <a:gd name="connsiteY15" fmla="*/ 1101094 h 5549974"/>
              <a:gd name="connsiteX16" fmla="*/ 4497878 w 4536644"/>
              <a:gd name="connsiteY16" fmla="*/ 1159389 h 5549974"/>
              <a:gd name="connsiteX17" fmla="*/ 4502181 w 4536644"/>
              <a:gd name="connsiteY17" fmla="*/ 1180505 h 5549974"/>
              <a:gd name="connsiteX18" fmla="*/ 4514088 w 4536644"/>
              <a:gd name="connsiteY18" fmla="*/ 1263157 h 5549974"/>
              <a:gd name="connsiteX19" fmla="*/ 4516365 w 4536644"/>
              <a:gd name="connsiteY19" fmla="*/ 1313374 h 5549974"/>
              <a:gd name="connsiteX20" fmla="*/ 4515485 w 4536644"/>
              <a:gd name="connsiteY20" fmla="*/ 1347004 h 5549974"/>
              <a:gd name="connsiteX21" fmla="*/ 4505903 w 4536644"/>
              <a:gd name="connsiteY21" fmla="*/ 1391762 h 5549974"/>
              <a:gd name="connsiteX22" fmla="*/ 4509167 w 4536644"/>
              <a:gd name="connsiteY22" fmla="*/ 1395707 h 5549974"/>
              <a:gd name="connsiteX23" fmla="*/ 4512009 w 4536644"/>
              <a:gd name="connsiteY23" fmla="*/ 1408524 h 5549974"/>
              <a:gd name="connsiteX24" fmla="*/ 4497084 w 4536644"/>
              <a:gd name="connsiteY24" fmla="*/ 1469337 h 5549974"/>
              <a:gd name="connsiteX25" fmla="*/ 4486187 w 4536644"/>
              <a:gd name="connsiteY25" fmla="*/ 1543038 h 5549974"/>
              <a:gd name="connsiteX26" fmla="*/ 4481306 w 4536644"/>
              <a:gd name="connsiteY26" fmla="*/ 1553997 h 5549974"/>
              <a:gd name="connsiteX27" fmla="*/ 4466878 w 4536644"/>
              <a:gd name="connsiteY27" fmla="*/ 1626071 h 5549974"/>
              <a:gd name="connsiteX28" fmla="*/ 4463163 w 4536644"/>
              <a:gd name="connsiteY28" fmla="*/ 1664103 h 5549974"/>
              <a:gd name="connsiteX29" fmla="*/ 4466823 w 4536644"/>
              <a:gd name="connsiteY29" fmla="*/ 1668558 h 5549974"/>
              <a:gd name="connsiteX30" fmla="*/ 4467096 w 4536644"/>
              <a:gd name="connsiteY30" fmla="*/ 1700268 h 5549974"/>
              <a:gd name="connsiteX31" fmla="*/ 4455626 w 4536644"/>
              <a:gd name="connsiteY31" fmla="*/ 1735163 h 5549974"/>
              <a:gd name="connsiteX32" fmla="*/ 4453566 w 4536644"/>
              <a:gd name="connsiteY32" fmla="*/ 1735289 h 5549974"/>
              <a:gd name="connsiteX33" fmla="*/ 4445068 w 4536644"/>
              <a:gd name="connsiteY33" fmla="*/ 1887374 h 5549974"/>
              <a:gd name="connsiteX34" fmla="*/ 4453759 w 4536644"/>
              <a:gd name="connsiteY34" fmla="*/ 1911536 h 5549974"/>
              <a:gd name="connsiteX35" fmla="*/ 4456037 w 4536644"/>
              <a:gd name="connsiteY35" fmla="*/ 1961755 h 5549974"/>
              <a:gd name="connsiteX36" fmla="*/ 4445574 w 4536644"/>
              <a:gd name="connsiteY36" fmla="*/ 2040142 h 5549974"/>
              <a:gd name="connsiteX37" fmla="*/ 4448839 w 4536644"/>
              <a:gd name="connsiteY37" fmla="*/ 2044087 h 5549974"/>
              <a:gd name="connsiteX38" fmla="*/ 4451680 w 4536644"/>
              <a:gd name="connsiteY38" fmla="*/ 2056904 h 5549974"/>
              <a:gd name="connsiteX39" fmla="*/ 4436755 w 4536644"/>
              <a:gd name="connsiteY39" fmla="*/ 2117719 h 5549974"/>
              <a:gd name="connsiteX40" fmla="*/ 4429424 w 4536644"/>
              <a:gd name="connsiteY40" fmla="*/ 2167300 h 5549974"/>
              <a:gd name="connsiteX41" fmla="*/ 4373341 w 4536644"/>
              <a:gd name="connsiteY41" fmla="*/ 3223633 h 5549974"/>
              <a:gd name="connsiteX42" fmla="*/ 4360555 w 4536644"/>
              <a:gd name="connsiteY42" fmla="*/ 3477281 h 5549974"/>
              <a:gd name="connsiteX43" fmla="*/ 4349470 w 4536644"/>
              <a:gd name="connsiteY43" fmla="*/ 3639984 h 5549974"/>
              <a:gd name="connsiteX44" fmla="*/ 4258709 w 4536644"/>
              <a:gd name="connsiteY44" fmla="*/ 5278921 h 5549974"/>
              <a:gd name="connsiteX45" fmla="*/ 4264007 w 4536644"/>
              <a:gd name="connsiteY45" fmla="*/ 5315626 h 5549974"/>
              <a:gd name="connsiteX46" fmla="*/ 4267541 w 4536644"/>
              <a:gd name="connsiteY46" fmla="*/ 5350090 h 5549974"/>
              <a:gd name="connsiteX47" fmla="*/ 4270373 w 4536644"/>
              <a:gd name="connsiteY47" fmla="*/ 5450399 h 5549974"/>
              <a:gd name="connsiteX48" fmla="*/ 4251816 w 4536644"/>
              <a:gd name="connsiteY48" fmla="*/ 5484804 h 5549974"/>
              <a:gd name="connsiteX49" fmla="*/ 4247164 w 4536644"/>
              <a:gd name="connsiteY49" fmla="*/ 5487504 h 5549974"/>
              <a:gd name="connsiteX50" fmla="*/ 4243707 w 4536644"/>
              <a:gd name="connsiteY50" fmla="*/ 5549951 h 5549974"/>
              <a:gd name="connsiteX51" fmla="*/ 310344 w 4536644"/>
              <a:gd name="connsiteY51" fmla="*/ 5297261 h 5549974"/>
              <a:gd name="connsiteX52" fmla="*/ 0 w 4536644"/>
              <a:gd name="connsiteY52" fmla="*/ 5280167 h 5549974"/>
              <a:gd name="connsiteX53" fmla="*/ 78736 w 4536644"/>
              <a:gd name="connsiteY53" fmla="*/ 3839310 h 5549974"/>
              <a:gd name="connsiteX54" fmla="*/ 303426 w 4536644"/>
              <a:gd name="connsiteY54" fmla="*/ 0 h 5549974"/>
              <a:gd name="connsiteX0" fmla="*/ 303426 w 4536644"/>
              <a:gd name="connsiteY0" fmla="*/ 0 h 5549974"/>
              <a:gd name="connsiteX1" fmla="*/ 3305612 w 4536644"/>
              <a:gd name="connsiteY1" fmla="*/ 171842 h 5549974"/>
              <a:gd name="connsiteX2" fmla="*/ 4507617 w 4536644"/>
              <a:gd name="connsiteY2" fmla="*/ 247374 h 5549974"/>
              <a:gd name="connsiteX3" fmla="*/ 4535496 w 4536644"/>
              <a:gd name="connsiteY3" fmla="*/ 269179 h 5549974"/>
              <a:gd name="connsiteX4" fmla="*/ 4533722 w 4536644"/>
              <a:gd name="connsiteY4" fmla="*/ 300930 h 5549974"/>
              <a:gd name="connsiteX5" fmla="*/ 4536644 w 4536644"/>
              <a:gd name="connsiteY5" fmla="*/ 302647 h 5549974"/>
              <a:gd name="connsiteX6" fmla="*/ 4522216 w 4536644"/>
              <a:gd name="connsiteY6" fmla="*/ 506828 h 5549974"/>
              <a:gd name="connsiteX7" fmla="*/ 4521566 w 4536644"/>
              <a:gd name="connsiteY7" fmla="*/ 553245 h 5549974"/>
              <a:gd name="connsiteX8" fmla="*/ 4518467 w 4536644"/>
              <a:gd name="connsiteY8" fmla="*/ 581709 h 5549974"/>
              <a:gd name="connsiteX9" fmla="*/ 4517798 w 4536644"/>
              <a:gd name="connsiteY9" fmla="*/ 585890 h 5549974"/>
              <a:gd name="connsiteX10" fmla="*/ 4504861 w 4536644"/>
              <a:gd name="connsiteY10" fmla="*/ 817404 h 5549974"/>
              <a:gd name="connsiteX11" fmla="*/ 4506574 w 4536644"/>
              <a:gd name="connsiteY11" fmla="*/ 822238 h 5549974"/>
              <a:gd name="connsiteX12" fmla="*/ 4496585 w 4536644"/>
              <a:gd name="connsiteY12" fmla="*/ 965485 h 5549974"/>
              <a:gd name="connsiteX13" fmla="*/ 4498662 w 4536644"/>
              <a:gd name="connsiteY13" fmla="*/ 966385 h 5549974"/>
              <a:gd name="connsiteX14" fmla="*/ 4502781 w 4536644"/>
              <a:gd name="connsiteY14" fmla="*/ 1002567 h 5549974"/>
              <a:gd name="connsiteX15" fmla="*/ 4497983 w 4536644"/>
              <a:gd name="connsiteY15" fmla="*/ 1101094 h 5549974"/>
              <a:gd name="connsiteX16" fmla="*/ 4497878 w 4536644"/>
              <a:gd name="connsiteY16" fmla="*/ 1159389 h 5549974"/>
              <a:gd name="connsiteX17" fmla="*/ 4502181 w 4536644"/>
              <a:gd name="connsiteY17" fmla="*/ 1180505 h 5549974"/>
              <a:gd name="connsiteX18" fmla="*/ 4514088 w 4536644"/>
              <a:gd name="connsiteY18" fmla="*/ 1263157 h 5549974"/>
              <a:gd name="connsiteX19" fmla="*/ 4516365 w 4536644"/>
              <a:gd name="connsiteY19" fmla="*/ 1313374 h 5549974"/>
              <a:gd name="connsiteX20" fmla="*/ 4515485 w 4536644"/>
              <a:gd name="connsiteY20" fmla="*/ 1347004 h 5549974"/>
              <a:gd name="connsiteX21" fmla="*/ 4505903 w 4536644"/>
              <a:gd name="connsiteY21" fmla="*/ 1391762 h 5549974"/>
              <a:gd name="connsiteX22" fmla="*/ 4509167 w 4536644"/>
              <a:gd name="connsiteY22" fmla="*/ 1395707 h 5549974"/>
              <a:gd name="connsiteX23" fmla="*/ 4512009 w 4536644"/>
              <a:gd name="connsiteY23" fmla="*/ 1408524 h 5549974"/>
              <a:gd name="connsiteX24" fmla="*/ 4497084 w 4536644"/>
              <a:gd name="connsiteY24" fmla="*/ 1469337 h 5549974"/>
              <a:gd name="connsiteX25" fmla="*/ 4486187 w 4536644"/>
              <a:gd name="connsiteY25" fmla="*/ 1543038 h 5549974"/>
              <a:gd name="connsiteX26" fmla="*/ 4481306 w 4536644"/>
              <a:gd name="connsiteY26" fmla="*/ 1553997 h 5549974"/>
              <a:gd name="connsiteX27" fmla="*/ 4466878 w 4536644"/>
              <a:gd name="connsiteY27" fmla="*/ 1626071 h 5549974"/>
              <a:gd name="connsiteX28" fmla="*/ 4463163 w 4536644"/>
              <a:gd name="connsiteY28" fmla="*/ 1664103 h 5549974"/>
              <a:gd name="connsiteX29" fmla="*/ 4467096 w 4536644"/>
              <a:gd name="connsiteY29" fmla="*/ 1700268 h 5549974"/>
              <a:gd name="connsiteX30" fmla="*/ 4455626 w 4536644"/>
              <a:gd name="connsiteY30" fmla="*/ 1735163 h 5549974"/>
              <a:gd name="connsiteX31" fmla="*/ 4453566 w 4536644"/>
              <a:gd name="connsiteY31" fmla="*/ 1735289 h 5549974"/>
              <a:gd name="connsiteX32" fmla="*/ 4445068 w 4536644"/>
              <a:gd name="connsiteY32" fmla="*/ 1887374 h 5549974"/>
              <a:gd name="connsiteX33" fmla="*/ 4453759 w 4536644"/>
              <a:gd name="connsiteY33" fmla="*/ 1911536 h 5549974"/>
              <a:gd name="connsiteX34" fmla="*/ 4456037 w 4536644"/>
              <a:gd name="connsiteY34" fmla="*/ 1961755 h 5549974"/>
              <a:gd name="connsiteX35" fmla="*/ 4445574 w 4536644"/>
              <a:gd name="connsiteY35" fmla="*/ 2040142 h 5549974"/>
              <a:gd name="connsiteX36" fmla="*/ 4448839 w 4536644"/>
              <a:gd name="connsiteY36" fmla="*/ 2044087 h 5549974"/>
              <a:gd name="connsiteX37" fmla="*/ 4451680 w 4536644"/>
              <a:gd name="connsiteY37" fmla="*/ 2056904 h 5549974"/>
              <a:gd name="connsiteX38" fmla="*/ 4436755 w 4536644"/>
              <a:gd name="connsiteY38" fmla="*/ 2117719 h 5549974"/>
              <a:gd name="connsiteX39" fmla="*/ 4429424 w 4536644"/>
              <a:gd name="connsiteY39" fmla="*/ 2167300 h 5549974"/>
              <a:gd name="connsiteX40" fmla="*/ 4373341 w 4536644"/>
              <a:gd name="connsiteY40" fmla="*/ 3223633 h 5549974"/>
              <a:gd name="connsiteX41" fmla="*/ 4360555 w 4536644"/>
              <a:gd name="connsiteY41" fmla="*/ 3477281 h 5549974"/>
              <a:gd name="connsiteX42" fmla="*/ 4349470 w 4536644"/>
              <a:gd name="connsiteY42" fmla="*/ 3639984 h 5549974"/>
              <a:gd name="connsiteX43" fmla="*/ 4258709 w 4536644"/>
              <a:gd name="connsiteY43" fmla="*/ 5278921 h 5549974"/>
              <a:gd name="connsiteX44" fmla="*/ 4264007 w 4536644"/>
              <a:gd name="connsiteY44" fmla="*/ 5315626 h 5549974"/>
              <a:gd name="connsiteX45" fmla="*/ 4267541 w 4536644"/>
              <a:gd name="connsiteY45" fmla="*/ 5350090 h 5549974"/>
              <a:gd name="connsiteX46" fmla="*/ 4270373 w 4536644"/>
              <a:gd name="connsiteY46" fmla="*/ 5450399 h 5549974"/>
              <a:gd name="connsiteX47" fmla="*/ 4251816 w 4536644"/>
              <a:gd name="connsiteY47" fmla="*/ 5484804 h 5549974"/>
              <a:gd name="connsiteX48" fmla="*/ 4247164 w 4536644"/>
              <a:gd name="connsiteY48" fmla="*/ 5487504 h 5549974"/>
              <a:gd name="connsiteX49" fmla="*/ 4243707 w 4536644"/>
              <a:gd name="connsiteY49" fmla="*/ 5549951 h 5549974"/>
              <a:gd name="connsiteX50" fmla="*/ 310344 w 4536644"/>
              <a:gd name="connsiteY50" fmla="*/ 5297261 h 5549974"/>
              <a:gd name="connsiteX51" fmla="*/ 0 w 4536644"/>
              <a:gd name="connsiteY51" fmla="*/ 5280167 h 5549974"/>
              <a:gd name="connsiteX52" fmla="*/ 78736 w 4536644"/>
              <a:gd name="connsiteY52" fmla="*/ 3839310 h 5549974"/>
              <a:gd name="connsiteX53" fmla="*/ 303426 w 4536644"/>
              <a:gd name="connsiteY53" fmla="*/ 0 h 5549974"/>
              <a:gd name="connsiteX0" fmla="*/ 303426 w 4536644"/>
              <a:gd name="connsiteY0" fmla="*/ 0 h 5549974"/>
              <a:gd name="connsiteX1" fmla="*/ 3305612 w 4536644"/>
              <a:gd name="connsiteY1" fmla="*/ 171842 h 5549974"/>
              <a:gd name="connsiteX2" fmla="*/ 4507617 w 4536644"/>
              <a:gd name="connsiteY2" fmla="*/ 247374 h 5549974"/>
              <a:gd name="connsiteX3" fmla="*/ 4535496 w 4536644"/>
              <a:gd name="connsiteY3" fmla="*/ 269179 h 5549974"/>
              <a:gd name="connsiteX4" fmla="*/ 4533722 w 4536644"/>
              <a:gd name="connsiteY4" fmla="*/ 300930 h 5549974"/>
              <a:gd name="connsiteX5" fmla="*/ 4536644 w 4536644"/>
              <a:gd name="connsiteY5" fmla="*/ 302647 h 5549974"/>
              <a:gd name="connsiteX6" fmla="*/ 4522216 w 4536644"/>
              <a:gd name="connsiteY6" fmla="*/ 506828 h 5549974"/>
              <a:gd name="connsiteX7" fmla="*/ 4521566 w 4536644"/>
              <a:gd name="connsiteY7" fmla="*/ 553245 h 5549974"/>
              <a:gd name="connsiteX8" fmla="*/ 4518467 w 4536644"/>
              <a:gd name="connsiteY8" fmla="*/ 581709 h 5549974"/>
              <a:gd name="connsiteX9" fmla="*/ 4517798 w 4536644"/>
              <a:gd name="connsiteY9" fmla="*/ 585890 h 5549974"/>
              <a:gd name="connsiteX10" fmla="*/ 4504861 w 4536644"/>
              <a:gd name="connsiteY10" fmla="*/ 817404 h 5549974"/>
              <a:gd name="connsiteX11" fmla="*/ 4506574 w 4536644"/>
              <a:gd name="connsiteY11" fmla="*/ 822238 h 5549974"/>
              <a:gd name="connsiteX12" fmla="*/ 4496585 w 4536644"/>
              <a:gd name="connsiteY12" fmla="*/ 965485 h 5549974"/>
              <a:gd name="connsiteX13" fmla="*/ 4498662 w 4536644"/>
              <a:gd name="connsiteY13" fmla="*/ 966385 h 5549974"/>
              <a:gd name="connsiteX14" fmla="*/ 4502781 w 4536644"/>
              <a:gd name="connsiteY14" fmla="*/ 1002567 h 5549974"/>
              <a:gd name="connsiteX15" fmla="*/ 4497983 w 4536644"/>
              <a:gd name="connsiteY15" fmla="*/ 1101094 h 5549974"/>
              <a:gd name="connsiteX16" fmla="*/ 4497878 w 4536644"/>
              <a:gd name="connsiteY16" fmla="*/ 1159389 h 5549974"/>
              <a:gd name="connsiteX17" fmla="*/ 4502181 w 4536644"/>
              <a:gd name="connsiteY17" fmla="*/ 1180505 h 5549974"/>
              <a:gd name="connsiteX18" fmla="*/ 4514088 w 4536644"/>
              <a:gd name="connsiteY18" fmla="*/ 1263157 h 5549974"/>
              <a:gd name="connsiteX19" fmla="*/ 4516365 w 4536644"/>
              <a:gd name="connsiteY19" fmla="*/ 1313374 h 5549974"/>
              <a:gd name="connsiteX20" fmla="*/ 4515485 w 4536644"/>
              <a:gd name="connsiteY20" fmla="*/ 1347004 h 5549974"/>
              <a:gd name="connsiteX21" fmla="*/ 4505903 w 4536644"/>
              <a:gd name="connsiteY21" fmla="*/ 1391762 h 5549974"/>
              <a:gd name="connsiteX22" fmla="*/ 4509167 w 4536644"/>
              <a:gd name="connsiteY22" fmla="*/ 1395707 h 5549974"/>
              <a:gd name="connsiteX23" fmla="*/ 4512009 w 4536644"/>
              <a:gd name="connsiteY23" fmla="*/ 1408524 h 5549974"/>
              <a:gd name="connsiteX24" fmla="*/ 4497084 w 4536644"/>
              <a:gd name="connsiteY24" fmla="*/ 1469337 h 5549974"/>
              <a:gd name="connsiteX25" fmla="*/ 4486187 w 4536644"/>
              <a:gd name="connsiteY25" fmla="*/ 1543038 h 5549974"/>
              <a:gd name="connsiteX26" fmla="*/ 4481306 w 4536644"/>
              <a:gd name="connsiteY26" fmla="*/ 1553997 h 5549974"/>
              <a:gd name="connsiteX27" fmla="*/ 4466878 w 4536644"/>
              <a:gd name="connsiteY27" fmla="*/ 1626071 h 5549974"/>
              <a:gd name="connsiteX28" fmla="*/ 4467096 w 4536644"/>
              <a:gd name="connsiteY28" fmla="*/ 1700268 h 5549974"/>
              <a:gd name="connsiteX29" fmla="*/ 4455626 w 4536644"/>
              <a:gd name="connsiteY29" fmla="*/ 1735163 h 5549974"/>
              <a:gd name="connsiteX30" fmla="*/ 4453566 w 4536644"/>
              <a:gd name="connsiteY30" fmla="*/ 1735289 h 5549974"/>
              <a:gd name="connsiteX31" fmla="*/ 4445068 w 4536644"/>
              <a:gd name="connsiteY31" fmla="*/ 1887374 h 5549974"/>
              <a:gd name="connsiteX32" fmla="*/ 4453759 w 4536644"/>
              <a:gd name="connsiteY32" fmla="*/ 1911536 h 5549974"/>
              <a:gd name="connsiteX33" fmla="*/ 4456037 w 4536644"/>
              <a:gd name="connsiteY33" fmla="*/ 1961755 h 5549974"/>
              <a:gd name="connsiteX34" fmla="*/ 4445574 w 4536644"/>
              <a:gd name="connsiteY34" fmla="*/ 2040142 h 5549974"/>
              <a:gd name="connsiteX35" fmla="*/ 4448839 w 4536644"/>
              <a:gd name="connsiteY35" fmla="*/ 2044087 h 5549974"/>
              <a:gd name="connsiteX36" fmla="*/ 4451680 w 4536644"/>
              <a:gd name="connsiteY36" fmla="*/ 2056904 h 5549974"/>
              <a:gd name="connsiteX37" fmla="*/ 4436755 w 4536644"/>
              <a:gd name="connsiteY37" fmla="*/ 2117719 h 5549974"/>
              <a:gd name="connsiteX38" fmla="*/ 4429424 w 4536644"/>
              <a:gd name="connsiteY38" fmla="*/ 2167300 h 5549974"/>
              <a:gd name="connsiteX39" fmla="*/ 4373341 w 4536644"/>
              <a:gd name="connsiteY39" fmla="*/ 3223633 h 5549974"/>
              <a:gd name="connsiteX40" fmla="*/ 4360555 w 4536644"/>
              <a:gd name="connsiteY40" fmla="*/ 3477281 h 5549974"/>
              <a:gd name="connsiteX41" fmla="*/ 4349470 w 4536644"/>
              <a:gd name="connsiteY41" fmla="*/ 3639984 h 5549974"/>
              <a:gd name="connsiteX42" fmla="*/ 4258709 w 4536644"/>
              <a:gd name="connsiteY42" fmla="*/ 5278921 h 5549974"/>
              <a:gd name="connsiteX43" fmla="*/ 4264007 w 4536644"/>
              <a:gd name="connsiteY43" fmla="*/ 5315626 h 5549974"/>
              <a:gd name="connsiteX44" fmla="*/ 4267541 w 4536644"/>
              <a:gd name="connsiteY44" fmla="*/ 5350090 h 5549974"/>
              <a:gd name="connsiteX45" fmla="*/ 4270373 w 4536644"/>
              <a:gd name="connsiteY45" fmla="*/ 5450399 h 5549974"/>
              <a:gd name="connsiteX46" fmla="*/ 4251816 w 4536644"/>
              <a:gd name="connsiteY46" fmla="*/ 5484804 h 5549974"/>
              <a:gd name="connsiteX47" fmla="*/ 4247164 w 4536644"/>
              <a:gd name="connsiteY47" fmla="*/ 5487504 h 5549974"/>
              <a:gd name="connsiteX48" fmla="*/ 4243707 w 4536644"/>
              <a:gd name="connsiteY48" fmla="*/ 5549951 h 5549974"/>
              <a:gd name="connsiteX49" fmla="*/ 310344 w 4536644"/>
              <a:gd name="connsiteY49" fmla="*/ 5297261 h 5549974"/>
              <a:gd name="connsiteX50" fmla="*/ 0 w 4536644"/>
              <a:gd name="connsiteY50" fmla="*/ 5280167 h 5549974"/>
              <a:gd name="connsiteX51" fmla="*/ 78736 w 4536644"/>
              <a:gd name="connsiteY51" fmla="*/ 3839310 h 5549974"/>
              <a:gd name="connsiteX52" fmla="*/ 303426 w 4536644"/>
              <a:gd name="connsiteY52" fmla="*/ 0 h 5549974"/>
              <a:gd name="connsiteX0" fmla="*/ 303426 w 4536644"/>
              <a:gd name="connsiteY0" fmla="*/ 0 h 5549974"/>
              <a:gd name="connsiteX1" fmla="*/ 3305612 w 4536644"/>
              <a:gd name="connsiteY1" fmla="*/ 171842 h 5549974"/>
              <a:gd name="connsiteX2" fmla="*/ 4507617 w 4536644"/>
              <a:gd name="connsiteY2" fmla="*/ 247374 h 5549974"/>
              <a:gd name="connsiteX3" fmla="*/ 4535496 w 4536644"/>
              <a:gd name="connsiteY3" fmla="*/ 269179 h 5549974"/>
              <a:gd name="connsiteX4" fmla="*/ 4533722 w 4536644"/>
              <a:gd name="connsiteY4" fmla="*/ 300930 h 5549974"/>
              <a:gd name="connsiteX5" fmla="*/ 4536644 w 4536644"/>
              <a:gd name="connsiteY5" fmla="*/ 302647 h 5549974"/>
              <a:gd name="connsiteX6" fmla="*/ 4522216 w 4536644"/>
              <a:gd name="connsiteY6" fmla="*/ 506828 h 5549974"/>
              <a:gd name="connsiteX7" fmla="*/ 4521566 w 4536644"/>
              <a:gd name="connsiteY7" fmla="*/ 553245 h 5549974"/>
              <a:gd name="connsiteX8" fmla="*/ 4518467 w 4536644"/>
              <a:gd name="connsiteY8" fmla="*/ 581709 h 5549974"/>
              <a:gd name="connsiteX9" fmla="*/ 4517798 w 4536644"/>
              <a:gd name="connsiteY9" fmla="*/ 585890 h 5549974"/>
              <a:gd name="connsiteX10" fmla="*/ 4504861 w 4536644"/>
              <a:gd name="connsiteY10" fmla="*/ 817404 h 5549974"/>
              <a:gd name="connsiteX11" fmla="*/ 4506574 w 4536644"/>
              <a:gd name="connsiteY11" fmla="*/ 822238 h 5549974"/>
              <a:gd name="connsiteX12" fmla="*/ 4496585 w 4536644"/>
              <a:gd name="connsiteY12" fmla="*/ 965485 h 5549974"/>
              <a:gd name="connsiteX13" fmla="*/ 4498662 w 4536644"/>
              <a:gd name="connsiteY13" fmla="*/ 966385 h 5549974"/>
              <a:gd name="connsiteX14" fmla="*/ 4502781 w 4536644"/>
              <a:gd name="connsiteY14" fmla="*/ 1002567 h 5549974"/>
              <a:gd name="connsiteX15" fmla="*/ 4497983 w 4536644"/>
              <a:gd name="connsiteY15" fmla="*/ 1101094 h 5549974"/>
              <a:gd name="connsiteX16" fmla="*/ 4497878 w 4536644"/>
              <a:gd name="connsiteY16" fmla="*/ 1159389 h 5549974"/>
              <a:gd name="connsiteX17" fmla="*/ 4502181 w 4536644"/>
              <a:gd name="connsiteY17" fmla="*/ 1180505 h 5549974"/>
              <a:gd name="connsiteX18" fmla="*/ 4514088 w 4536644"/>
              <a:gd name="connsiteY18" fmla="*/ 1263157 h 5549974"/>
              <a:gd name="connsiteX19" fmla="*/ 4516365 w 4536644"/>
              <a:gd name="connsiteY19" fmla="*/ 1313374 h 5549974"/>
              <a:gd name="connsiteX20" fmla="*/ 4515485 w 4536644"/>
              <a:gd name="connsiteY20" fmla="*/ 1347004 h 5549974"/>
              <a:gd name="connsiteX21" fmla="*/ 4505903 w 4536644"/>
              <a:gd name="connsiteY21" fmla="*/ 1391762 h 5549974"/>
              <a:gd name="connsiteX22" fmla="*/ 4509167 w 4536644"/>
              <a:gd name="connsiteY22" fmla="*/ 1395707 h 5549974"/>
              <a:gd name="connsiteX23" fmla="*/ 4512009 w 4536644"/>
              <a:gd name="connsiteY23" fmla="*/ 1408524 h 5549974"/>
              <a:gd name="connsiteX24" fmla="*/ 4497084 w 4536644"/>
              <a:gd name="connsiteY24" fmla="*/ 1469337 h 5549974"/>
              <a:gd name="connsiteX25" fmla="*/ 4486187 w 4536644"/>
              <a:gd name="connsiteY25" fmla="*/ 1543038 h 5549974"/>
              <a:gd name="connsiteX26" fmla="*/ 4481306 w 4536644"/>
              <a:gd name="connsiteY26" fmla="*/ 1553997 h 5549974"/>
              <a:gd name="connsiteX27" fmla="*/ 4466878 w 4536644"/>
              <a:gd name="connsiteY27" fmla="*/ 1626071 h 5549974"/>
              <a:gd name="connsiteX28" fmla="*/ 4467096 w 4536644"/>
              <a:gd name="connsiteY28" fmla="*/ 1700268 h 5549974"/>
              <a:gd name="connsiteX29" fmla="*/ 4455626 w 4536644"/>
              <a:gd name="connsiteY29" fmla="*/ 1735163 h 5549974"/>
              <a:gd name="connsiteX30" fmla="*/ 4453566 w 4536644"/>
              <a:gd name="connsiteY30" fmla="*/ 1735289 h 5549974"/>
              <a:gd name="connsiteX31" fmla="*/ 4445068 w 4536644"/>
              <a:gd name="connsiteY31" fmla="*/ 1887374 h 5549974"/>
              <a:gd name="connsiteX32" fmla="*/ 4453759 w 4536644"/>
              <a:gd name="connsiteY32" fmla="*/ 1911536 h 5549974"/>
              <a:gd name="connsiteX33" fmla="*/ 4456037 w 4536644"/>
              <a:gd name="connsiteY33" fmla="*/ 1961755 h 5549974"/>
              <a:gd name="connsiteX34" fmla="*/ 4445574 w 4536644"/>
              <a:gd name="connsiteY34" fmla="*/ 2040142 h 5549974"/>
              <a:gd name="connsiteX35" fmla="*/ 4448839 w 4536644"/>
              <a:gd name="connsiteY35" fmla="*/ 2044087 h 5549974"/>
              <a:gd name="connsiteX36" fmla="*/ 4451680 w 4536644"/>
              <a:gd name="connsiteY36" fmla="*/ 2056904 h 5549974"/>
              <a:gd name="connsiteX37" fmla="*/ 4436755 w 4536644"/>
              <a:gd name="connsiteY37" fmla="*/ 2117719 h 5549974"/>
              <a:gd name="connsiteX38" fmla="*/ 4429424 w 4536644"/>
              <a:gd name="connsiteY38" fmla="*/ 2167300 h 5549974"/>
              <a:gd name="connsiteX39" fmla="*/ 4373341 w 4536644"/>
              <a:gd name="connsiteY39" fmla="*/ 3223633 h 5549974"/>
              <a:gd name="connsiteX40" fmla="*/ 4360555 w 4536644"/>
              <a:gd name="connsiteY40" fmla="*/ 3477281 h 5549974"/>
              <a:gd name="connsiteX41" fmla="*/ 4349470 w 4536644"/>
              <a:gd name="connsiteY41" fmla="*/ 3639984 h 5549974"/>
              <a:gd name="connsiteX42" fmla="*/ 4258709 w 4536644"/>
              <a:gd name="connsiteY42" fmla="*/ 5278921 h 5549974"/>
              <a:gd name="connsiteX43" fmla="*/ 4264007 w 4536644"/>
              <a:gd name="connsiteY43" fmla="*/ 5315626 h 5549974"/>
              <a:gd name="connsiteX44" fmla="*/ 4267541 w 4536644"/>
              <a:gd name="connsiteY44" fmla="*/ 5350090 h 5549974"/>
              <a:gd name="connsiteX45" fmla="*/ 4251816 w 4536644"/>
              <a:gd name="connsiteY45" fmla="*/ 5484804 h 5549974"/>
              <a:gd name="connsiteX46" fmla="*/ 4247164 w 4536644"/>
              <a:gd name="connsiteY46" fmla="*/ 5487504 h 5549974"/>
              <a:gd name="connsiteX47" fmla="*/ 4243707 w 4536644"/>
              <a:gd name="connsiteY47" fmla="*/ 5549951 h 5549974"/>
              <a:gd name="connsiteX48" fmla="*/ 310344 w 4536644"/>
              <a:gd name="connsiteY48" fmla="*/ 5297261 h 5549974"/>
              <a:gd name="connsiteX49" fmla="*/ 0 w 4536644"/>
              <a:gd name="connsiteY49" fmla="*/ 5280167 h 5549974"/>
              <a:gd name="connsiteX50" fmla="*/ 78736 w 4536644"/>
              <a:gd name="connsiteY50" fmla="*/ 3839310 h 5549974"/>
              <a:gd name="connsiteX51" fmla="*/ 303426 w 4536644"/>
              <a:gd name="connsiteY51" fmla="*/ 0 h 5549974"/>
              <a:gd name="connsiteX0" fmla="*/ 303426 w 4536644"/>
              <a:gd name="connsiteY0" fmla="*/ 0 h 5549974"/>
              <a:gd name="connsiteX1" fmla="*/ 3305612 w 4536644"/>
              <a:gd name="connsiteY1" fmla="*/ 171842 h 5549974"/>
              <a:gd name="connsiteX2" fmla="*/ 4507617 w 4536644"/>
              <a:gd name="connsiteY2" fmla="*/ 247374 h 5549974"/>
              <a:gd name="connsiteX3" fmla="*/ 4535496 w 4536644"/>
              <a:gd name="connsiteY3" fmla="*/ 269179 h 5549974"/>
              <a:gd name="connsiteX4" fmla="*/ 4533722 w 4536644"/>
              <a:gd name="connsiteY4" fmla="*/ 300930 h 5549974"/>
              <a:gd name="connsiteX5" fmla="*/ 4536644 w 4536644"/>
              <a:gd name="connsiteY5" fmla="*/ 302647 h 5549974"/>
              <a:gd name="connsiteX6" fmla="*/ 4522216 w 4536644"/>
              <a:gd name="connsiteY6" fmla="*/ 506828 h 5549974"/>
              <a:gd name="connsiteX7" fmla="*/ 4521566 w 4536644"/>
              <a:gd name="connsiteY7" fmla="*/ 553245 h 5549974"/>
              <a:gd name="connsiteX8" fmla="*/ 4518467 w 4536644"/>
              <a:gd name="connsiteY8" fmla="*/ 581709 h 5549974"/>
              <a:gd name="connsiteX9" fmla="*/ 4517798 w 4536644"/>
              <a:gd name="connsiteY9" fmla="*/ 585890 h 5549974"/>
              <a:gd name="connsiteX10" fmla="*/ 4504861 w 4536644"/>
              <a:gd name="connsiteY10" fmla="*/ 817404 h 5549974"/>
              <a:gd name="connsiteX11" fmla="*/ 4506574 w 4536644"/>
              <a:gd name="connsiteY11" fmla="*/ 822238 h 5549974"/>
              <a:gd name="connsiteX12" fmla="*/ 4496585 w 4536644"/>
              <a:gd name="connsiteY12" fmla="*/ 965485 h 5549974"/>
              <a:gd name="connsiteX13" fmla="*/ 4498662 w 4536644"/>
              <a:gd name="connsiteY13" fmla="*/ 966385 h 5549974"/>
              <a:gd name="connsiteX14" fmla="*/ 4502781 w 4536644"/>
              <a:gd name="connsiteY14" fmla="*/ 1002567 h 5549974"/>
              <a:gd name="connsiteX15" fmla="*/ 4497983 w 4536644"/>
              <a:gd name="connsiteY15" fmla="*/ 1101094 h 5549974"/>
              <a:gd name="connsiteX16" fmla="*/ 4497878 w 4536644"/>
              <a:gd name="connsiteY16" fmla="*/ 1159389 h 5549974"/>
              <a:gd name="connsiteX17" fmla="*/ 4502181 w 4536644"/>
              <a:gd name="connsiteY17" fmla="*/ 1180505 h 5549974"/>
              <a:gd name="connsiteX18" fmla="*/ 4514088 w 4536644"/>
              <a:gd name="connsiteY18" fmla="*/ 1263157 h 5549974"/>
              <a:gd name="connsiteX19" fmla="*/ 4516365 w 4536644"/>
              <a:gd name="connsiteY19" fmla="*/ 1313374 h 5549974"/>
              <a:gd name="connsiteX20" fmla="*/ 4515485 w 4536644"/>
              <a:gd name="connsiteY20" fmla="*/ 1347004 h 5549974"/>
              <a:gd name="connsiteX21" fmla="*/ 4505903 w 4536644"/>
              <a:gd name="connsiteY21" fmla="*/ 1391762 h 5549974"/>
              <a:gd name="connsiteX22" fmla="*/ 4509167 w 4536644"/>
              <a:gd name="connsiteY22" fmla="*/ 1395707 h 5549974"/>
              <a:gd name="connsiteX23" fmla="*/ 4512009 w 4536644"/>
              <a:gd name="connsiteY23" fmla="*/ 1408524 h 5549974"/>
              <a:gd name="connsiteX24" fmla="*/ 4497084 w 4536644"/>
              <a:gd name="connsiteY24" fmla="*/ 1469337 h 5549974"/>
              <a:gd name="connsiteX25" fmla="*/ 4486187 w 4536644"/>
              <a:gd name="connsiteY25" fmla="*/ 1543038 h 5549974"/>
              <a:gd name="connsiteX26" fmla="*/ 4481306 w 4536644"/>
              <a:gd name="connsiteY26" fmla="*/ 1553997 h 5549974"/>
              <a:gd name="connsiteX27" fmla="*/ 4466878 w 4536644"/>
              <a:gd name="connsiteY27" fmla="*/ 1626071 h 5549974"/>
              <a:gd name="connsiteX28" fmla="*/ 4467096 w 4536644"/>
              <a:gd name="connsiteY28" fmla="*/ 1700268 h 5549974"/>
              <a:gd name="connsiteX29" fmla="*/ 4455626 w 4536644"/>
              <a:gd name="connsiteY29" fmla="*/ 1735163 h 5549974"/>
              <a:gd name="connsiteX30" fmla="*/ 4453566 w 4536644"/>
              <a:gd name="connsiteY30" fmla="*/ 1735289 h 5549974"/>
              <a:gd name="connsiteX31" fmla="*/ 4445068 w 4536644"/>
              <a:gd name="connsiteY31" fmla="*/ 1887374 h 5549974"/>
              <a:gd name="connsiteX32" fmla="*/ 4453759 w 4536644"/>
              <a:gd name="connsiteY32" fmla="*/ 1911536 h 5549974"/>
              <a:gd name="connsiteX33" fmla="*/ 4456037 w 4536644"/>
              <a:gd name="connsiteY33" fmla="*/ 1961755 h 5549974"/>
              <a:gd name="connsiteX34" fmla="*/ 4445574 w 4536644"/>
              <a:gd name="connsiteY34" fmla="*/ 2040142 h 5549974"/>
              <a:gd name="connsiteX35" fmla="*/ 4448839 w 4536644"/>
              <a:gd name="connsiteY35" fmla="*/ 2044087 h 5549974"/>
              <a:gd name="connsiteX36" fmla="*/ 4451680 w 4536644"/>
              <a:gd name="connsiteY36" fmla="*/ 2056904 h 5549974"/>
              <a:gd name="connsiteX37" fmla="*/ 4436755 w 4536644"/>
              <a:gd name="connsiteY37" fmla="*/ 2117719 h 5549974"/>
              <a:gd name="connsiteX38" fmla="*/ 4429424 w 4536644"/>
              <a:gd name="connsiteY38" fmla="*/ 2167300 h 5549974"/>
              <a:gd name="connsiteX39" fmla="*/ 4373341 w 4536644"/>
              <a:gd name="connsiteY39" fmla="*/ 3223633 h 5549974"/>
              <a:gd name="connsiteX40" fmla="*/ 4360555 w 4536644"/>
              <a:gd name="connsiteY40" fmla="*/ 3477281 h 5549974"/>
              <a:gd name="connsiteX41" fmla="*/ 4349470 w 4536644"/>
              <a:gd name="connsiteY41" fmla="*/ 3639984 h 5549974"/>
              <a:gd name="connsiteX42" fmla="*/ 4258709 w 4536644"/>
              <a:gd name="connsiteY42" fmla="*/ 5278921 h 5549974"/>
              <a:gd name="connsiteX43" fmla="*/ 4264007 w 4536644"/>
              <a:gd name="connsiteY43" fmla="*/ 5315626 h 5549974"/>
              <a:gd name="connsiteX44" fmla="*/ 4267541 w 4536644"/>
              <a:gd name="connsiteY44" fmla="*/ 5350090 h 5549974"/>
              <a:gd name="connsiteX45" fmla="*/ 4251816 w 4536644"/>
              <a:gd name="connsiteY45" fmla="*/ 5484804 h 5549974"/>
              <a:gd name="connsiteX46" fmla="*/ 4254764 w 4536644"/>
              <a:gd name="connsiteY46" fmla="*/ 5504211 h 5549974"/>
              <a:gd name="connsiteX47" fmla="*/ 4243707 w 4536644"/>
              <a:gd name="connsiteY47" fmla="*/ 5549951 h 5549974"/>
              <a:gd name="connsiteX48" fmla="*/ 310344 w 4536644"/>
              <a:gd name="connsiteY48" fmla="*/ 5297261 h 5549974"/>
              <a:gd name="connsiteX49" fmla="*/ 0 w 4536644"/>
              <a:gd name="connsiteY49" fmla="*/ 5280167 h 5549974"/>
              <a:gd name="connsiteX50" fmla="*/ 78736 w 4536644"/>
              <a:gd name="connsiteY50" fmla="*/ 3839310 h 5549974"/>
              <a:gd name="connsiteX51" fmla="*/ 303426 w 4536644"/>
              <a:gd name="connsiteY51" fmla="*/ 0 h 5549974"/>
              <a:gd name="connsiteX0" fmla="*/ 303426 w 4536644"/>
              <a:gd name="connsiteY0" fmla="*/ 0 h 5549974"/>
              <a:gd name="connsiteX1" fmla="*/ 3305612 w 4536644"/>
              <a:gd name="connsiteY1" fmla="*/ 171842 h 5549974"/>
              <a:gd name="connsiteX2" fmla="*/ 4507617 w 4536644"/>
              <a:gd name="connsiteY2" fmla="*/ 247374 h 5549974"/>
              <a:gd name="connsiteX3" fmla="*/ 4535496 w 4536644"/>
              <a:gd name="connsiteY3" fmla="*/ 269179 h 5549974"/>
              <a:gd name="connsiteX4" fmla="*/ 4533722 w 4536644"/>
              <a:gd name="connsiteY4" fmla="*/ 300930 h 5549974"/>
              <a:gd name="connsiteX5" fmla="*/ 4536644 w 4536644"/>
              <a:gd name="connsiteY5" fmla="*/ 302647 h 5549974"/>
              <a:gd name="connsiteX6" fmla="*/ 4522216 w 4536644"/>
              <a:gd name="connsiteY6" fmla="*/ 506828 h 5549974"/>
              <a:gd name="connsiteX7" fmla="*/ 4521566 w 4536644"/>
              <a:gd name="connsiteY7" fmla="*/ 553245 h 5549974"/>
              <a:gd name="connsiteX8" fmla="*/ 4518467 w 4536644"/>
              <a:gd name="connsiteY8" fmla="*/ 581709 h 5549974"/>
              <a:gd name="connsiteX9" fmla="*/ 4517798 w 4536644"/>
              <a:gd name="connsiteY9" fmla="*/ 585890 h 5549974"/>
              <a:gd name="connsiteX10" fmla="*/ 4504861 w 4536644"/>
              <a:gd name="connsiteY10" fmla="*/ 817404 h 5549974"/>
              <a:gd name="connsiteX11" fmla="*/ 4506574 w 4536644"/>
              <a:gd name="connsiteY11" fmla="*/ 822238 h 5549974"/>
              <a:gd name="connsiteX12" fmla="*/ 4496585 w 4536644"/>
              <a:gd name="connsiteY12" fmla="*/ 965485 h 5549974"/>
              <a:gd name="connsiteX13" fmla="*/ 4498662 w 4536644"/>
              <a:gd name="connsiteY13" fmla="*/ 966385 h 5549974"/>
              <a:gd name="connsiteX14" fmla="*/ 4502781 w 4536644"/>
              <a:gd name="connsiteY14" fmla="*/ 1002567 h 5549974"/>
              <a:gd name="connsiteX15" fmla="*/ 4497983 w 4536644"/>
              <a:gd name="connsiteY15" fmla="*/ 1101094 h 5549974"/>
              <a:gd name="connsiteX16" fmla="*/ 4497878 w 4536644"/>
              <a:gd name="connsiteY16" fmla="*/ 1159389 h 5549974"/>
              <a:gd name="connsiteX17" fmla="*/ 4502181 w 4536644"/>
              <a:gd name="connsiteY17" fmla="*/ 1180505 h 5549974"/>
              <a:gd name="connsiteX18" fmla="*/ 4514088 w 4536644"/>
              <a:gd name="connsiteY18" fmla="*/ 1263157 h 5549974"/>
              <a:gd name="connsiteX19" fmla="*/ 4516365 w 4536644"/>
              <a:gd name="connsiteY19" fmla="*/ 1313374 h 5549974"/>
              <a:gd name="connsiteX20" fmla="*/ 4515485 w 4536644"/>
              <a:gd name="connsiteY20" fmla="*/ 1347004 h 5549974"/>
              <a:gd name="connsiteX21" fmla="*/ 4505903 w 4536644"/>
              <a:gd name="connsiteY21" fmla="*/ 1391762 h 5549974"/>
              <a:gd name="connsiteX22" fmla="*/ 4509167 w 4536644"/>
              <a:gd name="connsiteY22" fmla="*/ 1395707 h 5549974"/>
              <a:gd name="connsiteX23" fmla="*/ 4512009 w 4536644"/>
              <a:gd name="connsiteY23" fmla="*/ 1408524 h 5549974"/>
              <a:gd name="connsiteX24" fmla="*/ 4497084 w 4536644"/>
              <a:gd name="connsiteY24" fmla="*/ 1469337 h 5549974"/>
              <a:gd name="connsiteX25" fmla="*/ 4486187 w 4536644"/>
              <a:gd name="connsiteY25" fmla="*/ 1543038 h 5549974"/>
              <a:gd name="connsiteX26" fmla="*/ 4481306 w 4536644"/>
              <a:gd name="connsiteY26" fmla="*/ 1553997 h 5549974"/>
              <a:gd name="connsiteX27" fmla="*/ 4466878 w 4536644"/>
              <a:gd name="connsiteY27" fmla="*/ 1626071 h 5549974"/>
              <a:gd name="connsiteX28" fmla="*/ 4467096 w 4536644"/>
              <a:gd name="connsiteY28" fmla="*/ 1700268 h 5549974"/>
              <a:gd name="connsiteX29" fmla="*/ 4455626 w 4536644"/>
              <a:gd name="connsiteY29" fmla="*/ 1735163 h 5549974"/>
              <a:gd name="connsiteX30" fmla="*/ 4453566 w 4536644"/>
              <a:gd name="connsiteY30" fmla="*/ 1735289 h 5549974"/>
              <a:gd name="connsiteX31" fmla="*/ 4445068 w 4536644"/>
              <a:gd name="connsiteY31" fmla="*/ 1887374 h 5549974"/>
              <a:gd name="connsiteX32" fmla="*/ 4453759 w 4536644"/>
              <a:gd name="connsiteY32" fmla="*/ 1911536 h 5549974"/>
              <a:gd name="connsiteX33" fmla="*/ 4456037 w 4536644"/>
              <a:gd name="connsiteY33" fmla="*/ 1961755 h 5549974"/>
              <a:gd name="connsiteX34" fmla="*/ 4445574 w 4536644"/>
              <a:gd name="connsiteY34" fmla="*/ 2040142 h 5549974"/>
              <a:gd name="connsiteX35" fmla="*/ 4448839 w 4536644"/>
              <a:gd name="connsiteY35" fmla="*/ 2044087 h 5549974"/>
              <a:gd name="connsiteX36" fmla="*/ 4451680 w 4536644"/>
              <a:gd name="connsiteY36" fmla="*/ 2056904 h 5549974"/>
              <a:gd name="connsiteX37" fmla="*/ 4436755 w 4536644"/>
              <a:gd name="connsiteY37" fmla="*/ 2117719 h 5549974"/>
              <a:gd name="connsiteX38" fmla="*/ 4429424 w 4536644"/>
              <a:gd name="connsiteY38" fmla="*/ 2167300 h 5549974"/>
              <a:gd name="connsiteX39" fmla="*/ 4373341 w 4536644"/>
              <a:gd name="connsiteY39" fmla="*/ 3223633 h 5549974"/>
              <a:gd name="connsiteX40" fmla="*/ 4360555 w 4536644"/>
              <a:gd name="connsiteY40" fmla="*/ 3477281 h 5549974"/>
              <a:gd name="connsiteX41" fmla="*/ 4349470 w 4536644"/>
              <a:gd name="connsiteY41" fmla="*/ 3639984 h 5549974"/>
              <a:gd name="connsiteX42" fmla="*/ 4258709 w 4536644"/>
              <a:gd name="connsiteY42" fmla="*/ 5278921 h 5549974"/>
              <a:gd name="connsiteX43" fmla="*/ 4264007 w 4536644"/>
              <a:gd name="connsiteY43" fmla="*/ 5315626 h 5549974"/>
              <a:gd name="connsiteX44" fmla="*/ 4262770 w 4536644"/>
              <a:gd name="connsiteY44" fmla="*/ 5383001 h 5549974"/>
              <a:gd name="connsiteX45" fmla="*/ 4251816 w 4536644"/>
              <a:gd name="connsiteY45" fmla="*/ 5484804 h 5549974"/>
              <a:gd name="connsiteX46" fmla="*/ 4254764 w 4536644"/>
              <a:gd name="connsiteY46" fmla="*/ 5504211 h 5549974"/>
              <a:gd name="connsiteX47" fmla="*/ 4243707 w 4536644"/>
              <a:gd name="connsiteY47" fmla="*/ 5549951 h 5549974"/>
              <a:gd name="connsiteX48" fmla="*/ 310344 w 4536644"/>
              <a:gd name="connsiteY48" fmla="*/ 5297261 h 5549974"/>
              <a:gd name="connsiteX49" fmla="*/ 0 w 4536644"/>
              <a:gd name="connsiteY49" fmla="*/ 5280167 h 5549974"/>
              <a:gd name="connsiteX50" fmla="*/ 78736 w 4536644"/>
              <a:gd name="connsiteY50" fmla="*/ 3839310 h 5549974"/>
              <a:gd name="connsiteX51" fmla="*/ 303426 w 4536644"/>
              <a:gd name="connsiteY51" fmla="*/ 0 h 5549974"/>
              <a:gd name="connsiteX0" fmla="*/ 303426 w 4536644"/>
              <a:gd name="connsiteY0" fmla="*/ 0 h 5549951"/>
              <a:gd name="connsiteX1" fmla="*/ 3305612 w 4536644"/>
              <a:gd name="connsiteY1" fmla="*/ 171842 h 5549951"/>
              <a:gd name="connsiteX2" fmla="*/ 4507617 w 4536644"/>
              <a:gd name="connsiteY2" fmla="*/ 247374 h 5549951"/>
              <a:gd name="connsiteX3" fmla="*/ 4535496 w 4536644"/>
              <a:gd name="connsiteY3" fmla="*/ 269179 h 5549951"/>
              <a:gd name="connsiteX4" fmla="*/ 4533722 w 4536644"/>
              <a:gd name="connsiteY4" fmla="*/ 300930 h 5549951"/>
              <a:gd name="connsiteX5" fmla="*/ 4536644 w 4536644"/>
              <a:gd name="connsiteY5" fmla="*/ 302647 h 5549951"/>
              <a:gd name="connsiteX6" fmla="*/ 4522216 w 4536644"/>
              <a:gd name="connsiteY6" fmla="*/ 506828 h 5549951"/>
              <a:gd name="connsiteX7" fmla="*/ 4521566 w 4536644"/>
              <a:gd name="connsiteY7" fmla="*/ 553245 h 5549951"/>
              <a:gd name="connsiteX8" fmla="*/ 4518467 w 4536644"/>
              <a:gd name="connsiteY8" fmla="*/ 581709 h 5549951"/>
              <a:gd name="connsiteX9" fmla="*/ 4517798 w 4536644"/>
              <a:gd name="connsiteY9" fmla="*/ 585890 h 5549951"/>
              <a:gd name="connsiteX10" fmla="*/ 4504861 w 4536644"/>
              <a:gd name="connsiteY10" fmla="*/ 817404 h 5549951"/>
              <a:gd name="connsiteX11" fmla="*/ 4506574 w 4536644"/>
              <a:gd name="connsiteY11" fmla="*/ 822238 h 5549951"/>
              <a:gd name="connsiteX12" fmla="*/ 4496585 w 4536644"/>
              <a:gd name="connsiteY12" fmla="*/ 965485 h 5549951"/>
              <a:gd name="connsiteX13" fmla="*/ 4498662 w 4536644"/>
              <a:gd name="connsiteY13" fmla="*/ 966385 h 5549951"/>
              <a:gd name="connsiteX14" fmla="*/ 4502781 w 4536644"/>
              <a:gd name="connsiteY14" fmla="*/ 1002567 h 5549951"/>
              <a:gd name="connsiteX15" fmla="*/ 4497983 w 4536644"/>
              <a:gd name="connsiteY15" fmla="*/ 1101094 h 5549951"/>
              <a:gd name="connsiteX16" fmla="*/ 4497878 w 4536644"/>
              <a:gd name="connsiteY16" fmla="*/ 1159389 h 5549951"/>
              <a:gd name="connsiteX17" fmla="*/ 4502181 w 4536644"/>
              <a:gd name="connsiteY17" fmla="*/ 1180505 h 5549951"/>
              <a:gd name="connsiteX18" fmla="*/ 4514088 w 4536644"/>
              <a:gd name="connsiteY18" fmla="*/ 1263157 h 5549951"/>
              <a:gd name="connsiteX19" fmla="*/ 4516365 w 4536644"/>
              <a:gd name="connsiteY19" fmla="*/ 1313374 h 5549951"/>
              <a:gd name="connsiteX20" fmla="*/ 4515485 w 4536644"/>
              <a:gd name="connsiteY20" fmla="*/ 1347004 h 5549951"/>
              <a:gd name="connsiteX21" fmla="*/ 4505903 w 4536644"/>
              <a:gd name="connsiteY21" fmla="*/ 1391762 h 5549951"/>
              <a:gd name="connsiteX22" fmla="*/ 4509167 w 4536644"/>
              <a:gd name="connsiteY22" fmla="*/ 1395707 h 5549951"/>
              <a:gd name="connsiteX23" fmla="*/ 4512009 w 4536644"/>
              <a:gd name="connsiteY23" fmla="*/ 1408524 h 5549951"/>
              <a:gd name="connsiteX24" fmla="*/ 4497084 w 4536644"/>
              <a:gd name="connsiteY24" fmla="*/ 1469337 h 5549951"/>
              <a:gd name="connsiteX25" fmla="*/ 4486187 w 4536644"/>
              <a:gd name="connsiteY25" fmla="*/ 1543038 h 5549951"/>
              <a:gd name="connsiteX26" fmla="*/ 4481306 w 4536644"/>
              <a:gd name="connsiteY26" fmla="*/ 1553997 h 5549951"/>
              <a:gd name="connsiteX27" fmla="*/ 4466878 w 4536644"/>
              <a:gd name="connsiteY27" fmla="*/ 1626071 h 5549951"/>
              <a:gd name="connsiteX28" fmla="*/ 4467096 w 4536644"/>
              <a:gd name="connsiteY28" fmla="*/ 1700268 h 5549951"/>
              <a:gd name="connsiteX29" fmla="*/ 4455626 w 4536644"/>
              <a:gd name="connsiteY29" fmla="*/ 1735163 h 5549951"/>
              <a:gd name="connsiteX30" fmla="*/ 4453566 w 4536644"/>
              <a:gd name="connsiteY30" fmla="*/ 1735289 h 5549951"/>
              <a:gd name="connsiteX31" fmla="*/ 4445068 w 4536644"/>
              <a:gd name="connsiteY31" fmla="*/ 1887374 h 5549951"/>
              <a:gd name="connsiteX32" fmla="*/ 4453759 w 4536644"/>
              <a:gd name="connsiteY32" fmla="*/ 1911536 h 5549951"/>
              <a:gd name="connsiteX33" fmla="*/ 4456037 w 4536644"/>
              <a:gd name="connsiteY33" fmla="*/ 1961755 h 5549951"/>
              <a:gd name="connsiteX34" fmla="*/ 4445574 w 4536644"/>
              <a:gd name="connsiteY34" fmla="*/ 2040142 h 5549951"/>
              <a:gd name="connsiteX35" fmla="*/ 4448839 w 4536644"/>
              <a:gd name="connsiteY35" fmla="*/ 2044087 h 5549951"/>
              <a:gd name="connsiteX36" fmla="*/ 4451680 w 4536644"/>
              <a:gd name="connsiteY36" fmla="*/ 2056904 h 5549951"/>
              <a:gd name="connsiteX37" fmla="*/ 4436755 w 4536644"/>
              <a:gd name="connsiteY37" fmla="*/ 2117719 h 5549951"/>
              <a:gd name="connsiteX38" fmla="*/ 4429424 w 4536644"/>
              <a:gd name="connsiteY38" fmla="*/ 2167300 h 5549951"/>
              <a:gd name="connsiteX39" fmla="*/ 4373341 w 4536644"/>
              <a:gd name="connsiteY39" fmla="*/ 3223633 h 5549951"/>
              <a:gd name="connsiteX40" fmla="*/ 4360555 w 4536644"/>
              <a:gd name="connsiteY40" fmla="*/ 3477281 h 5549951"/>
              <a:gd name="connsiteX41" fmla="*/ 4349470 w 4536644"/>
              <a:gd name="connsiteY41" fmla="*/ 3639984 h 5549951"/>
              <a:gd name="connsiteX42" fmla="*/ 4258709 w 4536644"/>
              <a:gd name="connsiteY42" fmla="*/ 5278921 h 5549951"/>
              <a:gd name="connsiteX43" fmla="*/ 4264007 w 4536644"/>
              <a:gd name="connsiteY43" fmla="*/ 5315626 h 5549951"/>
              <a:gd name="connsiteX44" fmla="*/ 4262770 w 4536644"/>
              <a:gd name="connsiteY44" fmla="*/ 5383001 h 5549951"/>
              <a:gd name="connsiteX45" fmla="*/ 4251816 w 4536644"/>
              <a:gd name="connsiteY45" fmla="*/ 5484804 h 5549951"/>
              <a:gd name="connsiteX46" fmla="*/ 4254764 w 4536644"/>
              <a:gd name="connsiteY46" fmla="*/ 5504211 h 5549951"/>
              <a:gd name="connsiteX47" fmla="*/ 4243707 w 4536644"/>
              <a:gd name="connsiteY47" fmla="*/ 5549951 h 5549951"/>
              <a:gd name="connsiteX48" fmla="*/ 0 w 4536644"/>
              <a:gd name="connsiteY48" fmla="*/ 5280167 h 5549951"/>
              <a:gd name="connsiteX49" fmla="*/ 78736 w 4536644"/>
              <a:gd name="connsiteY49" fmla="*/ 3839310 h 5549951"/>
              <a:gd name="connsiteX50" fmla="*/ 303426 w 4536644"/>
              <a:gd name="connsiteY50" fmla="*/ 0 h 5549951"/>
              <a:gd name="connsiteX0" fmla="*/ 303426 w 4536644"/>
              <a:gd name="connsiteY0" fmla="*/ 0 h 5549951"/>
              <a:gd name="connsiteX1" fmla="*/ 3305612 w 4536644"/>
              <a:gd name="connsiteY1" fmla="*/ 171842 h 5549951"/>
              <a:gd name="connsiteX2" fmla="*/ 4507617 w 4536644"/>
              <a:gd name="connsiteY2" fmla="*/ 247374 h 5549951"/>
              <a:gd name="connsiteX3" fmla="*/ 4535496 w 4536644"/>
              <a:gd name="connsiteY3" fmla="*/ 269179 h 5549951"/>
              <a:gd name="connsiteX4" fmla="*/ 4533722 w 4536644"/>
              <a:gd name="connsiteY4" fmla="*/ 300930 h 5549951"/>
              <a:gd name="connsiteX5" fmla="*/ 4536644 w 4536644"/>
              <a:gd name="connsiteY5" fmla="*/ 302647 h 5549951"/>
              <a:gd name="connsiteX6" fmla="*/ 4522216 w 4536644"/>
              <a:gd name="connsiteY6" fmla="*/ 506828 h 5549951"/>
              <a:gd name="connsiteX7" fmla="*/ 4521566 w 4536644"/>
              <a:gd name="connsiteY7" fmla="*/ 553245 h 5549951"/>
              <a:gd name="connsiteX8" fmla="*/ 4518467 w 4536644"/>
              <a:gd name="connsiteY8" fmla="*/ 581709 h 5549951"/>
              <a:gd name="connsiteX9" fmla="*/ 4517798 w 4536644"/>
              <a:gd name="connsiteY9" fmla="*/ 585890 h 5549951"/>
              <a:gd name="connsiteX10" fmla="*/ 4504861 w 4536644"/>
              <a:gd name="connsiteY10" fmla="*/ 817404 h 5549951"/>
              <a:gd name="connsiteX11" fmla="*/ 4506574 w 4536644"/>
              <a:gd name="connsiteY11" fmla="*/ 822238 h 5549951"/>
              <a:gd name="connsiteX12" fmla="*/ 4496585 w 4536644"/>
              <a:gd name="connsiteY12" fmla="*/ 965485 h 5549951"/>
              <a:gd name="connsiteX13" fmla="*/ 4498662 w 4536644"/>
              <a:gd name="connsiteY13" fmla="*/ 966385 h 5549951"/>
              <a:gd name="connsiteX14" fmla="*/ 4502781 w 4536644"/>
              <a:gd name="connsiteY14" fmla="*/ 1002567 h 5549951"/>
              <a:gd name="connsiteX15" fmla="*/ 4497983 w 4536644"/>
              <a:gd name="connsiteY15" fmla="*/ 1101094 h 5549951"/>
              <a:gd name="connsiteX16" fmla="*/ 4497878 w 4536644"/>
              <a:gd name="connsiteY16" fmla="*/ 1159389 h 5549951"/>
              <a:gd name="connsiteX17" fmla="*/ 4502181 w 4536644"/>
              <a:gd name="connsiteY17" fmla="*/ 1180505 h 5549951"/>
              <a:gd name="connsiteX18" fmla="*/ 4514088 w 4536644"/>
              <a:gd name="connsiteY18" fmla="*/ 1263157 h 5549951"/>
              <a:gd name="connsiteX19" fmla="*/ 4516365 w 4536644"/>
              <a:gd name="connsiteY19" fmla="*/ 1313374 h 5549951"/>
              <a:gd name="connsiteX20" fmla="*/ 4515485 w 4536644"/>
              <a:gd name="connsiteY20" fmla="*/ 1347004 h 5549951"/>
              <a:gd name="connsiteX21" fmla="*/ 4505903 w 4536644"/>
              <a:gd name="connsiteY21" fmla="*/ 1391762 h 5549951"/>
              <a:gd name="connsiteX22" fmla="*/ 4509167 w 4536644"/>
              <a:gd name="connsiteY22" fmla="*/ 1395707 h 5549951"/>
              <a:gd name="connsiteX23" fmla="*/ 4512009 w 4536644"/>
              <a:gd name="connsiteY23" fmla="*/ 1408524 h 5549951"/>
              <a:gd name="connsiteX24" fmla="*/ 4497084 w 4536644"/>
              <a:gd name="connsiteY24" fmla="*/ 1469337 h 5549951"/>
              <a:gd name="connsiteX25" fmla="*/ 4486187 w 4536644"/>
              <a:gd name="connsiteY25" fmla="*/ 1543038 h 5549951"/>
              <a:gd name="connsiteX26" fmla="*/ 4481306 w 4536644"/>
              <a:gd name="connsiteY26" fmla="*/ 1553997 h 5549951"/>
              <a:gd name="connsiteX27" fmla="*/ 4466878 w 4536644"/>
              <a:gd name="connsiteY27" fmla="*/ 1626071 h 5549951"/>
              <a:gd name="connsiteX28" fmla="*/ 4467096 w 4536644"/>
              <a:gd name="connsiteY28" fmla="*/ 1700268 h 5549951"/>
              <a:gd name="connsiteX29" fmla="*/ 4455626 w 4536644"/>
              <a:gd name="connsiteY29" fmla="*/ 1735163 h 5549951"/>
              <a:gd name="connsiteX30" fmla="*/ 4453566 w 4536644"/>
              <a:gd name="connsiteY30" fmla="*/ 1735289 h 5549951"/>
              <a:gd name="connsiteX31" fmla="*/ 4445068 w 4536644"/>
              <a:gd name="connsiteY31" fmla="*/ 1887374 h 5549951"/>
              <a:gd name="connsiteX32" fmla="*/ 4453759 w 4536644"/>
              <a:gd name="connsiteY32" fmla="*/ 1911536 h 5549951"/>
              <a:gd name="connsiteX33" fmla="*/ 4456037 w 4536644"/>
              <a:gd name="connsiteY33" fmla="*/ 1961755 h 5549951"/>
              <a:gd name="connsiteX34" fmla="*/ 4445574 w 4536644"/>
              <a:gd name="connsiteY34" fmla="*/ 2040142 h 5549951"/>
              <a:gd name="connsiteX35" fmla="*/ 4448839 w 4536644"/>
              <a:gd name="connsiteY35" fmla="*/ 2044087 h 5549951"/>
              <a:gd name="connsiteX36" fmla="*/ 4451680 w 4536644"/>
              <a:gd name="connsiteY36" fmla="*/ 2056904 h 5549951"/>
              <a:gd name="connsiteX37" fmla="*/ 4436755 w 4536644"/>
              <a:gd name="connsiteY37" fmla="*/ 2117719 h 5549951"/>
              <a:gd name="connsiteX38" fmla="*/ 4429424 w 4536644"/>
              <a:gd name="connsiteY38" fmla="*/ 2167300 h 5549951"/>
              <a:gd name="connsiteX39" fmla="*/ 4373341 w 4536644"/>
              <a:gd name="connsiteY39" fmla="*/ 3223633 h 5549951"/>
              <a:gd name="connsiteX40" fmla="*/ 4360555 w 4536644"/>
              <a:gd name="connsiteY40" fmla="*/ 3477281 h 5549951"/>
              <a:gd name="connsiteX41" fmla="*/ 4349470 w 4536644"/>
              <a:gd name="connsiteY41" fmla="*/ 3639984 h 5549951"/>
              <a:gd name="connsiteX42" fmla="*/ 4258709 w 4536644"/>
              <a:gd name="connsiteY42" fmla="*/ 5278921 h 5549951"/>
              <a:gd name="connsiteX43" fmla="*/ 4264007 w 4536644"/>
              <a:gd name="connsiteY43" fmla="*/ 5315626 h 5549951"/>
              <a:gd name="connsiteX44" fmla="*/ 4262770 w 4536644"/>
              <a:gd name="connsiteY44" fmla="*/ 5383001 h 5549951"/>
              <a:gd name="connsiteX45" fmla="*/ 4251816 w 4536644"/>
              <a:gd name="connsiteY45" fmla="*/ 5484804 h 5549951"/>
              <a:gd name="connsiteX46" fmla="*/ 4254764 w 4536644"/>
              <a:gd name="connsiteY46" fmla="*/ 5504211 h 5549951"/>
              <a:gd name="connsiteX47" fmla="*/ 4243707 w 4536644"/>
              <a:gd name="connsiteY47" fmla="*/ 5549951 h 5549951"/>
              <a:gd name="connsiteX48" fmla="*/ 0 w 4536644"/>
              <a:gd name="connsiteY48" fmla="*/ 5280167 h 5549951"/>
              <a:gd name="connsiteX49" fmla="*/ 78736 w 4536644"/>
              <a:gd name="connsiteY49" fmla="*/ 3839310 h 5549951"/>
              <a:gd name="connsiteX50" fmla="*/ 303426 w 4536644"/>
              <a:gd name="connsiteY50" fmla="*/ 0 h 5549951"/>
              <a:gd name="connsiteX0" fmla="*/ 305332 w 4538550"/>
              <a:gd name="connsiteY0" fmla="*/ 0 h 5549951"/>
              <a:gd name="connsiteX1" fmla="*/ 3307518 w 4538550"/>
              <a:gd name="connsiteY1" fmla="*/ 171842 h 5549951"/>
              <a:gd name="connsiteX2" fmla="*/ 4509523 w 4538550"/>
              <a:gd name="connsiteY2" fmla="*/ 247374 h 5549951"/>
              <a:gd name="connsiteX3" fmla="*/ 4537402 w 4538550"/>
              <a:gd name="connsiteY3" fmla="*/ 269179 h 5549951"/>
              <a:gd name="connsiteX4" fmla="*/ 4535628 w 4538550"/>
              <a:gd name="connsiteY4" fmla="*/ 300930 h 5549951"/>
              <a:gd name="connsiteX5" fmla="*/ 4538550 w 4538550"/>
              <a:gd name="connsiteY5" fmla="*/ 302647 h 5549951"/>
              <a:gd name="connsiteX6" fmla="*/ 4524122 w 4538550"/>
              <a:gd name="connsiteY6" fmla="*/ 506828 h 5549951"/>
              <a:gd name="connsiteX7" fmla="*/ 4523472 w 4538550"/>
              <a:gd name="connsiteY7" fmla="*/ 553245 h 5549951"/>
              <a:gd name="connsiteX8" fmla="*/ 4520373 w 4538550"/>
              <a:gd name="connsiteY8" fmla="*/ 581709 h 5549951"/>
              <a:gd name="connsiteX9" fmla="*/ 4519704 w 4538550"/>
              <a:gd name="connsiteY9" fmla="*/ 585890 h 5549951"/>
              <a:gd name="connsiteX10" fmla="*/ 4506767 w 4538550"/>
              <a:gd name="connsiteY10" fmla="*/ 817404 h 5549951"/>
              <a:gd name="connsiteX11" fmla="*/ 4508480 w 4538550"/>
              <a:gd name="connsiteY11" fmla="*/ 822238 h 5549951"/>
              <a:gd name="connsiteX12" fmla="*/ 4498491 w 4538550"/>
              <a:gd name="connsiteY12" fmla="*/ 965485 h 5549951"/>
              <a:gd name="connsiteX13" fmla="*/ 4500568 w 4538550"/>
              <a:gd name="connsiteY13" fmla="*/ 966385 h 5549951"/>
              <a:gd name="connsiteX14" fmla="*/ 4504687 w 4538550"/>
              <a:gd name="connsiteY14" fmla="*/ 1002567 h 5549951"/>
              <a:gd name="connsiteX15" fmla="*/ 4499889 w 4538550"/>
              <a:gd name="connsiteY15" fmla="*/ 1101094 h 5549951"/>
              <a:gd name="connsiteX16" fmla="*/ 4499784 w 4538550"/>
              <a:gd name="connsiteY16" fmla="*/ 1159389 h 5549951"/>
              <a:gd name="connsiteX17" fmla="*/ 4504087 w 4538550"/>
              <a:gd name="connsiteY17" fmla="*/ 1180505 h 5549951"/>
              <a:gd name="connsiteX18" fmla="*/ 4515994 w 4538550"/>
              <a:gd name="connsiteY18" fmla="*/ 1263157 h 5549951"/>
              <a:gd name="connsiteX19" fmla="*/ 4518271 w 4538550"/>
              <a:gd name="connsiteY19" fmla="*/ 1313374 h 5549951"/>
              <a:gd name="connsiteX20" fmla="*/ 4517391 w 4538550"/>
              <a:gd name="connsiteY20" fmla="*/ 1347004 h 5549951"/>
              <a:gd name="connsiteX21" fmla="*/ 4507809 w 4538550"/>
              <a:gd name="connsiteY21" fmla="*/ 1391762 h 5549951"/>
              <a:gd name="connsiteX22" fmla="*/ 4511073 w 4538550"/>
              <a:gd name="connsiteY22" fmla="*/ 1395707 h 5549951"/>
              <a:gd name="connsiteX23" fmla="*/ 4513915 w 4538550"/>
              <a:gd name="connsiteY23" fmla="*/ 1408524 h 5549951"/>
              <a:gd name="connsiteX24" fmla="*/ 4498990 w 4538550"/>
              <a:gd name="connsiteY24" fmla="*/ 1469337 h 5549951"/>
              <a:gd name="connsiteX25" fmla="*/ 4488093 w 4538550"/>
              <a:gd name="connsiteY25" fmla="*/ 1543038 h 5549951"/>
              <a:gd name="connsiteX26" fmla="*/ 4483212 w 4538550"/>
              <a:gd name="connsiteY26" fmla="*/ 1553997 h 5549951"/>
              <a:gd name="connsiteX27" fmla="*/ 4468784 w 4538550"/>
              <a:gd name="connsiteY27" fmla="*/ 1626071 h 5549951"/>
              <a:gd name="connsiteX28" fmla="*/ 4469002 w 4538550"/>
              <a:gd name="connsiteY28" fmla="*/ 1700268 h 5549951"/>
              <a:gd name="connsiteX29" fmla="*/ 4457532 w 4538550"/>
              <a:gd name="connsiteY29" fmla="*/ 1735163 h 5549951"/>
              <a:gd name="connsiteX30" fmla="*/ 4455472 w 4538550"/>
              <a:gd name="connsiteY30" fmla="*/ 1735289 h 5549951"/>
              <a:gd name="connsiteX31" fmla="*/ 4446974 w 4538550"/>
              <a:gd name="connsiteY31" fmla="*/ 1887374 h 5549951"/>
              <a:gd name="connsiteX32" fmla="*/ 4455665 w 4538550"/>
              <a:gd name="connsiteY32" fmla="*/ 1911536 h 5549951"/>
              <a:gd name="connsiteX33" fmla="*/ 4457943 w 4538550"/>
              <a:gd name="connsiteY33" fmla="*/ 1961755 h 5549951"/>
              <a:gd name="connsiteX34" fmla="*/ 4447480 w 4538550"/>
              <a:gd name="connsiteY34" fmla="*/ 2040142 h 5549951"/>
              <a:gd name="connsiteX35" fmla="*/ 4450745 w 4538550"/>
              <a:gd name="connsiteY35" fmla="*/ 2044087 h 5549951"/>
              <a:gd name="connsiteX36" fmla="*/ 4453586 w 4538550"/>
              <a:gd name="connsiteY36" fmla="*/ 2056904 h 5549951"/>
              <a:gd name="connsiteX37" fmla="*/ 4438661 w 4538550"/>
              <a:gd name="connsiteY37" fmla="*/ 2117719 h 5549951"/>
              <a:gd name="connsiteX38" fmla="*/ 4431330 w 4538550"/>
              <a:gd name="connsiteY38" fmla="*/ 2167300 h 5549951"/>
              <a:gd name="connsiteX39" fmla="*/ 4375247 w 4538550"/>
              <a:gd name="connsiteY39" fmla="*/ 3223633 h 5549951"/>
              <a:gd name="connsiteX40" fmla="*/ 4362461 w 4538550"/>
              <a:gd name="connsiteY40" fmla="*/ 3477281 h 5549951"/>
              <a:gd name="connsiteX41" fmla="*/ 4351376 w 4538550"/>
              <a:gd name="connsiteY41" fmla="*/ 3639984 h 5549951"/>
              <a:gd name="connsiteX42" fmla="*/ 4260615 w 4538550"/>
              <a:gd name="connsiteY42" fmla="*/ 5278921 h 5549951"/>
              <a:gd name="connsiteX43" fmla="*/ 4265913 w 4538550"/>
              <a:gd name="connsiteY43" fmla="*/ 5315626 h 5549951"/>
              <a:gd name="connsiteX44" fmla="*/ 4264676 w 4538550"/>
              <a:gd name="connsiteY44" fmla="*/ 5383001 h 5549951"/>
              <a:gd name="connsiteX45" fmla="*/ 4253722 w 4538550"/>
              <a:gd name="connsiteY45" fmla="*/ 5484804 h 5549951"/>
              <a:gd name="connsiteX46" fmla="*/ 4256670 w 4538550"/>
              <a:gd name="connsiteY46" fmla="*/ 5504211 h 5549951"/>
              <a:gd name="connsiteX47" fmla="*/ 4245613 w 4538550"/>
              <a:gd name="connsiteY47" fmla="*/ 5549951 h 5549951"/>
              <a:gd name="connsiteX48" fmla="*/ 0 w 4538550"/>
              <a:gd name="connsiteY48" fmla="*/ 5297070 h 5549951"/>
              <a:gd name="connsiteX49" fmla="*/ 80642 w 4538550"/>
              <a:gd name="connsiteY49" fmla="*/ 3839310 h 5549951"/>
              <a:gd name="connsiteX50" fmla="*/ 305332 w 4538550"/>
              <a:gd name="connsiteY50" fmla="*/ 0 h 5549951"/>
              <a:gd name="connsiteX0" fmla="*/ 305332 w 4538550"/>
              <a:gd name="connsiteY0" fmla="*/ 0 h 5549951"/>
              <a:gd name="connsiteX1" fmla="*/ 3307518 w 4538550"/>
              <a:gd name="connsiteY1" fmla="*/ 171842 h 5549951"/>
              <a:gd name="connsiteX2" fmla="*/ 4509523 w 4538550"/>
              <a:gd name="connsiteY2" fmla="*/ 247374 h 5549951"/>
              <a:gd name="connsiteX3" fmla="*/ 4537402 w 4538550"/>
              <a:gd name="connsiteY3" fmla="*/ 269179 h 5549951"/>
              <a:gd name="connsiteX4" fmla="*/ 4535628 w 4538550"/>
              <a:gd name="connsiteY4" fmla="*/ 300930 h 5549951"/>
              <a:gd name="connsiteX5" fmla="*/ 4538550 w 4538550"/>
              <a:gd name="connsiteY5" fmla="*/ 302647 h 5549951"/>
              <a:gd name="connsiteX6" fmla="*/ 4524122 w 4538550"/>
              <a:gd name="connsiteY6" fmla="*/ 506828 h 5549951"/>
              <a:gd name="connsiteX7" fmla="*/ 4523472 w 4538550"/>
              <a:gd name="connsiteY7" fmla="*/ 553245 h 5549951"/>
              <a:gd name="connsiteX8" fmla="*/ 4520373 w 4538550"/>
              <a:gd name="connsiteY8" fmla="*/ 581709 h 5549951"/>
              <a:gd name="connsiteX9" fmla="*/ 4519704 w 4538550"/>
              <a:gd name="connsiteY9" fmla="*/ 585890 h 5549951"/>
              <a:gd name="connsiteX10" fmla="*/ 4506767 w 4538550"/>
              <a:gd name="connsiteY10" fmla="*/ 817404 h 5549951"/>
              <a:gd name="connsiteX11" fmla="*/ 4508480 w 4538550"/>
              <a:gd name="connsiteY11" fmla="*/ 822238 h 5549951"/>
              <a:gd name="connsiteX12" fmla="*/ 4498491 w 4538550"/>
              <a:gd name="connsiteY12" fmla="*/ 965485 h 5549951"/>
              <a:gd name="connsiteX13" fmla="*/ 4500568 w 4538550"/>
              <a:gd name="connsiteY13" fmla="*/ 966385 h 5549951"/>
              <a:gd name="connsiteX14" fmla="*/ 4504687 w 4538550"/>
              <a:gd name="connsiteY14" fmla="*/ 1002567 h 5549951"/>
              <a:gd name="connsiteX15" fmla="*/ 4499889 w 4538550"/>
              <a:gd name="connsiteY15" fmla="*/ 1101094 h 5549951"/>
              <a:gd name="connsiteX16" fmla="*/ 4499784 w 4538550"/>
              <a:gd name="connsiteY16" fmla="*/ 1159389 h 5549951"/>
              <a:gd name="connsiteX17" fmla="*/ 4504087 w 4538550"/>
              <a:gd name="connsiteY17" fmla="*/ 1180505 h 5549951"/>
              <a:gd name="connsiteX18" fmla="*/ 4515994 w 4538550"/>
              <a:gd name="connsiteY18" fmla="*/ 1263157 h 5549951"/>
              <a:gd name="connsiteX19" fmla="*/ 4518271 w 4538550"/>
              <a:gd name="connsiteY19" fmla="*/ 1313374 h 5549951"/>
              <a:gd name="connsiteX20" fmla="*/ 4517391 w 4538550"/>
              <a:gd name="connsiteY20" fmla="*/ 1347004 h 5549951"/>
              <a:gd name="connsiteX21" fmla="*/ 4507809 w 4538550"/>
              <a:gd name="connsiteY21" fmla="*/ 1391762 h 5549951"/>
              <a:gd name="connsiteX22" fmla="*/ 4511073 w 4538550"/>
              <a:gd name="connsiteY22" fmla="*/ 1395707 h 5549951"/>
              <a:gd name="connsiteX23" fmla="*/ 4513915 w 4538550"/>
              <a:gd name="connsiteY23" fmla="*/ 1408524 h 5549951"/>
              <a:gd name="connsiteX24" fmla="*/ 4498990 w 4538550"/>
              <a:gd name="connsiteY24" fmla="*/ 1469337 h 5549951"/>
              <a:gd name="connsiteX25" fmla="*/ 4488093 w 4538550"/>
              <a:gd name="connsiteY25" fmla="*/ 1543038 h 5549951"/>
              <a:gd name="connsiteX26" fmla="*/ 4483212 w 4538550"/>
              <a:gd name="connsiteY26" fmla="*/ 1553997 h 5549951"/>
              <a:gd name="connsiteX27" fmla="*/ 4468784 w 4538550"/>
              <a:gd name="connsiteY27" fmla="*/ 1626071 h 5549951"/>
              <a:gd name="connsiteX28" fmla="*/ 4469002 w 4538550"/>
              <a:gd name="connsiteY28" fmla="*/ 1700268 h 5549951"/>
              <a:gd name="connsiteX29" fmla="*/ 4457532 w 4538550"/>
              <a:gd name="connsiteY29" fmla="*/ 1735163 h 5549951"/>
              <a:gd name="connsiteX30" fmla="*/ 4455472 w 4538550"/>
              <a:gd name="connsiteY30" fmla="*/ 1735289 h 5549951"/>
              <a:gd name="connsiteX31" fmla="*/ 4446974 w 4538550"/>
              <a:gd name="connsiteY31" fmla="*/ 1887374 h 5549951"/>
              <a:gd name="connsiteX32" fmla="*/ 4455665 w 4538550"/>
              <a:gd name="connsiteY32" fmla="*/ 1911536 h 5549951"/>
              <a:gd name="connsiteX33" fmla="*/ 4457943 w 4538550"/>
              <a:gd name="connsiteY33" fmla="*/ 1961755 h 5549951"/>
              <a:gd name="connsiteX34" fmla="*/ 4447480 w 4538550"/>
              <a:gd name="connsiteY34" fmla="*/ 2040142 h 5549951"/>
              <a:gd name="connsiteX35" fmla="*/ 4450745 w 4538550"/>
              <a:gd name="connsiteY35" fmla="*/ 2044087 h 5549951"/>
              <a:gd name="connsiteX36" fmla="*/ 4453586 w 4538550"/>
              <a:gd name="connsiteY36" fmla="*/ 2056904 h 5549951"/>
              <a:gd name="connsiteX37" fmla="*/ 4438661 w 4538550"/>
              <a:gd name="connsiteY37" fmla="*/ 2117719 h 5549951"/>
              <a:gd name="connsiteX38" fmla="*/ 4431330 w 4538550"/>
              <a:gd name="connsiteY38" fmla="*/ 2167300 h 5549951"/>
              <a:gd name="connsiteX39" fmla="*/ 4375247 w 4538550"/>
              <a:gd name="connsiteY39" fmla="*/ 3223633 h 5549951"/>
              <a:gd name="connsiteX40" fmla="*/ 4362461 w 4538550"/>
              <a:gd name="connsiteY40" fmla="*/ 3477281 h 5549951"/>
              <a:gd name="connsiteX41" fmla="*/ 4260615 w 4538550"/>
              <a:gd name="connsiteY41" fmla="*/ 5278921 h 5549951"/>
              <a:gd name="connsiteX42" fmla="*/ 4265913 w 4538550"/>
              <a:gd name="connsiteY42" fmla="*/ 5315626 h 5549951"/>
              <a:gd name="connsiteX43" fmla="*/ 4264676 w 4538550"/>
              <a:gd name="connsiteY43" fmla="*/ 5383001 h 5549951"/>
              <a:gd name="connsiteX44" fmla="*/ 4253722 w 4538550"/>
              <a:gd name="connsiteY44" fmla="*/ 5484804 h 5549951"/>
              <a:gd name="connsiteX45" fmla="*/ 4256670 w 4538550"/>
              <a:gd name="connsiteY45" fmla="*/ 5504211 h 5549951"/>
              <a:gd name="connsiteX46" fmla="*/ 4245613 w 4538550"/>
              <a:gd name="connsiteY46" fmla="*/ 5549951 h 5549951"/>
              <a:gd name="connsiteX47" fmla="*/ 0 w 4538550"/>
              <a:gd name="connsiteY47" fmla="*/ 5297070 h 5549951"/>
              <a:gd name="connsiteX48" fmla="*/ 80642 w 4538550"/>
              <a:gd name="connsiteY48" fmla="*/ 3839310 h 5549951"/>
              <a:gd name="connsiteX49" fmla="*/ 305332 w 4538550"/>
              <a:gd name="connsiteY49" fmla="*/ 0 h 5549951"/>
              <a:gd name="connsiteX0" fmla="*/ 305332 w 4538550"/>
              <a:gd name="connsiteY0" fmla="*/ 0 h 5549951"/>
              <a:gd name="connsiteX1" fmla="*/ 3307518 w 4538550"/>
              <a:gd name="connsiteY1" fmla="*/ 171842 h 5549951"/>
              <a:gd name="connsiteX2" fmla="*/ 4509523 w 4538550"/>
              <a:gd name="connsiteY2" fmla="*/ 247374 h 5549951"/>
              <a:gd name="connsiteX3" fmla="*/ 4537402 w 4538550"/>
              <a:gd name="connsiteY3" fmla="*/ 269179 h 5549951"/>
              <a:gd name="connsiteX4" fmla="*/ 4535628 w 4538550"/>
              <a:gd name="connsiteY4" fmla="*/ 300930 h 5549951"/>
              <a:gd name="connsiteX5" fmla="*/ 4538550 w 4538550"/>
              <a:gd name="connsiteY5" fmla="*/ 302647 h 5549951"/>
              <a:gd name="connsiteX6" fmla="*/ 4524122 w 4538550"/>
              <a:gd name="connsiteY6" fmla="*/ 506828 h 5549951"/>
              <a:gd name="connsiteX7" fmla="*/ 4523472 w 4538550"/>
              <a:gd name="connsiteY7" fmla="*/ 553245 h 5549951"/>
              <a:gd name="connsiteX8" fmla="*/ 4520373 w 4538550"/>
              <a:gd name="connsiteY8" fmla="*/ 581709 h 5549951"/>
              <a:gd name="connsiteX9" fmla="*/ 4519704 w 4538550"/>
              <a:gd name="connsiteY9" fmla="*/ 585890 h 5549951"/>
              <a:gd name="connsiteX10" fmla="*/ 4506767 w 4538550"/>
              <a:gd name="connsiteY10" fmla="*/ 817404 h 5549951"/>
              <a:gd name="connsiteX11" fmla="*/ 4508480 w 4538550"/>
              <a:gd name="connsiteY11" fmla="*/ 822238 h 5549951"/>
              <a:gd name="connsiteX12" fmla="*/ 4498491 w 4538550"/>
              <a:gd name="connsiteY12" fmla="*/ 965485 h 5549951"/>
              <a:gd name="connsiteX13" fmla="*/ 4500568 w 4538550"/>
              <a:gd name="connsiteY13" fmla="*/ 966385 h 5549951"/>
              <a:gd name="connsiteX14" fmla="*/ 4504687 w 4538550"/>
              <a:gd name="connsiteY14" fmla="*/ 1002567 h 5549951"/>
              <a:gd name="connsiteX15" fmla="*/ 4499889 w 4538550"/>
              <a:gd name="connsiteY15" fmla="*/ 1101094 h 5549951"/>
              <a:gd name="connsiteX16" fmla="*/ 4499784 w 4538550"/>
              <a:gd name="connsiteY16" fmla="*/ 1159389 h 5549951"/>
              <a:gd name="connsiteX17" fmla="*/ 4504087 w 4538550"/>
              <a:gd name="connsiteY17" fmla="*/ 1180505 h 5549951"/>
              <a:gd name="connsiteX18" fmla="*/ 4515994 w 4538550"/>
              <a:gd name="connsiteY18" fmla="*/ 1263157 h 5549951"/>
              <a:gd name="connsiteX19" fmla="*/ 4518271 w 4538550"/>
              <a:gd name="connsiteY19" fmla="*/ 1313374 h 5549951"/>
              <a:gd name="connsiteX20" fmla="*/ 4517391 w 4538550"/>
              <a:gd name="connsiteY20" fmla="*/ 1347004 h 5549951"/>
              <a:gd name="connsiteX21" fmla="*/ 4507809 w 4538550"/>
              <a:gd name="connsiteY21" fmla="*/ 1391762 h 5549951"/>
              <a:gd name="connsiteX22" fmla="*/ 4511073 w 4538550"/>
              <a:gd name="connsiteY22" fmla="*/ 1395707 h 5549951"/>
              <a:gd name="connsiteX23" fmla="*/ 4513915 w 4538550"/>
              <a:gd name="connsiteY23" fmla="*/ 1408524 h 5549951"/>
              <a:gd name="connsiteX24" fmla="*/ 4498990 w 4538550"/>
              <a:gd name="connsiteY24" fmla="*/ 1469337 h 5549951"/>
              <a:gd name="connsiteX25" fmla="*/ 4488093 w 4538550"/>
              <a:gd name="connsiteY25" fmla="*/ 1543038 h 5549951"/>
              <a:gd name="connsiteX26" fmla="*/ 4483212 w 4538550"/>
              <a:gd name="connsiteY26" fmla="*/ 1553997 h 5549951"/>
              <a:gd name="connsiteX27" fmla="*/ 4468784 w 4538550"/>
              <a:gd name="connsiteY27" fmla="*/ 1626071 h 5549951"/>
              <a:gd name="connsiteX28" fmla="*/ 4469002 w 4538550"/>
              <a:gd name="connsiteY28" fmla="*/ 1700268 h 5549951"/>
              <a:gd name="connsiteX29" fmla="*/ 4457532 w 4538550"/>
              <a:gd name="connsiteY29" fmla="*/ 1735163 h 5549951"/>
              <a:gd name="connsiteX30" fmla="*/ 4455472 w 4538550"/>
              <a:gd name="connsiteY30" fmla="*/ 1735289 h 5549951"/>
              <a:gd name="connsiteX31" fmla="*/ 4446974 w 4538550"/>
              <a:gd name="connsiteY31" fmla="*/ 1887374 h 5549951"/>
              <a:gd name="connsiteX32" fmla="*/ 4455665 w 4538550"/>
              <a:gd name="connsiteY32" fmla="*/ 1911536 h 5549951"/>
              <a:gd name="connsiteX33" fmla="*/ 4457943 w 4538550"/>
              <a:gd name="connsiteY33" fmla="*/ 1961755 h 5549951"/>
              <a:gd name="connsiteX34" fmla="*/ 4447480 w 4538550"/>
              <a:gd name="connsiteY34" fmla="*/ 2040142 h 5549951"/>
              <a:gd name="connsiteX35" fmla="*/ 4450745 w 4538550"/>
              <a:gd name="connsiteY35" fmla="*/ 2044087 h 5549951"/>
              <a:gd name="connsiteX36" fmla="*/ 4453586 w 4538550"/>
              <a:gd name="connsiteY36" fmla="*/ 2056904 h 5549951"/>
              <a:gd name="connsiteX37" fmla="*/ 4438661 w 4538550"/>
              <a:gd name="connsiteY37" fmla="*/ 2117719 h 5549951"/>
              <a:gd name="connsiteX38" fmla="*/ 4431330 w 4538550"/>
              <a:gd name="connsiteY38" fmla="*/ 2167300 h 5549951"/>
              <a:gd name="connsiteX39" fmla="*/ 4375247 w 4538550"/>
              <a:gd name="connsiteY39" fmla="*/ 3223633 h 5549951"/>
              <a:gd name="connsiteX40" fmla="*/ 4260615 w 4538550"/>
              <a:gd name="connsiteY40" fmla="*/ 5278921 h 5549951"/>
              <a:gd name="connsiteX41" fmla="*/ 4265913 w 4538550"/>
              <a:gd name="connsiteY41" fmla="*/ 5315626 h 5549951"/>
              <a:gd name="connsiteX42" fmla="*/ 4264676 w 4538550"/>
              <a:gd name="connsiteY42" fmla="*/ 5383001 h 5549951"/>
              <a:gd name="connsiteX43" fmla="*/ 4253722 w 4538550"/>
              <a:gd name="connsiteY43" fmla="*/ 5484804 h 5549951"/>
              <a:gd name="connsiteX44" fmla="*/ 4256670 w 4538550"/>
              <a:gd name="connsiteY44" fmla="*/ 5504211 h 5549951"/>
              <a:gd name="connsiteX45" fmla="*/ 4245613 w 4538550"/>
              <a:gd name="connsiteY45" fmla="*/ 5549951 h 5549951"/>
              <a:gd name="connsiteX46" fmla="*/ 0 w 4538550"/>
              <a:gd name="connsiteY46" fmla="*/ 5297070 h 5549951"/>
              <a:gd name="connsiteX47" fmla="*/ 80642 w 4538550"/>
              <a:gd name="connsiteY47" fmla="*/ 3839310 h 5549951"/>
              <a:gd name="connsiteX48" fmla="*/ 305332 w 4538550"/>
              <a:gd name="connsiteY48" fmla="*/ 0 h 5549951"/>
              <a:gd name="connsiteX0" fmla="*/ 305332 w 4538550"/>
              <a:gd name="connsiteY0" fmla="*/ 0 h 5549951"/>
              <a:gd name="connsiteX1" fmla="*/ 3307518 w 4538550"/>
              <a:gd name="connsiteY1" fmla="*/ 171842 h 5549951"/>
              <a:gd name="connsiteX2" fmla="*/ 4509523 w 4538550"/>
              <a:gd name="connsiteY2" fmla="*/ 247374 h 5549951"/>
              <a:gd name="connsiteX3" fmla="*/ 4537402 w 4538550"/>
              <a:gd name="connsiteY3" fmla="*/ 269179 h 5549951"/>
              <a:gd name="connsiteX4" fmla="*/ 4535628 w 4538550"/>
              <a:gd name="connsiteY4" fmla="*/ 300930 h 5549951"/>
              <a:gd name="connsiteX5" fmla="*/ 4538550 w 4538550"/>
              <a:gd name="connsiteY5" fmla="*/ 302647 h 5549951"/>
              <a:gd name="connsiteX6" fmla="*/ 4524122 w 4538550"/>
              <a:gd name="connsiteY6" fmla="*/ 506828 h 5549951"/>
              <a:gd name="connsiteX7" fmla="*/ 4523472 w 4538550"/>
              <a:gd name="connsiteY7" fmla="*/ 553245 h 5549951"/>
              <a:gd name="connsiteX8" fmla="*/ 4520373 w 4538550"/>
              <a:gd name="connsiteY8" fmla="*/ 581709 h 5549951"/>
              <a:gd name="connsiteX9" fmla="*/ 4519704 w 4538550"/>
              <a:gd name="connsiteY9" fmla="*/ 585890 h 5549951"/>
              <a:gd name="connsiteX10" fmla="*/ 4506767 w 4538550"/>
              <a:gd name="connsiteY10" fmla="*/ 817404 h 5549951"/>
              <a:gd name="connsiteX11" fmla="*/ 4508480 w 4538550"/>
              <a:gd name="connsiteY11" fmla="*/ 822238 h 5549951"/>
              <a:gd name="connsiteX12" fmla="*/ 4498491 w 4538550"/>
              <a:gd name="connsiteY12" fmla="*/ 965485 h 5549951"/>
              <a:gd name="connsiteX13" fmla="*/ 4500568 w 4538550"/>
              <a:gd name="connsiteY13" fmla="*/ 966385 h 5549951"/>
              <a:gd name="connsiteX14" fmla="*/ 4504687 w 4538550"/>
              <a:gd name="connsiteY14" fmla="*/ 1002567 h 5549951"/>
              <a:gd name="connsiteX15" fmla="*/ 4499889 w 4538550"/>
              <a:gd name="connsiteY15" fmla="*/ 1101094 h 5549951"/>
              <a:gd name="connsiteX16" fmla="*/ 4499784 w 4538550"/>
              <a:gd name="connsiteY16" fmla="*/ 1159389 h 5549951"/>
              <a:gd name="connsiteX17" fmla="*/ 4504087 w 4538550"/>
              <a:gd name="connsiteY17" fmla="*/ 1180505 h 5549951"/>
              <a:gd name="connsiteX18" fmla="*/ 4515994 w 4538550"/>
              <a:gd name="connsiteY18" fmla="*/ 1263157 h 5549951"/>
              <a:gd name="connsiteX19" fmla="*/ 4518271 w 4538550"/>
              <a:gd name="connsiteY19" fmla="*/ 1313374 h 5549951"/>
              <a:gd name="connsiteX20" fmla="*/ 4517391 w 4538550"/>
              <a:gd name="connsiteY20" fmla="*/ 1347004 h 5549951"/>
              <a:gd name="connsiteX21" fmla="*/ 4507809 w 4538550"/>
              <a:gd name="connsiteY21" fmla="*/ 1391762 h 5549951"/>
              <a:gd name="connsiteX22" fmla="*/ 4511073 w 4538550"/>
              <a:gd name="connsiteY22" fmla="*/ 1395707 h 5549951"/>
              <a:gd name="connsiteX23" fmla="*/ 4513915 w 4538550"/>
              <a:gd name="connsiteY23" fmla="*/ 1408524 h 5549951"/>
              <a:gd name="connsiteX24" fmla="*/ 4498990 w 4538550"/>
              <a:gd name="connsiteY24" fmla="*/ 1469337 h 5549951"/>
              <a:gd name="connsiteX25" fmla="*/ 4488093 w 4538550"/>
              <a:gd name="connsiteY25" fmla="*/ 1543038 h 5549951"/>
              <a:gd name="connsiteX26" fmla="*/ 4483212 w 4538550"/>
              <a:gd name="connsiteY26" fmla="*/ 1553997 h 5549951"/>
              <a:gd name="connsiteX27" fmla="*/ 4468784 w 4538550"/>
              <a:gd name="connsiteY27" fmla="*/ 1626071 h 5549951"/>
              <a:gd name="connsiteX28" fmla="*/ 4469002 w 4538550"/>
              <a:gd name="connsiteY28" fmla="*/ 1700268 h 5549951"/>
              <a:gd name="connsiteX29" fmla="*/ 4457532 w 4538550"/>
              <a:gd name="connsiteY29" fmla="*/ 1735163 h 5549951"/>
              <a:gd name="connsiteX30" fmla="*/ 4455472 w 4538550"/>
              <a:gd name="connsiteY30" fmla="*/ 1735289 h 5549951"/>
              <a:gd name="connsiteX31" fmla="*/ 4446974 w 4538550"/>
              <a:gd name="connsiteY31" fmla="*/ 1887374 h 5549951"/>
              <a:gd name="connsiteX32" fmla="*/ 4455665 w 4538550"/>
              <a:gd name="connsiteY32" fmla="*/ 1911536 h 5549951"/>
              <a:gd name="connsiteX33" fmla="*/ 4457943 w 4538550"/>
              <a:gd name="connsiteY33" fmla="*/ 1961755 h 5549951"/>
              <a:gd name="connsiteX34" fmla="*/ 4447480 w 4538550"/>
              <a:gd name="connsiteY34" fmla="*/ 2040142 h 5549951"/>
              <a:gd name="connsiteX35" fmla="*/ 4450745 w 4538550"/>
              <a:gd name="connsiteY35" fmla="*/ 2044087 h 5549951"/>
              <a:gd name="connsiteX36" fmla="*/ 4453586 w 4538550"/>
              <a:gd name="connsiteY36" fmla="*/ 2056904 h 5549951"/>
              <a:gd name="connsiteX37" fmla="*/ 4438661 w 4538550"/>
              <a:gd name="connsiteY37" fmla="*/ 2117719 h 5549951"/>
              <a:gd name="connsiteX38" fmla="*/ 4431330 w 4538550"/>
              <a:gd name="connsiteY38" fmla="*/ 2167300 h 5549951"/>
              <a:gd name="connsiteX39" fmla="*/ 4260615 w 4538550"/>
              <a:gd name="connsiteY39" fmla="*/ 5278921 h 5549951"/>
              <a:gd name="connsiteX40" fmla="*/ 4265913 w 4538550"/>
              <a:gd name="connsiteY40" fmla="*/ 5315626 h 5549951"/>
              <a:gd name="connsiteX41" fmla="*/ 4264676 w 4538550"/>
              <a:gd name="connsiteY41" fmla="*/ 5383001 h 5549951"/>
              <a:gd name="connsiteX42" fmla="*/ 4253722 w 4538550"/>
              <a:gd name="connsiteY42" fmla="*/ 5484804 h 5549951"/>
              <a:gd name="connsiteX43" fmla="*/ 4256670 w 4538550"/>
              <a:gd name="connsiteY43" fmla="*/ 5504211 h 5549951"/>
              <a:gd name="connsiteX44" fmla="*/ 4245613 w 4538550"/>
              <a:gd name="connsiteY44" fmla="*/ 5549951 h 5549951"/>
              <a:gd name="connsiteX45" fmla="*/ 0 w 4538550"/>
              <a:gd name="connsiteY45" fmla="*/ 5297070 h 5549951"/>
              <a:gd name="connsiteX46" fmla="*/ 80642 w 4538550"/>
              <a:gd name="connsiteY46" fmla="*/ 3839310 h 5549951"/>
              <a:gd name="connsiteX47" fmla="*/ 305332 w 4538550"/>
              <a:gd name="connsiteY47" fmla="*/ 0 h 5549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538550" h="5549951">
                <a:moveTo>
                  <a:pt x="305332" y="0"/>
                </a:moveTo>
                <a:cubicBezTo>
                  <a:pt x="630079" y="31218"/>
                  <a:pt x="2669019" y="134017"/>
                  <a:pt x="3307518" y="171842"/>
                </a:cubicBezTo>
                <a:lnTo>
                  <a:pt x="4509523" y="247374"/>
                </a:lnTo>
                <a:lnTo>
                  <a:pt x="4537402" y="269179"/>
                </a:lnTo>
                <a:cubicBezTo>
                  <a:pt x="4536811" y="279763"/>
                  <a:pt x="4536219" y="290346"/>
                  <a:pt x="4535628" y="300930"/>
                </a:cubicBezTo>
                <a:lnTo>
                  <a:pt x="4538550" y="302647"/>
                </a:lnTo>
                <a:cubicBezTo>
                  <a:pt x="4536632" y="336963"/>
                  <a:pt x="4526635" y="465062"/>
                  <a:pt x="4524122" y="506828"/>
                </a:cubicBezTo>
                <a:cubicBezTo>
                  <a:pt x="4523905" y="522300"/>
                  <a:pt x="4523689" y="537773"/>
                  <a:pt x="4523472" y="553245"/>
                </a:cubicBezTo>
                <a:cubicBezTo>
                  <a:pt x="4523201" y="558170"/>
                  <a:pt x="4522107" y="568699"/>
                  <a:pt x="4520373" y="581709"/>
                </a:cubicBezTo>
                <a:lnTo>
                  <a:pt x="4519704" y="585890"/>
                </a:lnTo>
                <a:lnTo>
                  <a:pt x="4506767" y="817404"/>
                </a:lnTo>
                <a:lnTo>
                  <a:pt x="4508480" y="822238"/>
                </a:lnTo>
                <a:cubicBezTo>
                  <a:pt x="4507101" y="846918"/>
                  <a:pt x="4499810" y="941461"/>
                  <a:pt x="4498491" y="965485"/>
                </a:cubicBezTo>
                <a:lnTo>
                  <a:pt x="4500568" y="966385"/>
                </a:lnTo>
                <a:cubicBezTo>
                  <a:pt x="4502009" y="972743"/>
                  <a:pt x="4504800" y="980116"/>
                  <a:pt x="4504687" y="1002567"/>
                </a:cubicBezTo>
                <a:cubicBezTo>
                  <a:pt x="4493849" y="1029868"/>
                  <a:pt x="4514305" y="1067217"/>
                  <a:pt x="4499889" y="1101094"/>
                </a:cubicBezTo>
                <a:cubicBezTo>
                  <a:pt x="4496162" y="1113552"/>
                  <a:pt x="4494270" y="1152106"/>
                  <a:pt x="4499784" y="1159389"/>
                </a:cubicBezTo>
                <a:cubicBezTo>
                  <a:pt x="4500599" y="1167426"/>
                  <a:pt x="4497942" y="1176807"/>
                  <a:pt x="4504087" y="1180505"/>
                </a:cubicBezTo>
                <a:cubicBezTo>
                  <a:pt x="4506789" y="1197800"/>
                  <a:pt x="4513630" y="1241012"/>
                  <a:pt x="4515994" y="1263157"/>
                </a:cubicBezTo>
                <a:lnTo>
                  <a:pt x="4518271" y="1313374"/>
                </a:lnTo>
                <a:cubicBezTo>
                  <a:pt x="4517978" y="1324584"/>
                  <a:pt x="4517684" y="1335794"/>
                  <a:pt x="4517391" y="1347004"/>
                </a:cubicBezTo>
                <a:cubicBezTo>
                  <a:pt x="4515647" y="1360069"/>
                  <a:pt x="4508862" y="1383645"/>
                  <a:pt x="4507809" y="1391762"/>
                </a:cubicBezTo>
                <a:cubicBezTo>
                  <a:pt x="4509015" y="1392770"/>
                  <a:pt x="4510117" y="1394098"/>
                  <a:pt x="4511073" y="1395707"/>
                </a:cubicBezTo>
                <a:lnTo>
                  <a:pt x="4513915" y="1408524"/>
                </a:lnTo>
                <a:lnTo>
                  <a:pt x="4498990" y="1469337"/>
                </a:lnTo>
                <a:lnTo>
                  <a:pt x="4488093" y="1543038"/>
                </a:lnTo>
                <a:lnTo>
                  <a:pt x="4483212" y="1553997"/>
                </a:lnTo>
                <a:cubicBezTo>
                  <a:pt x="4477121" y="1579288"/>
                  <a:pt x="4480269" y="1610368"/>
                  <a:pt x="4468784" y="1626071"/>
                </a:cubicBezTo>
                <a:cubicBezTo>
                  <a:pt x="4468857" y="1650803"/>
                  <a:pt x="4468929" y="1675536"/>
                  <a:pt x="4469002" y="1700268"/>
                </a:cubicBezTo>
                <a:cubicBezTo>
                  <a:pt x="4454430" y="1697000"/>
                  <a:pt x="4460139" y="1726126"/>
                  <a:pt x="4457532" y="1735163"/>
                </a:cubicBezTo>
                <a:lnTo>
                  <a:pt x="4455472" y="1735289"/>
                </a:lnTo>
                <a:lnTo>
                  <a:pt x="4446974" y="1887374"/>
                </a:lnTo>
                <a:lnTo>
                  <a:pt x="4455665" y="1911536"/>
                </a:lnTo>
                <a:cubicBezTo>
                  <a:pt x="4456424" y="1928276"/>
                  <a:pt x="4457184" y="1945015"/>
                  <a:pt x="4457943" y="1961755"/>
                </a:cubicBezTo>
                <a:cubicBezTo>
                  <a:pt x="4456579" y="1983189"/>
                  <a:pt x="4448680" y="2026420"/>
                  <a:pt x="4447480" y="2040142"/>
                </a:cubicBezTo>
                <a:cubicBezTo>
                  <a:pt x="4448687" y="2041150"/>
                  <a:pt x="4449788" y="2042479"/>
                  <a:pt x="4450745" y="2044087"/>
                </a:cubicBezTo>
                <a:lnTo>
                  <a:pt x="4453586" y="2056904"/>
                </a:lnTo>
                <a:lnTo>
                  <a:pt x="4438661" y="2117719"/>
                </a:lnTo>
                <a:lnTo>
                  <a:pt x="4431330" y="2167300"/>
                </a:lnTo>
                <a:cubicBezTo>
                  <a:pt x="4401656" y="2694167"/>
                  <a:pt x="4288184" y="4754200"/>
                  <a:pt x="4260615" y="5278921"/>
                </a:cubicBezTo>
                <a:lnTo>
                  <a:pt x="4265913" y="5315626"/>
                </a:lnTo>
                <a:cubicBezTo>
                  <a:pt x="4271701" y="5323538"/>
                  <a:pt x="4266708" y="5354805"/>
                  <a:pt x="4264676" y="5383001"/>
                </a:cubicBezTo>
                <a:cubicBezTo>
                  <a:pt x="4262644" y="5411197"/>
                  <a:pt x="4257118" y="5461902"/>
                  <a:pt x="4253722" y="5484804"/>
                </a:cubicBezTo>
                <a:lnTo>
                  <a:pt x="4256670" y="5504211"/>
                </a:lnTo>
                <a:cubicBezTo>
                  <a:pt x="4255518" y="5525026"/>
                  <a:pt x="4249878" y="5526348"/>
                  <a:pt x="4245613" y="5549951"/>
                </a:cubicBezTo>
                <a:lnTo>
                  <a:pt x="0" y="5297070"/>
                </a:lnTo>
                <a:lnTo>
                  <a:pt x="80642" y="3839310"/>
                </a:lnTo>
                <a:lnTo>
                  <a:pt x="305332" y="0"/>
                </a:lnTo>
                <a:close/>
              </a:path>
            </a:pathLst>
          </a:cu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descr="Landscape terraced rice field">
            <a:extLst>
              <a:ext uri="{FF2B5EF4-FFF2-40B4-BE49-F238E27FC236}">
                <a16:creationId xmlns:a16="http://schemas.microsoft.com/office/drawing/2014/main" id="{25EB59C2-ED26-2C4B-1512-5D26E941150F}"/>
              </a:ext>
            </a:extLst>
          </p:cNvPr>
          <p:cNvPicPr>
            <a:picLocks noChangeAspect="1"/>
          </p:cNvPicPr>
          <p:nvPr/>
        </p:nvPicPr>
        <p:blipFill rotWithShape="1">
          <a:blip r:embed="rId3">
            <a:alphaModFix amt="84000"/>
            <a:extLst>
              <a:ext uri="{28A0092B-C50C-407E-A947-70E740481C1C}">
                <a14:useLocalDpi xmlns:a14="http://schemas.microsoft.com/office/drawing/2010/main" val="0"/>
              </a:ext>
            </a:extLst>
          </a:blip>
          <a:srcRect l="11698" r="31893" b="-1"/>
          <a:stretch/>
        </p:blipFill>
        <p:spPr>
          <a:xfrm>
            <a:off x="846581" y="562650"/>
            <a:ext cx="4658079" cy="5511980"/>
          </a:xfrm>
          <a:custGeom>
            <a:avLst/>
            <a:gdLst/>
            <a:ahLst/>
            <a:cxnLst/>
            <a:rect l="l" t="t" r="r" b="b"/>
            <a:pathLst>
              <a:path w="4658079" h="5511980">
                <a:moveTo>
                  <a:pt x="4351992" y="0"/>
                </a:moveTo>
                <a:lnTo>
                  <a:pt x="4439670" y="1444388"/>
                </a:lnTo>
                <a:lnTo>
                  <a:pt x="4658079" y="5249958"/>
                </a:lnTo>
                <a:cubicBezTo>
                  <a:pt x="4324280" y="5258279"/>
                  <a:pt x="2239352" y="5402254"/>
                  <a:pt x="1585796" y="5441796"/>
                </a:cubicBezTo>
                <a:lnTo>
                  <a:pt x="354942" y="5511980"/>
                </a:lnTo>
                <a:lnTo>
                  <a:pt x="324060" y="5493872"/>
                </a:lnTo>
                <a:cubicBezTo>
                  <a:pt x="323429" y="5483384"/>
                  <a:pt x="322799" y="5472898"/>
                  <a:pt x="322168" y="5462410"/>
                </a:cubicBezTo>
                <a:lnTo>
                  <a:pt x="318997" y="5461072"/>
                </a:lnTo>
                <a:cubicBezTo>
                  <a:pt x="316953" y="5427068"/>
                  <a:pt x="312208" y="5299794"/>
                  <a:pt x="309902" y="5258387"/>
                </a:cubicBezTo>
                <a:cubicBezTo>
                  <a:pt x="308322" y="5243134"/>
                  <a:pt x="306741" y="5227879"/>
                  <a:pt x="305160" y="5212626"/>
                </a:cubicBezTo>
                <a:cubicBezTo>
                  <a:pt x="304863" y="5207747"/>
                  <a:pt x="304750" y="5197253"/>
                  <a:pt x="304998" y="5184240"/>
                </a:cubicBezTo>
                <a:lnTo>
                  <a:pt x="305192" y="5180045"/>
                </a:lnTo>
                <a:lnTo>
                  <a:pt x="291399" y="4950639"/>
                </a:lnTo>
                <a:lnTo>
                  <a:pt x="289095" y="4946087"/>
                </a:lnTo>
                <a:cubicBezTo>
                  <a:pt x="287624" y="4921632"/>
                  <a:pt x="284034" y="4827709"/>
                  <a:pt x="282579" y="4803906"/>
                </a:cubicBezTo>
                <a:lnTo>
                  <a:pt x="280362" y="4803270"/>
                </a:lnTo>
                <a:cubicBezTo>
                  <a:pt x="278157" y="4797186"/>
                  <a:pt x="274462" y="4790265"/>
                  <a:pt x="271963" y="4768156"/>
                </a:cubicBezTo>
                <a:cubicBezTo>
                  <a:pt x="279804" y="4739984"/>
                  <a:pt x="254660" y="4705685"/>
                  <a:pt x="265374" y="4670611"/>
                </a:cubicBezTo>
                <a:cubicBezTo>
                  <a:pt x="267713" y="4657902"/>
                  <a:pt x="265149" y="4619731"/>
                  <a:pt x="258696" y="4613226"/>
                </a:cubicBezTo>
                <a:cubicBezTo>
                  <a:pt x="256932" y="4605414"/>
                  <a:pt x="258542" y="4595862"/>
                  <a:pt x="251863" y="4592962"/>
                </a:cubicBezTo>
                <a:cubicBezTo>
                  <a:pt x="247103" y="4576265"/>
                  <a:pt x="235119" y="4534559"/>
                  <a:pt x="230138" y="4513049"/>
                </a:cubicBezTo>
                <a:lnTo>
                  <a:pt x="221978" y="4463901"/>
                </a:lnTo>
                <a:cubicBezTo>
                  <a:pt x="220971" y="4452833"/>
                  <a:pt x="219966" y="4441765"/>
                  <a:pt x="218959" y="4430697"/>
                </a:cubicBezTo>
                <a:cubicBezTo>
                  <a:pt x="219211" y="4417629"/>
                  <a:pt x="223365" y="4393610"/>
                  <a:pt x="223492" y="4385495"/>
                </a:cubicBezTo>
                <a:cubicBezTo>
                  <a:pt x="222148" y="4384648"/>
                  <a:pt x="220873" y="4383474"/>
                  <a:pt x="219714" y="4382005"/>
                </a:cubicBezTo>
                <a:lnTo>
                  <a:pt x="215333" y="4369732"/>
                </a:lnTo>
                <a:lnTo>
                  <a:pt x="223429" y="4308087"/>
                </a:lnTo>
                <a:lnTo>
                  <a:pt x="225930" y="4234242"/>
                </a:lnTo>
                <a:lnTo>
                  <a:pt x="229617" y="4222870"/>
                </a:lnTo>
                <a:cubicBezTo>
                  <a:pt x="232866" y="4197247"/>
                  <a:pt x="226048" y="4167037"/>
                  <a:pt x="235897" y="4150202"/>
                </a:cubicBezTo>
                <a:cubicBezTo>
                  <a:pt x="232944" y="4125870"/>
                  <a:pt x="229992" y="4101537"/>
                  <a:pt x="227040" y="4077205"/>
                </a:cubicBezTo>
                <a:cubicBezTo>
                  <a:pt x="242235" y="4078669"/>
                  <a:pt x="233041" y="4050691"/>
                  <a:pt x="234640" y="4041483"/>
                </a:cubicBezTo>
                <a:lnTo>
                  <a:pt x="236720" y="4041112"/>
                </a:lnTo>
                <a:lnTo>
                  <a:pt x="227659" y="3890411"/>
                </a:lnTo>
                <a:lnTo>
                  <a:pt x="216010" y="3867677"/>
                </a:lnTo>
                <a:cubicBezTo>
                  <a:pt x="213290" y="3851293"/>
                  <a:pt x="210569" y="3834910"/>
                  <a:pt x="207849" y="3818526"/>
                </a:cubicBezTo>
                <a:cubicBezTo>
                  <a:pt x="206741" y="3797268"/>
                  <a:pt x="209741" y="3753771"/>
                  <a:pt x="209364" y="3740122"/>
                </a:cubicBezTo>
                <a:cubicBezTo>
                  <a:pt x="208019" y="3739275"/>
                  <a:pt x="206745" y="3738099"/>
                  <a:pt x="205585" y="3736632"/>
                </a:cubicBezTo>
                <a:lnTo>
                  <a:pt x="201205" y="3724359"/>
                </a:lnTo>
                <a:lnTo>
                  <a:pt x="209301" y="3662712"/>
                </a:lnTo>
                <a:lnTo>
                  <a:pt x="210984" y="3613034"/>
                </a:lnTo>
                <a:cubicBezTo>
                  <a:pt x="179832" y="3090937"/>
                  <a:pt x="55434" y="1049860"/>
                  <a:pt x="22392" y="530128"/>
                </a:cubicBezTo>
                <a:lnTo>
                  <a:pt x="12734" y="494640"/>
                </a:lnTo>
                <a:cubicBezTo>
                  <a:pt x="5928" y="487549"/>
                  <a:pt x="7365" y="456177"/>
                  <a:pt x="6150" y="428183"/>
                </a:cubicBezTo>
                <a:cubicBezTo>
                  <a:pt x="4934" y="400189"/>
                  <a:pt x="4651" y="349621"/>
                  <a:pt x="5438" y="326674"/>
                </a:cubicBezTo>
                <a:lnTo>
                  <a:pt x="182" y="307928"/>
                </a:lnTo>
                <a:cubicBezTo>
                  <a:pt x="-1070" y="287304"/>
                  <a:pt x="4511" y="285325"/>
                  <a:pt x="6100" y="261583"/>
                </a:cubicBezTo>
                <a:close/>
              </a:path>
            </a:pathLst>
          </a:custGeom>
        </p:spPr>
      </p:pic>
      <p:sp>
        <p:nvSpPr>
          <p:cNvPr id="8" name="TextBox 7">
            <a:extLst>
              <a:ext uri="{FF2B5EF4-FFF2-40B4-BE49-F238E27FC236}">
                <a16:creationId xmlns:a16="http://schemas.microsoft.com/office/drawing/2014/main" id="{D1D7F914-C79C-5AD4-DDBB-3455FEA141D5}"/>
              </a:ext>
            </a:extLst>
          </p:cNvPr>
          <p:cNvSpPr txBox="1"/>
          <p:nvPr/>
        </p:nvSpPr>
        <p:spPr>
          <a:xfrm>
            <a:off x="5831373" y="492112"/>
            <a:ext cx="6341212" cy="1992486"/>
          </a:xfrm>
          <a:prstGeom prst="rect">
            <a:avLst/>
          </a:prstGeom>
        </p:spPr>
        <p:txBody>
          <a:bodyPr vert="horz" lIns="91440" tIns="45720" rIns="91440" bIns="45720" rtlCol="0" anchor="b">
            <a:normAutofit/>
          </a:bodyPr>
          <a:lstStyle/>
          <a:p>
            <a:pPr algn="ctr">
              <a:lnSpc>
                <a:spcPct val="110000"/>
              </a:lnSpc>
              <a:spcBef>
                <a:spcPct val="0"/>
              </a:spcBef>
              <a:spcAft>
                <a:spcPts val="600"/>
              </a:spcAft>
            </a:pPr>
            <a:r>
              <a:rPr lang="en-US" sz="3400" dirty="0">
                <a:solidFill>
                  <a:srgbClr val="C00000"/>
                </a:solidFill>
                <a:latin typeface="#9Slide07 IcielBC Cubano Normal" panose="00000500000000000000" pitchFamily="2" charset="0"/>
                <a:ea typeface="+mj-ea"/>
                <a:cs typeface="+mj-cs"/>
              </a:rPr>
              <a:t>BÀI 5. VẤN ĐỀ SỬ DỤNG HỢP LÍ TÀI NGUYÊN THIÊN NHIÊN VÀ BẢO VỆ MÔI TRƯỜNG</a:t>
            </a:r>
          </a:p>
        </p:txBody>
      </p:sp>
      <p:sp>
        <p:nvSpPr>
          <p:cNvPr id="39" name="Freeform: Shape 38">
            <a:extLst>
              <a:ext uri="{FF2B5EF4-FFF2-40B4-BE49-F238E27FC236}">
                <a16:creationId xmlns:a16="http://schemas.microsoft.com/office/drawing/2014/main" id="{8D79F6BF-92D2-4F87-A150-D6C0C6201B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297617" y="5065939"/>
            <a:ext cx="444795" cy="1868387"/>
          </a:xfrm>
          <a:custGeom>
            <a:avLst/>
            <a:gdLst>
              <a:gd name="connsiteX0" fmla="*/ 0 w 555597"/>
              <a:gd name="connsiteY0" fmla="*/ 83880 h 1999290"/>
              <a:gd name="connsiteX1" fmla="*/ 49282 w 555597"/>
              <a:gd name="connsiteY1" fmla="*/ 71215 h 1999290"/>
              <a:gd name="connsiteX2" fmla="*/ 174397 w 555597"/>
              <a:gd name="connsiteY2" fmla="*/ 45224 h 1999290"/>
              <a:gd name="connsiteX3" fmla="*/ 242049 w 555597"/>
              <a:gd name="connsiteY3" fmla="*/ 54744 h 1999290"/>
              <a:gd name="connsiteX4" fmla="*/ 326503 w 555597"/>
              <a:gd name="connsiteY4" fmla="*/ 39434 h 1999290"/>
              <a:gd name="connsiteX5" fmla="*/ 343350 w 555597"/>
              <a:gd name="connsiteY5" fmla="*/ 40491 h 1999290"/>
              <a:gd name="connsiteX6" fmla="*/ 349790 w 555597"/>
              <a:gd name="connsiteY6" fmla="*/ 52348 h 1999290"/>
              <a:gd name="connsiteX7" fmla="*/ 355722 w 555597"/>
              <a:gd name="connsiteY7" fmla="*/ 54552 h 1999290"/>
              <a:gd name="connsiteX8" fmla="*/ 374741 w 555597"/>
              <a:gd name="connsiteY8" fmla="*/ 39676 h 1999290"/>
              <a:gd name="connsiteX9" fmla="*/ 469664 w 555597"/>
              <a:gd name="connsiteY9" fmla="*/ 48453 h 1999290"/>
              <a:gd name="connsiteX10" fmla="*/ 521607 w 555597"/>
              <a:gd name="connsiteY10" fmla="*/ 10408 h 1999290"/>
              <a:gd name="connsiteX11" fmla="*/ 555597 w 555597"/>
              <a:gd name="connsiteY11" fmla="*/ 0 h 1999290"/>
              <a:gd name="connsiteX12" fmla="*/ 555597 w 555597"/>
              <a:gd name="connsiteY12" fmla="*/ 1995494 h 1999290"/>
              <a:gd name="connsiteX13" fmla="*/ 537215 w 555597"/>
              <a:gd name="connsiteY13" fmla="*/ 1991185 h 1999290"/>
              <a:gd name="connsiteX14" fmla="*/ 479386 w 555597"/>
              <a:gd name="connsiteY14" fmla="*/ 1992931 h 1999290"/>
              <a:gd name="connsiteX15" fmla="*/ 462617 w 555597"/>
              <a:gd name="connsiteY15" fmla="*/ 1999290 h 1999290"/>
              <a:gd name="connsiteX16" fmla="*/ 420522 w 555597"/>
              <a:gd name="connsiteY16" fmla="*/ 1999290 h 1999290"/>
              <a:gd name="connsiteX17" fmla="*/ 382909 w 555597"/>
              <a:gd name="connsiteY17" fmla="*/ 1988738 h 1999290"/>
              <a:gd name="connsiteX18" fmla="*/ 295360 w 555597"/>
              <a:gd name="connsiteY18" fmla="*/ 1977122 h 1999290"/>
              <a:gd name="connsiteX19" fmla="*/ 256969 w 555597"/>
              <a:gd name="connsiteY19" fmla="*/ 1970444 h 1999290"/>
              <a:gd name="connsiteX20" fmla="*/ 227096 w 555597"/>
              <a:gd name="connsiteY20" fmla="*/ 1951548 h 1999290"/>
              <a:gd name="connsiteX21" fmla="*/ 222890 w 555597"/>
              <a:gd name="connsiteY21" fmla="*/ 1935696 h 1999290"/>
              <a:gd name="connsiteX22" fmla="*/ 202274 w 555597"/>
              <a:gd name="connsiteY22" fmla="*/ 1929911 h 1999290"/>
              <a:gd name="connsiteX23" fmla="*/ 197448 w 555597"/>
              <a:gd name="connsiteY23" fmla="*/ 1925621 h 1999290"/>
              <a:gd name="connsiteX24" fmla="*/ 169099 w 555597"/>
              <a:gd name="connsiteY24" fmla="*/ 1903786 h 1999290"/>
              <a:gd name="connsiteX25" fmla="*/ 92344 w 555597"/>
              <a:gd name="connsiteY25" fmla="*/ 1925464 h 1999290"/>
              <a:gd name="connsiteX26" fmla="*/ 11266 w 555597"/>
              <a:gd name="connsiteY26" fmla="*/ 1895947 h 1999290"/>
              <a:gd name="connsiteX27" fmla="*/ 0 w 555597"/>
              <a:gd name="connsiteY27" fmla="*/ 1893933 h 1999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55597" h="1999290">
                <a:moveTo>
                  <a:pt x="0" y="83880"/>
                </a:moveTo>
                <a:lnTo>
                  <a:pt x="49282" y="71215"/>
                </a:lnTo>
                <a:cubicBezTo>
                  <a:pt x="91656" y="63184"/>
                  <a:pt x="135655" y="58277"/>
                  <a:pt x="174397" y="45224"/>
                </a:cubicBezTo>
                <a:cubicBezTo>
                  <a:pt x="225837" y="94025"/>
                  <a:pt x="195077" y="47856"/>
                  <a:pt x="242049" y="54744"/>
                </a:cubicBezTo>
                <a:lnTo>
                  <a:pt x="326503" y="39434"/>
                </a:lnTo>
                <a:lnTo>
                  <a:pt x="343350" y="40491"/>
                </a:lnTo>
                <a:lnTo>
                  <a:pt x="349790" y="52348"/>
                </a:lnTo>
                <a:lnTo>
                  <a:pt x="355722" y="54552"/>
                </a:lnTo>
                <a:lnTo>
                  <a:pt x="374741" y="39676"/>
                </a:lnTo>
                <a:cubicBezTo>
                  <a:pt x="402796" y="31662"/>
                  <a:pt x="441033" y="50452"/>
                  <a:pt x="469664" y="48453"/>
                </a:cubicBezTo>
                <a:cubicBezTo>
                  <a:pt x="478380" y="29604"/>
                  <a:pt x="496522" y="19255"/>
                  <a:pt x="521607" y="10408"/>
                </a:cubicBezTo>
                <a:lnTo>
                  <a:pt x="555597" y="0"/>
                </a:lnTo>
                <a:lnTo>
                  <a:pt x="555597" y="1995494"/>
                </a:lnTo>
                <a:lnTo>
                  <a:pt x="537215" y="1991185"/>
                </a:lnTo>
                <a:cubicBezTo>
                  <a:pt x="514565" y="1988101"/>
                  <a:pt x="490837" y="1988688"/>
                  <a:pt x="479386" y="1992931"/>
                </a:cubicBezTo>
                <a:lnTo>
                  <a:pt x="462617" y="1999290"/>
                </a:lnTo>
                <a:lnTo>
                  <a:pt x="420522" y="1999290"/>
                </a:lnTo>
                <a:lnTo>
                  <a:pt x="382909" y="1988738"/>
                </a:lnTo>
                <a:cubicBezTo>
                  <a:pt x="350860" y="1976654"/>
                  <a:pt x="320299" y="1963332"/>
                  <a:pt x="295360" y="1977122"/>
                </a:cubicBezTo>
                <a:cubicBezTo>
                  <a:pt x="281004" y="1978006"/>
                  <a:pt x="268406" y="1975325"/>
                  <a:pt x="256969" y="1970444"/>
                </a:cubicBezTo>
                <a:lnTo>
                  <a:pt x="227096" y="1951548"/>
                </a:lnTo>
                <a:lnTo>
                  <a:pt x="222890" y="1935696"/>
                </a:lnTo>
                <a:lnTo>
                  <a:pt x="202274" y="1929911"/>
                </a:lnTo>
                <a:lnTo>
                  <a:pt x="197448" y="1925621"/>
                </a:lnTo>
                <a:cubicBezTo>
                  <a:pt x="188240" y="1917376"/>
                  <a:pt x="178991" y="1909643"/>
                  <a:pt x="169099" y="1903786"/>
                </a:cubicBezTo>
                <a:cubicBezTo>
                  <a:pt x="158518" y="1969055"/>
                  <a:pt x="83191" y="1864739"/>
                  <a:pt x="92344" y="1925464"/>
                </a:cubicBezTo>
                <a:cubicBezTo>
                  <a:pt x="36140" y="1904645"/>
                  <a:pt x="59596" y="1967908"/>
                  <a:pt x="11266" y="1895947"/>
                </a:cubicBezTo>
                <a:lnTo>
                  <a:pt x="0" y="1893933"/>
                </a:lnTo>
                <a:close/>
              </a:path>
            </a:pathLst>
          </a:custGeom>
          <a:blipFill dpi="0" rotWithShape="1">
            <a:blip r:embed="rId4">
              <a:alphaModFix amt="84000"/>
            </a:blip>
            <a:srcRect/>
            <a:tile tx="0" ty="0" sx="100000" sy="100000" flip="none" algn="tl"/>
          </a:blipFill>
          <a:ln>
            <a:noFill/>
          </a:ln>
          <a:effectLst>
            <a:outerShdw blurRad="63500" dist="12700" dir="8100000" algn="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7" name="Content Placeholder 16" descr="Green environment containing rocks with wind power turbines">
            <a:extLst>
              <a:ext uri="{FF2B5EF4-FFF2-40B4-BE49-F238E27FC236}">
                <a16:creationId xmlns:a16="http://schemas.microsoft.com/office/drawing/2014/main" id="{F8B7294B-8FB3-B31B-045F-52FBAD100ED1}"/>
              </a:ext>
            </a:extLst>
          </p:cNvPr>
          <p:cNvPicPr>
            <a:picLocks noGrp="1" noChangeAspect="1"/>
          </p:cNvPicPr>
          <p:nvPr>
            <p:ph idx="4294967295"/>
          </p:nvPr>
        </p:nvPicPr>
        <p:blipFill>
          <a:blip r:embed="rId5">
            <a:extLst>
              <a:ext uri="{28A0092B-C50C-407E-A947-70E740481C1C}">
                <a14:useLocalDpi xmlns:a14="http://schemas.microsoft.com/office/drawing/2010/main" val="0"/>
              </a:ext>
            </a:extLst>
          </a:blip>
          <a:stretch>
            <a:fillRect/>
          </a:stretch>
        </p:blipFill>
        <p:spPr>
          <a:xfrm>
            <a:off x="6826676" y="3324225"/>
            <a:ext cx="4069499" cy="2847975"/>
          </a:xfrm>
          <a:prstGeom prst="rect">
            <a:avLst/>
          </a:prstGeom>
          <a:ln>
            <a:noFill/>
          </a:ln>
          <a:effectLst>
            <a:softEdge rad="112500"/>
          </a:effectLst>
        </p:spPr>
      </p:pic>
      <p:grpSp>
        <p:nvGrpSpPr>
          <p:cNvPr id="41" name="Group 40">
            <a:extLst>
              <a:ext uri="{FF2B5EF4-FFF2-40B4-BE49-F238E27FC236}">
                <a16:creationId xmlns:a16="http://schemas.microsoft.com/office/drawing/2014/main" id="{8F1E5548-C8F0-448F-A511-7672E204D2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42" name="Group 41">
              <a:extLst>
                <a:ext uri="{FF2B5EF4-FFF2-40B4-BE49-F238E27FC236}">
                  <a16:creationId xmlns:a16="http://schemas.microsoft.com/office/drawing/2014/main" id="{93731FAA-1021-4D9F-87A7-BFEF8B96DBA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44" name="Straight Connector 43">
                <a:extLst>
                  <a:ext uri="{FF2B5EF4-FFF2-40B4-BE49-F238E27FC236}">
                    <a16:creationId xmlns:a16="http://schemas.microsoft.com/office/drawing/2014/main" id="{1EAB1D57-5DCE-4A3A-AA8E-14A2877FF72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DBE16E4-EA68-4BE1-AFE6-25A19174D08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3" name="Oval 42">
              <a:extLst>
                <a:ext uri="{FF2B5EF4-FFF2-40B4-BE49-F238E27FC236}">
                  <a16:creationId xmlns:a16="http://schemas.microsoft.com/office/drawing/2014/main" id="{A73BE96F-9A4D-4AB8-BF6C-94979FCA77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1" name="Picture 30">
            <a:extLst>
              <a:ext uri="{FF2B5EF4-FFF2-40B4-BE49-F238E27FC236}">
                <a16:creationId xmlns:a16="http://schemas.microsoft.com/office/drawing/2014/main" id="{8C9EF00E-2220-1799-7C66-4DD610B206B2}"/>
              </a:ext>
            </a:extLst>
          </p:cNvPr>
          <p:cNvPicPr>
            <a:picLocks noChangeAspect="1"/>
          </p:cNvPicPr>
          <p:nvPr/>
        </p:nvPicPr>
        <p:blipFill>
          <a:blip r:embed="rId6"/>
          <a:stretch>
            <a:fillRect/>
          </a:stretch>
        </p:blipFill>
        <p:spPr>
          <a:xfrm>
            <a:off x="11154352" y="5900924"/>
            <a:ext cx="1144822" cy="1000234"/>
          </a:xfrm>
          <a:prstGeom prst="rect">
            <a:avLst/>
          </a:prstGeom>
        </p:spPr>
      </p:pic>
    </p:spTree>
    <p:extLst>
      <p:ext uri="{BB962C8B-B14F-4D97-AF65-F5344CB8AC3E}">
        <p14:creationId xmlns:p14="http://schemas.microsoft.com/office/powerpoint/2010/main" val="15923593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recycle symbol with grass and blue sky&#10;&#10;Description automatically generated">
            <a:extLst>
              <a:ext uri="{FF2B5EF4-FFF2-40B4-BE49-F238E27FC236}">
                <a16:creationId xmlns:a16="http://schemas.microsoft.com/office/drawing/2014/main" id="{A7C67FD9-8183-BDE2-B904-DC18489E6A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240" y="111939"/>
            <a:ext cx="7216942" cy="7216942"/>
          </a:xfrm>
          <a:prstGeom prst="rect">
            <a:avLst/>
          </a:prstGeom>
        </p:spPr>
      </p:pic>
      <p:sp>
        <p:nvSpPr>
          <p:cNvPr id="8" name="TextBox 7">
            <a:extLst>
              <a:ext uri="{FF2B5EF4-FFF2-40B4-BE49-F238E27FC236}">
                <a16:creationId xmlns:a16="http://schemas.microsoft.com/office/drawing/2014/main" id="{83F48B8E-B4E0-4193-7938-EB445A35D6A8}"/>
              </a:ext>
            </a:extLst>
          </p:cNvPr>
          <p:cNvSpPr txBox="1"/>
          <p:nvPr/>
        </p:nvSpPr>
        <p:spPr>
          <a:xfrm>
            <a:off x="1467343" y="3324225"/>
            <a:ext cx="2902892" cy="1791057"/>
          </a:xfrm>
          <a:prstGeom prst="rect">
            <a:avLst/>
          </a:prstGeom>
          <a:noFill/>
        </p:spPr>
        <p:txBody>
          <a:bodyPr vert="horz" lIns="91440" tIns="45720" rIns="91440" bIns="45720" rtlCol="0" anchor="b">
            <a:normAutofit fontScale="62500" lnSpcReduction="20000"/>
          </a:bodyPr>
          <a:lstStyle/>
          <a:p>
            <a:pPr algn="ctr">
              <a:lnSpc>
                <a:spcPct val="110000"/>
              </a:lnSpc>
              <a:spcBef>
                <a:spcPct val="0"/>
              </a:spcBef>
              <a:spcAft>
                <a:spcPts val="600"/>
              </a:spcAft>
            </a:pPr>
            <a:r>
              <a:rPr lang="en-US" sz="3400" dirty="0">
                <a:solidFill>
                  <a:schemeClr val="bg1"/>
                </a:solidFill>
                <a:latin typeface="#9Slide07 IcielBC Cubano Normal" panose="00000500000000000000" pitchFamily="2" charset="0"/>
                <a:ea typeface="+mj-ea"/>
                <a:cs typeface="+mj-cs"/>
              </a:rPr>
              <a:t>BÀI 5. VẤN ĐỀ SỬ DỤNG HỢP LÍ TÀI NGUYÊN THIÊN NHIÊN VÀ BẢO VỆ </a:t>
            </a:r>
          </a:p>
          <a:p>
            <a:pPr algn="ctr">
              <a:lnSpc>
                <a:spcPct val="110000"/>
              </a:lnSpc>
              <a:spcBef>
                <a:spcPct val="0"/>
              </a:spcBef>
              <a:spcAft>
                <a:spcPts val="600"/>
              </a:spcAft>
            </a:pPr>
            <a:r>
              <a:rPr lang="en-US" sz="3400" dirty="0">
                <a:solidFill>
                  <a:schemeClr val="bg1"/>
                </a:solidFill>
                <a:latin typeface="#9Slide07 IcielBC Cubano Normal" panose="00000500000000000000" pitchFamily="2" charset="0"/>
                <a:ea typeface="+mj-ea"/>
                <a:cs typeface="+mj-cs"/>
              </a:rPr>
              <a:t>MÔI TRƯỜNG</a:t>
            </a:r>
          </a:p>
        </p:txBody>
      </p:sp>
      <p:sp>
        <p:nvSpPr>
          <p:cNvPr id="16" name="Callout: Quad Arrow 15">
            <a:extLst>
              <a:ext uri="{FF2B5EF4-FFF2-40B4-BE49-F238E27FC236}">
                <a16:creationId xmlns:a16="http://schemas.microsoft.com/office/drawing/2014/main" id="{C628803B-F1C8-1D2A-AD15-80AF3435D4C6}"/>
              </a:ext>
            </a:extLst>
          </p:cNvPr>
          <p:cNvSpPr/>
          <p:nvPr/>
        </p:nvSpPr>
        <p:spPr>
          <a:xfrm>
            <a:off x="6119662" y="1051088"/>
            <a:ext cx="839938" cy="853440"/>
          </a:xfrm>
          <a:prstGeom prst="quadArrowCallout">
            <a:avLst/>
          </a:prstGeom>
          <a:solidFill>
            <a:srgbClr val="0B589B"/>
          </a:solidFill>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Arrow: Pentagon 16">
            <a:extLst>
              <a:ext uri="{FF2B5EF4-FFF2-40B4-BE49-F238E27FC236}">
                <a16:creationId xmlns:a16="http://schemas.microsoft.com/office/drawing/2014/main" id="{FC61E94D-23E0-0330-D415-C721B69FB36D}"/>
              </a:ext>
            </a:extLst>
          </p:cNvPr>
          <p:cNvSpPr/>
          <p:nvPr/>
        </p:nvSpPr>
        <p:spPr>
          <a:xfrm flipH="1">
            <a:off x="6959600" y="1051088"/>
            <a:ext cx="5090160" cy="853440"/>
          </a:xfrm>
          <a:prstGeom prst="homePlate">
            <a:avLst/>
          </a:prstGeom>
          <a:solidFill>
            <a:srgbClr val="0B589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1" dirty="0">
                <a:latin typeface="#9Slide03 Oswald Light" panose="00000400000000000000" pitchFamily="2" charset="0"/>
              </a:rPr>
              <a:t>Trình bày và giải thích được sự suy giảm các loại tài nguyên thiên nhiên ở nước ta. </a:t>
            </a:r>
          </a:p>
        </p:txBody>
      </p:sp>
      <p:sp>
        <p:nvSpPr>
          <p:cNvPr id="25" name="Callout: Quad Arrow 24">
            <a:extLst>
              <a:ext uri="{FF2B5EF4-FFF2-40B4-BE49-F238E27FC236}">
                <a16:creationId xmlns:a16="http://schemas.microsoft.com/office/drawing/2014/main" id="{0722E5F8-5BB3-0731-D0EA-635DA032E1B6}"/>
              </a:ext>
            </a:extLst>
          </p:cNvPr>
          <p:cNvSpPr/>
          <p:nvPr/>
        </p:nvSpPr>
        <p:spPr>
          <a:xfrm>
            <a:off x="6119662" y="2385749"/>
            <a:ext cx="839938" cy="853440"/>
          </a:xfrm>
          <a:prstGeom prst="quadArrowCallout">
            <a:avLst/>
          </a:prstGeom>
          <a:solidFill>
            <a:srgbClr val="71AFCD"/>
          </a:solidFill>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Arrow: Pentagon 30">
            <a:extLst>
              <a:ext uri="{FF2B5EF4-FFF2-40B4-BE49-F238E27FC236}">
                <a16:creationId xmlns:a16="http://schemas.microsoft.com/office/drawing/2014/main" id="{D48E3B64-91BD-83D7-1F12-257F0BD86800}"/>
              </a:ext>
            </a:extLst>
          </p:cNvPr>
          <p:cNvSpPr/>
          <p:nvPr/>
        </p:nvSpPr>
        <p:spPr>
          <a:xfrm flipH="1">
            <a:off x="6959600" y="2385749"/>
            <a:ext cx="5090160" cy="853440"/>
          </a:xfrm>
          <a:prstGeom prst="homePlate">
            <a:avLst/>
          </a:prstGeom>
          <a:solidFill>
            <a:srgbClr val="71AFC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bg1"/>
                </a:solidFill>
                <a:latin typeface="#9Slide03 Oswald Light" panose="00000400000000000000" pitchFamily="2" charset="0"/>
              </a:rPr>
              <a:t>Nêu được một số giải pháp sử dụng hợp lí tài nguyên thiên nhiên ở nước ta.</a:t>
            </a:r>
          </a:p>
        </p:txBody>
      </p:sp>
      <p:sp>
        <p:nvSpPr>
          <p:cNvPr id="33" name="Callout: Quad Arrow 32">
            <a:extLst>
              <a:ext uri="{FF2B5EF4-FFF2-40B4-BE49-F238E27FC236}">
                <a16:creationId xmlns:a16="http://schemas.microsoft.com/office/drawing/2014/main" id="{D5CAEBB9-57C1-233A-C956-6505CC8A73FC}"/>
              </a:ext>
            </a:extLst>
          </p:cNvPr>
          <p:cNvSpPr/>
          <p:nvPr/>
        </p:nvSpPr>
        <p:spPr>
          <a:xfrm>
            <a:off x="6119662" y="3720410"/>
            <a:ext cx="839938" cy="853440"/>
          </a:xfrm>
          <a:prstGeom prst="quadArrowCallout">
            <a:avLst/>
          </a:prstGeom>
          <a:solidFill>
            <a:srgbClr val="C6E1EB"/>
          </a:solidFill>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Arrow: Pentagon 33">
            <a:extLst>
              <a:ext uri="{FF2B5EF4-FFF2-40B4-BE49-F238E27FC236}">
                <a16:creationId xmlns:a16="http://schemas.microsoft.com/office/drawing/2014/main" id="{E2A4193F-B090-4D0D-B970-31E63C7067BD}"/>
              </a:ext>
            </a:extLst>
          </p:cNvPr>
          <p:cNvSpPr/>
          <p:nvPr/>
        </p:nvSpPr>
        <p:spPr>
          <a:xfrm flipH="1">
            <a:off x="6959600" y="3720410"/>
            <a:ext cx="5090160" cy="853440"/>
          </a:xfrm>
          <a:prstGeom prst="homePlate">
            <a:avLst/>
          </a:prstGeom>
          <a:solidFill>
            <a:srgbClr val="C6E1E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accent5">
                    <a:lumMod val="50000"/>
                  </a:schemeClr>
                </a:solidFill>
                <a:latin typeface="#9Slide03 Oswald Light" panose="00000400000000000000" pitchFamily="2" charset="0"/>
              </a:rPr>
              <a:t>Chứng minh và giải thích được hiện trạng ô nhiễm môi trường ở Việt Nam.</a:t>
            </a:r>
          </a:p>
        </p:txBody>
      </p:sp>
      <p:sp>
        <p:nvSpPr>
          <p:cNvPr id="35" name="Callout: Quad Arrow 34">
            <a:extLst>
              <a:ext uri="{FF2B5EF4-FFF2-40B4-BE49-F238E27FC236}">
                <a16:creationId xmlns:a16="http://schemas.microsoft.com/office/drawing/2014/main" id="{C4977389-8BE8-F27C-EF8F-7DF9858D772E}"/>
              </a:ext>
            </a:extLst>
          </p:cNvPr>
          <p:cNvSpPr/>
          <p:nvPr/>
        </p:nvSpPr>
        <p:spPr>
          <a:xfrm>
            <a:off x="6119662" y="5055072"/>
            <a:ext cx="839938" cy="853440"/>
          </a:xfrm>
          <a:prstGeom prst="quadArrowCallout">
            <a:avLst/>
          </a:prstGeom>
          <a:solidFill>
            <a:srgbClr val="E3E8EB"/>
          </a:solidFill>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Arrow: Pentagon 35">
            <a:extLst>
              <a:ext uri="{FF2B5EF4-FFF2-40B4-BE49-F238E27FC236}">
                <a16:creationId xmlns:a16="http://schemas.microsoft.com/office/drawing/2014/main" id="{6E21E961-CD0C-15C2-8D29-5D7465BB3DEE}"/>
              </a:ext>
            </a:extLst>
          </p:cNvPr>
          <p:cNvSpPr/>
          <p:nvPr/>
        </p:nvSpPr>
        <p:spPr>
          <a:xfrm flipH="1">
            <a:off x="6959600" y="5055072"/>
            <a:ext cx="5090160" cy="853440"/>
          </a:xfrm>
          <a:prstGeom prst="homePlate">
            <a:avLst/>
          </a:prstGeom>
          <a:solidFill>
            <a:srgbClr val="E3E8E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accent5">
                    <a:lumMod val="50000"/>
                  </a:schemeClr>
                </a:solidFill>
                <a:latin typeface="#9Slide03 Oswald Light" panose="00000400000000000000" pitchFamily="2" charset="0"/>
              </a:rPr>
              <a:t>Nêu được các giải pháp bảo vệ môi trường.</a:t>
            </a:r>
          </a:p>
        </p:txBody>
      </p:sp>
      <p:sp>
        <p:nvSpPr>
          <p:cNvPr id="37" name="TextBox 36">
            <a:extLst>
              <a:ext uri="{FF2B5EF4-FFF2-40B4-BE49-F238E27FC236}">
                <a16:creationId xmlns:a16="http://schemas.microsoft.com/office/drawing/2014/main" id="{46F07656-919A-D88A-9865-B0E9B47F5742}"/>
              </a:ext>
            </a:extLst>
          </p:cNvPr>
          <p:cNvSpPr txBox="1"/>
          <p:nvPr/>
        </p:nvSpPr>
        <p:spPr>
          <a:xfrm>
            <a:off x="4173785" y="-141435"/>
            <a:ext cx="4731692" cy="1090923"/>
          </a:xfrm>
          <a:prstGeom prst="rect">
            <a:avLst/>
          </a:prstGeom>
          <a:noFill/>
        </p:spPr>
        <p:txBody>
          <a:bodyPr vert="horz" lIns="91440" tIns="45720" rIns="91440" bIns="45720" rtlCol="0" anchor="b">
            <a:normAutofit/>
          </a:bodyPr>
          <a:lstStyle/>
          <a:p>
            <a:pPr algn="ctr">
              <a:lnSpc>
                <a:spcPct val="110000"/>
              </a:lnSpc>
              <a:spcBef>
                <a:spcPct val="0"/>
              </a:spcBef>
              <a:spcAft>
                <a:spcPts val="600"/>
              </a:spcAft>
            </a:pPr>
            <a:r>
              <a:rPr lang="en-US" sz="5400" dirty="0">
                <a:solidFill>
                  <a:srgbClr val="C00000"/>
                </a:solidFill>
                <a:latin typeface="#9Slide07 IcielBC Cubano Normal" panose="00000500000000000000" pitchFamily="2" charset="0"/>
                <a:ea typeface="+mj-ea"/>
                <a:cs typeface="+mj-cs"/>
              </a:rPr>
              <a:t>MỤC TIÊU</a:t>
            </a:r>
          </a:p>
        </p:txBody>
      </p:sp>
      <p:pic>
        <p:nvPicPr>
          <p:cNvPr id="38" name="Content Placeholder 16" descr="Green environment containing rocks with wind power turbines">
            <a:extLst>
              <a:ext uri="{FF2B5EF4-FFF2-40B4-BE49-F238E27FC236}">
                <a16:creationId xmlns:a16="http://schemas.microsoft.com/office/drawing/2014/main" id="{0B15D2CF-CD21-06F8-720E-2A214992D462}"/>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12297117" y="2006128"/>
            <a:ext cx="3059298" cy="2141002"/>
          </a:xfrm>
          <a:prstGeom prst="rect">
            <a:avLst/>
          </a:prstGeom>
          <a:ln>
            <a:noFill/>
          </a:ln>
          <a:effectLst>
            <a:softEdge rad="112500"/>
          </a:effectLst>
        </p:spPr>
      </p:pic>
      <p:sp>
        <p:nvSpPr>
          <p:cNvPr id="39" name="Flowchart: Decision 38">
            <a:extLst>
              <a:ext uri="{FF2B5EF4-FFF2-40B4-BE49-F238E27FC236}">
                <a16:creationId xmlns:a16="http://schemas.microsoft.com/office/drawing/2014/main" id="{0800AFC3-59E7-F51C-56AB-E035E41C88B1}"/>
              </a:ext>
            </a:extLst>
          </p:cNvPr>
          <p:cNvSpPr/>
          <p:nvPr/>
        </p:nvSpPr>
        <p:spPr>
          <a:xfrm>
            <a:off x="4498375" y="458966"/>
            <a:ext cx="331043" cy="221799"/>
          </a:xfrm>
          <a:prstGeom prst="flowChartDecision">
            <a:avLst/>
          </a:prstGeom>
          <a:solidFill>
            <a:srgbClr val="C6E1EB"/>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0" name="Straight Connector 39">
            <a:extLst>
              <a:ext uri="{FF2B5EF4-FFF2-40B4-BE49-F238E27FC236}">
                <a16:creationId xmlns:a16="http://schemas.microsoft.com/office/drawing/2014/main" id="{BE4C2A53-9A62-D050-7344-D8183F411BF7}"/>
              </a:ext>
            </a:extLst>
          </p:cNvPr>
          <p:cNvCxnSpPr>
            <a:cxnSpLocks/>
            <a:endCxn id="39" idx="1"/>
          </p:cNvCxnSpPr>
          <p:nvPr/>
        </p:nvCxnSpPr>
        <p:spPr>
          <a:xfrm>
            <a:off x="3562104" y="569866"/>
            <a:ext cx="936271"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41" name="Flowchart: Decision 40">
            <a:extLst>
              <a:ext uri="{FF2B5EF4-FFF2-40B4-BE49-F238E27FC236}">
                <a16:creationId xmlns:a16="http://schemas.microsoft.com/office/drawing/2014/main" id="{36E70904-F2FF-731D-DD67-9D8124AAD50C}"/>
              </a:ext>
            </a:extLst>
          </p:cNvPr>
          <p:cNvSpPr/>
          <p:nvPr/>
        </p:nvSpPr>
        <p:spPr>
          <a:xfrm>
            <a:off x="8232996" y="458966"/>
            <a:ext cx="331043" cy="221799"/>
          </a:xfrm>
          <a:prstGeom prst="flowChartDecision">
            <a:avLst/>
          </a:prstGeom>
          <a:solidFill>
            <a:srgbClr val="C6E1EB"/>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2" name="Straight Connector 41">
            <a:extLst>
              <a:ext uri="{FF2B5EF4-FFF2-40B4-BE49-F238E27FC236}">
                <a16:creationId xmlns:a16="http://schemas.microsoft.com/office/drawing/2014/main" id="{71A143D9-AB07-8C08-DBFC-1E7BEA61862D}"/>
              </a:ext>
            </a:extLst>
          </p:cNvPr>
          <p:cNvCxnSpPr>
            <a:cxnSpLocks/>
          </p:cNvCxnSpPr>
          <p:nvPr/>
        </p:nvCxnSpPr>
        <p:spPr>
          <a:xfrm>
            <a:off x="8564039" y="569866"/>
            <a:ext cx="936271"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35461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000"/>
                                        <p:tgtEl>
                                          <p:spTgt spid="1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10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left)">
                                      <p:cBhvr>
                                        <p:cTn id="15" dur="1250"/>
                                        <p:tgtEl>
                                          <p:spTgt spid="25"/>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wipe(left)">
                                      <p:cBhvr>
                                        <p:cTn id="18" dur="125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1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wipe(left)">
                                      <p:cBhvr>
                                        <p:cTn id="26" dur="1250"/>
                                        <p:tgtEl>
                                          <p:spTgt spid="3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wipe(left)">
                                      <p:cBhvr>
                                        <p:cTn id="31" dur="1250"/>
                                        <p:tgtEl>
                                          <p:spTgt spid="36"/>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wipe(left)">
                                      <p:cBhvr>
                                        <p:cTn id="34" dur="125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5" grpId="0" animBg="1"/>
      <p:bldP spid="31" grpId="0" animBg="1"/>
      <p:bldP spid="33" grpId="0" animBg="1"/>
      <p:bldP spid="34" grpId="0" animBg="1"/>
      <p:bldP spid="35" grpId="0" animBg="1"/>
      <p:bldP spid="3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79DFA4D1-A2F8-4D64-98F0-0711097CE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6F389745-E93E-4A1E-A7FF-5D64C5A33D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394298">
            <a:off x="873215" y="576946"/>
            <a:ext cx="4605051" cy="5501608"/>
          </a:xfrm>
          <a:prstGeom prst="rect">
            <a:avLst/>
          </a:prstGeom>
          <a:solidFill>
            <a:schemeClr val="tx1"/>
          </a:solidFill>
          <a:ln>
            <a:noFill/>
          </a:ln>
          <a:effectLst>
            <a:outerShdw blurRad="508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a:extLst>
              <a:ext uri="{FF2B5EF4-FFF2-40B4-BE49-F238E27FC236}">
                <a16:creationId xmlns:a16="http://schemas.microsoft.com/office/drawing/2014/main" id="{C8CC8F0E-91AD-4492-9208-600E0067D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395334">
            <a:off x="858622" y="566333"/>
            <a:ext cx="4646439" cy="5500188"/>
          </a:xfrm>
          <a:custGeom>
            <a:avLst/>
            <a:gdLst>
              <a:gd name="connsiteX0" fmla="*/ 412307 w 4662328"/>
              <a:gd name="connsiteY0" fmla="*/ 0 h 5549975"/>
              <a:gd name="connsiteX1" fmla="*/ 3414493 w 4662328"/>
              <a:gd name="connsiteY1" fmla="*/ 171842 h 5549975"/>
              <a:gd name="connsiteX2" fmla="*/ 4243304 w 4662328"/>
              <a:gd name="connsiteY2" fmla="*/ 226950 h 5549975"/>
              <a:gd name="connsiteX3" fmla="*/ 4616498 w 4662328"/>
              <a:gd name="connsiteY3" fmla="*/ 247374 h 5549975"/>
              <a:gd name="connsiteX4" fmla="*/ 4644377 w 4662328"/>
              <a:gd name="connsiteY4" fmla="*/ 269179 h 5549975"/>
              <a:gd name="connsiteX5" fmla="*/ 4642603 w 4662328"/>
              <a:gd name="connsiteY5" fmla="*/ 300930 h 5549975"/>
              <a:gd name="connsiteX6" fmla="*/ 4645525 w 4662328"/>
              <a:gd name="connsiteY6" fmla="*/ 302647 h 5549975"/>
              <a:gd name="connsiteX7" fmla="*/ 4661951 w 4662328"/>
              <a:gd name="connsiteY7" fmla="*/ 334222 h 5549975"/>
              <a:gd name="connsiteX8" fmla="*/ 4639690 w 4662328"/>
              <a:gd name="connsiteY8" fmla="*/ 391868 h 5549975"/>
              <a:gd name="connsiteX9" fmla="*/ 4636202 w 4662328"/>
              <a:gd name="connsiteY9" fmla="*/ 415489 h 5549975"/>
              <a:gd name="connsiteX10" fmla="*/ 4631097 w 4662328"/>
              <a:gd name="connsiteY10" fmla="*/ 506828 h 5549975"/>
              <a:gd name="connsiteX11" fmla="*/ 4630447 w 4662328"/>
              <a:gd name="connsiteY11" fmla="*/ 553245 h 5549975"/>
              <a:gd name="connsiteX12" fmla="*/ 4627348 w 4662328"/>
              <a:gd name="connsiteY12" fmla="*/ 581709 h 5549975"/>
              <a:gd name="connsiteX13" fmla="*/ 4626679 w 4662328"/>
              <a:gd name="connsiteY13" fmla="*/ 585890 h 5549975"/>
              <a:gd name="connsiteX14" fmla="*/ 4613742 w 4662328"/>
              <a:gd name="connsiteY14" fmla="*/ 817404 h 5549975"/>
              <a:gd name="connsiteX15" fmla="*/ 4615455 w 4662328"/>
              <a:gd name="connsiteY15" fmla="*/ 822238 h 5549975"/>
              <a:gd name="connsiteX16" fmla="*/ 4613304 w 4662328"/>
              <a:gd name="connsiteY16" fmla="*/ 846069 h 5549975"/>
              <a:gd name="connsiteX17" fmla="*/ 4611704 w 4662328"/>
              <a:gd name="connsiteY17" fmla="*/ 853854 h 5549975"/>
              <a:gd name="connsiteX18" fmla="*/ 4605466 w 4662328"/>
              <a:gd name="connsiteY18" fmla="*/ 965485 h 5549975"/>
              <a:gd name="connsiteX19" fmla="*/ 4607543 w 4662328"/>
              <a:gd name="connsiteY19" fmla="*/ 966385 h 5549975"/>
              <a:gd name="connsiteX20" fmla="*/ 4611662 w 4662328"/>
              <a:gd name="connsiteY20" fmla="*/ 1002567 h 5549975"/>
              <a:gd name="connsiteX21" fmla="*/ 4606864 w 4662328"/>
              <a:gd name="connsiteY21" fmla="*/ 1101094 h 5549975"/>
              <a:gd name="connsiteX22" fmla="*/ 4606759 w 4662328"/>
              <a:gd name="connsiteY22" fmla="*/ 1159389 h 5549975"/>
              <a:gd name="connsiteX23" fmla="*/ 4611062 w 4662328"/>
              <a:gd name="connsiteY23" fmla="*/ 1180505 h 5549975"/>
              <a:gd name="connsiteX24" fmla="*/ 4614152 w 4662328"/>
              <a:gd name="connsiteY24" fmla="*/ 1210687 h 5549975"/>
              <a:gd name="connsiteX25" fmla="*/ 4622969 w 4662328"/>
              <a:gd name="connsiteY25" fmla="*/ 1263157 h 5549975"/>
              <a:gd name="connsiteX26" fmla="*/ 4625246 w 4662328"/>
              <a:gd name="connsiteY26" fmla="*/ 1313374 h 5549975"/>
              <a:gd name="connsiteX27" fmla="*/ 4624366 w 4662328"/>
              <a:gd name="connsiteY27" fmla="*/ 1347004 h 5549975"/>
              <a:gd name="connsiteX28" fmla="*/ 4623903 w 4662328"/>
              <a:gd name="connsiteY28" fmla="*/ 1351864 h 5549975"/>
              <a:gd name="connsiteX29" fmla="*/ 4614784 w 4662328"/>
              <a:gd name="connsiteY29" fmla="*/ 1391762 h 5549975"/>
              <a:gd name="connsiteX30" fmla="*/ 4618048 w 4662328"/>
              <a:gd name="connsiteY30" fmla="*/ 1395707 h 5549975"/>
              <a:gd name="connsiteX31" fmla="*/ 4620890 w 4662328"/>
              <a:gd name="connsiteY31" fmla="*/ 1408524 h 5549975"/>
              <a:gd name="connsiteX32" fmla="*/ 4616149 w 4662328"/>
              <a:gd name="connsiteY32" fmla="*/ 1419109 h 5549975"/>
              <a:gd name="connsiteX33" fmla="*/ 4605965 w 4662328"/>
              <a:gd name="connsiteY33" fmla="*/ 1469337 h 5549975"/>
              <a:gd name="connsiteX34" fmla="*/ 4595068 w 4662328"/>
              <a:gd name="connsiteY34" fmla="*/ 1543038 h 5549975"/>
              <a:gd name="connsiteX35" fmla="*/ 4590187 w 4662328"/>
              <a:gd name="connsiteY35" fmla="*/ 1553997 h 5549975"/>
              <a:gd name="connsiteX36" fmla="*/ 4575759 w 4662328"/>
              <a:gd name="connsiteY36" fmla="*/ 1626071 h 5549975"/>
              <a:gd name="connsiteX37" fmla="*/ 4572044 w 4662328"/>
              <a:gd name="connsiteY37" fmla="*/ 1664103 h 5549975"/>
              <a:gd name="connsiteX38" fmla="*/ 4575704 w 4662328"/>
              <a:gd name="connsiteY38" fmla="*/ 1668558 h 5549975"/>
              <a:gd name="connsiteX39" fmla="*/ 4574054 w 4662328"/>
              <a:gd name="connsiteY39" fmla="*/ 1679756 h 5549975"/>
              <a:gd name="connsiteX40" fmla="*/ 4574466 w 4662328"/>
              <a:gd name="connsiteY40" fmla="*/ 1682815 h 5549975"/>
              <a:gd name="connsiteX41" fmla="*/ 4575977 w 4662328"/>
              <a:gd name="connsiteY41" fmla="*/ 1700268 h 5549975"/>
              <a:gd name="connsiteX42" fmla="*/ 4564507 w 4662328"/>
              <a:gd name="connsiteY42" fmla="*/ 1735163 h 5549975"/>
              <a:gd name="connsiteX43" fmla="*/ 4562447 w 4662328"/>
              <a:gd name="connsiteY43" fmla="*/ 1735289 h 5549975"/>
              <a:gd name="connsiteX44" fmla="*/ 4553949 w 4662328"/>
              <a:gd name="connsiteY44" fmla="*/ 1887374 h 5549975"/>
              <a:gd name="connsiteX45" fmla="*/ 4562640 w 4662328"/>
              <a:gd name="connsiteY45" fmla="*/ 1911536 h 5549975"/>
              <a:gd name="connsiteX46" fmla="*/ 4564918 w 4662328"/>
              <a:gd name="connsiteY46" fmla="*/ 1961755 h 5549975"/>
              <a:gd name="connsiteX47" fmla="*/ 4564037 w 4662328"/>
              <a:gd name="connsiteY47" fmla="*/ 1995384 h 5549975"/>
              <a:gd name="connsiteX48" fmla="*/ 4563575 w 4662328"/>
              <a:gd name="connsiteY48" fmla="*/ 2000244 h 5549975"/>
              <a:gd name="connsiteX49" fmla="*/ 4554455 w 4662328"/>
              <a:gd name="connsiteY49" fmla="*/ 2040142 h 5549975"/>
              <a:gd name="connsiteX50" fmla="*/ 4557720 w 4662328"/>
              <a:gd name="connsiteY50" fmla="*/ 2044087 h 5549975"/>
              <a:gd name="connsiteX51" fmla="*/ 4560561 w 4662328"/>
              <a:gd name="connsiteY51" fmla="*/ 2056904 h 5549975"/>
              <a:gd name="connsiteX52" fmla="*/ 4555820 w 4662328"/>
              <a:gd name="connsiteY52" fmla="*/ 2067489 h 5549975"/>
              <a:gd name="connsiteX53" fmla="*/ 4545636 w 4662328"/>
              <a:gd name="connsiteY53" fmla="*/ 2117719 h 5549975"/>
              <a:gd name="connsiteX54" fmla="*/ 4538305 w 4662328"/>
              <a:gd name="connsiteY54" fmla="*/ 2167300 h 5549975"/>
              <a:gd name="connsiteX55" fmla="*/ 4482222 w 4662328"/>
              <a:gd name="connsiteY55" fmla="*/ 3223633 h 5549975"/>
              <a:gd name="connsiteX56" fmla="*/ 4469436 w 4662328"/>
              <a:gd name="connsiteY56" fmla="*/ 3477281 h 5549975"/>
              <a:gd name="connsiteX57" fmla="*/ 4458351 w 4662328"/>
              <a:gd name="connsiteY57" fmla="*/ 3639984 h 5549975"/>
              <a:gd name="connsiteX58" fmla="*/ 4367590 w 4662328"/>
              <a:gd name="connsiteY58" fmla="*/ 5278921 h 5549975"/>
              <a:gd name="connsiteX59" fmla="*/ 4372888 w 4662328"/>
              <a:gd name="connsiteY59" fmla="*/ 5315626 h 5549975"/>
              <a:gd name="connsiteX60" fmla="*/ 4376422 w 4662328"/>
              <a:gd name="connsiteY60" fmla="*/ 5350090 h 5549975"/>
              <a:gd name="connsiteX61" fmla="*/ 4379254 w 4662328"/>
              <a:gd name="connsiteY61" fmla="*/ 5450399 h 5549975"/>
              <a:gd name="connsiteX62" fmla="*/ 4360697 w 4662328"/>
              <a:gd name="connsiteY62" fmla="*/ 5484804 h 5549975"/>
              <a:gd name="connsiteX63" fmla="*/ 4356045 w 4662328"/>
              <a:gd name="connsiteY63" fmla="*/ 5487504 h 5549975"/>
              <a:gd name="connsiteX64" fmla="*/ 4352588 w 4662328"/>
              <a:gd name="connsiteY64" fmla="*/ 5549951 h 5549975"/>
              <a:gd name="connsiteX65" fmla="*/ 121904 w 4662328"/>
              <a:gd name="connsiteY65" fmla="*/ 5314089 h 5549975"/>
              <a:gd name="connsiteX66" fmla="*/ 125710 w 4662328"/>
              <a:gd name="connsiteY66" fmla="*/ 5243704 h 5549975"/>
              <a:gd name="connsiteX67" fmla="*/ 113205 w 4662328"/>
              <a:gd name="connsiteY67" fmla="*/ 5239903 h 5549975"/>
              <a:gd name="connsiteX68" fmla="*/ 117425 w 4662328"/>
              <a:gd name="connsiteY68" fmla="*/ 5233298 h 5549975"/>
              <a:gd name="connsiteX69" fmla="*/ 117694 w 4662328"/>
              <a:gd name="connsiteY69" fmla="*/ 5230552 h 5549975"/>
              <a:gd name="connsiteX70" fmla="*/ 117964 w 4662328"/>
              <a:gd name="connsiteY70" fmla="*/ 5227804 h 5549975"/>
              <a:gd name="connsiteX71" fmla="*/ 118501 w 4662328"/>
              <a:gd name="connsiteY71" fmla="*/ 5222308 h 5549975"/>
              <a:gd name="connsiteX72" fmla="*/ 118186 w 4662328"/>
              <a:gd name="connsiteY72" fmla="*/ 5216405 h 5549975"/>
              <a:gd name="connsiteX73" fmla="*/ 117602 w 4662328"/>
              <a:gd name="connsiteY73" fmla="*/ 5213249 h 5549975"/>
              <a:gd name="connsiteX74" fmla="*/ 117871 w 4662328"/>
              <a:gd name="connsiteY74" fmla="*/ 5210500 h 5549975"/>
              <a:gd name="connsiteX75" fmla="*/ 117555 w 4662328"/>
              <a:gd name="connsiteY75" fmla="*/ 5204597 h 5549975"/>
              <a:gd name="connsiteX76" fmla="*/ 116972 w 4662328"/>
              <a:gd name="connsiteY76" fmla="*/ 5201441 h 5549975"/>
              <a:gd name="connsiteX77" fmla="*/ 116342 w 4662328"/>
              <a:gd name="connsiteY77" fmla="*/ 5189632 h 5549975"/>
              <a:gd name="connsiteX78" fmla="*/ 115758 w 4662328"/>
              <a:gd name="connsiteY78" fmla="*/ 5186477 h 5549975"/>
              <a:gd name="connsiteX79" fmla="*/ 116026 w 4662328"/>
              <a:gd name="connsiteY79" fmla="*/ 5183728 h 5549975"/>
              <a:gd name="connsiteX80" fmla="*/ 114591 w 4662328"/>
              <a:gd name="connsiteY80" fmla="*/ 5180163 h 5549975"/>
              <a:gd name="connsiteX81" fmla="*/ 131086 w 4662328"/>
              <a:gd name="connsiteY81" fmla="*/ 5144275 h 5549975"/>
              <a:gd name="connsiteX82" fmla="*/ 152522 w 4662328"/>
              <a:gd name="connsiteY82" fmla="*/ 4747825 h 5549975"/>
              <a:gd name="connsiteX83" fmla="*/ 0 w 4662328"/>
              <a:gd name="connsiteY83" fmla="*/ 4747825 h 5549975"/>
              <a:gd name="connsiteX84" fmla="*/ 0 w 4662328"/>
              <a:gd name="connsiteY84" fmla="*/ 3811601 h 5549975"/>
              <a:gd name="connsiteX85" fmla="*/ 110031 w 4662328"/>
              <a:gd name="connsiteY85" fmla="*/ 3811601 h 5549975"/>
              <a:gd name="connsiteX0" fmla="*/ 412307 w 4662328"/>
              <a:gd name="connsiteY0" fmla="*/ 0 h 5549975"/>
              <a:gd name="connsiteX1" fmla="*/ 3414493 w 4662328"/>
              <a:gd name="connsiteY1" fmla="*/ 171842 h 5549975"/>
              <a:gd name="connsiteX2" fmla="*/ 4243304 w 4662328"/>
              <a:gd name="connsiteY2" fmla="*/ 226950 h 5549975"/>
              <a:gd name="connsiteX3" fmla="*/ 4616498 w 4662328"/>
              <a:gd name="connsiteY3" fmla="*/ 247374 h 5549975"/>
              <a:gd name="connsiteX4" fmla="*/ 4644377 w 4662328"/>
              <a:gd name="connsiteY4" fmla="*/ 269179 h 5549975"/>
              <a:gd name="connsiteX5" fmla="*/ 4642603 w 4662328"/>
              <a:gd name="connsiteY5" fmla="*/ 300930 h 5549975"/>
              <a:gd name="connsiteX6" fmla="*/ 4645525 w 4662328"/>
              <a:gd name="connsiteY6" fmla="*/ 302647 h 5549975"/>
              <a:gd name="connsiteX7" fmla="*/ 4661951 w 4662328"/>
              <a:gd name="connsiteY7" fmla="*/ 334222 h 5549975"/>
              <a:gd name="connsiteX8" fmla="*/ 4639690 w 4662328"/>
              <a:gd name="connsiteY8" fmla="*/ 391868 h 5549975"/>
              <a:gd name="connsiteX9" fmla="*/ 4636202 w 4662328"/>
              <a:gd name="connsiteY9" fmla="*/ 415489 h 5549975"/>
              <a:gd name="connsiteX10" fmla="*/ 4631097 w 4662328"/>
              <a:gd name="connsiteY10" fmla="*/ 506828 h 5549975"/>
              <a:gd name="connsiteX11" fmla="*/ 4630447 w 4662328"/>
              <a:gd name="connsiteY11" fmla="*/ 553245 h 5549975"/>
              <a:gd name="connsiteX12" fmla="*/ 4627348 w 4662328"/>
              <a:gd name="connsiteY12" fmla="*/ 581709 h 5549975"/>
              <a:gd name="connsiteX13" fmla="*/ 4626679 w 4662328"/>
              <a:gd name="connsiteY13" fmla="*/ 585890 h 5549975"/>
              <a:gd name="connsiteX14" fmla="*/ 4613742 w 4662328"/>
              <a:gd name="connsiteY14" fmla="*/ 817404 h 5549975"/>
              <a:gd name="connsiteX15" fmla="*/ 4615455 w 4662328"/>
              <a:gd name="connsiteY15" fmla="*/ 822238 h 5549975"/>
              <a:gd name="connsiteX16" fmla="*/ 4613304 w 4662328"/>
              <a:gd name="connsiteY16" fmla="*/ 846069 h 5549975"/>
              <a:gd name="connsiteX17" fmla="*/ 4611704 w 4662328"/>
              <a:gd name="connsiteY17" fmla="*/ 853854 h 5549975"/>
              <a:gd name="connsiteX18" fmla="*/ 4605466 w 4662328"/>
              <a:gd name="connsiteY18" fmla="*/ 965485 h 5549975"/>
              <a:gd name="connsiteX19" fmla="*/ 4607543 w 4662328"/>
              <a:gd name="connsiteY19" fmla="*/ 966385 h 5549975"/>
              <a:gd name="connsiteX20" fmla="*/ 4611662 w 4662328"/>
              <a:gd name="connsiteY20" fmla="*/ 1002567 h 5549975"/>
              <a:gd name="connsiteX21" fmla="*/ 4606864 w 4662328"/>
              <a:gd name="connsiteY21" fmla="*/ 1101094 h 5549975"/>
              <a:gd name="connsiteX22" fmla="*/ 4606759 w 4662328"/>
              <a:gd name="connsiteY22" fmla="*/ 1159389 h 5549975"/>
              <a:gd name="connsiteX23" fmla="*/ 4611062 w 4662328"/>
              <a:gd name="connsiteY23" fmla="*/ 1180505 h 5549975"/>
              <a:gd name="connsiteX24" fmla="*/ 4614152 w 4662328"/>
              <a:gd name="connsiteY24" fmla="*/ 1210687 h 5549975"/>
              <a:gd name="connsiteX25" fmla="*/ 4622969 w 4662328"/>
              <a:gd name="connsiteY25" fmla="*/ 1263157 h 5549975"/>
              <a:gd name="connsiteX26" fmla="*/ 4625246 w 4662328"/>
              <a:gd name="connsiteY26" fmla="*/ 1313374 h 5549975"/>
              <a:gd name="connsiteX27" fmla="*/ 4624366 w 4662328"/>
              <a:gd name="connsiteY27" fmla="*/ 1347004 h 5549975"/>
              <a:gd name="connsiteX28" fmla="*/ 4623903 w 4662328"/>
              <a:gd name="connsiteY28" fmla="*/ 1351864 h 5549975"/>
              <a:gd name="connsiteX29" fmla="*/ 4614784 w 4662328"/>
              <a:gd name="connsiteY29" fmla="*/ 1391762 h 5549975"/>
              <a:gd name="connsiteX30" fmla="*/ 4618048 w 4662328"/>
              <a:gd name="connsiteY30" fmla="*/ 1395707 h 5549975"/>
              <a:gd name="connsiteX31" fmla="*/ 4620890 w 4662328"/>
              <a:gd name="connsiteY31" fmla="*/ 1408524 h 5549975"/>
              <a:gd name="connsiteX32" fmla="*/ 4616149 w 4662328"/>
              <a:gd name="connsiteY32" fmla="*/ 1419109 h 5549975"/>
              <a:gd name="connsiteX33" fmla="*/ 4605965 w 4662328"/>
              <a:gd name="connsiteY33" fmla="*/ 1469337 h 5549975"/>
              <a:gd name="connsiteX34" fmla="*/ 4595068 w 4662328"/>
              <a:gd name="connsiteY34" fmla="*/ 1543038 h 5549975"/>
              <a:gd name="connsiteX35" fmla="*/ 4590187 w 4662328"/>
              <a:gd name="connsiteY35" fmla="*/ 1553997 h 5549975"/>
              <a:gd name="connsiteX36" fmla="*/ 4575759 w 4662328"/>
              <a:gd name="connsiteY36" fmla="*/ 1626071 h 5549975"/>
              <a:gd name="connsiteX37" fmla="*/ 4572044 w 4662328"/>
              <a:gd name="connsiteY37" fmla="*/ 1664103 h 5549975"/>
              <a:gd name="connsiteX38" fmla="*/ 4575704 w 4662328"/>
              <a:gd name="connsiteY38" fmla="*/ 1668558 h 5549975"/>
              <a:gd name="connsiteX39" fmla="*/ 4574054 w 4662328"/>
              <a:gd name="connsiteY39" fmla="*/ 1679756 h 5549975"/>
              <a:gd name="connsiteX40" fmla="*/ 4574466 w 4662328"/>
              <a:gd name="connsiteY40" fmla="*/ 1682815 h 5549975"/>
              <a:gd name="connsiteX41" fmla="*/ 4575977 w 4662328"/>
              <a:gd name="connsiteY41" fmla="*/ 1700268 h 5549975"/>
              <a:gd name="connsiteX42" fmla="*/ 4564507 w 4662328"/>
              <a:gd name="connsiteY42" fmla="*/ 1735163 h 5549975"/>
              <a:gd name="connsiteX43" fmla="*/ 4562447 w 4662328"/>
              <a:gd name="connsiteY43" fmla="*/ 1735289 h 5549975"/>
              <a:gd name="connsiteX44" fmla="*/ 4553949 w 4662328"/>
              <a:gd name="connsiteY44" fmla="*/ 1887374 h 5549975"/>
              <a:gd name="connsiteX45" fmla="*/ 4562640 w 4662328"/>
              <a:gd name="connsiteY45" fmla="*/ 1911536 h 5549975"/>
              <a:gd name="connsiteX46" fmla="*/ 4564918 w 4662328"/>
              <a:gd name="connsiteY46" fmla="*/ 1961755 h 5549975"/>
              <a:gd name="connsiteX47" fmla="*/ 4564037 w 4662328"/>
              <a:gd name="connsiteY47" fmla="*/ 1995384 h 5549975"/>
              <a:gd name="connsiteX48" fmla="*/ 4563575 w 4662328"/>
              <a:gd name="connsiteY48" fmla="*/ 2000244 h 5549975"/>
              <a:gd name="connsiteX49" fmla="*/ 4554455 w 4662328"/>
              <a:gd name="connsiteY49" fmla="*/ 2040142 h 5549975"/>
              <a:gd name="connsiteX50" fmla="*/ 4557720 w 4662328"/>
              <a:gd name="connsiteY50" fmla="*/ 2044087 h 5549975"/>
              <a:gd name="connsiteX51" fmla="*/ 4560561 w 4662328"/>
              <a:gd name="connsiteY51" fmla="*/ 2056904 h 5549975"/>
              <a:gd name="connsiteX52" fmla="*/ 4555820 w 4662328"/>
              <a:gd name="connsiteY52" fmla="*/ 2067489 h 5549975"/>
              <a:gd name="connsiteX53" fmla="*/ 4545636 w 4662328"/>
              <a:gd name="connsiteY53" fmla="*/ 2117719 h 5549975"/>
              <a:gd name="connsiteX54" fmla="*/ 4538305 w 4662328"/>
              <a:gd name="connsiteY54" fmla="*/ 2167300 h 5549975"/>
              <a:gd name="connsiteX55" fmla="*/ 4482222 w 4662328"/>
              <a:gd name="connsiteY55" fmla="*/ 3223633 h 5549975"/>
              <a:gd name="connsiteX56" fmla="*/ 4469436 w 4662328"/>
              <a:gd name="connsiteY56" fmla="*/ 3477281 h 5549975"/>
              <a:gd name="connsiteX57" fmla="*/ 4458351 w 4662328"/>
              <a:gd name="connsiteY57" fmla="*/ 3639984 h 5549975"/>
              <a:gd name="connsiteX58" fmla="*/ 4367590 w 4662328"/>
              <a:gd name="connsiteY58" fmla="*/ 5278921 h 5549975"/>
              <a:gd name="connsiteX59" fmla="*/ 4372888 w 4662328"/>
              <a:gd name="connsiteY59" fmla="*/ 5315626 h 5549975"/>
              <a:gd name="connsiteX60" fmla="*/ 4376422 w 4662328"/>
              <a:gd name="connsiteY60" fmla="*/ 5350090 h 5549975"/>
              <a:gd name="connsiteX61" fmla="*/ 4379254 w 4662328"/>
              <a:gd name="connsiteY61" fmla="*/ 5450399 h 5549975"/>
              <a:gd name="connsiteX62" fmla="*/ 4360697 w 4662328"/>
              <a:gd name="connsiteY62" fmla="*/ 5484804 h 5549975"/>
              <a:gd name="connsiteX63" fmla="*/ 4356045 w 4662328"/>
              <a:gd name="connsiteY63" fmla="*/ 5487504 h 5549975"/>
              <a:gd name="connsiteX64" fmla="*/ 4352588 w 4662328"/>
              <a:gd name="connsiteY64" fmla="*/ 5549951 h 5549975"/>
              <a:gd name="connsiteX65" fmla="*/ 121904 w 4662328"/>
              <a:gd name="connsiteY65" fmla="*/ 5314089 h 5549975"/>
              <a:gd name="connsiteX66" fmla="*/ 125710 w 4662328"/>
              <a:gd name="connsiteY66" fmla="*/ 5243704 h 5549975"/>
              <a:gd name="connsiteX67" fmla="*/ 113205 w 4662328"/>
              <a:gd name="connsiteY67" fmla="*/ 5239903 h 5549975"/>
              <a:gd name="connsiteX68" fmla="*/ 117425 w 4662328"/>
              <a:gd name="connsiteY68" fmla="*/ 5233298 h 5549975"/>
              <a:gd name="connsiteX69" fmla="*/ 117694 w 4662328"/>
              <a:gd name="connsiteY69" fmla="*/ 5230552 h 5549975"/>
              <a:gd name="connsiteX70" fmla="*/ 117964 w 4662328"/>
              <a:gd name="connsiteY70" fmla="*/ 5227804 h 5549975"/>
              <a:gd name="connsiteX71" fmla="*/ 118501 w 4662328"/>
              <a:gd name="connsiteY71" fmla="*/ 5222308 h 5549975"/>
              <a:gd name="connsiteX72" fmla="*/ 118186 w 4662328"/>
              <a:gd name="connsiteY72" fmla="*/ 5216405 h 5549975"/>
              <a:gd name="connsiteX73" fmla="*/ 117602 w 4662328"/>
              <a:gd name="connsiteY73" fmla="*/ 5213249 h 5549975"/>
              <a:gd name="connsiteX74" fmla="*/ 117871 w 4662328"/>
              <a:gd name="connsiteY74" fmla="*/ 5210500 h 5549975"/>
              <a:gd name="connsiteX75" fmla="*/ 117555 w 4662328"/>
              <a:gd name="connsiteY75" fmla="*/ 5204597 h 5549975"/>
              <a:gd name="connsiteX76" fmla="*/ 116972 w 4662328"/>
              <a:gd name="connsiteY76" fmla="*/ 5201441 h 5549975"/>
              <a:gd name="connsiteX77" fmla="*/ 116342 w 4662328"/>
              <a:gd name="connsiteY77" fmla="*/ 5189632 h 5549975"/>
              <a:gd name="connsiteX78" fmla="*/ 115758 w 4662328"/>
              <a:gd name="connsiteY78" fmla="*/ 5186477 h 5549975"/>
              <a:gd name="connsiteX79" fmla="*/ 116026 w 4662328"/>
              <a:gd name="connsiteY79" fmla="*/ 5183728 h 5549975"/>
              <a:gd name="connsiteX80" fmla="*/ 114591 w 4662328"/>
              <a:gd name="connsiteY80" fmla="*/ 5180163 h 5549975"/>
              <a:gd name="connsiteX81" fmla="*/ 131086 w 4662328"/>
              <a:gd name="connsiteY81" fmla="*/ 5144275 h 5549975"/>
              <a:gd name="connsiteX82" fmla="*/ 152522 w 4662328"/>
              <a:gd name="connsiteY82" fmla="*/ 4747825 h 5549975"/>
              <a:gd name="connsiteX83" fmla="*/ 0 w 4662328"/>
              <a:gd name="connsiteY83" fmla="*/ 4747825 h 5549975"/>
              <a:gd name="connsiteX84" fmla="*/ 110031 w 4662328"/>
              <a:gd name="connsiteY84" fmla="*/ 3811601 h 5549975"/>
              <a:gd name="connsiteX85" fmla="*/ 412307 w 4662328"/>
              <a:gd name="connsiteY85" fmla="*/ 0 h 5549975"/>
              <a:gd name="connsiteX0" fmla="*/ 302276 w 4552297"/>
              <a:gd name="connsiteY0" fmla="*/ 0 h 5549975"/>
              <a:gd name="connsiteX1" fmla="*/ 3304462 w 4552297"/>
              <a:gd name="connsiteY1" fmla="*/ 171842 h 5549975"/>
              <a:gd name="connsiteX2" fmla="*/ 4133273 w 4552297"/>
              <a:gd name="connsiteY2" fmla="*/ 226950 h 5549975"/>
              <a:gd name="connsiteX3" fmla="*/ 4506467 w 4552297"/>
              <a:gd name="connsiteY3" fmla="*/ 247374 h 5549975"/>
              <a:gd name="connsiteX4" fmla="*/ 4534346 w 4552297"/>
              <a:gd name="connsiteY4" fmla="*/ 269179 h 5549975"/>
              <a:gd name="connsiteX5" fmla="*/ 4532572 w 4552297"/>
              <a:gd name="connsiteY5" fmla="*/ 300930 h 5549975"/>
              <a:gd name="connsiteX6" fmla="*/ 4535494 w 4552297"/>
              <a:gd name="connsiteY6" fmla="*/ 302647 h 5549975"/>
              <a:gd name="connsiteX7" fmla="*/ 4551920 w 4552297"/>
              <a:gd name="connsiteY7" fmla="*/ 334222 h 5549975"/>
              <a:gd name="connsiteX8" fmla="*/ 4529659 w 4552297"/>
              <a:gd name="connsiteY8" fmla="*/ 391868 h 5549975"/>
              <a:gd name="connsiteX9" fmla="*/ 4526171 w 4552297"/>
              <a:gd name="connsiteY9" fmla="*/ 415489 h 5549975"/>
              <a:gd name="connsiteX10" fmla="*/ 4521066 w 4552297"/>
              <a:gd name="connsiteY10" fmla="*/ 506828 h 5549975"/>
              <a:gd name="connsiteX11" fmla="*/ 4520416 w 4552297"/>
              <a:gd name="connsiteY11" fmla="*/ 553245 h 5549975"/>
              <a:gd name="connsiteX12" fmla="*/ 4517317 w 4552297"/>
              <a:gd name="connsiteY12" fmla="*/ 581709 h 5549975"/>
              <a:gd name="connsiteX13" fmla="*/ 4516648 w 4552297"/>
              <a:gd name="connsiteY13" fmla="*/ 585890 h 5549975"/>
              <a:gd name="connsiteX14" fmla="*/ 4503711 w 4552297"/>
              <a:gd name="connsiteY14" fmla="*/ 817404 h 5549975"/>
              <a:gd name="connsiteX15" fmla="*/ 4505424 w 4552297"/>
              <a:gd name="connsiteY15" fmla="*/ 822238 h 5549975"/>
              <a:gd name="connsiteX16" fmla="*/ 4503273 w 4552297"/>
              <a:gd name="connsiteY16" fmla="*/ 846069 h 5549975"/>
              <a:gd name="connsiteX17" fmla="*/ 4501673 w 4552297"/>
              <a:gd name="connsiteY17" fmla="*/ 853854 h 5549975"/>
              <a:gd name="connsiteX18" fmla="*/ 4495435 w 4552297"/>
              <a:gd name="connsiteY18" fmla="*/ 965485 h 5549975"/>
              <a:gd name="connsiteX19" fmla="*/ 4497512 w 4552297"/>
              <a:gd name="connsiteY19" fmla="*/ 966385 h 5549975"/>
              <a:gd name="connsiteX20" fmla="*/ 4501631 w 4552297"/>
              <a:gd name="connsiteY20" fmla="*/ 1002567 h 5549975"/>
              <a:gd name="connsiteX21" fmla="*/ 4496833 w 4552297"/>
              <a:gd name="connsiteY21" fmla="*/ 1101094 h 5549975"/>
              <a:gd name="connsiteX22" fmla="*/ 4496728 w 4552297"/>
              <a:gd name="connsiteY22" fmla="*/ 1159389 h 5549975"/>
              <a:gd name="connsiteX23" fmla="*/ 4501031 w 4552297"/>
              <a:gd name="connsiteY23" fmla="*/ 1180505 h 5549975"/>
              <a:gd name="connsiteX24" fmla="*/ 4504121 w 4552297"/>
              <a:gd name="connsiteY24" fmla="*/ 1210687 h 5549975"/>
              <a:gd name="connsiteX25" fmla="*/ 4512938 w 4552297"/>
              <a:gd name="connsiteY25" fmla="*/ 1263157 h 5549975"/>
              <a:gd name="connsiteX26" fmla="*/ 4515215 w 4552297"/>
              <a:gd name="connsiteY26" fmla="*/ 1313374 h 5549975"/>
              <a:gd name="connsiteX27" fmla="*/ 4514335 w 4552297"/>
              <a:gd name="connsiteY27" fmla="*/ 1347004 h 5549975"/>
              <a:gd name="connsiteX28" fmla="*/ 4513872 w 4552297"/>
              <a:gd name="connsiteY28" fmla="*/ 1351864 h 5549975"/>
              <a:gd name="connsiteX29" fmla="*/ 4504753 w 4552297"/>
              <a:gd name="connsiteY29" fmla="*/ 1391762 h 5549975"/>
              <a:gd name="connsiteX30" fmla="*/ 4508017 w 4552297"/>
              <a:gd name="connsiteY30" fmla="*/ 1395707 h 5549975"/>
              <a:gd name="connsiteX31" fmla="*/ 4510859 w 4552297"/>
              <a:gd name="connsiteY31" fmla="*/ 1408524 h 5549975"/>
              <a:gd name="connsiteX32" fmla="*/ 4506118 w 4552297"/>
              <a:gd name="connsiteY32" fmla="*/ 1419109 h 5549975"/>
              <a:gd name="connsiteX33" fmla="*/ 4495934 w 4552297"/>
              <a:gd name="connsiteY33" fmla="*/ 1469337 h 5549975"/>
              <a:gd name="connsiteX34" fmla="*/ 4485037 w 4552297"/>
              <a:gd name="connsiteY34" fmla="*/ 1543038 h 5549975"/>
              <a:gd name="connsiteX35" fmla="*/ 4480156 w 4552297"/>
              <a:gd name="connsiteY35" fmla="*/ 1553997 h 5549975"/>
              <a:gd name="connsiteX36" fmla="*/ 4465728 w 4552297"/>
              <a:gd name="connsiteY36" fmla="*/ 1626071 h 5549975"/>
              <a:gd name="connsiteX37" fmla="*/ 4462013 w 4552297"/>
              <a:gd name="connsiteY37" fmla="*/ 1664103 h 5549975"/>
              <a:gd name="connsiteX38" fmla="*/ 4465673 w 4552297"/>
              <a:gd name="connsiteY38" fmla="*/ 1668558 h 5549975"/>
              <a:gd name="connsiteX39" fmla="*/ 4464023 w 4552297"/>
              <a:gd name="connsiteY39" fmla="*/ 1679756 h 5549975"/>
              <a:gd name="connsiteX40" fmla="*/ 4464435 w 4552297"/>
              <a:gd name="connsiteY40" fmla="*/ 1682815 h 5549975"/>
              <a:gd name="connsiteX41" fmla="*/ 4465946 w 4552297"/>
              <a:gd name="connsiteY41" fmla="*/ 1700268 h 5549975"/>
              <a:gd name="connsiteX42" fmla="*/ 4454476 w 4552297"/>
              <a:gd name="connsiteY42" fmla="*/ 1735163 h 5549975"/>
              <a:gd name="connsiteX43" fmla="*/ 4452416 w 4552297"/>
              <a:gd name="connsiteY43" fmla="*/ 1735289 h 5549975"/>
              <a:gd name="connsiteX44" fmla="*/ 4443918 w 4552297"/>
              <a:gd name="connsiteY44" fmla="*/ 1887374 h 5549975"/>
              <a:gd name="connsiteX45" fmla="*/ 4452609 w 4552297"/>
              <a:gd name="connsiteY45" fmla="*/ 1911536 h 5549975"/>
              <a:gd name="connsiteX46" fmla="*/ 4454887 w 4552297"/>
              <a:gd name="connsiteY46" fmla="*/ 1961755 h 5549975"/>
              <a:gd name="connsiteX47" fmla="*/ 4454006 w 4552297"/>
              <a:gd name="connsiteY47" fmla="*/ 1995384 h 5549975"/>
              <a:gd name="connsiteX48" fmla="*/ 4453544 w 4552297"/>
              <a:gd name="connsiteY48" fmla="*/ 2000244 h 5549975"/>
              <a:gd name="connsiteX49" fmla="*/ 4444424 w 4552297"/>
              <a:gd name="connsiteY49" fmla="*/ 2040142 h 5549975"/>
              <a:gd name="connsiteX50" fmla="*/ 4447689 w 4552297"/>
              <a:gd name="connsiteY50" fmla="*/ 2044087 h 5549975"/>
              <a:gd name="connsiteX51" fmla="*/ 4450530 w 4552297"/>
              <a:gd name="connsiteY51" fmla="*/ 2056904 h 5549975"/>
              <a:gd name="connsiteX52" fmla="*/ 4445789 w 4552297"/>
              <a:gd name="connsiteY52" fmla="*/ 2067489 h 5549975"/>
              <a:gd name="connsiteX53" fmla="*/ 4435605 w 4552297"/>
              <a:gd name="connsiteY53" fmla="*/ 2117719 h 5549975"/>
              <a:gd name="connsiteX54" fmla="*/ 4428274 w 4552297"/>
              <a:gd name="connsiteY54" fmla="*/ 2167300 h 5549975"/>
              <a:gd name="connsiteX55" fmla="*/ 4372191 w 4552297"/>
              <a:gd name="connsiteY55" fmla="*/ 3223633 h 5549975"/>
              <a:gd name="connsiteX56" fmla="*/ 4359405 w 4552297"/>
              <a:gd name="connsiteY56" fmla="*/ 3477281 h 5549975"/>
              <a:gd name="connsiteX57" fmla="*/ 4348320 w 4552297"/>
              <a:gd name="connsiteY57" fmla="*/ 3639984 h 5549975"/>
              <a:gd name="connsiteX58" fmla="*/ 4257559 w 4552297"/>
              <a:gd name="connsiteY58" fmla="*/ 5278921 h 5549975"/>
              <a:gd name="connsiteX59" fmla="*/ 4262857 w 4552297"/>
              <a:gd name="connsiteY59" fmla="*/ 5315626 h 5549975"/>
              <a:gd name="connsiteX60" fmla="*/ 4266391 w 4552297"/>
              <a:gd name="connsiteY60" fmla="*/ 5350090 h 5549975"/>
              <a:gd name="connsiteX61" fmla="*/ 4269223 w 4552297"/>
              <a:gd name="connsiteY61" fmla="*/ 5450399 h 5549975"/>
              <a:gd name="connsiteX62" fmla="*/ 4250666 w 4552297"/>
              <a:gd name="connsiteY62" fmla="*/ 5484804 h 5549975"/>
              <a:gd name="connsiteX63" fmla="*/ 4246014 w 4552297"/>
              <a:gd name="connsiteY63" fmla="*/ 5487504 h 5549975"/>
              <a:gd name="connsiteX64" fmla="*/ 4242557 w 4552297"/>
              <a:gd name="connsiteY64" fmla="*/ 5549951 h 5549975"/>
              <a:gd name="connsiteX65" fmla="*/ 11873 w 4552297"/>
              <a:gd name="connsiteY65" fmla="*/ 5314089 h 5549975"/>
              <a:gd name="connsiteX66" fmla="*/ 15679 w 4552297"/>
              <a:gd name="connsiteY66" fmla="*/ 5243704 h 5549975"/>
              <a:gd name="connsiteX67" fmla="*/ 3174 w 4552297"/>
              <a:gd name="connsiteY67" fmla="*/ 5239903 h 5549975"/>
              <a:gd name="connsiteX68" fmla="*/ 7394 w 4552297"/>
              <a:gd name="connsiteY68" fmla="*/ 5233298 h 5549975"/>
              <a:gd name="connsiteX69" fmla="*/ 7663 w 4552297"/>
              <a:gd name="connsiteY69" fmla="*/ 5230552 h 5549975"/>
              <a:gd name="connsiteX70" fmla="*/ 7933 w 4552297"/>
              <a:gd name="connsiteY70" fmla="*/ 5227804 h 5549975"/>
              <a:gd name="connsiteX71" fmla="*/ 8470 w 4552297"/>
              <a:gd name="connsiteY71" fmla="*/ 5222308 h 5549975"/>
              <a:gd name="connsiteX72" fmla="*/ 8155 w 4552297"/>
              <a:gd name="connsiteY72" fmla="*/ 5216405 h 5549975"/>
              <a:gd name="connsiteX73" fmla="*/ 7571 w 4552297"/>
              <a:gd name="connsiteY73" fmla="*/ 5213249 h 5549975"/>
              <a:gd name="connsiteX74" fmla="*/ 7840 w 4552297"/>
              <a:gd name="connsiteY74" fmla="*/ 5210500 h 5549975"/>
              <a:gd name="connsiteX75" fmla="*/ 7524 w 4552297"/>
              <a:gd name="connsiteY75" fmla="*/ 5204597 h 5549975"/>
              <a:gd name="connsiteX76" fmla="*/ 6941 w 4552297"/>
              <a:gd name="connsiteY76" fmla="*/ 5201441 h 5549975"/>
              <a:gd name="connsiteX77" fmla="*/ 6311 w 4552297"/>
              <a:gd name="connsiteY77" fmla="*/ 5189632 h 5549975"/>
              <a:gd name="connsiteX78" fmla="*/ 5727 w 4552297"/>
              <a:gd name="connsiteY78" fmla="*/ 5186477 h 5549975"/>
              <a:gd name="connsiteX79" fmla="*/ 5995 w 4552297"/>
              <a:gd name="connsiteY79" fmla="*/ 5183728 h 5549975"/>
              <a:gd name="connsiteX80" fmla="*/ 4560 w 4552297"/>
              <a:gd name="connsiteY80" fmla="*/ 5180163 h 5549975"/>
              <a:gd name="connsiteX81" fmla="*/ 21055 w 4552297"/>
              <a:gd name="connsiteY81" fmla="*/ 5144275 h 5549975"/>
              <a:gd name="connsiteX82" fmla="*/ 42491 w 4552297"/>
              <a:gd name="connsiteY82" fmla="*/ 4747825 h 5549975"/>
              <a:gd name="connsiteX83" fmla="*/ 0 w 4552297"/>
              <a:gd name="connsiteY83" fmla="*/ 3811601 h 5549975"/>
              <a:gd name="connsiteX84" fmla="*/ 302276 w 4552297"/>
              <a:gd name="connsiteY84" fmla="*/ 0 h 5549975"/>
              <a:gd name="connsiteX0" fmla="*/ 299102 w 4549123"/>
              <a:gd name="connsiteY0" fmla="*/ 0 h 5549975"/>
              <a:gd name="connsiteX1" fmla="*/ 3301288 w 4549123"/>
              <a:gd name="connsiteY1" fmla="*/ 171842 h 5549975"/>
              <a:gd name="connsiteX2" fmla="*/ 4130099 w 4549123"/>
              <a:gd name="connsiteY2" fmla="*/ 226950 h 5549975"/>
              <a:gd name="connsiteX3" fmla="*/ 4503293 w 4549123"/>
              <a:gd name="connsiteY3" fmla="*/ 247374 h 5549975"/>
              <a:gd name="connsiteX4" fmla="*/ 4531172 w 4549123"/>
              <a:gd name="connsiteY4" fmla="*/ 269179 h 5549975"/>
              <a:gd name="connsiteX5" fmla="*/ 4529398 w 4549123"/>
              <a:gd name="connsiteY5" fmla="*/ 300930 h 5549975"/>
              <a:gd name="connsiteX6" fmla="*/ 4532320 w 4549123"/>
              <a:gd name="connsiteY6" fmla="*/ 302647 h 5549975"/>
              <a:gd name="connsiteX7" fmla="*/ 4548746 w 4549123"/>
              <a:gd name="connsiteY7" fmla="*/ 334222 h 5549975"/>
              <a:gd name="connsiteX8" fmla="*/ 4526485 w 4549123"/>
              <a:gd name="connsiteY8" fmla="*/ 391868 h 5549975"/>
              <a:gd name="connsiteX9" fmla="*/ 4522997 w 4549123"/>
              <a:gd name="connsiteY9" fmla="*/ 415489 h 5549975"/>
              <a:gd name="connsiteX10" fmla="*/ 4517892 w 4549123"/>
              <a:gd name="connsiteY10" fmla="*/ 506828 h 5549975"/>
              <a:gd name="connsiteX11" fmla="*/ 4517242 w 4549123"/>
              <a:gd name="connsiteY11" fmla="*/ 553245 h 5549975"/>
              <a:gd name="connsiteX12" fmla="*/ 4514143 w 4549123"/>
              <a:gd name="connsiteY12" fmla="*/ 581709 h 5549975"/>
              <a:gd name="connsiteX13" fmla="*/ 4513474 w 4549123"/>
              <a:gd name="connsiteY13" fmla="*/ 585890 h 5549975"/>
              <a:gd name="connsiteX14" fmla="*/ 4500537 w 4549123"/>
              <a:gd name="connsiteY14" fmla="*/ 817404 h 5549975"/>
              <a:gd name="connsiteX15" fmla="*/ 4502250 w 4549123"/>
              <a:gd name="connsiteY15" fmla="*/ 822238 h 5549975"/>
              <a:gd name="connsiteX16" fmla="*/ 4500099 w 4549123"/>
              <a:gd name="connsiteY16" fmla="*/ 846069 h 5549975"/>
              <a:gd name="connsiteX17" fmla="*/ 4498499 w 4549123"/>
              <a:gd name="connsiteY17" fmla="*/ 853854 h 5549975"/>
              <a:gd name="connsiteX18" fmla="*/ 4492261 w 4549123"/>
              <a:gd name="connsiteY18" fmla="*/ 965485 h 5549975"/>
              <a:gd name="connsiteX19" fmla="*/ 4494338 w 4549123"/>
              <a:gd name="connsiteY19" fmla="*/ 966385 h 5549975"/>
              <a:gd name="connsiteX20" fmla="*/ 4498457 w 4549123"/>
              <a:gd name="connsiteY20" fmla="*/ 1002567 h 5549975"/>
              <a:gd name="connsiteX21" fmla="*/ 4493659 w 4549123"/>
              <a:gd name="connsiteY21" fmla="*/ 1101094 h 5549975"/>
              <a:gd name="connsiteX22" fmla="*/ 4493554 w 4549123"/>
              <a:gd name="connsiteY22" fmla="*/ 1159389 h 5549975"/>
              <a:gd name="connsiteX23" fmla="*/ 4497857 w 4549123"/>
              <a:gd name="connsiteY23" fmla="*/ 1180505 h 5549975"/>
              <a:gd name="connsiteX24" fmla="*/ 4500947 w 4549123"/>
              <a:gd name="connsiteY24" fmla="*/ 1210687 h 5549975"/>
              <a:gd name="connsiteX25" fmla="*/ 4509764 w 4549123"/>
              <a:gd name="connsiteY25" fmla="*/ 1263157 h 5549975"/>
              <a:gd name="connsiteX26" fmla="*/ 4512041 w 4549123"/>
              <a:gd name="connsiteY26" fmla="*/ 1313374 h 5549975"/>
              <a:gd name="connsiteX27" fmla="*/ 4511161 w 4549123"/>
              <a:gd name="connsiteY27" fmla="*/ 1347004 h 5549975"/>
              <a:gd name="connsiteX28" fmla="*/ 4510698 w 4549123"/>
              <a:gd name="connsiteY28" fmla="*/ 1351864 h 5549975"/>
              <a:gd name="connsiteX29" fmla="*/ 4501579 w 4549123"/>
              <a:gd name="connsiteY29" fmla="*/ 1391762 h 5549975"/>
              <a:gd name="connsiteX30" fmla="*/ 4504843 w 4549123"/>
              <a:gd name="connsiteY30" fmla="*/ 1395707 h 5549975"/>
              <a:gd name="connsiteX31" fmla="*/ 4507685 w 4549123"/>
              <a:gd name="connsiteY31" fmla="*/ 1408524 h 5549975"/>
              <a:gd name="connsiteX32" fmla="*/ 4502944 w 4549123"/>
              <a:gd name="connsiteY32" fmla="*/ 1419109 h 5549975"/>
              <a:gd name="connsiteX33" fmla="*/ 4492760 w 4549123"/>
              <a:gd name="connsiteY33" fmla="*/ 1469337 h 5549975"/>
              <a:gd name="connsiteX34" fmla="*/ 4481863 w 4549123"/>
              <a:gd name="connsiteY34" fmla="*/ 1543038 h 5549975"/>
              <a:gd name="connsiteX35" fmla="*/ 4476982 w 4549123"/>
              <a:gd name="connsiteY35" fmla="*/ 1553997 h 5549975"/>
              <a:gd name="connsiteX36" fmla="*/ 4462554 w 4549123"/>
              <a:gd name="connsiteY36" fmla="*/ 1626071 h 5549975"/>
              <a:gd name="connsiteX37" fmla="*/ 4458839 w 4549123"/>
              <a:gd name="connsiteY37" fmla="*/ 1664103 h 5549975"/>
              <a:gd name="connsiteX38" fmla="*/ 4462499 w 4549123"/>
              <a:gd name="connsiteY38" fmla="*/ 1668558 h 5549975"/>
              <a:gd name="connsiteX39" fmla="*/ 4460849 w 4549123"/>
              <a:gd name="connsiteY39" fmla="*/ 1679756 h 5549975"/>
              <a:gd name="connsiteX40" fmla="*/ 4461261 w 4549123"/>
              <a:gd name="connsiteY40" fmla="*/ 1682815 h 5549975"/>
              <a:gd name="connsiteX41" fmla="*/ 4462772 w 4549123"/>
              <a:gd name="connsiteY41" fmla="*/ 1700268 h 5549975"/>
              <a:gd name="connsiteX42" fmla="*/ 4451302 w 4549123"/>
              <a:gd name="connsiteY42" fmla="*/ 1735163 h 5549975"/>
              <a:gd name="connsiteX43" fmla="*/ 4449242 w 4549123"/>
              <a:gd name="connsiteY43" fmla="*/ 1735289 h 5549975"/>
              <a:gd name="connsiteX44" fmla="*/ 4440744 w 4549123"/>
              <a:gd name="connsiteY44" fmla="*/ 1887374 h 5549975"/>
              <a:gd name="connsiteX45" fmla="*/ 4449435 w 4549123"/>
              <a:gd name="connsiteY45" fmla="*/ 1911536 h 5549975"/>
              <a:gd name="connsiteX46" fmla="*/ 4451713 w 4549123"/>
              <a:gd name="connsiteY46" fmla="*/ 1961755 h 5549975"/>
              <a:gd name="connsiteX47" fmla="*/ 4450832 w 4549123"/>
              <a:gd name="connsiteY47" fmla="*/ 1995384 h 5549975"/>
              <a:gd name="connsiteX48" fmla="*/ 4450370 w 4549123"/>
              <a:gd name="connsiteY48" fmla="*/ 2000244 h 5549975"/>
              <a:gd name="connsiteX49" fmla="*/ 4441250 w 4549123"/>
              <a:gd name="connsiteY49" fmla="*/ 2040142 h 5549975"/>
              <a:gd name="connsiteX50" fmla="*/ 4444515 w 4549123"/>
              <a:gd name="connsiteY50" fmla="*/ 2044087 h 5549975"/>
              <a:gd name="connsiteX51" fmla="*/ 4447356 w 4549123"/>
              <a:gd name="connsiteY51" fmla="*/ 2056904 h 5549975"/>
              <a:gd name="connsiteX52" fmla="*/ 4442615 w 4549123"/>
              <a:gd name="connsiteY52" fmla="*/ 2067489 h 5549975"/>
              <a:gd name="connsiteX53" fmla="*/ 4432431 w 4549123"/>
              <a:gd name="connsiteY53" fmla="*/ 2117719 h 5549975"/>
              <a:gd name="connsiteX54" fmla="*/ 4425100 w 4549123"/>
              <a:gd name="connsiteY54" fmla="*/ 2167300 h 5549975"/>
              <a:gd name="connsiteX55" fmla="*/ 4369017 w 4549123"/>
              <a:gd name="connsiteY55" fmla="*/ 3223633 h 5549975"/>
              <a:gd name="connsiteX56" fmla="*/ 4356231 w 4549123"/>
              <a:gd name="connsiteY56" fmla="*/ 3477281 h 5549975"/>
              <a:gd name="connsiteX57" fmla="*/ 4345146 w 4549123"/>
              <a:gd name="connsiteY57" fmla="*/ 3639984 h 5549975"/>
              <a:gd name="connsiteX58" fmla="*/ 4254385 w 4549123"/>
              <a:gd name="connsiteY58" fmla="*/ 5278921 h 5549975"/>
              <a:gd name="connsiteX59" fmla="*/ 4259683 w 4549123"/>
              <a:gd name="connsiteY59" fmla="*/ 5315626 h 5549975"/>
              <a:gd name="connsiteX60" fmla="*/ 4263217 w 4549123"/>
              <a:gd name="connsiteY60" fmla="*/ 5350090 h 5549975"/>
              <a:gd name="connsiteX61" fmla="*/ 4266049 w 4549123"/>
              <a:gd name="connsiteY61" fmla="*/ 5450399 h 5549975"/>
              <a:gd name="connsiteX62" fmla="*/ 4247492 w 4549123"/>
              <a:gd name="connsiteY62" fmla="*/ 5484804 h 5549975"/>
              <a:gd name="connsiteX63" fmla="*/ 4242840 w 4549123"/>
              <a:gd name="connsiteY63" fmla="*/ 5487504 h 5549975"/>
              <a:gd name="connsiteX64" fmla="*/ 4239383 w 4549123"/>
              <a:gd name="connsiteY64" fmla="*/ 5549951 h 5549975"/>
              <a:gd name="connsiteX65" fmla="*/ 8699 w 4549123"/>
              <a:gd name="connsiteY65" fmla="*/ 5314089 h 5549975"/>
              <a:gd name="connsiteX66" fmla="*/ 12505 w 4549123"/>
              <a:gd name="connsiteY66" fmla="*/ 5243704 h 5549975"/>
              <a:gd name="connsiteX67" fmla="*/ 0 w 4549123"/>
              <a:gd name="connsiteY67" fmla="*/ 5239903 h 5549975"/>
              <a:gd name="connsiteX68" fmla="*/ 4220 w 4549123"/>
              <a:gd name="connsiteY68" fmla="*/ 5233298 h 5549975"/>
              <a:gd name="connsiteX69" fmla="*/ 4489 w 4549123"/>
              <a:gd name="connsiteY69" fmla="*/ 5230552 h 5549975"/>
              <a:gd name="connsiteX70" fmla="*/ 4759 w 4549123"/>
              <a:gd name="connsiteY70" fmla="*/ 5227804 h 5549975"/>
              <a:gd name="connsiteX71" fmla="*/ 5296 w 4549123"/>
              <a:gd name="connsiteY71" fmla="*/ 5222308 h 5549975"/>
              <a:gd name="connsiteX72" fmla="*/ 4981 w 4549123"/>
              <a:gd name="connsiteY72" fmla="*/ 5216405 h 5549975"/>
              <a:gd name="connsiteX73" fmla="*/ 4397 w 4549123"/>
              <a:gd name="connsiteY73" fmla="*/ 5213249 h 5549975"/>
              <a:gd name="connsiteX74" fmla="*/ 4666 w 4549123"/>
              <a:gd name="connsiteY74" fmla="*/ 5210500 h 5549975"/>
              <a:gd name="connsiteX75" fmla="*/ 4350 w 4549123"/>
              <a:gd name="connsiteY75" fmla="*/ 5204597 h 5549975"/>
              <a:gd name="connsiteX76" fmla="*/ 3767 w 4549123"/>
              <a:gd name="connsiteY76" fmla="*/ 5201441 h 5549975"/>
              <a:gd name="connsiteX77" fmla="*/ 3137 w 4549123"/>
              <a:gd name="connsiteY77" fmla="*/ 5189632 h 5549975"/>
              <a:gd name="connsiteX78" fmla="*/ 2553 w 4549123"/>
              <a:gd name="connsiteY78" fmla="*/ 5186477 h 5549975"/>
              <a:gd name="connsiteX79" fmla="*/ 2821 w 4549123"/>
              <a:gd name="connsiteY79" fmla="*/ 5183728 h 5549975"/>
              <a:gd name="connsiteX80" fmla="*/ 1386 w 4549123"/>
              <a:gd name="connsiteY80" fmla="*/ 5180163 h 5549975"/>
              <a:gd name="connsiteX81" fmla="*/ 17881 w 4549123"/>
              <a:gd name="connsiteY81" fmla="*/ 5144275 h 5549975"/>
              <a:gd name="connsiteX82" fmla="*/ 39317 w 4549123"/>
              <a:gd name="connsiteY82" fmla="*/ 4747825 h 5549975"/>
              <a:gd name="connsiteX83" fmla="*/ 218499 w 4549123"/>
              <a:gd name="connsiteY83" fmla="*/ 3822685 h 5549975"/>
              <a:gd name="connsiteX84" fmla="*/ 299102 w 4549123"/>
              <a:gd name="connsiteY84" fmla="*/ 0 h 5549975"/>
              <a:gd name="connsiteX0" fmla="*/ 299102 w 4549123"/>
              <a:gd name="connsiteY0" fmla="*/ 0 h 5549975"/>
              <a:gd name="connsiteX1" fmla="*/ 3301288 w 4549123"/>
              <a:gd name="connsiteY1" fmla="*/ 171842 h 5549975"/>
              <a:gd name="connsiteX2" fmla="*/ 4130099 w 4549123"/>
              <a:gd name="connsiteY2" fmla="*/ 226950 h 5549975"/>
              <a:gd name="connsiteX3" fmla="*/ 4503293 w 4549123"/>
              <a:gd name="connsiteY3" fmla="*/ 247374 h 5549975"/>
              <a:gd name="connsiteX4" fmla="*/ 4531172 w 4549123"/>
              <a:gd name="connsiteY4" fmla="*/ 269179 h 5549975"/>
              <a:gd name="connsiteX5" fmla="*/ 4529398 w 4549123"/>
              <a:gd name="connsiteY5" fmla="*/ 300930 h 5549975"/>
              <a:gd name="connsiteX6" fmla="*/ 4532320 w 4549123"/>
              <a:gd name="connsiteY6" fmla="*/ 302647 h 5549975"/>
              <a:gd name="connsiteX7" fmla="*/ 4548746 w 4549123"/>
              <a:gd name="connsiteY7" fmla="*/ 334222 h 5549975"/>
              <a:gd name="connsiteX8" fmla="*/ 4526485 w 4549123"/>
              <a:gd name="connsiteY8" fmla="*/ 391868 h 5549975"/>
              <a:gd name="connsiteX9" fmla="*/ 4522997 w 4549123"/>
              <a:gd name="connsiteY9" fmla="*/ 415489 h 5549975"/>
              <a:gd name="connsiteX10" fmla="*/ 4517892 w 4549123"/>
              <a:gd name="connsiteY10" fmla="*/ 506828 h 5549975"/>
              <a:gd name="connsiteX11" fmla="*/ 4517242 w 4549123"/>
              <a:gd name="connsiteY11" fmla="*/ 553245 h 5549975"/>
              <a:gd name="connsiteX12" fmla="*/ 4514143 w 4549123"/>
              <a:gd name="connsiteY12" fmla="*/ 581709 h 5549975"/>
              <a:gd name="connsiteX13" fmla="*/ 4513474 w 4549123"/>
              <a:gd name="connsiteY13" fmla="*/ 585890 h 5549975"/>
              <a:gd name="connsiteX14" fmla="*/ 4500537 w 4549123"/>
              <a:gd name="connsiteY14" fmla="*/ 817404 h 5549975"/>
              <a:gd name="connsiteX15" fmla="*/ 4502250 w 4549123"/>
              <a:gd name="connsiteY15" fmla="*/ 822238 h 5549975"/>
              <a:gd name="connsiteX16" fmla="*/ 4500099 w 4549123"/>
              <a:gd name="connsiteY16" fmla="*/ 846069 h 5549975"/>
              <a:gd name="connsiteX17" fmla="*/ 4498499 w 4549123"/>
              <a:gd name="connsiteY17" fmla="*/ 853854 h 5549975"/>
              <a:gd name="connsiteX18" fmla="*/ 4492261 w 4549123"/>
              <a:gd name="connsiteY18" fmla="*/ 965485 h 5549975"/>
              <a:gd name="connsiteX19" fmla="*/ 4494338 w 4549123"/>
              <a:gd name="connsiteY19" fmla="*/ 966385 h 5549975"/>
              <a:gd name="connsiteX20" fmla="*/ 4498457 w 4549123"/>
              <a:gd name="connsiteY20" fmla="*/ 1002567 h 5549975"/>
              <a:gd name="connsiteX21" fmla="*/ 4493659 w 4549123"/>
              <a:gd name="connsiteY21" fmla="*/ 1101094 h 5549975"/>
              <a:gd name="connsiteX22" fmla="*/ 4493554 w 4549123"/>
              <a:gd name="connsiteY22" fmla="*/ 1159389 h 5549975"/>
              <a:gd name="connsiteX23" fmla="*/ 4497857 w 4549123"/>
              <a:gd name="connsiteY23" fmla="*/ 1180505 h 5549975"/>
              <a:gd name="connsiteX24" fmla="*/ 4500947 w 4549123"/>
              <a:gd name="connsiteY24" fmla="*/ 1210687 h 5549975"/>
              <a:gd name="connsiteX25" fmla="*/ 4509764 w 4549123"/>
              <a:gd name="connsiteY25" fmla="*/ 1263157 h 5549975"/>
              <a:gd name="connsiteX26" fmla="*/ 4512041 w 4549123"/>
              <a:gd name="connsiteY26" fmla="*/ 1313374 h 5549975"/>
              <a:gd name="connsiteX27" fmla="*/ 4511161 w 4549123"/>
              <a:gd name="connsiteY27" fmla="*/ 1347004 h 5549975"/>
              <a:gd name="connsiteX28" fmla="*/ 4510698 w 4549123"/>
              <a:gd name="connsiteY28" fmla="*/ 1351864 h 5549975"/>
              <a:gd name="connsiteX29" fmla="*/ 4501579 w 4549123"/>
              <a:gd name="connsiteY29" fmla="*/ 1391762 h 5549975"/>
              <a:gd name="connsiteX30" fmla="*/ 4504843 w 4549123"/>
              <a:gd name="connsiteY30" fmla="*/ 1395707 h 5549975"/>
              <a:gd name="connsiteX31" fmla="*/ 4507685 w 4549123"/>
              <a:gd name="connsiteY31" fmla="*/ 1408524 h 5549975"/>
              <a:gd name="connsiteX32" fmla="*/ 4502944 w 4549123"/>
              <a:gd name="connsiteY32" fmla="*/ 1419109 h 5549975"/>
              <a:gd name="connsiteX33" fmla="*/ 4492760 w 4549123"/>
              <a:gd name="connsiteY33" fmla="*/ 1469337 h 5549975"/>
              <a:gd name="connsiteX34" fmla="*/ 4481863 w 4549123"/>
              <a:gd name="connsiteY34" fmla="*/ 1543038 h 5549975"/>
              <a:gd name="connsiteX35" fmla="*/ 4476982 w 4549123"/>
              <a:gd name="connsiteY35" fmla="*/ 1553997 h 5549975"/>
              <a:gd name="connsiteX36" fmla="*/ 4462554 w 4549123"/>
              <a:gd name="connsiteY36" fmla="*/ 1626071 h 5549975"/>
              <a:gd name="connsiteX37" fmla="*/ 4458839 w 4549123"/>
              <a:gd name="connsiteY37" fmla="*/ 1664103 h 5549975"/>
              <a:gd name="connsiteX38" fmla="*/ 4462499 w 4549123"/>
              <a:gd name="connsiteY38" fmla="*/ 1668558 h 5549975"/>
              <a:gd name="connsiteX39" fmla="*/ 4460849 w 4549123"/>
              <a:gd name="connsiteY39" fmla="*/ 1679756 h 5549975"/>
              <a:gd name="connsiteX40" fmla="*/ 4461261 w 4549123"/>
              <a:gd name="connsiteY40" fmla="*/ 1682815 h 5549975"/>
              <a:gd name="connsiteX41" fmla="*/ 4462772 w 4549123"/>
              <a:gd name="connsiteY41" fmla="*/ 1700268 h 5549975"/>
              <a:gd name="connsiteX42" fmla="*/ 4451302 w 4549123"/>
              <a:gd name="connsiteY42" fmla="*/ 1735163 h 5549975"/>
              <a:gd name="connsiteX43" fmla="*/ 4449242 w 4549123"/>
              <a:gd name="connsiteY43" fmla="*/ 1735289 h 5549975"/>
              <a:gd name="connsiteX44" fmla="*/ 4440744 w 4549123"/>
              <a:gd name="connsiteY44" fmla="*/ 1887374 h 5549975"/>
              <a:gd name="connsiteX45" fmla="*/ 4449435 w 4549123"/>
              <a:gd name="connsiteY45" fmla="*/ 1911536 h 5549975"/>
              <a:gd name="connsiteX46" fmla="*/ 4451713 w 4549123"/>
              <a:gd name="connsiteY46" fmla="*/ 1961755 h 5549975"/>
              <a:gd name="connsiteX47" fmla="*/ 4450832 w 4549123"/>
              <a:gd name="connsiteY47" fmla="*/ 1995384 h 5549975"/>
              <a:gd name="connsiteX48" fmla="*/ 4450370 w 4549123"/>
              <a:gd name="connsiteY48" fmla="*/ 2000244 h 5549975"/>
              <a:gd name="connsiteX49" fmla="*/ 4441250 w 4549123"/>
              <a:gd name="connsiteY49" fmla="*/ 2040142 h 5549975"/>
              <a:gd name="connsiteX50" fmla="*/ 4444515 w 4549123"/>
              <a:gd name="connsiteY50" fmla="*/ 2044087 h 5549975"/>
              <a:gd name="connsiteX51" fmla="*/ 4447356 w 4549123"/>
              <a:gd name="connsiteY51" fmla="*/ 2056904 h 5549975"/>
              <a:gd name="connsiteX52" fmla="*/ 4442615 w 4549123"/>
              <a:gd name="connsiteY52" fmla="*/ 2067489 h 5549975"/>
              <a:gd name="connsiteX53" fmla="*/ 4432431 w 4549123"/>
              <a:gd name="connsiteY53" fmla="*/ 2117719 h 5549975"/>
              <a:gd name="connsiteX54" fmla="*/ 4425100 w 4549123"/>
              <a:gd name="connsiteY54" fmla="*/ 2167300 h 5549975"/>
              <a:gd name="connsiteX55" fmla="*/ 4369017 w 4549123"/>
              <a:gd name="connsiteY55" fmla="*/ 3223633 h 5549975"/>
              <a:gd name="connsiteX56" fmla="*/ 4356231 w 4549123"/>
              <a:gd name="connsiteY56" fmla="*/ 3477281 h 5549975"/>
              <a:gd name="connsiteX57" fmla="*/ 4345146 w 4549123"/>
              <a:gd name="connsiteY57" fmla="*/ 3639984 h 5549975"/>
              <a:gd name="connsiteX58" fmla="*/ 4254385 w 4549123"/>
              <a:gd name="connsiteY58" fmla="*/ 5278921 h 5549975"/>
              <a:gd name="connsiteX59" fmla="*/ 4259683 w 4549123"/>
              <a:gd name="connsiteY59" fmla="*/ 5315626 h 5549975"/>
              <a:gd name="connsiteX60" fmla="*/ 4263217 w 4549123"/>
              <a:gd name="connsiteY60" fmla="*/ 5350090 h 5549975"/>
              <a:gd name="connsiteX61" fmla="*/ 4266049 w 4549123"/>
              <a:gd name="connsiteY61" fmla="*/ 5450399 h 5549975"/>
              <a:gd name="connsiteX62" fmla="*/ 4247492 w 4549123"/>
              <a:gd name="connsiteY62" fmla="*/ 5484804 h 5549975"/>
              <a:gd name="connsiteX63" fmla="*/ 4242840 w 4549123"/>
              <a:gd name="connsiteY63" fmla="*/ 5487504 h 5549975"/>
              <a:gd name="connsiteX64" fmla="*/ 4239383 w 4549123"/>
              <a:gd name="connsiteY64" fmla="*/ 5549951 h 5549975"/>
              <a:gd name="connsiteX65" fmla="*/ 8699 w 4549123"/>
              <a:gd name="connsiteY65" fmla="*/ 5314089 h 5549975"/>
              <a:gd name="connsiteX66" fmla="*/ 12505 w 4549123"/>
              <a:gd name="connsiteY66" fmla="*/ 5243704 h 5549975"/>
              <a:gd name="connsiteX67" fmla="*/ 0 w 4549123"/>
              <a:gd name="connsiteY67" fmla="*/ 5239903 h 5549975"/>
              <a:gd name="connsiteX68" fmla="*/ 4220 w 4549123"/>
              <a:gd name="connsiteY68" fmla="*/ 5233298 h 5549975"/>
              <a:gd name="connsiteX69" fmla="*/ 4489 w 4549123"/>
              <a:gd name="connsiteY69" fmla="*/ 5230552 h 5549975"/>
              <a:gd name="connsiteX70" fmla="*/ 4759 w 4549123"/>
              <a:gd name="connsiteY70" fmla="*/ 5227804 h 5549975"/>
              <a:gd name="connsiteX71" fmla="*/ 5296 w 4549123"/>
              <a:gd name="connsiteY71" fmla="*/ 5222308 h 5549975"/>
              <a:gd name="connsiteX72" fmla="*/ 4981 w 4549123"/>
              <a:gd name="connsiteY72" fmla="*/ 5216405 h 5549975"/>
              <a:gd name="connsiteX73" fmla="*/ 4397 w 4549123"/>
              <a:gd name="connsiteY73" fmla="*/ 5213249 h 5549975"/>
              <a:gd name="connsiteX74" fmla="*/ 4666 w 4549123"/>
              <a:gd name="connsiteY74" fmla="*/ 5210500 h 5549975"/>
              <a:gd name="connsiteX75" fmla="*/ 4350 w 4549123"/>
              <a:gd name="connsiteY75" fmla="*/ 5204597 h 5549975"/>
              <a:gd name="connsiteX76" fmla="*/ 3767 w 4549123"/>
              <a:gd name="connsiteY76" fmla="*/ 5201441 h 5549975"/>
              <a:gd name="connsiteX77" fmla="*/ 3137 w 4549123"/>
              <a:gd name="connsiteY77" fmla="*/ 5189632 h 5549975"/>
              <a:gd name="connsiteX78" fmla="*/ 2553 w 4549123"/>
              <a:gd name="connsiteY78" fmla="*/ 5186477 h 5549975"/>
              <a:gd name="connsiteX79" fmla="*/ 2821 w 4549123"/>
              <a:gd name="connsiteY79" fmla="*/ 5183728 h 5549975"/>
              <a:gd name="connsiteX80" fmla="*/ 1386 w 4549123"/>
              <a:gd name="connsiteY80" fmla="*/ 5180163 h 5549975"/>
              <a:gd name="connsiteX81" fmla="*/ 17881 w 4549123"/>
              <a:gd name="connsiteY81" fmla="*/ 5144275 h 5549975"/>
              <a:gd name="connsiteX82" fmla="*/ 39317 w 4549123"/>
              <a:gd name="connsiteY82" fmla="*/ 4747825 h 5549975"/>
              <a:gd name="connsiteX83" fmla="*/ 74412 w 4549123"/>
              <a:gd name="connsiteY83" fmla="*/ 3839310 h 5549975"/>
              <a:gd name="connsiteX84" fmla="*/ 299102 w 4549123"/>
              <a:gd name="connsiteY84" fmla="*/ 0 h 5549975"/>
              <a:gd name="connsiteX0" fmla="*/ 299102 w 4549123"/>
              <a:gd name="connsiteY0" fmla="*/ 0 h 5549975"/>
              <a:gd name="connsiteX1" fmla="*/ 3301288 w 4549123"/>
              <a:gd name="connsiteY1" fmla="*/ 171842 h 5549975"/>
              <a:gd name="connsiteX2" fmla="*/ 4130099 w 4549123"/>
              <a:gd name="connsiteY2" fmla="*/ 226950 h 5549975"/>
              <a:gd name="connsiteX3" fmla="*/ 4503293 w 4549123"/>
              <a:gd name="connsiteY3" fmla="*/ 247374 h 5549975"/>
              <a:gd name="connsiteX4" fmla="*/ 4531172 w 4549123"/>
              <a:gd name="connsiteY4" fmla="*/ 269179 h 5549975"/>
              <a:gd name="connsiteX5" fmla="*/ 4529398 w 4549123"/>
              <a:gd name="connsiteY5" fmla="*/ 300930 h 5549975"/>
              <a:gd name="connsiteX6" fmla="*/ 4532320 w 4549123"/>
              <a:gd name="connsiteY6" fmla="*/ 302647 h 5549975"/>
              <a:gd name="connsiteX7" fmla="*/ 4548746 w 4549123"/>
              <a:gd name="connsiteY7" fmla="*/ 334222 h 5549975"/>
              <a:gd name="connsiteX8" fmla="*/ 4526485 w 4549123"/>
              <a:gd name="connsiteY8" fmla="*/ 391868 h 5549975"/>
              <a:gd name="connsiteX9" fmla="*/ 4522997 w 4549123"/>
              <a:gd name="connsiteY9" fmla="*/ 415489 h 5549975"/>
              <a:gd name="connsiteX10" fmla="*/ 4517892 w 4549123"/>
              <a:gd name="connsiteY10" fmla="*/ 506828 h 5549975"/>
              <a:gd name="connsiteX11" fmla="*/ 4517242 w 4549123"/>
              <a:gd name="connsiteY11" fmla="*/ 553245 h 5549975"/>
              <a:gd name="connsiteX12" fmla="*/ 4514143 w 4549123"/>
              <a:gd name="connsiteY12" fmla="*/ 581709 h 5549975"/>
              <a:gd name="connsiteX13" fmla="*/ 4513474 w 4549123"/>
              <a:gd name="connsiteY13" fmla="*/ 585890 h 5549975"/>
              <a:gd name="connsiteX14" fmla="*/ 4500537 w 4549123"/>
              <a:gd name="connsiteY14" fmla="*/ 817404 h 5549975"/>
              <a:gd name="connsiteX15" fmla="*/ 4502250 w 4549123"/>
              <a:gd name="connsiteY15" fmla="*/ 822238 h 5549975"/>
              <a:gd name="connsiteX16" fmla="*/ 4500099 w 4549123"/>
              <a:gd name="connsiteY16" fmla="*/ 846069 h 5549975"/>
              <a:gd name="connsiteX17" fmla="*/ 4498499 w 4549123"/>
              <a:gd name="connsiteY17" fmla="*/ 853854 h 5549975"/>
              <a:gd name="connsiteX18" fmla="*/ 4492261 w 4549123"/>
              <a:gd name="connsiteY18" fmla="*/ 965485 h 5549975"/>
              <a:gd name="connsiteX19" fmla="*/ 4494338 w 4549123"/>
              <a:gd name="connsiteY19" fmla="*/ 966385 h 5549975"/>
              <a:gd name="connsiteX20" fmla="*/ 4498457 w 4549123"/>
              <a:gd name="connsiteY20" fmla="*/ 1002567 h 5549975"/>
              <a:gd name="connsiteX21" fmla="*/ 4493659 w 4549123"/>
              <a:gd name="connsiteY21" fmla="*/ 1101094 h 5549975"/>
              <a:gd name="connsiteX22" fmla="*/ 4493554 w 4549123"/>
              <a:gd name="connsiteY22" fmla="*/ 1159389 h 5549975"/>
              <a:gd name="connsiteX23" fmla="*/ 4497857 w 4549123"/>
              <a:gd name="connsiteY23" fmla="*/ 1180505 h 5549975"/>
              <a:gd name="connsiteX24" fmla="*/ 4500947 w 4549123"/>
              <a:gd name="connsiteY24" fmla="*/ 1210687 h 5549975"/>
              <a:gd name="connsiteX25" fmla="*/ 4509764 w 4549123"/>
              <a:gd name="connsiteY25" fmla="*/ 1263157 h 5549975"/>
              <a:gd name="connsiteX26" fmla="*/ 4512041 w 4549123"/>
              <a:gd name="connsiteY26" fmla="*/ 1313374 h 5549975"/>
              <a:gd name="connsiteX27" fmla="*/ 4511161 w 4549123"/>
              <a:gd name="connsiteY27" fmla="*/ 1347004 h 5549975"/>
              <a:gd name="connsiteX28" fmla="*/ 4510698 w 4549123"/>
              <a:gd name="connsiteY28" fmla="*/ 1351864 h 5549975"/>
              <a:gd name="connsiteX29" fmla="*/ 4501579 w 4549123"/>
              <a:gd name="connsiteY29" fmla="*/ 1391762 h 5549975"/>
              <a:gd name="connsiteX30" fmla="*/ 4504843 w 4549123"/>
              <a:gd name="connsiteY30" fmla="*/ 1395707 h 5549975"/>
              <a:gd name="connsiteX31" fmla="*/ 4507685 w 4549123"/>
              <a:gd name="connsiteY31" fmla="*/ 1408524 h 5549975"/>
              <a:gd name="connsiteX32" fmla="*/ 4502944 w 4549123"/>
              <a:gd name="connsiteY32" fmla="*/ 1419109 h 5549975"/>
              <a:gd name="connsiteX33" fmla="*/ 4492760 w 4549123"/>
              <a:gd name="connsiteY33" fmla="*/ 1469337 h 5549975"/>
              <a:gd name="connsiteX34" fmla="*/ 4481863 w 4549123"/>
              <a:gd name="connsiteY34" fmla="*/ 1543038 h 5549975"/>
              <a:gd name="connsiteX35" fmla="*/ 4476982 w 4549123"/>
              <a:gd name="connsiteY35" fmla="*/ 1553997 h 5549975"/>
              <a:gd name="connsiteX36" fmla="*/ 4462554 w 4549123"/>
              <a:gd name="connsiteY36" fmla="*/ 1626071 h 5549975"/>
              <a:gd name="connsiteX37" fmla="*/ 4458839 w 4549123"/>
              <a:gd name="connsiteY37" fmla="*/ 1664103 h 5549975"/>
              <a:gd name="connsiteX38" fmla="*/ 4462499 w 4549123"/>
              <a:gd name="connsiteY38" fmla="*/ 1668558 h 5549975"/>
              <a:gd name="connsiteX39" fmla="*/ 4460849 w 4549123"/>
              <a:gd name="connsiteY39" fmla="*/ 1679756 h 5549975"/>
              <a:gd name="connsiteX40" fmla="*/ 4461261 w 4549123"/>
              <a:gd name="connsiteY40" fmla="*/ 1682815 h 5549975"/>
              <a:gd name="connsiteX41" fmla="*/ 4462772 w 4549123"/>
              <a:gd name="connsiteY41" fmla="*/ 1700268 h 5549975"/>
              <a:gd name="connsiteX42" fmla="*/ 4451302 w 4549123"/>
              <a:gd name="connsiteY42" fmla="*/ 1735163 h 5549975"/>
              <a:gd name="connsiteX43" fmla="*/ 4449242 w 4549123"/>
              <a:gd name="connsiteY43" fmla="*/ 1735289 h 5549975"/>
              <a:gd name="connsiteX44" fmla="*/ 4440744 w 4549123"/>
              <a:gd name="connsiteY44" fmla="*/ 1887374 h 5549975"/>
              <a:gd name="connsiteX45" fmla="*/ 4449435 w 4549123"/>
              <a:gd name="connsiteY45" fmla="*/ 1911536 h 5549975"/>
              <a:gd name="connsiteX46" fmla="*/ 4451713 w 4549123"/>
              <a:gd name="connsiteY46" fmla="*/ 1961755 h 5549975"/>
              <a:gd name="connsiteX47" fmla="*/ 4450832 w 4549123"/>
              <a:gd name="connsiteY47" fmla="*/ 1995384 h 5549975"/>
              <a:gd name="connsiteX48" fmla="*/ 4450370 w 4549123"/>
              <a:gd name="connsiteY48" fmla="*/ 2000244 h 5549975"/>
              <a:gd name="connsiteX49" fmla="*/ 4441250 w 4549123"/>
              <a:gd name="connsiteY49" fmla="*/ 2040142 h 5549975"/>
              <a:gd name="connsiteX50" fmla="*/ 4444515 w 4549123"/>
              <a:gd name="connsiteY50" fmla="*/ 2044087 h 5549975"/>
              <a:gd name="connsiteX51" fmla="*/ 4447356 w 4549123"/>
              <a:gd name="connsiteY51" fmla="*/ 2056904 h 5549975"/>
              <a:gd name="connsiteX52" fmla="*/ 4442615 w 4549123"/>
              <a:gd name="connsiteY52" fmla="*/ 2067489 h 5549975"/>
              <a:gd name="connsiteX53" fmla="*/ 4432431 w 4549123"/>
              <a:gd name="connsiteY53" fmla="*/ 2117719 h 5549975"/>
              <a:gd name="connsiteX54" fmla="*/ 4425100 w 4549123"/>
              <a:gd name="connsiteY54" fmla="*/ 2167300 h 5549975"/>
              <a:gd name="connsiteX55" fmla="*/ 4369017 w 4549123"/>
              <a:gd name="connsiteY55" fmla="*/ 3223633 h 5549975"/>
              <a:gd name="connsiteX56" fmla="*/ 4356231 w 4549123"/>
              <a:gd name="connsiteY56" fmla="*/ 3477281 h 5549975"/>
              <a:gd name="connsiteX57" fmla="*/ 4345146 w 4549123"/>
              <a:gd name="connsiteY57" fmla="*/ 3639984 h 5549975"/>
              <a:gd name="connsiteX58" fmla="*/ 4254385 w 4549123"/>
              <a:gd name="connsiteY58" fmla="*/ 5278921 h 5549975"/>
              <a:gd name="connsiteX59" fmla="*/ 4259683 w 4549123"/>
              <a:gd name="connsiteY59" fmla="*/ 5315626 h 5549975"/>
              <a:gd name="connsiteX60" fmla="*/ 4263217 w 4549123"/>
              <a:gd name="connsiteY60" fmla="*/ 5350090 h 5549975"/>
              <a:gd name="connsiteX61" fmla="*/ 4266049 w 4549123"/>
              <a:gd name="connsiteY61" fmla="*/ 5450399 h 5549975"/>
              <a:gd name="connsiteX62" fmla="*/ 4247492 w 4549123"/>
              <a:gd name="connsiteY62" fmla="*/ 5484804 h 5549975"/>
              <a:gd name="connsiteX63" fmla="*/ 4242840 w 4549123"/>
              <a:gd name="connsiteY63" fmla="*/ 5487504 h 5549975"/>
              <a:gd name="connsiteX64" fmla="*/ 4239383 w 4549123"/>
              <a:gd name="connsiteY64" fmla="*/ 5549951 h 5549975"/>
              <a:gd name="connsiteX65" fmla="*/ 8699 w 4549123"/>
              <a:gd name="connsiteY65" fmla="*/ 5314089 h 5549975"/>
              <a:gd name="connsiteX66" fmla="*/ 12505 w 4549123"/>
              <a:gd name="connsiteY66" fmla="*/ 5243704 h 5549975"/>
              <a:gd name="connsiteX67" fmla="*/ 0 w 4549123"/>
              <a:gd name="connsiteY67" fmla="*/ 5239903 h 5549975"/>
              <a:gd name="connsiteX68" fmla="*/ 4220 w 4549123"/>
              <a:gd name="connsiteY68" fmla="*/ 5233298 h 5549975"/>
              <a:gd name="connsiteX69" fmla="*/ 4489 w 4549123"/>
              <a:gd name="connsiteY69" fmla="*/ 5230552 h 5549975"/>
              <a:gd name="connsiteX70" fmla="*/ 4759 w 4549123"/>
              <a:gd name="connsiteY70" fmla="*/ 5227804 h 5549975"/>
              <a:gd name="connsiteX71" fmla="*/ 5296 w 4549123"/>
              <a:gd name="connsiteY71" fmla="*/ 5222308 h 5549975"/>
              <a:gd name="connsiteX72" fmla="*/ 4981 w 4549123"/>
              <a:gd name="connsiteY72" fmla="*/ 5216405 h 5549975"/>
              <a:gd name="connsiteX73" fmla="*/ 4397 w 4549123"/>
              <a:gd name="connsiteY73" fmla="*/ 5213249 h 5549975"/>
              <a:gd name="connsiteX74" fmla="*/ 4666 w 4549123"/>
              <a:gd name="connsiteY74" fmla="*/ 5210500 h 5549975"/>
              <a:gd name="connsiteX75" fmla="*/ 4350 w 4549123"/>
              <a:gd name="connsiteY75" fmla="*/ 5204597 h 5549975"/>
              <a:gd name="connsiteX76" fmla="*/ 3767 w 4549123"/>
              <a:gd name="connsiteY76" fmla="*/ 5201441 h 5549975"/>
              <a:gd name="connsiteX77" fmla="*/ 3137 w 4549123"/>
              <a:gd name="connsiteY77" fmla="*/ 5189632 h 5549975"/>
              <a:gd name="connsiteX78" fmla="*/ 2553 w 4549123"/>
              <a:gd name="connsiteY78" fmla="*/ 5186477 h 5549975"/>
              <a:gd name="connsiteX79" fmla="*/ 2821 w 4549123"/>
              <a:gd name="connsiteY79" fmla="*/ 5183728 h 5549975"/>
              <a:gd name="connsiteX80" fmla="*/ 1386 w 4549123"/>
              <a:gd name="connsiteY80" fmla="*/ 5180163 h 5549975"/>
              <a:gd name="connsiteX81" fmla="*/ 17881 w 4549123"/>
              <a:gd name="connsiteY81" fmla="*/ 5144275 h 5549975"/>
              <a:gd name="connsiteX82" fmla="*/ 74412 w 4549123"/>
              <a:gd name="connsiteY82" fmla="*/ 3839310 h 5549975"/>
              <a:gd name="connsiteX83" fmla="*/ 299102 w 4549123"/>
              <a:gd name="connsiteY83" fmla="*/ 0 h 5549975"/>
              <a:gd name="connsiteX0" fmla="*/ 299102 w 4549123"/>
              <a:gd name="connsiteY0" fmla="*/ 0 h 5549975"/>
              <a:gd name="connsiteX1" fmla="*/ 3301288 w 4549123"/>
              <a:gd name="connsiteY1" fmla="*/ 171842 h 5549975"/>
              <a:gd name="connsiteX2" fmla="*/ 4130099 w 4549123"/>
              <a:gd name="connsiteY2" fmla="*/ 226950 h 5549975"/>
              <a:gd name="connsiteX3" fmla="*/ 4503293 w 4549123"/>
              <a:gd name="connsiteY3" fmla="*/ 247374 h 5549975"/>
              <a:gd name="connsiteX4" fmla="*/ 4531172 w 4549123"/>
              <a:gd name="connsiteY4" fmla="*/ 269179 h 5549975"/>
              <a:gd name="connsiteX5" fmla="*/ 4529398 w 4549123"/>
              <a:gd name="connsiteY5" fmla="*/ 300930 h 5549975"/>
              <a:gd name="connsiteX6" fmla="*/ 4532320 w 4549123"/>
              <a:gd name="connsiteY6" fmla="*/ 302647 h 5549975"/>
              <a:gd name="connsiteX7" fmla="*/ 4548746 w 4549123"/>
              <a:gd name="connsiteY7" fmla="*/ 334222 h 5549975"/>
              <a:gd name="connsiteX8" fmla="*/ 4526485 w 4549123"/>
              <a:gd name="connsiteY8" fmla="*/ 391868 h 5549975"/>
              <a:gd name="connsiteX9" fmla="*/ 4522997 w 4549123"/>
              <a:gd name="connsiteY9" fmla="*/ 415489 h 5549975"/>
              <a:gd name="connsiteX10" fmla="*/ 4517892 w 4549123"/>
              <a:gd name="connsiteY10" fmla="*/ 506828 h 5549975"/>
              <a:gd name="connsiteX11" fmla="*/ 4517242 w 4549123"/>
              <a:gd name="connsiteY11" fmla="*/ 553245 h 5549975"/>
              <a:gd name="connsiteX12" fmla="*/ 4514143 w 4549123"/>
              <a:gd name="connsiteY12" fmla="*/ 581709 h 5549975"/>
              <a:gd name="connsiteX13" fmla="*/ 4513474 w 4549123"/>
              <a:gd name="connsiteY13" fmla="*/ 585890 h 5549975"/>
              <a:gd name="connsiteX14" fmla="*/ 4500537 w 4549123"/>
              <a:gd name="connsiteY14" fmla="*/ 817404 h 5549975"/>
              <a:gd name="connsiteX15" fmla="*/ 4502250 w 4549123"/>
              <a:gd name="connsiteY15" fmla="*/ 822238 h 5549975"/>
              <a:gd name="connsiteX16" fmla="*/ 4500099 w 4549123"/>
              <a:gd name="connsiteY16" fmla="*/ 846069 h 5549975"/>
              <a:gd name="connsiteX17" fmla="*/ 4498499 w 4549123"/>
              <a:gd name="connsiteY17" fmla="*/ 853854 h 5549975"/>
              <a:gd name="connsiteX18" fmla="*/ 4492261 w 4549123"/>
              <a:gd name="connsiteY18" fmla="*/ 965485 h 5549975"/>
              <a:gd name="connsiteX19" fmla="*/ 4494338 w 4549123"/>
              <a:gd name="connsiteY19" fmla="*/ 966385 h 5549975"/>
              <a:gd name="connsiteX20" fmla="*/ 4498457 w 4549123"/>
              <a:gd name="connsiteY20" fmla="*/ 1002567 h 5549975"/>
              <a:gd name="connsiteX21" fmla="*/ 4493659 w 4549123"/>
              <a:gd name="connsiteY21" fmla="*/ 1101094 h 5549975"/>
              <a:gd name="connsiteX22" fmla="*/ 4493554 w 4549123"/>
              <a:gd name="connsiteY22" fmla="*/ 1159389 h 5549975"/>
              <a:gd name="connsiteX23" fmla="*/ 4497857 w 4549123"/>
              <a:gd name="connsiteY23" fmla="*/ 1180505 h 5549975"/>
              <a:gd name="connsiteX24" fmla="*/ 4500947 w 4549123"/>
              <a:gd name="connsiteY24" fmla="*/ 1210687 h 5549975"/>
              <a:gd name="connsiteX25" fmla="*/ 4509764 w 4549123"/>
              <a:gd name="connsiteY25" fmla="*/ 1263157 h 5549975"/>
              <a:gd name="connsiteX26" fmla="*/ 4512041 w 4549123"/>
              <a:gd name="connsiteY26" fmla="*/ 1313374 h 5549975"/>
              <a:gd name="connsiteX27" fmla="*/ 4511161 w 4549123"/>
              <a:gd name="connsiteY27" fmla="*/ 1347004 h 5549975"/>
              <a:gd name="connsiteX28" fmla="*/ 4510698 w 4549123"/>
              <a:gd name="connsiteY28" fmla="*/ 1351864 h 5549975"/>
              <a:gd name="connsiteX29" fmla="*/ 4501579 w 4549123"/>
              <a:gd name="connsiteY29" fmla="*/ 1391762 h 5549975"/>
              <a:gd name="connsiteX30" fmla="*/ 4504843 w 4549123"/>
              <a:gd name="connsiteY30" fmla="*/ 1395707 h 5549975"/>
              <a:gd name="connsiteX31" fmla="*/ 4507685 w 4549123"/>
              <a:gd name="connsiteY31" fmla="*/ 1408524 h 5549975"/>
              <a:gd name="connsiteX32" fmla="*/ 4502944 w 4549123"/>
              <a:gd name="connsiteY32" fmla="*/ 1419109 h 5549975"/>
              <a:gd name="connsiteX33" fmla="*/ 4492760 w 4549123"/>
              <a:gd name="connsiteY33" fmla="*/ 1469337 h 5549975"/>
              <a:gd name="connsiteX34" fmla="*/ 4481863 w 4549123"/>
              <a:gd name="connsiteY34" fmla="*/ 1543038 h 5549975"/>
              <a:gd name="connsiteX35" fmla="*/ 4476982 w 4549123"/>
              <a:gd name="connsiteY35" fmla="*/ 1553997 h 5549975"/>
              <a:gd name="connsiteX36" fmla="*/ 4462554 w 4549123"/>
              <a:gd name="connsiteY36" fmla="*/ 1626071 h 5549975"/>
              <a:gd name="connsiteX37" fmla="*/ 4458839 w 4549123"/>
              <a:gd name="connsiteY37" fmla="*/ 1664103 h 5549975"/>
              <a:gd name="connsiteX38" fmla="*/ 4462499 w 4549123"/>
              <a:gd name="connsiteY38" fmla="*/ 1668558 h 5549975"/>
              <a:gd name="connsiteX39" fmla="*/ 4460849 w 4549123"/>
              <a:gd name="connsiteY39" fmla="*/ 1679756 h 5549975"/>
              <a:gd name="connsiteX40" fmla="*/ 4461261 w 4549123"/>
              <a:gd name="connsiteY40" fmla="*/ 1682815 h 5549975"/>
              <a:gd name="connsiteX41" fmla="*/ 4462772 w 4549123"/>
              <a:gd name="connsiteY41" fmla="*/ 1700268 h 5549975"/>
              <a:gd name="connsiteX42" fmla="*/ 4451302 w 4549123"/>
              <a:gd name="connsiteY42" fmla="*/ 1735163 h 5549975"/>
              <a:gd name="connsiteX43" fmla="*/ 4449242 w 4549123"/>
              <a:gd name="connsiteY43" fmla="*/ 1735289 h 5549975"/>
              <a:gd name="connsiteX44" fmla="*/ 4440744 w 4549123"/>
              <a:gd name="connsiteY44" fmla="*/ 1887374 h 5549975"/>
              <a:gd name="connsiteX45" fmla="*/ 4449435 w 4549123"/>
              <a:gd name="connsiteY45" fmla="*/ 1911536 h 5549975"/>
              <a:gd name="connsiteX46" fmla="*/ 4451713 w 4549123"/>
              <a:gd name="connsiteY46" fmla="*/ 1961755 h 5549975"/>
              <a:gd name="connsiteX47" fmla="*/ 4450832 w 4549123"/>
              <a:gd name="connsiteY47" fmla="*/ 1995384 h 5549975"/>
              <a:gd name="connsiteX48" fmla="*/ 4450370 w 4549123"/>
              <a:gd name="connsiteY48" fmla="*/ 2000244 h 5549975"/>
              <a:gd name="connsiteX49" fmla="*/ 4441250 w 4549123"/>
              <a:gd name="connsiteY49" fmla="*/ 2040142 h 5549975"/>
              <a:gd name="connsiteX50" fmla="*/ 4444515 w 4549123"/>
              <a:gd name="connsiteY50" fmla="*/ 2044087 h 5549975"/>
              <a:gd name="connsiteX51" fmla="*/ 4447356 w 4549123"/>
              <a:gd name="connsiteY51" fmla="*/ 2056904 h 5549975"/>
              <a:gd name="connsiteX52" fmla="*/ 4442615 w 4549123"/>
              <a:gd name="connsiteY52" fmla="*/ 2067489 h 5549975"/>
              <a:gd name="connsiteX53" fmla="*/ 4432431 w 4549123"/>
              <a:gd name="connsiteY53" fmla="*/ 2117719 h 5549975"/>
              <a:gd name="connsiteX54" fmla="*/ 4425100 w 4549123"/>
              <a:gd name="connsiteY54" fmla="*/ 2167300 h 5549975"/>
              <a:gd name="connsiteX55" fmla="*/ 4369017 w 4549123"/>
              <a:gd name="connsiteY55" fmla="*/ 3223633 h 5549975"/>
              <a:gd name="connsiteX56" fmla="*/ 4356231 w 4549123"/>
              <a:gd name="connsiteY56" fmla="*/ 3477281 h 5549975"/>
              <a:gd name="connsiteX57" fmla="*/ 4345146 w 4549123"/>
              <a:gd name="connsiteY57" fmla="*/ 3639984 h 5549975"/>
              <a:gd name="connsiteX58" fmla="*/ 4254385 w 4549123"/>
              <a:gd name="connsiteY58" fmla="*/ 5278921 h 5549975"/>
              <a:gd name="connsiteX59" fmla="*/ 4259683 w 4549123"/>
              <a:gd name="connsiteY59" fmla="*/ 5315626 h 5549975"/>
              <a:gd name="connsiteX60" fmla="*/ 4263217 w 4549123"/>
              <a:gd name="connsiteY60" fmla="*/ 5350090 h 5549975"/>
              <a:gd name="connsiteX61" fmla="*/ 4266049 w 4549123"/>
              <a:gd name="connsiteY61" fmla="*/ 5450399 h 5549975"/>
              <a:gd name="connsiteX62" fmla="*/ 4247492 w 4549123"/>
              <a:gd name="connsiteY62" fmla="*/ 5484804 h 5549975"/>
              <a:gd name="connsiteX63" fmla="*/ 4242840 w 4549123"/>
              <a:gd name="connsiteY63" fmla="*/ 5487504 h 5549975"/>
              <a:gd name="connsiteX64" fmla="*/ 4239383 w 4549123"/>
              <a:gd name="connsiteY64" fmla="*/ 5549951 h 5549975"/>
              <a:gd name="connsiteX65" fmla="*/ 8699 w 4549123"/>
              <a:gd name="connsiteY65" fmla="*/ 5314089 h 5549975"/>
              <a:gd name="connsiteX66" fmla="*/ 12505 w 4549123"/>
              <a:gd name="connsiteY66" fmla="*/ 5243704 h 5549975"/>
              <a:gd name="connsiteX67" fmla="*/ 0 w 4549123"/>
              <a:gd name="connsiteY67" fmla="*/ 5239903 h 5549975"/>
              <a:gd name="connsiteX68" fmla="*/ 4220 w 4549123"/>
              <a:gd name="connsiteY68" fmla="*/ 5233298 h 5549975"/>
              <a:gd name="connsiteX69" fmla="*/ 4489 w 4549123"/>
              <a:gd name="connsiteY69" fmla="*/ 5230552 h 5549975"/>
              <a:gd name="connsiteX70" fmla="*/ 4759 w 4549123"/>
              <a:gd name="connsiteY70" fmla="*/ 5227804 h 5549975"/>
              <a:gd name="connsiteX71" fmla="*/ 5296 w 4549123"/>
              <a:gd name="connsiteY71" fmla="*/ 5222308 h 5549975"/>
              <a:gd name="connsiteX72" fmla="*/ 4981 w 4549123"/>
              <a:gd name="connsiteY72" fmla="*/ 5216405 h 5549975"/>
              <a:gd name="connsiteX73" fmla="*/ 4397 w 4549123"/>
              <a:gd name="connsiteY73" fmla="*/ 5213249 h 5549975"/>
              <a:gd name="connsiteX74" fmla="*/ 4666 w 4549123"/>
              <a:gd name="connsiteY74" fmla="*/ 5210500 h 5549975"/>
              <a:gd name="connsiteX75" fmla="*/ 4350 w 4549123"/>
              <a:gd name="connsiteY75" fmla="*/ 5204597 h 5549975"/>
              <a:gd name="connsiteX76" fmla="*/ 3767 w 4549123"/>
              <a:gd name="connsiteY76" fmla="*/ 5201441 h 5549975"/>
              <a:gd name="connsiteX77" fmla="*/ 3137 w 4549123"/>
              <a:gd name="connsiteY77" fmla="*/ 5189632 h 5549975"/>
              <a:gd name="connsiteX78" fmla="*/ 2553 w 4549123"/>
              <a:gd name="connsiteY78" fmla="*/ 5186477 h 5549975"/>
              <a:gd name="connsiteX79" fmla="*/ 2821 w 4549123"/>
              <a:gd name="connsiteY79" fmla="*/ 5183728 h 5549975"/>
              <a:gd name="connsiteX80" fmla="*/ 1386 w 4549123"/>
              <a:gd name="connsiteY80" fmla="*/ 5180163 h 5549975"/>
              <a:gd name="connsiteX81" fmla="*/ 6798 w 4549123"/>
              <a:gd name="connsiteY81" fmla="*/ 5116566 h 5549975"/>
              <a:gd name="connsiteX82" fmla="*/ 74412 w 4549123"/>
              <a:gd name="connsiteY82" fmla="*/ 3839310 h 5549975"/>
              <a:gd name="connsiteX83" fmla="*/ 299102 w 4549123"/>
              <a:gd name="connsiteY83" fmla="*/ 0 h 5549975"/>
              <a:gd name="connsiteX0" fmla="*/ 304427 w 4554448"/>
              <a:gd name="connsiteY0" fmla="*/ 0 h 5549970"/>
              <a:gd name="connsiteX1" fmla="*/ 3306613 w 4554448"/>
              <a:gd name="connsiteY1" fmla="*/ 171842 h 5549970"/>
              <a:gd name="connsiteX2" fmla="*/ 4135424 w 4554448"/>
              <a:gd name="connsiteY2" fmla="*/ 226950 h 5549970"/>
              <a:gd name="connsiteX3" fmla="*/ 4508618 w 4554448"/>
              <a:gd name="connsiteY3" fmla="*/ 247374 h 5549970"/>
              <a:gd name="connsiteX4" fmla="*/ 4536497 w 4554448"/>
              <a:gd name="connsiteY4" fmla="*/ 269179 h 5549970"/>
              <a:gd name="connsiteX5" fmla="*/ 4534723 w 4554448"/>
              <a:gd name="connsiteY5" fmla="*/ 300930 h 5549970"/>
              <a:gd name="connsiteX6" fmla="*/ 4537645 w 4554448"/>
              <a:gd name="connsiteY6" fmla="*/ 302647 h 5549970"/>
              <a:gd name="connsiteX7" fmla="*/ 4554071 w 4554448"/>
              <a:gd name="connsiteY7" fmla="*/ 334222 h 5549970"/>
              <a:gd name="connsiteX8" fmla="*/ 4531810 w 4554448"/>
              <a:gd name="connsiteY8" fmla="*/ 391868 h 5549970"/>
              <a:gd name="connsiteX9" fmla="*/ 4528322 w 4554448"/>
              <a:gd name="connsiteY9" fmla="*/ 415489 h 5549970"/>
              <a:gd name="connsiteX10" fmla="*/ 4523217 w 4554448"/>
              <a:gd name="connsiteY10" fmla="*/ 506828 h 5549970"/>
              <a:gd name="connsiteX11" fmla="*/ 4522567 w 4554448"/>
              <a:gd name="connsiteY11" fmla="*/ 553245 h 5549970"/>
              <a:gd name="connsiteX12" fmla="*/ 4519468 w 4554448"/>
              <a:gd name="connsiteY12" fmla="*/ 581709 h 5549970"/>
              <a:gd name="connsiteX13" fmla="*/ 4518799 w 4554448"/>
              <a:gd name="connsiteY13" fmla="*/ 585890 h 5549970"/>
              <a:gd name="connsiteX14" fmla="*/ 4505862 w 4554448"/>
              <a:gd name="connsiteY14" fmla="*/ 817404 h 5549970"/>
              <a:gd name="connsiteX15" fmla="*/ 4507575 w 4554448"/>
              <a:gd name="connsiteY15" fmla="*/ 822238 h 5549970"/>
              <a:gd name="connsiteX16" fmla="*/ 4505424 w 4554448"/>
              <a:gd name="connsiteY16" fmla="*/ 846069 h 5549970"/>
              <a:gd name="connsiteX17" fmla="*/ 4503824 w 4554448"/>
              <a:gd name="connsiteY17" fmla="*/ 853854 h 5549970"/>
              <a:gd name="connsiteX18" fmla="*/ 4497586 w 4554448"/>
              <a:gd name="connsiteY18" fmla="*/ 965485 h 5549970"/>
              <a:gd name="connsiteX19" fmla="*/ 4499663 w 4554448"/>
              <a:gd name="connsiteY19" fmla="*/ 966385 h 5549970"/>
              <a:gd name="connsiteX20" fmla="*/ 4503782 w 4554448"/>
              <a:gd name="connsiteY20" fmla="*/ 1002567 h 5549970"/>
              <a:gd name="connsiteX21" fmla="*/ 4498984 w 4554448"/>
              <a:gd name="connsiteY21" fmla="*/ 1101094 h 5549970"/>
              <a:gd name="connsiteX22" fmla="*/ 4498879 w 4554448"/>
              <a:gd name="connsiteY22" fmla="*/ 1159389 h 5549970"/>
              <a:gd name="connsiteX23" fmla="*/ 4503182 w 4554448"/>
              <a:gd name="connsiteY23" fmla="*/ 1180505 h 5549970"/>
              <a:gd name="connsiteX24" fmla="*/ 4506272 w 4554448"/>
              <a:gd name="connsiteY24" fmla="*/ 1210687 h 5549970"/>
              <a:gd name="connsiteX25" fmla="*/ 4515089 w 4554448"/>
              <a:gd name="connsiteY25" fmla="*/ 1263157 h 5549970"/>
              <a:gd name="connsiteX26" fmla="*/ 4517366 w 4554448"/>
              <a:gd name="connsiteY26" fmla="*/ 1313374 h 5549970"/>
              <a:gd name="connsiteX27" fmla="*/ 4516486 w 4554448"/>
              <a:gd name="connsiteY27" fmla="*/ 1347004 h 5549970"/>
              <a:gd name="connsiteX28" fmla="*/ 4516023 w 4554448"/>
              <a:gd name="connsiteY28" fmla="*/ 1351864 h 5549970"/>
              <a:gd name="connsiteX29" fmla="*/ 4506904 w 4554448"/>
              <a:gd name="connsiteY29" fmla="*/ 1391762 h 5549970"/>
              <a:gd name="connsiteX30" fmla="*/ 4510168 w 4554448"/>
              <a:gd name="connsiteY30" fmla="*/ 1395707 h 5549970"/>
              <a:gd name="connsiteX31" fmla="*/ 4513010 w 4554448"/>
              <a:gd name="connsiteY31" fmla="*/ 1408524 h 5549970"/>
              <a:gd name="connsiteX32" fmla="*/ 4508269 w 4554448"/>
              <a:gd name="connsiteY32" fmla="*/ 1419109 h 5549970"/>
              <a:gd name="connsiteX33" fmla="*/ 4498085 w 4554448"/>
              <a:gd name="connsiteY33" fmla="*/ 1469337 h 5549970"/>
              <a:gd name="connsiteX34" fmla="*/ 4487188 w 4554448"/>
              <a:gd name="connsiteY34" fmla="*/ 1543038 h 5549970"/>
              <a:gd name="connsiteX35" fmla="*/ 4482307 w 4554448"/>
              <a:gd name="connsiteY35" fmla="*/ 1553997 h 5549970"/>
              <a:gd name="connsiteX36" fmla="*/ 4467879 w 4554448"/>
              <a:gd name="connsiteY36" fmla="*/ 1626071 h 5549970"/>
              <a:gd name="connsiteX37" fmla="*/ 4464164 w 4554448"/>
              <a:gd name="connsiteY37" fmla="*/ 1664103 h 5549970"/>
              <a:gd name="connsiteX38" fmla="*/ 4467824 w 4554448"/>
              <a:gd name="connsiteY38" fmla="*/ 1668558 h 5549970"/>
              <a:gd name="connsiteX39" fmla="*/ 4466174 w 4554448"/>
              <a:gd name="connsiteY39" fmla="*/ 1679756 h 5549970"/>
              <a:gd name="connsiteX40" fmla="*/ 4466586 w 4554448"/>
              <a:gd name="connsiteY40" fmla="*/ 1682815 h 5549970"/>
              <a:gd name="connsiteX41" fmla="*/ 4468097 w 4554448"/>
              <a:gd name="connsiteY41" fmla="*/ 1700268 h 5549970"/>
              <a:gd name="connsiteX42" fmla="*/ 4456627 w 4554448"/>
              <a:gd name="connsiteY42" fmla="*/ 1735163 h 5549970"/>
              <a:gd name="connsiteX43" fmla="*/ 4454567 w 4554448"/>
              <a:gd name="connsiteY43" fmla="*/ 1735289 h 5549970"/>
              <a:gd name="connsiteX44" fmla="*/ 4446069 w 4554448"/>
              <a:gd name="connsiteY44" fmla="*/ 1887374 h 5549970"/>
              <a:gd name="connsiteX45" fmla="*/ 4454760 w 4554448"/>
              <a:gd name="connsiteY45" fmla="*/ 1911536 h 5549970"/>
              <a:gd name="connsiteX46" fmla="*/ 4457038 w 4554448"/>
              <a:gd name="connsiteY46" fmla="*/ 1961755 h 5549970"/>
              <a:gd name="connsiteX47" fmla="*/ 4456157 w 4554448"/>
              <a:gd name="connsiteY47" fmla="*/ 1995384 h 5549970"/>
              <a:gd name="connsiteX48" fmla="*/ 4455695 w 4554448"/>
              <a:gd name="connsiteY48" fmla="*/ 2000244 h 5549970"/>
              <a:gd name="connsiteX49" fmla="*/ 4446575 w 4554448"/>
              <a:gd name="connsiteY49" fmla="*/ 2040142 h 5549970"/>
              <a:gd name="connsiteX50" fmla="*/ 4449840 w 4554448"/>
              <a:gd name="connsiteY50" fmla="*/ 2044087 h 5549970"/>
              <a:gd name="connsiteX51" fmla="*/ 4452681 w 4554448"/>
              <a:gd name="connsiteY51" fmla="*/ 2056904 h 5549970"/>
              <a:gd name="connsiteX52" fmla="*/ 4447940 w 4554448"/>
              <a:gd name="connsiteY52" fmla="*/ 2067489 h 5549970"/>
              <a:gd name="connsiteX53" fmla="*/ 4437756 w 4554448"/>
              <a:gd name="connsiteY53" fmla="*/ 2117719 h 5549970"/>
              <a:gd name="connsiteX54" fmla="*/ 4430425 w 4554448"/>
              <a:gd name="connsiteY54" fmla="*/ 2167300 h 5549970"/>
              <a:gd name="connsiteX55" fmla="*/ 4374342 w 4554448"/>
              <a:gd name="connsiteY55" fmla="*/ 3223633 h 5549970"/>
              <a:gd name="connsiteX56" fmla="*/ 4361556 w 4554448"/>
              <a:gd name="connsiteY56" fmla="*/ 3477281 h 5549970"/>
              <a:gd name="connsiteX57" fmla="*/ 4350471 w 4554448"/>
              <a:gd name="connsiteY57" fmla="*/ 3639984 h 5549970"/>
              <a:gd name="connsiteX58" fmla="*/ 4259710 w 4554448"/>
              <a:gd name="connsiteY58" fmla="*/ 5278921 h 5549970"/>
              <a:gd name="connsiteX59" fmla="*/ 4265008 w 4554448"/>
              <a:gd name="connsiteY59" fmla="*/ 5315626 h 5549970"/>
              <a:gd name="connsiteX60" fmla="*/ 4268542 w 4554448"/>
              <a:gd name="connsiteY60" fmla="*/ 5350090 h 5549970"/>
              <a:gd name="connsiteX61" fmla="*/ 4271374 w 4554448"/>
              <a:gd name="connsiteY61" fmla="*/ 5450399 h 5549970"/>
              <a:gd name="connsiteX62" fmla="*/ 4252817 w 4554448"/>
              <a:gd name="connsiteY62" fmla="*/ 5484804 h 5549970"/>
              <a:gd name="connsiteX63" fmla="*/ 4248165 w 4554448"/>
              <a:gd name="connsiteY63" fmla="*/ 5487504 h 5549970"/>
              <a:gd name="connsiteX64" fmla="*/ 4244708 w 4554448"/>
              <a:gd name="connsiteY64" fmla="*/ 5549951 h 5549970"/>
              <a:gd name="connsiteX65" fmla="*/ 0 w 4554448"/>
              <a:gd name="connsiteY65" fmla="*/ 5272016 h 5549970"/>
              <a:gd name="connsiteX66" fmla="*/ 17830 w 4554448"/>
              <a:gd name="connsiteY66" fmla="*/ 5243704 h 5549970"/>
              <a:gd name="connsiteX67" fmla="*/ 5325 w 4554448"/>
              <a:gd name="connsiteY67" fmla="*/ 5239903 h 5549970"/>
              <a:gd name="connsiteX68" fmla="*/ 9545 w 4554448"/>
              <a:gd name="connsiteY68" fmla="*/ 5233298 h 5549970"/>
              <a:gd name="connsiteX69" fmla="*/ 9814 w 4554448"/>
              <a:gd name="connsiteY69" fmla="*/ 5230552 h 5549970"/>
              <a:gd name="connsiteX70" fmla="*/ 10084 w 4554448"/>
              <a:gd name="connsiteY70" fmla="*/ 5227804 h 5549970"/>
              <a:gd name="connsiteX71" fmla="*/ 10621 w 4554448"/>
              <a:gd name="connsiteY71" fmla="*/ 5222308 h 5549970"/>
              <a:gd name="connsiteX72" fmla="*/ 10306 w 4554448"/>
              <a:gd name="connsiteY72" fmla="*/ 5216405 h 5549970"/>
              <a:gd name="connsiteX73" fmla="*/ 9722 w 4554448"/>
              <a:gd name="connsiteY73" fmla="*/ 5213249 h 5549970"/>
              <a:gd name="connsiteX74" fmla="*/ 9991 w 4554448"/>
              <a:gd name="connsiteY74" fmla="*/ 5210500 h 5549970"/>
              <a:gd name="connsiteX75" fmla="*/ 9675 w 4554448"/>
              <a:gd name="connsiteY75" fmla="*/ 5204597 h 5549970"/>
              <a:gd name="connsiteX76" fmla="*/ 9092 w 4554448"/>
              <a:gd name="connsiteY76" fmla="*/ 5201441 h 5549970"/>
              <a:gd name="connsiteX77" fmla="*/ 8462 w 4554448"/>
              <a:gd name="connsiteY77" fmla="*/ 5189632 h 5549970"/>
              <a:gd name="connsiteX78" fmla="*/ 7878 w 4554448"/>
              <a:gd name="connsiteY78" fmla="*/ 5186477 h 5549970"/>
              <a:gd name="connsiteX79" fmla="*/ 8146 w 4554448"/>
              <a:gd name="connsiteY79" fmla="*/ 5183728 h 5549970"/>
              <a:gd name="connsiteX80" fmla="*/ 6711 w 4554448"/>
              <a:gd name="connsiteY80" fmla="*/ 5180163 h 5549970"/>
              <a:gd name="connsiteX81" fmla="*/ 12123 w 4554448"/>
              <a:gd name="connsiteY81" fmla="*/ 5116566 h 5549970"/>
              <a:gd name="connsiteX82" fmla="*/ 79737 w 4554448"/>
              <a:gd name="connsiteY82" fmla="*/ 3839310 h 5549970"/>
              <a:gd name="connsiteX83" fmla="*/ 304427 w 4554448"/>
              <a:gd name="connsiteY83" fmla="*/ 0 h 5549970"/>
              <a:gd name="connsiteX0" fmla="*/ 338086 w 4588107"/>
              <a:gd name="connsiteY0" fmla="*/ 0 h 5549995"/>
              <a:gd name="connsiteX1" fmla="*/ 3340272 w 4588107"/>
              <a:gd name="connsiteY1" fmla="*/ 171842 h 5549995"/>
              <a:gd name="connsiteX2" fmla="*/ 4169083 w 4588107"/>
              <a:gd name="connsiteY2" fmla="*/ 226950 h 5549995"/>
              <a:gd name="connsiteX3" fmla="*/ 4542277 w 4588107"/>
              <a:gd name="connsiteY3" fmla="*/ 247374 h 5549995"/>
              <a:gd name="connsiteX4" fmla="*/ 4570156 w 4588107"/>
              <a:gd name="connsiteY4" fmla="*/ 269179 h 5549995"/>
              <a:gd name="connsiteX5" fmla="*/ 4568382 w 4588107"/>
              <a:gd name="connsiteY5" fmla="*/ 300930 h 5549995"/>
              <a:gd name="connsiteX6" fmla="*/ 4571304 w 4588107"/>
              <a:gd name="connsiteY6" fmla="*/ 302647 h 5549995"/>
              <a:gd name="connsiteX7" fmla="*/ 4587730 w 4588107"/>
              <a:gd name="connsiteY7" fmla="*/ 334222 h 5549995"/>
              <a:gd name="connsiteX8" fmla="*/ 4565469 w 4588107"/>
              <a:gd name="connsiteY8" fmla="*/ 391868 h 5549995"/>
              <a:gd name="connsiteX9" fmla="*/ 4561981 w 4588107"/>
              <a:gd name="connsiteY9" fmla="*/ 415489 h 5549995"/>
              <a:gd name="connsiteX10" fmla="*/ 4556876 w 4588107"/>
              <a:gd name="connsiteY10" fmla="*/ 506828 h 5549995"/>
              <a:gd name="connsiteX11" fmla="*/ 4556226 w 4588107"/>
              <a:gd name="connsiteY11" fmla="*/ 553245 h 5549995"/>
              <a:gd name="connsiteX12" fmla="*/ 4553127 w 4588107"/>
              <a:gd name="connsiteY12" fmla="*/ 581709 h 5549995"/>
              <a:gd name="connsiteX13" fmla="*/ 4552458 w 4588107"/>
              <a:gd name="connsiteY13" fmla="*/ 585890 h 5549995"/>
              <a:gd name="connsiteX14" fmla="*/ 4539521 w 4588107"/>
              <a:gd name="connsiteY14" fmla="*/ 817404 h 5549995"/>
              <a:gd name="connsiteX15" fmla="*/ 4541234 w 4588107"/>
              <a:gd name="connsiteY15" fmla="*/ 822238 h 5549995"/>
              <a:gd name="connsiteX16" fmla="*/ 4539083 w 4588107"/>
              <a:gd name="connsiteY16" fmla="*/ 846069 h 5549995"/>
              <a:gd name="connsiteX17" fmla="*/ 4537483 w 4588107"/>
              <a:gd name="connsiteY17" fmla="*/ 853854 h 5549995"/>
              <a:gd name="connsiteX18" fmla="*/ 4531245 w 4588107"/>
              <a:gd name="connsiteY18" fmla="*/ 965485 h 5549995"/>
              <a:gd name="connsiteX19" fmla="*/ 4533322 w 4588107"/>
              <a:gd name="connsiteY19" fmla="*/ 966385 h 5549995"/>
              <a:gd name="connsiteX20" fmla="*/ 4537441 w 4588107"/>
              <a:gd name="connsiteY20" fmla="*/ 1002567 h 5549995"/>
              <a:gd name="connsiteX21" fmla="*/ 4532643 w 4588107"/>
              <a:gd name="connsiteY21" fmla="*/ 1101094 h 5549995"/>
              <a:gd name="connsiteX22" fmla="*/ 4532538 w 4588107"/>
              <a:gd name="connsiteY22" fmla="*/ 1159389 h 5549995"/>
              <a:gd name="connsiteX23" fmla="*/ 4536841 w 4588107"/>
              <a:gd name="connsiteY23" fmla="*/ 1180505 h 5549995"/>
              <a:gd name="connsiteX24" fmla="*/ 4539931 w 4588107"/>
              <a:gd name="connsiteY24" fmla="*/ 1210687 h 5549995"/>
              <a:gd name="connsiteX25" fmla="*/ 4548748 w 4588107"/>
              <a:gd name="connsiteY25" fmla="*/ 1263157 h 5549995"/>
              <a:gd name="connsiteX26" fmla="*/ 4551025 w 4588107"/>
              <a:gd name="connsiteY26" fmla="*/ 1313374 h 5549995"/>
              <a:gd name="connsiteX27" fmla="*/ 4550145 w 4588107"/>
              <a:gd name="connsiteY27" fmla="*/ 1347004 h 5549995"/>
              <a:gd name="connsiteX28" fmla="*/ 4549682 w 4588107"/>
              <a:gd name="connsiteY28" fmla="*/ 1351864 h 5549995"/>
              <a:gd name="connsiteX29" fmla="*/ 4540563 w 4588107"/>
              <a:gd name="connsiteY29" fmla="*/ 1391762 h 5549995"/>
              <a:gd name="connsiteX30" fmla="*/ 4543827 w 4588107"/>
              <a:gd name="connsiteY30" fmla="*/ 1395707 h 5549995"/>
              <a:gd name="connsiteX31" fmla="*/ 4546669 w 4588107"/>
              <a:gd name="connsiteY31" fmla="*/ 1408524 h 5549995"/>
              <a:gd name="connsiteX32" fmla="*/ 4541928 w 4588107"/>
              <a:gd name="connsiteY32" fmla="*/ 1419109 h 5549995"/>
              <a:gd name="connsiteX33" fmla="*/ 4531744 w 4588107"/>
              <a:gd name="connsiteY33" fmla="*/ 1469337 h 5549995"/>
              <a:gd name="connsiteX34" fmla="*/ 4520847 w 4588107"/>
              <a:gd name="connsiteY34" fmla="*/ 1543038 h 5549995"/>
              <a:gd name="connsiteX35" fmla="*/ 4515966 w 4588107"/>
              <a:gd name="connsiteY35" fmla="*/ 1553997 h 5549995"/>
              <a:gd name="connsiteX36" fmla="*/ 4501538 w 4588107"/>
              <a:gd name="connsiteY36" fmla="*/ 1626071 h 5549995"/>
              <a:gd name="connsiteX37" fmla="*/ 4497823 w 4588107"/>
              <a:gd name="connsiteY37" fmla="*/ 1664103 h 5549995"/>
              <a:gd name="connsiteX38" fmla="*/ 4501483 w 4588107"/>
              <a:gd name="connsiteY38" fmla="*/ 1668558 h 5549995"/>
              <a:gd name="connsiteX39" fmla="*/ 4499833 w 4588107"/>
              <a:gd name="connsiteY39" fmla="*/ 1679756 h 5549995"/>
              <a:gd name="connsiteX40" fmla="*/ 4500245 w 4588107"/>
              <a:gd name="connsiteY40" fmla="*/ 1682815 h 5549995"/>
              <a:gd name="connsiteX41" fmla="*/ 4501756 w 4588107"/>
              <a:gd name="connsiteY41" fmla="*/ 1700268 h 5549995"/>
              <a:gd name="connsiteX42" fmla="*/ 4490286 w 4588107"/>
              <a:gd name="connsiteY42" fmla="*/ 1735163 h 5549995"/>
              <a:gd name="connsiteX43" fmla="*/ 4488226 w 4588107"/>
              <a:gd name="connsiteY43" fmla="*/ 1735289 h 5549995"/>
              <a:gd name="connsiteX44" fmla="*/ 4479728 w 4588107"/>
              <a:gd name="connsiteY44" fmla="*/ 1887374 h 5549995"/>
              <a:gd name="connsiteX45" fmla="*/ 4488419 w 4588107"/>
              <a:gd name="connsiteY45" fmla="*/ 1911536 h 5549995"/>
              <a:gd name="connsiteX46" fmla="*/ 4490697 w 4588107"/>
              <a:gd name="connsiteY46" fmla="*/ 1961755 h 5549995"/>
              <a:gd name="connsiteX47" fmla="*/ 4489816 w 4588107"/>
              <a:gd name="connsiteY47" fmla="*/ 1995384 h 5549995"/>
              <a:gd name="connsiteX48" fmla="*/ 4489354 w 4588107"/>
              <a:gd name="connsiteY48" fmla="*/ 2000244 h 5549995"/>
              <a:gd name="connsiteX49" fmla="*/ 4480234 w 4588107"/>
              <a:gd name="connsiteY49" fmla="*/ 2040142 h 5549995"/>
              <a:gd name="connsiteX50" fmla="*/ 4483499 w 4588107"/>
              <a:gd name="connsiteY50" fmla="*/ 2044087 h 5549995"/>
              <a:gd name="connsiteX51" fmla="*/ 4486340 w 4588107"/>
              <a:gd name="connsiteY51" fmla="*/ 2056904 h 5549995"/>
              <a:gd name="connsiteX52" fmla="*/ 4481599 w 4588107"/>
              <a:gd name="connsiteY52" fmla="*/ 2067489 h 5549995"/>
              <a:gd name="connsiteX53" fmla="*/ 4471415 w 4588107"/>
              <a:gd name="connsiteY53" fmla="*/ 2117719 h 5549995"/>
              <a:gd name="connsiteX54" fmla="*/ 4464084 w 4588107"/>
              <a:gd name="connsiteY54" fmla="*/ 2167300 h 5549995"/>
              <a:gd name="connsiteX55" fmla="*/ 4408001 w 4588107"/>
              <a:gd name="connsiteY55" fmla="*/ 3223633 h 5549995"/>
              <a:gd name="connsiteX56" fmla="*/ 4395215 w 4588107"/>
              <a:gd name="connsiteY56" fmla="*/ 3477281 h 5549995"/>
              <a:gd name="connsiteX57" fmla="*/ 4384130 w 4588107"/>
              <a:gd name="connsiteY57" fmla="*/ 3639984 h 5549995"/>
              <a:gd name="connsiteX58" fmla="*/ 4293369 w 4588107"/>
              <a:gd name="connsiteY58" fmla="*/ 5278921 h 5549995"/>
              <a:gd name="connsiteX59" fmla="*/ 4298667 w 4588107"/>
              <a:gd name="connsiteY59" fmla="*/ 5315626 h 5549995"/>
              <a:gd name="connsiteX60" fmla="*/ 4302201 w 4588107"/>
              <a:gd name="connsiteY60" fmla="*/ 5350090 h 5549995"/>
              <a:gd name="connsiteX61" fmla="*/ 4305033 w 4588107"/>
              <a:gd name="connsiteY61" fmla="*/ 5450399 h 5549995"/>
              <a:gd name="connsiteX62" fmla="*/ 4286476 w 4588107"/>
              <a:gd name="connsiteY62" fmla="*/ 5484804 h 5549995"/>
              <a:gd name="connsiteX63" fmla="*/ 4281824 w 4588107"/>
              <a:gd name="connsiteY63" fmla="*/ 5487504 h 5549995"/>
              <a:gd name="connsiteX64" fmla="*/ 4278367 w 4588107"/>
              <a:gd name="connsiteY64" fmla="*/ 5549951 h 5549995"/>
              <a:gd name="connsiteX65" fmla="*/ 0 w 4588107"/>
              <a:gd name="connsiteY65" fmla="*/ 5387017 h 5549995"/>
              <a:gd name="connsiteX66" fmla="*/ 51489 w 4588107"/>
              <a:gd name="connsiteY66" fmla="*/ 5243704 h 5549995"/>
              <a:gd name="connsiteX67" fmla="*/ 38984 w 4588107"/>
              <a:gd name="connsiteY67" fmla="*/ 5239903 h 5549995"/>
              <a:gd name="connsiteX68" fmla="*/ 43204 w 4588107"/>
              <a:gd name="connsiteY68" fmla="*/ 5233298 h 5549995"/>
              <a:gd name="connsiteX69" fmla="*/ 43473 w 4588107"/>
              <a:gd name="connsiteY69" fmla="*/ 5230552 h 5549995"/>
              <a:gd name="connsiteX70" fmla="*/ 43743 w 4588107"/>
              <a:gd name="connsiteY70" fmla="*/ 5227804 h 5549995"/>
              <a:gd name="connsiteX71" fmla="*/ 44280 w 4588107"/>
              <a:gd name="connsiteY71" fmla="*/ 5222308 h 5549995"/>
              <a:gd name="connsiteX72" fmla="*/ 43965 w 4588107"/>
              <a:gd name="connsiteY72" fmla="*/ 5216405 h 5549995"/>
              <a:gd name="connsiteX73" fmla="*/ 43381 w 4588107"/>
              <a:gd name="connsiteY73" fmla="*/ 5213249 h 5549995"/>
              <a:gd name="connsiteX74" fmla="*/ 43650 w 4588107"/>
              <a:gd name="connsiteY74" fmla="*/ 5210500 h 5549995"/>
              <a:gd name="connsiteX75" fmla="*/ 43334 w 4588107"/>
              <a:gd name="connsiteY75" fmla="*/ 5204597 h 5549995"/>
              <a:gd name="connsiteX76" fmla="*/ 42751 w 4588107"/>
              <a:gd name="connsiteY76" fmla="*/ 5201441 h 5549995"/>
              <a:gd name="connsiteX77" fmla="*/ 42121 w 4588107"/>
              <a:gd name="connsiteY77" fmla="*/ 5189632 h 5549995"/>
              <a:gd name="connsiteX78" fmla="*/ 41537 w 4588107"/>
              <a:gd name="connsiteY78" fmla="*/ 5186477 h 5549995"/>
              <a:gd name="connsiteX79" fmla="*/ 41805 w 4588107"/>
              <a:gd name="connsiteY79" fmla="*/ 5183728 h 5549995"/>
              <a:gd name="connsiteX80" fmla="*/ 40370 w 4588107"/>
              <a:gd name="connsiteY80" fmla="*/ 5180163 h 5549995"/>
              <a:gd name="connsiteX81" fmla="*/ 45782 w 4588107"/>
              <a:gd name="connsiteY81" fmla="*/ 5116566 h 5549995"/>
              <a:gd name="connsiteX82" fmla="*/ 113396 w 4588107"/>
              <a:gd name="connsiteY82" fmla="*/ 3839310 h 5549995"/>
              <a:gd name="connsiteX83" fmla="*/ 338086 w 4588107"/>
              <a:gd name="connsiteY83" fmla="*/ 0 h 5549995"/>
              <a:gd name="connsiteX0" fmla="*/ 299102 w 4549123"/>
              <a:gd name="connsiteY0" fmla="*/ 0 h 5549966"/>
              <a:gd name="connsiteX1" fmla="*/ 3301288 w 4549123"/>
              <a:gd name="connsiteY1" fmla="*/ 171842 h 5549966"/>
              <a:gd name="connsiteX2" fmla="*/ 4130099 w 4549123"/>
              <a:gd name="connsiteY2" fmla="*/ 226950 h 5549966"/>
              <a:gd name="connsiteX3" fmla="*/ 4503293 w 4549123"/>
              <a:gd name="connsiteY3" fmla="*/ 247374 h 5549966"/>
              <a:gd name="connsiteX4" fmla="*/ 4531172 w 4549123"/>
              <a:gd name="connsiteY4" fmla="*/ 269179 h 5549966"/>
              <a:gd name="connsiteX5" fmla="*/ 4529398 w 4549123"/>
              <a:gd name="connsiteY5" fmla="*/ 300930 h 5549966"/>
              <a:gd name="connsiteX6" fmla="*/ 4532320 w 4549123"/>
              <a:gd name="connsiteY6" fmla="*/ 302647 h 5549966"/>
              <a:gd name="connsiteX7" fmla="*/ 4548746 w 4549123"/>
              <a:gd name="connsiteY7" fmla="*/ 334222 h 5549966"/>
              <a:gd name="connsiteX8" fmla="*/ 4526485 w 4549123"/>
              <a:gd name="connsiteY8" fmla="*/ 391868 h 5549966"/>
              <a:gd name="connsiteX9" fmla="*/ 4522997 w 4549123"/>
              <a:gd name="connsiteY9" fmla="*/ 415489 h 5549966"/>
              <a:gd name="connsiteX10" fmla="*/ 4517892 w 4549123"/>
              <a:gd name="connsiteY10" fmla="*/ 506828 h 5549966"/>
              <a:gd name="connsiteX11" fmla="*/ 4517242 w 4549123"/>
              <a:gd name="connsiteY11" fmla="*/ 553245 h 5549966"/>
              <a:gd name="connsiteX12" fmla="*/ 4514143 w 4549123"/>
              <a:gd name="connsiteY12" fmla="*/ 581709 h 5549966"/>
              <a:gd name="connsiteX13" fmla="*/ 4513474 w 4549123"/>
              <a:gd name="connsiteY13" fmla="*/ 585890 h 5549966"/>
              <a:gd name="connsiteX14" fmla="*/ 4500537 w 4549123"/>
              <a:gd name="connsiteY14" fmla="*/ 817404 h 5549966"/>
              <a:gd name="connsiteX15" fmla="*/ 4502250 w 4549123"/>
              <a:gd name="connsiteY15" fmla="*/ 822238 h 5549966"/>
              <a:gd name="connsiteX16" fmla="*/ 4500099 w 4549123"/>
              <a:gd name="connsiteY16" fmla="*/ 846069 h 5549966"/>
              <a:gd name="connsiteX17" fmla="*/ 4498499 w 4549123"/>
              <a:gd name="connsiteY17" fmla="*/ 853854 h 5549966"/>
              <a:gd name="connsiteX18" fmla="*/ 4492261 w 4549123"/>
              <a:gd name="connsiteY18" fmla="*/ 965485 h 5549966"/>
              <a:gd name="connsiteX19" fmla="*/ 4494338 w 4549123"/>
              <a:gd name="connsiteY19" fmla="*/ 966385 h 5549966"/>
              <a:gd name="connsiteX20" fmla="*/ 4498457 w 4549123"/>
              <a:gd name="connsiteY20" fmla="*/ 1002567 h 5549966"/>
              <a:gd name="connsiteX21" fmla="*/ 4493659 w 4549123"/>
              <a:gd name="connsiteY21" fmla="*/ 1101094 h 5549966"/>
              <a:gd name="connsiteX22" fmla="*/ 4493554 w 4549123"/>
              <a:gd name="connsiteY22" fmla="*/ 1159389 h 5549966"/>
              <a:gd name="connsiteX23" fmla="*/ 4497857 w 4549123"/>
              <a:gd name="connsiteY23" fmla="*/ 1180505 h 5549966"/>
              <a:gd name="connsiteX24" fmla="*/ 4500947 w 4549123"/>
              <a:gd name="connsiteY24" fmla="*/ 1210687 h 5549966"/>
              <a:gd name="connsiteX25" fmla="*/ 4509764 w 4549123"/>
              <a:gd name="connsiteY25" fmla="*/ 1263157 h 5549966"/>
              <a:gd name="connsiteX26" fmla="*/ 4512041 w 4549123"/>
              <a:gd name="connsiteY26" fmla="*/ 1313374 h 5549966"/>
              <a:gd name="connsiteX27" fmla="*/ 4511161 w 4549123"/>
              <a:gd name="connsiteY27" fmla="*/ 1347004 h 5549966"/>
              <a:gd name="connsiteX28" fmla="*/ 4510698 w 4549123"/>
              <a:gd name="connsiteY28" fmla="*/ 1351864 h 5549966"/>
              <a:gd name="connsiteX29" fmla="*/ 4501579 w 4549123"/>
              <a:gd name="connsiteY29" fmla="*/ 1391762 h 5549966"/>
              <a:gd name="connsiteX30" fmla="*/ 4504843 w 4549123"/>
              <a:gd name="connsiteY30" fmla="*/ 1395707 h 5549966"/>
              <a:gd name="connsiteX31" fmla="*/ 4507685 w 4549123"/>
              <a:gd name="connsiteY31" fmla="*/ 1408524 h 5549966"/>
              <a:gd name="connsiteX32" fmla="*/ 4502944 w 4549123"/>
              <a:gd name="connsiteY32" fmla="*/ 1419109 h 5549966"/>
              <a:gd name="connsiteX33" fmla="*/ 4492760 w 4549123"/>
              <a:gd name="connsiteY33" fmla="*/ 1469337 h 5549966"/>
              <a:gd name="connsiteX34" fmla="*/ 4481863 w 4549123"/>
              <a:gd name="connsiteY34" fmla="*/ 1543038 h 5549966"/>
              <a:gd name="connsiteX35" fmla="*/ 4476982 w 4549123"/>
              <a:gd name="connsiteY35" fmla="*/ 1553997 h 5549966"/>
              <a:gd name="connsiteX36" fmla="*/ 4462554 w 4549123"/>
              <a:gd name="connsiteY36" fmla="*/ 1626071 h 5549966"/>
              <a:gd name="connsiteX37" fmla="*/ 4458839 w 4549123"/>
              <a:gd name="connsiteY37" fmla="*/ 1664103 h 5549966"/>
              <a:gd name="connsiteX38" fmla="*/ 4462499 w 4549123"/>
              <a:gd name="connsiteY38" fmla="*/ 1668558 h 5549966"/>
              <a:gd name="connsiteX39" fmla="*/ 4460849 w 4549123"/>
              <a:gd name="connsiteY39" fmla="*/ 1679756 h 5549966"/>
              <a:gd name="connsiteX40" fmla="*/ 4461261 w 4549123"/>
              <a:gd name="connsiteY40" fmla="*/ 1682815 h 5549966"/>
              <a:gd name="connsiteX41" fmla="*/ 4462772 w 4549123"/>
              <a:gd name="connsiteY41" fmla="*/ 1700268 h 5549966"/>
              <a:gd name="connsiteX42" fmla="*/ 4451302 w 4549123"/>
              <a:gd name="connsiteY42" fmla="*/ 1735163 h 5549966"/>
              <a:gd name="connsiteX43" fmla="*/ 4449242 w 4549123"/>
              <a:gd name="connsiteY43" fmla="*/ 1735289 h 5549966"/>
              <a:gd name="connsiteX44" fmla="*/ 4440744 w 4549123"/>
              <a:gd name="connsiteY44" fmla="*/ 1887374 h 5549966"/>
              <a:gd name="connsiteX45" fmla="*/ 4449435 w 4549123"/>
              <a:gd name="connsiteY45" fmla="*/ 1911536 h 5549966"/>
              <a:gd name="connsiteX46" fmla="*/ 4451713 w 4549123"/>
              <a:gd name="connsiteY46" fmla="*/ 1961755 h 5549966"/>
              <a:gd name="connsiteX47" fmla="*/ 4450832 w 4549123"/>
              <a:gd name="connsiteY47" fmla="*/ 1995384 h 5549966"/>
              <a:gd name="connsiteX48" fmla="*/ 4450370 w 4549123"/>
              <a:gd name="connsiteY48" fmla="*/ 2000244 h 5549966"/>
              <a:gd name="connsiteX49" fmla="*/ 4441250 w 4549123"/>
              <a:gd name="connsiteY49" fmla="*/ 2040142 h 5549966"/>
              <a:gd name="connsiteX50" fmla="*/ 4444515 w 4549123"/>
              <a:gd name="connsiteY50" fmla="*/ 2044087 h 5549966"/>
              <a:gd name="connsiteX51" fmla="*/ 4447356 w 4549123"/>
              <a:gd name="connsiteY51" fmla="*/ 2056904 h 5549966"/>
              <a:gd name="connsiteX52" fmla="*/ 4442615 w 4549123"/>
              <a:gd name="connsiteY52" fmla="*/ 2067489 h 5549966"/>
              <a:gd name="connsiteX53" fmla="*/ 4432431 w 4549123"/>
              <a:gd name="connsiteY53" fmla="*/ 2117719 h 5549966"/>
              <a:gd name="connsiteX54" fmla="*/ 4425100 w 4549123"/>
              <a:gd name="connsiteY54" fmla="*/ 2167300 h 5549966"/>
              <a:gd name="connsiteX55" fmla="*/ 4369017 w 4549123"/>
              <a:gd name="connsiteY55" fmla="*/ 3223633 h 5549966"/>
              <a:gd name="connsiteX56" fmla="*/ 4356231 w 4549123"/>
              <a:gd name="connsiteY56" fmla="*/ 3477281 h 5549966"/>
              <a:gd name="connsiteX57" fmla="*/ 4345146 w 4549123"/>
              <a:gd name="connsiteY57" fmla="*/ 3639984 h 5549966"/>
              <a:gd name="connsiteX58" fmla="*/ 4254385 w 4549123"/>
              <a:gd name="connsiteY58" fmla="*/ 5278921 h 5549966"/>
              <a:gd name="connsiteX59" fmla="*/ 4259683 w 4549123"/>
              <a:gd name="connsiteY59" fmla="*/ 5315626 h 5549966"/>
              <a:gd name="connsiteX60" fmla="*/ 4263217 w 4549123"/>
              <a:gd name="connsiteY60" fmla="*/ 5350090 h 5549966"/>
              <a:gd name="connsiteX61" fmla="*/ 4266049 w 4549123"/>
              <a:gd name="connsiteY61" fmla="*/ 5450399 h 5549966"/>
              <a:gd name="connsiteX62" fmla="*/ 4247492 w 4549123"/>
              <a:gd name="connsiteY62" fmla="*/ 5484804 h 5549966"/>
              <a:gd name="connsiteX63" fmla="*/ 4242840 w 4549123"/>
              <a:gd name="connsiteY63" fmla="*/ 5487504 h 5549966"/>
              <a:gd name="connsiteX64" fmla="*/ 4239383 w 4549123"/>
              <a:gd name="connsiteY64" fmla="*/ 5549951 h 5549966"/>
              <a:gd name="connsiteX65" fmla="*/ 266751 w 4549123"/>
              <a:gd name="connsiteY65" fmla="*/ 5218723 h 5549966"/>
              <a:gd name="connsiteX66" fmla="*/ 12505 w 4549123"/>
              <a:gd name="connsiteY66" fmla="*/ 5243704 h 5549966"/>
              <a:gd name="connsiteX67" fmla="*/ 0 w 4549123"/>
              <a:gd name="connsiteY67" fmla="*/ 5239903 h 5549966"/>
              <a:gd name="connsiteX68" fmla="*/ 4220 w 4549123"/>
              <a:gd name="connsiteY68" fmla="*/ 5233298 h 5549966"/>
              <a:gd name="connsiteX69" fmla="*/ 4489 w 4549123"/>
              <a:gd name="connsiteY69" fmla="*/ 5230552 h 5549966"/>
              <a:gd name="connsiteX70" fmla="*/ 4759 w 4549123"/>
              <a:gd name="connsiteY70" fmla="*/ 5227804 h 5549966"/>
              <a:gd name="connsiteX71" fmla="*/ 5296 w 4549123"/>
              <a:gd name="connsiteY71" fmla="*/ 5222308 h 5549966"/>
              <a:gd name="connsiteX72" fmla="*/ 4981 w 4549123"/>
              <a:gd name="connsiteY72" fmla="*/ 5216405 h 5549966"/>
              <a:gd name="connsiteX73" fmla="*/ 4397 w 4549123"/>
              <a:gd name="connsiteY73" fmla="*/ 5213249 h 5549966"/>
              <a:gd name="connsiteX74" fmla="*/ 4666 w 4549123"/>
              <a:gd name="connsiteY74" fmla="*/ 5210500 h 5549966"/>
              <a:gd name="connsiteX75" fmla="*/ 4350 w 4549123"/>
              <a:gd name="connsiteY75" fmla="*/ 5204597 h 5549966"/>
              <a:gd name="connsiteX76" fmla="*/ 3767 w 4549123"/>
              <a:gd name="connsiteY76" fmla="*/ 5201441 h 5549966"/>
              <a:gd name="connsiteX77" fmla="*/ 3137 w 4549123"/>
              <a:gd name="connsiteY77" fmla="*/ 5189632 h 5549966"/>
              <a:gd name="connsiteX78" fmla="*/ 2553 w 4549123"/>
              <a:gd name="connsiteY78" fmla="*/ 5186477 h 5549966"/>
              <a:gd name="connsiteX79" fmla="*/ 2821 w 4549123"/>
              <a:gd name="connsiteY79" fmla="*/ 5183728 h 5549966"/>
              <a:gd name="connsiteX80" fmla="*/ 1386 w 4549123"/>
              <a:gd name="connsiteY80" fmla="*/ 5180163 h 5549966"/>
              <a:gd name="connsiteX81" fmla="*/ 6798 w 4549123"/>
              <a:gd name="connsiteY81" fmla="*/ 5116566 h 5549966"/>
              <a:gd name="connsiteX82" fmla="*/ 74412 w 4549123"/>
              <a:gd name="connsiteY82" fmla="*/ 3839310 h 5549966"/>
              <a:gd name="connsiteX83" fmla="*/ 299102 w 4549123"/>
              <a:gd name="connsiteY83" fmla="*/ 0 h 5549966"/>
              <a:gd name="connsiteX0" fmla="*/ 303426 w 4553447"/>
              <a:gd name="connsiteY0" fmla="*/ 0 h 5549966"/>
              <a:gd name="connsiteX1" fmla="*/ 3305612 w 4553447"/>
              <a:gd name="connsiteY1" fmla="*/ 171842 h 5549966"/>
              <a:gd name="connsiteX2" fmla="*/ 4134423 w 4553447"/>
              <a:gd name="connsiteY2" fmla="*/ 226950 h 5549966"/>
              <a:gd name="connsiteX3" fmla="*/ 4507617 w 4553447"/>
              <a:gd name="connsiteY3" fmla="*/ 247374 h 5549966"/>
              <a:gd name="connsiteX4" fmla="*/ 4535496 w 4553447"/>
              <a:gd name="connsiteY4" fmla="*/ 269179 h 5549966"/>
              <a:gd name="connsiteX5" fmla="*/ 4533722 w 4553447"/>
              <a:gd name="connsiteY5" fmla="*/ 300930 h 5549966"/>
              <a:gd name="connsiteX6" fmla="*/ 4536644 w 4553447"/>
              <a:gd name="connsiteY6" fmla="*/ 302647 h 5549966"/>
              <a:gd name="connsiteX7" fmla="*/ 4553070 w 4553447"/>
              <a:gd name="connsiteY7" fmla="*/ 334222 h 5549966"/>
              <a:gd name="connsiteX8" fmla="*/ 4530809 w 4553447"/>
              <a:gd name="connsiteY8" fmla="*/ 391868 h 5549966"/>
              <a:gd name="connsiteX9" fmla="*/ 4527321 w 4553447"/>
              <a:gd name="connsiteY9" fmla="*/ 415489 h 5549966"/>
              <a:gd name="connsiteX10" fmla="*/ 4522216 w 4553447"/>
              <a:gd name="connsiteY10" fmla="*/ 506828 h 5549966"/>
              <a:gd name="connsiteX11" fmla="*/ 4521566 w 4553447"/>
              <a:gd name="connsiteY11" fmla="*/ 553245 h 5549966"/>
              <a:gd name="connsiteX12" fmla="*/ 4518467 w 4553447"/>
              <a:gd name="connsiteY12" fmla="*/ 581709 h 5549966"/>
              <a:gd name="connsiteX13" fmla="*/ 4517798 w 4553447"/>
              <a:gd name="connsiteY13" fmla="*/ 585890 h 5549966"/>
              <a:gd name="connsiteX14" fmla="*/ 4504861 w 4553447"/>
              <a:gd name="connsiteY14" fmla="*/ 817404 h 5549966"/>
              <a:gd name="connsiteX15" fmla="*/ 4506574 w 4553447"/>
              <a:gd name="connsiteY15" fmla="*/ 822238 h 5549966"/>
              <a:gd name="connsiteX16" fmla="*/ 4504423 w 4553447"/>
              <a:gd name="connsiteY16" fmla="*/ 846069 h 5549966"/>
              <a:gd name="connsiteX17" fmla="*/ 4502823 w 4553447"/>
              <a:gd name="connsiteY17" fmla="*/ 853854 h 5549966"/>
              <a:gd name="connsiteX18" fmla="*/ 4496585 w 4553447"/>
              <a:gd name="connsiteY18" fmla="*/ 965485 h 5549966"/>
              <a:gd name="connsiteX19" fmla="*/ 4498662 w 4553447"/>
              <a:gd name="connsiteY19" fmla="*/ 966385 h 5549966"/>
              <a:gd name="connsiteX20" fmla="*/ 4502781 w 4553447"/>
              <a:gd name="connsiteY20" fmla="*/ 1002567 h 5549966"/>
              <a:gd name="connsiteX21" fmla="*/ 4497983 w 4553447"/>
              <a:gd name="connsiteY21" fmla="*/ 1101094 h 5549966"/>
              <a:gd name="connsiteX22" fmla="*/ 4497878 w 4553447"/>
              <a:gd name="connsiteY22" fmla="*/ 1159389 h 5549966"/>
              <a:gd name="connsiteX23" fmla="*/ 4502181 w 4553447"/>
              <a:gd name="connsiteY23" fmla="*/ 1180505 h 5549966"/>
              <a:gd name="connsiteX24" fmla="*/ 4505271 w 4553447"/>
              <a:gd name="connsiteY24" fmla="*/ 1210687 h 5549966"/>
              <a:gd name="connsiteX25" fmla="*/ 4514088 w 4553447"/>
              <a:gd name="connsiteY25" fmla="*/ 1263157 h 5549966"/>
              <a:gd name="connsiteX26" fmla="*/ 4516365 w 4553447"/>
              <a:gd name="connsiteY26" fmla="*/ 1313374 h 5549966"/>
              <a:gd name="connsiteX27" fmla="*/ 4515485 w 4553447"/>
              <a:gd name="connsiteY27" fmla="*/ 1347004 h 5549966"/>
              <a:gd name="connsiteX28" fmla="*/ 4515022 w 4553447"/>
              <a:gd name="connsiteY28" fmla="*/ 1351864 h 5549966"/>
              <a:gd name="connsiteX29" fmla="*/ 4505903 w 4553447"/>
              <a:gd name="connsiteY29" fmla="*/ 1391762 h 5549966"/>
              <a:gd name="connsiteX30" fmla="*/ 4509167 w 4553447"/>
              <a:gd name="connsiteY30" fmla="*/ 1395707 h 5549966"/>
              <a:gd name="connsiteX31" fmla="*/ 4512009 w 4553447"/>
              <a:gd name="connsiteY31" fmla="*/ 1408524 h 5549966"/>
              <a:gd name="connsiteX32" fmla="*/ 4507268 w 4553447"/>
              <a:gd name="connsiteY32" fmla="*/ 1419109 h 5549966"/>
              <a:gd name="connsiteX33" fmla="*/ 4497084 w 4553447"/>
              <a:gd name="connsiteY33" fmla="*/ 1469337 h 5549966"/>
              <a:gd name="connsiteX34" fmla="*/ 4486187 w 4553447"/>
              <a:gd name="connsiteY34" fmla="*/ 1543038 h 5549966"/>
              <a:gd name="connsiteX35" fmla="*/ 4481306 w 4553447"/>
              <a:gd name="connsiteY35" fmla="*/ 1553997 h 5549966"/>
              <a:gd name="connsiteX36" fmla="*/ 4466878 w 4553447"/>
              <a:gd name="connsiteY36" fmla="*/ 1626071 h 5549966"/>
              <a:gd name="connsiteX37" fmla="*/ 4463163 w 4553447"/>
              <a:gd name="connsiteY37" fmla="*/ 1664103 h 5549966"/>
              <a:gd name="connsiteX38" fmla="*/ 4466823 w 4553447"/>
              <a:gd name="connsiteY38" fmla="*/ 1668558 h 5549966"/>
              <a:gd name="connsiteX39" fmla="*/ 4465173 w 4553447"/>
              <a:gd name="connsiteY39" fmla="*/ 1679756 h 5549966"/>
              <a:gd name="connsiteX40" fmla="*/ 4465585 w 4553447"/>
              <a:gd name="connsiteY40" fmla="*/ 1682815 h 5549966"/>
              <a:gd name="connsiteX41" fmla="*/ 4467096 w 4553447"/>
              <a:gd name="connsiteY41" fmla="*/ 1700268 h 5549966"/>
              <a:gd name="connsiteX42" fmla="*/ 4455626 w 4553447"/>
              <a:gd name="connsiteY42" fmla="*/ 1735163 h 5549966"/>
              <a:gd name="connsiteX43" fmla="*/ 4453566 w 4553447"/>
              <a:gd name="connsiteY43" fmla="*/ 1735289 h 5549966"/>
              <a:gd name="connsiteX44" fmla="*/ 4445068 w 4553447"/>
              <a:gd name="connsiteY44" fmla="*/ 1887374 h 5549966"/>
              <a:gd name="connsiteX45" fmla="*/ 4453759 w 4553447"/>
              <a:gd name="connsiteY45" fmla="*/ 1911536 h 5549966"/>
              <a:gd name="connsiteX46" fmla="*/ 4456037 w 4553447"/>
              <a:gd name="connsiteY46" fmla="*/ 1961755 h 5549966"/>
              <a:gd name="connsiteX47" fmla="*/ 4455156 w 4553447"/>
              <a:gd name="connsiteY47" fmla="*/ 1995384 h 5549966"/>
              <a:gd name="connsiteX48" fmla="*/ 4454694 w 4553447"/>
              <a:gd name="connsiteY48" fmla="*/ 2000244 h 5549966"/>
              <a:gd name="connsiteX49" fmla="*/ 4445574 w 4553447"/>
              <a:gd name="connsiteY49" fmla="*/ 2040142 h 5549966"/>
              <a:gd name="connsiteX50" fmla="*/ 4448839 w 4553447"/>
              <a:gd name="connsiteY50" fmla="*/ 2044087 h 5549966"/>
              <a:gd name="connsiteX51" fmla="*/ 4451680 w 4553447"/>
              <a:gd name="connsiteY51" fmla="*/ 2056904 h 5549966"/>
              <a:gd name="connsiteX52" fmla="*/ 4446939 w 4553447"/>
              <a:gd name="connsiteY52" fmla="*/ 2067489 h 5549966"/>
              <a:gd name="connsiteX53" fmla="*/ 4436755 w 4553447"/>
              <a:gd name="connsiteY53" fmla="*/ 2117719 h 5549966"/>
              <a:gd name="connsiteX54" fmla="*/ 4429424 w 4553447"/>
              <a:gd name="connsiteY54" fmla="*/ 2167300 h 5549966"/>
              <a:gd name="connsiteX55" fmla="*/ 4373341 w 4553447"/>
              <a:gd name="connsiteY55" fmla="*/ 3223633 h 5549966"/>
              <a:gd name="connsiteX56" fmla="*/ 4360555 w 4553447"/>
              <a:gd name="connsiteY56" fmla="*/ 3477281 h 5549966"/>
              <a:gd name="connsiteX57" fmla="*/ 4349470 w 4553447"/>
              <a:gd name="connsiteY57" fmla="*/ 3639984 h 5549966"/>
              <a:gd name="connsiteX58" fmla="*/ 4258709 w 4553447"/>
              <a:gd name="connsiteY58" fmla="*/ 5278921 h 5549966"/>
              <a:gd name="connsiteX59" fmla="*/ 4264007 w 4553447"/>
              <a:gd name="connsiteY59" fmla="*/ 5315626 h 5549966"/>
              <a:gd name="connsiteX60" fmla="*/ 4267541 w 4553447"/>
              <a:gd name="connsiteY60" fmla="*/ 5350090 h 5549966"/>
              <a:gd name="connsiteX61" fmla="*/ 4270373 w 4553447"/>
              <a:gd name="connsiteY61" fmla="*/ 5450399 h 5549966"/>
              <a:gd name="connsiteX62" fmla="*/ 4251816 w 4553447"/>
              <a:gd name="connsiteY62" fmla="*/ 5484804 h 5549966"/>
              <a:gd name="connsiteX63" fmla="*/ 4247164 w 4553447"/>
              <a:gd name="connsiteY63" fmla="*/ 5487504 h 5549966"/>
              <a:gd name="connsiteX64" fmla="*/ 4243707 w 4553447"/>
              <a:gd name="connsiteY64" fmla="*/ 5549951 h 5549966"/>
              <a:gd name="connsiteX65" fmla="*/ 271075 w 4553447"/>
              <a:gd name="connsiteY65" fmla="*/ 5218723 h 5549966"/>
              <a:gd name="connsiteX66" fmla="*/ 0 w 4553447"/>
              <a:gd name="connsiteY66" fmla="*/ 5280167 h 5549966"/>
              <a:gd name="connsiteX67" fmla="*/ 4324 w 4553447"/>
              <a:gd name="connsiteY67" fmla="*/ 5239903 h 5549966"/>
              <a:gd name="connsiteX68" fmla="*/ 8544 w 4553447"/>
              <a:gd name="connsiteY68" fmla="*/ 5233298 h 5549966"/>
              <a:gd name="connsiteX69" fmla="*/ 8813 w 4553447"/>
              <a:gd name="connsiteY69" fmla="*/ 5230552 h 5549966"/>
              <a:gd name="connsiteX70" fmla="*/ 9083 w 4553447"/>
              <a:gd name="connsiteY70" fmla="*/ 5227804 h 5549966"/>
              <a:gd name="connsiteX71" fmla="*/ 9620 w 4553447"/>
              <a:gd name="connsiteY71" fmla="*/ 5222308 h 5549966"/>
              <a:gd name="connsiteX72" fmla="*/ 9305 w 4553447"/>
              <a:gd name="connsiteY72" fmla="*/ 5216405 h 5549966"/>
              <a:gd name="connsiteX73" fmla="*/ 8721 w 4553447"/>
              <a:gd name="connsiteY73" fmla="*/ 5213249 h 5549966"/>
              <a:gd name="connsiteX74" fmla="*/ 8990 w 4553447"/>
              <a:gd name="connsiteY74" fmla="*/ 5210500 h 5549966"/>
              <a:gd name="connsiteX75" fmla="*/ 8674 w 4553447"/>
              <a:gd name="connsiteY75" fmla="*/ 5204597 h 5549966"/>
              <a:gd name="connsiteX76" fmla="*/ 8091 w 4553447"/>
              <a:gd name="connsiteY76" fmla="*/ 5201441 h 5549966"/>
              <a:gd name="connsiteX77" fmla="*/ 7461 w 4553447"/>
              <a:gd name="connsiteY77" fmla="*/ 5189632 h 5549966"/>
              <a:gd name="connsiteX78" fmla="*/ 6877 w 4553447"/>
              <a:gd name="connsiteY78" fmla="*/ 5186477 h 5549966"/>
              <a:gd name="connsiteX79" fmla="*/ 7145 w 4553447"/>
              <a:gd name="connsiteY79" fmla="*/ 5183728 h 5549966"/>
              <a:gd name="connsiteX80" fmla="*/ 5710 w 4553447"/>
              <a:gd name="connsiteY80" fmla="*/ 5180163 h 5549966"/>
              <a:gd name="connsiteX81" fmla="*/ 11122 w 4553447"/>
              <a:gd name="connsiteY81" fmla="*/ 5116566 h 5549966"/>
              <a:gd name="connsiteX82" fmla="*/ 78736 w 4553447"/>
              <a:gd name="connsiteY82" fmla="*/ 3839310 h 5549966"/>
              <a:gd name="connsiteX83" fmla="*/ 303426 w 4553447"/>
              <a:gd name="connsiteY83" fmla="*/ 0 h 5549966"/>
              <a:gd name="connsiteX0" fmla="*/ 303426 w 4553447"/>
              <a:gd name="connsiteY0" fmla="*/ 0 h 5549973"/>
              <a:gd name="connsiteX1" fmla="*/ 3305612 w 4553447"/>
              <a:gd name="connsiteY1" fmla="*/ 171842 h 5549973"/>
              <a:gd name="connsiteX2" fmla="*/ 4134423 w 4553447"/>
              <a:gd name="connsiteY2" fmla="*/ 226950 h 5549973"/>
              <a:gd name="connsiteX3" fmla="*/ 4507617 w 4553447"/>
              <a:gd name="connsiteY3" fmla="*/ 247374 h 5549973"/>
              <a:gd name="connsiteX4" fmla="*/ 4535496 w 4553447"/>
              <a:gd name="connsiteY4" fmla="*/ 269179 h 5549973"/>
              <a:gd name="connsiteX5" fmla="*/ 4533722 w 4553447"/>
              <a:gd name="connsiteY5" fmla="*/ 300930 h 5549973"/>
              <a:gd name="connsiteX6" fmla="*/ 4536644 w 4553447"/>
              <a:gd name="connsiteY6" fmla="*/ 302647 h 5549973"/>
              <a:gd name="connsiteX7" fmla="*/ 4553070 w 4553447"/>
              <a:gd name="connsiteY7" fmla="*/ 334222 h 5549973"/>
              <a:gd name="connsiteX8" fmla="*/ 4530809 w 4553447"/>
              <a:gd name="connsiteY8" fmla="*/ 391868 h 5549973"/>
              <a:gd name="connsiteX9" fmla="*/ 4527321 w 4553447"/>
              <a:gd name="connsiteY9" fmla="*/ 415489 h 5549973"/>
              <a:gd name="connsiteX10" fmla="*/ 4522216 w 4553447"/>
              <a:gd name="connsiteY10" fmla="*/ 506828 h 5549973"/>
              <a:gd name="connsiteX11" fmla="*/ 4521566 w 4553447"/>
              <a:gd name="connsiteY11" fmla="*/ 553245 h 5549973"/>
              <a:gd name="connsiteX12" fmla="*/ 4518467 w 4553447"/>
              <a:gd name="connsiteY12" fmla="*/ 581709 h 5549973"/>
              <a:gd name="connsiteX13" fmla="*/ 4517798 w 4553447"/>
              <a:gd name="connsiteY13" fmla="*/ 585890 h 5549973"/>
              <a:gd name="connsiteX14" fmla="*/ 4504861 w 4553447"/>
              <a:gd name="connsiteY14" fmla="*/ 817404 h 5549973"/>
              <a:gd name="connsiteX15" fmla="*/ 4506574 w 4553447"/>
              <a:gd name="connsiteY15" fmla="*/ 822238 h 5549973"/>
              <a:gd name="connsiteX16" fmla="*/ 4504423 w 4553447"/>
              <a:gd name="connsiteY16" fmla="*/ 846069 h 5549973"/>
              <a:gd name="connsiteX17" fmla="*/ 4502823 w 4553447"/>
              <a:gd name="connsiteY17" fmla="*/ 853854 h 5549973"/>
              <a:gd name="connsiteX18" fmla="*/ 4496585 w 4553447"/>
              <a:gd name="connsiteY18" fmla="*/ 965485 h 5549973"/>
              <a:gd name="connsiteX19" fmla="*/ 4498662 w 4553447"/>
              <a:gd name="connsiteY19" fmla="*/ 966385 h 5549973"/>
              <a:gd name="connsiteX20" fmla="*/ 4502781 w 4553447"/>
              <a:gd name="connsiteY20" fmla="*/ 1002567 h 5549973"/>
              <a:gd name="connsiteX21" fmla="*/ 4497983 w 4553447"/>
              <a:gd name="connsiteY21" fmla="*/ 1101094 h 5549973"/>
              <a:gd name="connsiteX22" fmla="*/ 4497878 w 4553447"/>
              <a:gd name="connsiteY22" fmla="*/ 1159389 h 5549973"/>
              <a:gd name="connsiteX23" fmla="*/ 4502181 w 4553447"/>
              <a:gd name="connsiteY23" fmla="*/ 1180505 h 5549973"/>
              <a:gd name="connsiteX24" fmla="*/ 4505271 w 4553447"/>
              <a:gd name="connsiteY24" fmla="*/ 1210687 h 5549973"/>
              <a:gd name="connsiteX25" fmla="*/ 4514088 w 4553447"/>
              <a:gd name="connsiteY25" fmla="*/ 1263157 h 5549973"/>
              <a:gd name="connsiteX26" fmla="*/ 4516365 w 4553447"/>
              <a:gd name="connsiteY26" fmla="*/ 1313374 h 5549973"/>
              <a:gd name="connsiteX27" fmla="*/ 4515485 w 4553447"/>
              <a:gd name="connsiteY27" fmla="*/ 1347004 h 5549973"/>
              <a:gd name="connsiteX28" fmla="*/ 4515022 w 4553447"/>
              <a:gd name="connsiteY28" fmla="*/ 1351864 h 5549973"/>
              <a:gd name="connsiteX29" fmla="*/ 4505903 w 4553447"/>
              <a:gd name="connsiteY29" fmla="*/ 1391762 h 5549973"/>
              <a:gd name="connsiteX30" fmla="*/ 4509167 w 4553447"/>
              <a:gd name="connsiteY30" fmla="*/ 1395707 h 5549973"/>
              <a:gd name="connsiteX31" fmla="*/ 4512009 w 4553447"/>
              <a:gd name="connsiteY31" fmla="*/ 1408524 h 5549973"/>
              <a:gd name="connsiteX32" fmla="*/ 4507268 w 4553447"/>
              <a:gd name="connsiteY32" fmla="*/ 1419109 h 5549973"/>
              <a:gd name="connsiteX33" fmla="*/ 4497084 w 4553447"/>
              <a:gd name="connsiteY33" fmla="*/ 1469337 h 5549973"/>
              <a:gd name="connsiteX34" fmla="*/ 4486187 w 4553447"/>
              <a:gd name="connsiteY34" fmla="*/ 1543038 h 5549973"/>
              <a:gd name="connsiteX35" fmla="*/ 4481306 w 4553447"/>
              <a:gd name="connsiteY35" fmla="*/ 1553997 h 5549973"/>
              <a:gd name="connsiteX36" fmla="*/ 4466878 w 4553447"/>
              <a:gd name="connsiteY36" fmla="*/ 1626071 h 5549973"/>
              <a:gd name="connsiteX37" fmla="*/ 4463163 w 4553447"/>
              <a:gd name="connsiteY37" fmla="*/ 1664103 h 5549973"/>
              <a:gd name="connsiteX38" fmla="*/ 4466823 w 4553447"/>
              <a:gd name="connsiteY38" fmla="*/ 1668558 h 5549973"/>
              <a:gd name="connsiteX39" fmla="*/ 4465173 w 4553447"/>
              <a:gd name="connsiteY39" fmla="*/ 1679756 h 5549973"/>
              <a:gd name="connsiteX40" fmla="*/ 4465585 w 4553447"/>
              <a:gd name="connsiteY40" fmla="*/ 1682815 h 5549973"/>
              <a:gd name="connsiteX41" fmla="*/ 4467096 w 4553447"/>
              <a:gd name="connsiteY41" fmla="*/ 1700268 h 5549973"/>
              <a:gd name="connsiteX42" fmla="*/ 4455626 w 4553447"/>
              <a:gd name="connsiteY42" fmla="*/ 1735163 h 5549973"/>
              <a:gd name="connsiteX43" fmla="*/ 4453566 w 4553447"/>
              <a:gd name="connsiteY43" fmla="*/ 1735289 h 5549973"/>
              <a:gd name="connsiteX44" fmla="*/ 4445068 w 4553447"/>
              <a:gd name="connsiteY44" fmla="*/ 1887374 h 5549973"/>
              <a:gd name="connsiteX45" fmla="*/ 4453759 w 4553447"/>
              <a:gd name="connsiteY45" fmla="*/ 1911536 h 5549973"/>
              <a:gd name="connsiteX46" fmla="*/ 4456037 w 4553447"/>
              <a:gd name="connsiteY46" fmla="*/ 1961755 h 5549973"/>
              <a:gd name="connsiteX47" fmla="*/ 4455156 w 4553447"/>
              <a:gd name="connsiteY47" fmla="*/ 1995384 h 5549973"/>
              <a:gd name="connsiteX48" fmla="*/ 4454694 w 4553447"/>
              <a:gd name="connsiteY48" fmla="*/ 2000244 h 5549973"/>
              <a:gd name="connsiteX49" fmla="*/ 4445574 w 4553447"/>
              <a:gd name="connsiteY49" fmla="*/ 2040142 h 5549973"/>
              <a:gd name="connsiteX50" fmla="*/ 4448839 w 4553447"/>
              <a:gd name="connsiteY50" fmla="*/ 2044087 h 5549973"/>
              <a:gd name="connsiteX51" fmla="*/ 4451680 w 4553447"/>
              <a:gd name="connsiteY51" fmla="*/ 2056904 h 5549973"/>
              <a:gd name="connsiteX52" fmla="*/ 4446939 w 4553447"/>
              <a:gd name="connsiteY52" fmla="*/ 2067489 h 5549973"/>
              <a:gd name="connsiteX53" fmla="*/ 4436755 w 4553447"/>
              <a:gd name="connsiteY53" fmla="*/ 2117719 h 5549973"/>
              <a:gd name="connsiteX54" fmla="*/ 4429424 w 4553447"/>
              <a:gd name="connsiteY54" fmla="*/ 2167300 h 5549973"/>
              <a:gd name="connsiteX55" fmla="*/ 4373341 w 4553447"/>
              <a:gd name="connsiteY55" fmla="*/ 3223633 h 5549973"/>
              <a:gd name="connsiteX56" fmla="*/ 4360555 w 4553447"/>
              <a:gd name="connsiteY56" fmla="*/ 3477281 h 5549973"/>
              <a:gd name="connsiteX57" fmla="*/ 4349470 w 4553447"/>
              <a:gd name="connsiteY57" fmla="*/ 3639984 h 5549973"/>
              <a:gd name="connsiteX58" fmla="*/ 4258709 w 4553447"/>
              <a:gd name="connsiteY58" fmla="*/ 5278921 h 5549973"/>
              <a:gd name="connsiteX59" fmla="*/ 4264007 w 4553447"/>
              <a:gd name="connsiteY59" fmla="*/ 5315626 h 5549973"/>
              <a:gd name="connsiteX60" fmla="*/ 4267541 w 4553447"/>
              <a:gd name="connsiteY60" fmla="*/ 5350090 h 5549973"/>
              <a:gd name="connsiteX61" fmla="*/ 4270373 w 4553447"/>
              <a:gd name="connsiteY61" fmla="*/ 5450399 h 5549973"/>
              <a:gd name="connsiteX62" fmla="*/ 4251816 w 4553447"/>
              <a:gd name="connsiteY62" fmla="*/ 5484804 h 5549973"/>
              <a:gd name="connsiteX63" fmla="*/ 4247164 w 4553447"/>
              <a:gd name="connsiteY63" fmla="*/ 5487504 h 5549973"/>
              <a:gd name="connsiteX64" fmla="*/ 4243707 w 4553447"/>
              <a:gd name="connsiteY64" fmla="*/ 5549951 h 5549973"/>
              <a:gd name="connsiteX65" fmla="*/ 310344 w 4553447"/>
              <a:gd name="connsiteY65" fmla="*/ 5297261 h 5549973"/>
              <a:gd name="connsiteX66" fmla="*/ 0 w 4553447"/>
              <a:gd name="connsiteY66" fmla="*/ 5280167 h 5549973"/>
              <a:gd name="connsiteX67" fmla="*/ 4324 w 4553447"/>
              <a:gd name="connsiteY67" fmla="*/ 5239903 h 5549973"/>
              <a:gd name="connsiteX68" fmla="*/ 8544 w 4553447"/>
              <a:gd name="connsiteY68" fmla="*/ 5233298 h 5549973"/>
              <a:gd name="connsiteX69" fmla="*/ 8813 w 4553447"/>
              <a:gd name="connsiteY69" fmla="*/ 5230552 h 5549973"/>
              <a:gd name="connsiteX70" fmla="*/ 9083 w 4553447"/>
              <a:gd name="connsiteY70" fmla="*/ 5227804 h 5549973"/>
              <a:gd name="connsiteX71" fmla="*/ 9620 w 4553447"/>
              <a:gd name="connsiteY71" fmla="*/ 5222308 h 5549973"/>
              <a:gd name="connsiteX72" fmla="*/ 9305 w 4553447"/>
              <a:gd name="connsiteY72" fmla="*/ 5216405 h 5549973"/>
              <a:gd name="connsiteX73" fmla="*/ 8721 w 4553447"/>
              <a:gd name="connsiteY73" fmla="*/ 5213249 h 5549973"/>
              <a:gd name="connsiteX74" fmla="*/ 8990 w 4553447"/>
              <a:gd name="connsiteY74" fmla="*/ 5210500 h 5549973"/>
              <a:gd name="connsiteX75" fmla="*/ 8674 w 4553447"/>
              <a:gd name="connsiteY75" fmla="*/ 5204597 h 5549973"/>
              <a:gd name="connsiteX76" fmla="*/ 8091 w 4553447"/>
              <a:gd name="connsiteY76" fmla="*/ 5201441 h 5549973"/>
              <a:gd name="connsiteX77" fmla="*/ 7461 w 4553447"/>
              <a:gd name="connsiteY77" fmla="*/ 5189632 h 5549973"/>
              <a:gd name="connsiteX78" fmla="*/ 6877 w 4553447"/>
              <a:gd name="connsiteY78" fmla="*/ 5186477 h 5549973"/>
              <a:gd name="connsiteX79" fmla="*/ 7145 w 4553447"/>
              <a:gd name="connsiteY79" fmla="*/ 5183728 h 5549973"/>
              <a:gd name="connsiteX80" fmla="*/ 5710 w 4553447"/>
              <a:gd name="connsiteY80" fmla="*/ 5180163 h 5549973"/>
              <a:gd name="connsiteX81" fmla="*/ 11122 w 4553447"/>
              <a:gd name="connsiteY81" fmla="*/ 5116566 h 5549973"/>
              <a:gd name="connsiteX82" fmla="*/ 78736 w 4553447"/>
              <a:gd name="connsiteY82" fmla="*/ 3839310 h 5549973"/>
              <a:gd name="connsiteX83" fmla="*/ 303426 w 4553447"/>
              <a:gd name="connsiteY83" fmla="*/ 0 h 5549973"/>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4324 w 4553447"/>
              <a:gd name="connsiteY67" fmla="*/ 5239903 h 5549974"/>
              <a:gd name="connsiteX68" fmla="*/ 8544 w 4553447"/>
              <a:gd name="connsiteY68" fmla="*/ 5233298 h 5549974"/>
              <a:gd name="connsiteX69" fmla="*/ 8813 w 4553447"/>
              <a:gd name="connsiteY69" fmla="*/ 5230552 h 5549974"/>
              <a:gd name="connsiteX70" fmla="*/ 9083 w 4553447"/>
              <a:gd name="connsiteY70" fmla="*/ 5227804 h 5549974"/>
              <a:gd name="connsiteX71" fmla="*/ 9620 w 4553447"/>
              <a:gd name="connsiteY71" fmla="*/ 5222308 h 5549974"/>
              <a:gd name="connsiteX72" fmla="*/ 9305 w 4553447"/>
              <a:gd name="connsiteY72" fmla="*/ 5216405 h 5549974"/>
              <a:gd name="connsiteX73" fmla="*/ 8721 w 4553447"/>
              <a:gd name="connsiteY73" fmla="*/ 5213249 h 5549974"/>
              <a:gd name="connsiteX74" fmla="*/ 8990 w 4553447"/>
              <a:gd name="connsiteY74" fmla="*/ 5210500 h 5549974"/>
              <a:gd name="connsiteX75" fmla="*/ 8674 w 4553447"/>
              <a:gd name="connsiteY75" fmla="*/ 5204597 h 5549974"/>
              <a:gd name="connsiteX76" fmla="*/ 8091 w 4553447"/>
              <a:gd name="connsiteY76" fmla="*/ 5201441 h 5549974"/>
              <a:gd name="connsiteX77" fmla="*/ 7461 w 4553447"/>
              <a:gd name="connsiteY77" fmla="*/ 5189632 h 5549974"/>
              <a:gd name="connsiteX78" fmla="*/ 6877 w 4553447"/>
              <a:gd name="connsiteY78" fmla="*/ 5186477 h 5549974"/>
              <a:gd name="connsiteX79" fmla="*/ 7145 w 4553447"/>
              <a:gd name="connsiteY79" fmla="*/ 5183728 h 5549974"/>
              <a:gd name="connsiteX80" fmla="*/ 5710 w 4553447"/>
              <a:gd name="connsiteY80" fmla="*/ 5180163 h 5549974"/>
              <a:gd name="connsiteX81" fmla="*/ 11122 w 4553447"/>
              <a:gd name="connsiteY81" fmla="*/ 5116566 h 5549974"/>
              <a:gd name="connsiteX82" fmla="*/ 78736 w 4553447"/>
              <a:gd name="connsiteY82" fmla="*/ 3839310 h 5549974"/>
              <a:gd name="connsiteX83" fmla="*/ 303426 w 4553447"/>
              <a:gd name="connsiteY83" fmla="*/ 0 h 5549974"/>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4324 w 4553447"/>
              <a:gd name="connsiteY67" fmla="*/ 5239903 h 5549974"/>
              <a:gd name="connsiteX68" fmla="*/ 8544 w 4553447"/>
              <a:gd name="connsiteY68" fmla="*/ 5233298 h 5549974"/>
              <a:gd name="connsiteX69" fmla="*/ 8813 w 4553447"/>
              <a:gd name="connsiteY69" fmla="*/ 5230552 h 5549974"/>
              <a:gd name="connsiteX70" fmla="*/ 9083 w 4553447"/>
              <a:gd name="connsiteY70" fmla="*/ 5227804 h 5549974"/>
              <a:gd name="connsiteX71" fmla="*/ 9620 w 4553447"/>
              <a:gd name="connsiteY71" fmla="*/ 5222308 h 5549974"/>
              <a:gd name="connsiteX72" fmla="*/ 9305 w 4553447"/>
              <a:gd name="connsiteY72" fmla="*/ 5216405 h 5549974"/>
              <a:gd name="connsiteX73" fmla="*/ 8721 w 4553447"/>
              <a:gd name="connsiteY73" fmla="*/ 5213249 h 5549974"/>
              <a:gd name="connsiteX74" fmla="*/ 8990 w 4553447"/>
              <a:gd name="connsiteY74" fmla="*/ 5210500 h 5549974"/>
              <a:gd name="connsiteX75" fmla="*/ 8674 w 4553447"/>
              <a:gd name="connsiteY75" fmla="*/ 5204597 h 5549974"/>
              <a:gd name="connsiteX76" fmla="*/ 8091 w 4553447"/>
              <a:gd name="connsiteY76" fmla="*/ 5201441 h 5549974"/>
              <a:gd name="connsiteX77" fmla="*/ 7461 w 4553447"/>
              <a:gd name="connsiteY77" fmla="*/ 5189632 h 5549974"/>
              <a:gd name="connsiteX78" fmla="*/ 6877 w 4553447"/>
              <a:gd name="connsiteY78" fmla="*/ 5186477 h 5549974"/>
              <a:gd name="connsiteX79" fmla="*/ 7145 w 4553447"/>
              <a:gd name="connsiteY79" fmla="*/ 5183728 h 5549974"/>
              <a:gd name="connsiteX80" fmla="*/ 5710 w 4553447"/>
              <a:gd name="connsiteY80" fmla="*/ 5180163 h 5549974"/>
              <a:gd name="connsiteX81" fmla="*/ 78736 w 4553447"/>
              <a:gd name="connsiteY81" fmla="*/ 3839310 h 5549974"/>
              <a:gd name="connsiteX82" fmla="*/ 303426 w 4553447"/>
              <a:gd name="connsiteY82" fmla="*/ 0 h 5549974"/>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4324 w 4553447"/>
              <a:gd name="connsiteY67" fmla="*/ 5239903 h 5549974"/>
              <a:gd name="connsiteX68" fmla="*/ 8544 w 4553447"/>
              <a:gd name="connsiteY68" fmla="*/ 5233298 h 5549974"/>
              <a:gd name="connsiteX69" fmla="*/ 8813 w 4553447"/>
              <a:gd name="connsiteY69" fmla="*/ 5230552 h 5549974"/>
              <a:gd name="connsiteX70" fmla="*/ 9083 w 4553447"/>
              <a:gd name="connsiteY70" fmla="*/ 5227804 h 5549974"/>
              <a:gd name="connsiteX71" fmla="*/ 9620 w 4553447"/>
              <a:gd name="connsiteY71" fmla="*/ 5222308 h 5549974"/>
              <a:gd name="connsiteX72" fmla="*/ 9305 w 4553447"/>
              <a:gd name="connsiteY72" fmla="*/ 5216405 h 5549974"/>
              <a:gd name="connsiteX73" fmla="*/ 8721 w 4553447"/>
              <a:gd name="connsiteY73" fmla="*/ 5213249 h 5549974"/>
              <a:gd name="connsiteX74" fmla="*/ 8990 w 4553447"/>
              <a:gd name="connsiteY74" fmla="*/ 5210500 h 5549974"/>
              <a:gd name="connsiteX75" fmla="*/ 8674 w 4553447"/>
              <a:gd name="connsiteY75" fmla="*/ 5204597 h 5549974"/>
              <a:gd name="connsiteX76" fmla="*/ 8091 w 4553447"/>
              <a:gd name="connsiteY76" fmla="*/ 5201441 h 5549974"/>
              <a:gd name="connsiteX77" fmla="*/ 7461 w 4553447"/>
              <a:gd name="connsiteY77" fmla="*/ 5189632 h 5549974"/>
              <a:gd name="connsiteX78" fmla="*/ 6877 w 4553447"/>
              <a:gd name="connsiteY78" fmla="*/ 5186477 h 5549974"/>
              <a:gd name="connsiteX79" fmla="*/ 7145 w 4553447"/>
              <a:gd name="connsiteY79" fmla="*/ 5183728 h 5549974"/>
              <a:gd name="connsiteX80" fmla="*/ 78736 w 4553447"/>
              <a:gd name="connsiteY80" fmla="*/ 3839310 h 5549974"/>
              <a:gd name="connsiteX81" fmla="*/ 303426 w 4553447"/>
              <a:gd name="connsiteY81" fmla="*/ 0 h 5549974"/>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4324 w 4553447"/>
              <a:gd name="connsiteY67" fmla="*/ 5239903 h 5549974"/>
              <a:gd name="connsiteX68" fmla="*/ 8544 w 4553447"/>
              <a:gd name="connsiteY68" fmla="*/ 5233298 h 5549974"/>
              <a:gd name="connsiteX69" fmla="*/ 8813 w 4553447"/>
              <a:gd name="connsiteY69" fmla="*/ 5230552 h 5549974"/>
              <a:gd name="connsiteX70" fmla="*/ 9083 w 4553447"/>
              <a:gd name="connsiteY70" fmla="*/ 5227804 h 5549974"/>
              <a:gd name="connsiteX71" fmla="*/ 9620 w 4553447"/>
              <a:gd name="connsiteY71" fmla="*/ 5222308 h 5549974"/>
              <a:gd name="connsiteX72" fmla="*/ 8721 w 4553447"/>
              <a:gd name="connsiteY72" fmla="*/ 5213249 h 5549974"/>
              <a:gd name="connsiteX73" fmla="*/ 8990 w 4553447"/>
              <a:gd name="connsiteY73" fmla="*/ 5210500 h 5549974"/>
              <a:gd name="connsiteX74" fmla="*/ 8674 w 4553447"/>
              <a:gd name="connsiteY74" fmla="*/ 5204597 h 5549974"/>
              <a:gd name="connsiteX75" fmla="*/ 8091 w 4553447"/>
              <a:gd name="connsiteY75" fmla="*/ 5201441 h 5549974"/>
              <a:gd name="connsiteX76" fmla="*/ 7461 w 4553447"/>
              <a:gd name="connsiteY76" fmla="*/ 5189632 h 5549974"/>
              <a:gd name="connsiteX77" fmla="*/ 6877 w 4553447"/>
              <a:gd name="connsiteY77" fmla="*/ 5186477 h 5549974"/>
              <a:gd name="connsiteX78" fmla="*/ 7145 w 4553447"/>
              <a:gd name="connsiteY78" fmla="*/ 5183728 h 5549974"/>
              <a:gd name="connsiteX79" fmla="*/ 78736 w 4553447"/>
              <a:gd name="connsiteY79" fmla="*/ 3839310 h 5549974"/>
              <a:gd name="connsiteX80" fmla="*/ 303426 w 4553447"/>
              <a:gd name="connsiteY80" fmla="*/ 0 h 5549974"/>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4324 w 4553447"/>
              <a:gd name="connsiteY67" fmla="*/ 5239903 h 5549974"/>
              <a:gd name="connsiteX68" fmla="*/ 8544 w 4553447"/>
              <a:gd name="connsiteY68" fmla="*/ 5233298 h 5549974"/>
              <a:gd name="connsiteX69" fmla="*/ 8813 w 4553447"/>
              <a:gd name="connsiteY69" fmla="*/ 5230552 h 5549974"/>
              <a:gd name="connsiteX70" fmla="*/ 9083 w 4553447"/>
              <a:gd name="connsiteY70" fmla="*/ 5227804 h 5549974"/>
              <a:gd name="connsiteX71" fmla="*/ 9620 w 4553447"/>
              <a:gd name="connsiteY71" fmla="*/ 5222308 h 5549974"/>
              <a:gd name="connsiteX72" fmla="*/ 8721 w 4553447"/>
              <a:gd name="connsiteY72" fmla="*/ 5213249 h 5549974"/>
              <a:gd name="connsiteX73" fmla="*/ 8674 w 4553447"/>
              <a:gd name="connsiteY73" fmla="*/ 5204597 h 5549974"/>
              <a:gd name="connsiteX74" fmla="*/ 8091 w 4553447"/>
              <a:gd name="connsiteY74" fmla="*/ 5201441 h 5549974"/>
              <a:gd name="connsiteX75" fmla="*/ 7461 w 4553447"/>
              <a:gd name="connsiteY75" fmla="*/ 5189632 h 5549974"/>
              <a:gd name="connsiteX76" fmla="*/ 6877 w 4553447"/>
              <a:gd name="connsiteY76" fmla="*/ 5186477 h 5549974"/>
              <a:gd name="connsiteX77" fmla="*/ 7145 w 4553447"/>
              <a:gd name="connsiteY77" fmla="*/ 5183728 h 5549974"/>
              <a:gd name="connsiteX78" fmla="*/ 78736 w 4553447"/>
              <a:gd name="connsiteY78" fmla="*/ 3839310 h 5549974"/>
              <a:gd name="connsiteX79" fmla="*/ 303426 w 4553447"/>
              <a:gd name="connsiteY79" fmla="*/ 0 h 5549974"/>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4324 w 4553447"/>
              <a:gd name="connsiteY67" fmla="*/ 5239903 h 5549974"/>
              <a:gd name="connsiteX68" fmla="*/ 8544 w 4553447"/>
              <a:gd name="connsiteY68" fmla="*/ 5233298 h 5549974"/>
              <a:gd name="connsiteX69" fmla="*/ 8813 w 4553447"/>
              <a:gd name="connsiteY69" fmla="*/ 5230552 h 5549974"/>
              <a:gd name="connsiteX70" fmla="*/ 9083 w 4553447"/>
              <a:gd name="connsiteY70" fmla="*/ 5227804 h 5549974"/>
              <a:gd name="connsiteX71" fmla="*/ 9620 w 4553447"/>
              <a:gd name="connsiteY71" fmla="*/ 5222308 h 5549974"/>
              <a:gd name="connsiteX72" fmla="*/ 8721 w 4553447"/>
              <a:gd name="connsiteY72" fmla="*/ 5213249 h 5549974"/>
              <a:gd name="connsiteX73" fmla="*/ 8091 w 4553447"/>
              <a:gd name="connsiteY73" fmla="*/ 5201441 h 5549974"/>
              <a:gd name="connsiteX74" fmla="*/ 7461 w 4553447"/>
              <a:gd name="connsiteY74" fmla="*/ 5189632 h 5549974"/>
              <a:gd name="connsiteX75" fmla="*/ 6877 w 4553447"/>
              <a:gd name="connsiteY75" fmla="*/ 5186477 h 5549974"/>
              <a:gd name="connsiteX76" fmla="*/ 7145 w 4553447"/>
              <a:gd name="connsiteY76" fmla="*/ 5183728 h 5549974"/>
              <a:gd name="connsiteX77" fmla="*/ 78736 w 4553447"/>
              <a:gd name="connsiteY77" fmla="*/ 3839310 h 5549974"/>
              <a:gd name="connsiteX78" fmla="*/ 303426 w 4553447"/>
              <a:gd name="connsiteY78" fmla="*/ 0 h 5549974"/>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4324 w 4553447"/>
              <a:gd name="connsiteY67" fmla="*/ 5239903 h 5549974"/>
              <a:gd name="connsiteX68" fmla="*/ 8544 w 4553447"/>
              <a:gd name="connsiteY68" fmla="*/ 5233298 h 5549974"/>
              <a:gd name="connsiteX69" fmla="*/ 8813 w 4553447"/>
              <a:gd name="connsiteY69" fmla="*/ 5230552 h 5549974"/>
              <a:gd name="connsiteX70" fmla="*/ 9083 w 4553447"/>
              <a:gd name="connsiteY70" fmla="*/ 5227804 h 5549974"/>
              <a:gd name="connsiteX71" fmla="*/ 8721 w 4553447"/>
              <a:gd name="connsiteY71" fmla="*/ 5213249 h 5549974"/>
              <a:gd name="connsiteX72" fmla="*/ 8091 w 4553447"/>
              <a:gd name="connsiteY72" fmla="*/ 5201441 h 5549974"/>
              <a:gd name="connsiteX73" fmla="*/ 7461 w 4553447"/>
              <a:gd name="connsiteY73" fmla="*/ 5189632 h 5549974"/>
              <a:gd name="connsiteX74" fmla="*/ 6877 w 4553447"/>
              <a:gd name="connsiteY74" fmla="*/ 5186477 h 5549974"/>
              <a:gd name="connsiteX75" fmla="*/ 7145 w 4553447"/>
              <a:gd name="connsiteY75" fmla="*/ 5183728 h 5549974"/>
              <a:gd name="connsiteX76" fmla="*/ 78736 w 4553447"/>
              <a:gd name="connsiteY76" fmla="*/ 3839310 h 5549974"/>
              <a:gd name="connsiteX77" fmla="*/ 303426 w 4553447"/>
              <a:gd name="connsiteY77" fmla="*/ 0 h 5549974"/>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4324 w 4553447"/>
              <a:gd name="connsiteY67" fmla="*/ 5239903 h 5549974"/>
              <a:gd name="connsiteX68" fmla="*/ 8544 w 4553447"/>
              <a:gd name="connsiteY68" fmla="*/ 5233298 h 5549974"/>
              <a:gd name="connsiteX69" fmla="*/ 8813 w 4553447"/>
              <a:gd name="connsiteY69" fmla="*/ 5230552 h 5549974"/>
              <a:gd name="connsiteX70" fmla="*/ 9083 w 4553447"/>
              <a:gd name="connsiteY70" fmla="*/ 5227804 h 5549974"/>
              <a:gd name="connsiteX71" fmla="*/ 8091 w 4553447"/>
              <a:gd name="connsiteY71" fmla="*/ 5201441 h 5549974"/>
              <a:gd name="connsiteX72" fmla="*/ 7461 w 4553447"/>
              <a:gd name="connsiteY72" fmla="*/ 5189632 h 5549974"/>
              <a:gd name="connsiteX73" fmla="*/ 6877 w 4553447"/>
              <a:gd name="connsiteY73" fmla="*/ 5186477 h 5549974"/>
              <a:gd name="connsiteX74" fmla="*/ 7145 w 4553447"/>
              <a:gd name="connsiteY74" fmla="*/ 5183728 h 5549974"/>
              <a:gd name="connsiteX75" fmla="*/ 78736 w 4553447"/>
              <a:gd name="connsiteY75" fmla="*/ 3839310 h 5549974"/>
              <a:gd name="connsiteX76" fmla="*/ 303426 w 4553447"/>
              <a:gd name="connsiteY76" fmla="*/ 0 h 5549974"/>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4324 w 4553447"/>
              <a:gd name="connsiteY67" fmla="*/ 5239903 h 5549974"/>
              <a:gd name="connsiteX68" fmla="*/ 8544 w 4553447"/>
              <a:gd name="connsiteY68" fmla="*/ 5233298 h 5549974"/>
              <a:gd name="connsiteX69" fmla="*/ 8813 w 4553447"/>
              <a:gd name="connsiteY69" fmla="*/ 5230552 h 5549974"/>
              <a:gd name="connsiteX70" fmla="*/ 8091 w 4553447"/>
              <a:gd name="connsiteY70" fmla="*/ 5201441 h 5549974"/>
              <a:gd name="connsiteX71" fmla="*/ 7461 w 4553447"/>
              <a:gd name="connsiteY71" fmla="*/ 5189632 h 5549974"/>
              <a:gd name="connsiteX72" fmla="*/ 6877 w 4553447"/>
              <a:gd name="connsiteY72" fmla="*/ 5186477 h 5549974"/>
              <a:gd name="connsiteX73" fmla="*/ 7145 w 4553447"/>
              <a:gd name="connsiteY73" fmla="*/ 5183728 h 5549974"/>
              <a:gd name="connsiteX74" fmla="*/ 78736 w 4553447"/>
              <a:gd name="connsiteY74" fmla="*/ 3839310 h 5549974"/>
              <a:gd name="connsiteX75" fmla="*/ 303426 w 4553447"/>
              <a:gd name="connsiteY75" fmla="*/ 0 h 5549974"/>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4324 w 4553447"/>
              <a:gd name="connsiteY67" fmla="*/ 5239903 h 5549974"/>
              <a:gd name="connsiteX68" fmla="*/ 8544 w 4553447"/>
              <a:gd name="connsiteY68" fmla="*/ 5233298 h 5549974"/>
              <a:gd name="connsiteX69" fmla="*/ 8091 w 4553447"/>
              <a:gd name="connsiteY69" fmla="*/ 5201441 h 5549974"/>
              <a:gd name="connsiteX70" fmla="*/ 7461 w 4553447"/>
              <a:gd name="connsiteY70" fmla="*/ 5189632 h 5549974"/>
              <a:gd name="connsiteX71" fmla="*/ 6877 w 4553447"/>
              <a:gd name="connsiteY71" fmla="*/ 5186477 h 5549974"/>
              <a:gd name="connsiteX72" fmla="*/ 7145 w 4553447"/>
              <a:gd name="connsiteY72" fmla="*/ 5183728 h 5549974"/>
              <a:gd name="connsiteX73" fmla="*/ 78736 w 4553447"/>
              <a:gd name="connsiteY73" fmla="*/ 3839310 h 5549974"/>
              <a:gd name="connsiteX74" fmla="*/ 303426 w 4553447"/>
              <a:gd name="connsiteY74" fmla="*/ 0 h 5549974"/>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4324 w 4553447"/>
              <a:gd name="connsiteY67" fmla="*/ 5239903 h 5549974"/>
              <a:gd name="connsiteX68" fmla="*/ 8091 w 4553447"/>
              <a:gd name="connsiteY68" fmla="*/ 5201441 h 5549974"/>
              <a:gd name="connsiteX69" fmla="*/ 7461 w 4553447"/>
              <a:gd name="connsiteY69" fmla="*/ 5189632 h 5549974"/>
              <a:gd name="connsiteX70" fmla="*/ 6877 w 4553447"/>
              <a:gd name="connsiteY70" fmla="*/ 5186477 h 5549974"/>
              <a:gd name="connsiteX71" fmla="*/ 7145 w 4553447"/>
              <a:gd name="connsiteY71" fmla="*/ 5183728 h 5549974"/>
              <a:gd name="connsiteX72" fmla="*/ 78736 w 4553447"/>
              <a:gd name="connsiteY72" fmla="*/ 3839310 h 5549974"/>
              <a:gd name="connsiteX73" fmla="*/ 303426 w 4553447"/>
              <a:gd name="connsiteY73" fmla="*/ 0 h 5549974"/>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8091 w 4553447"/>
              <a:gd name="connsiteY67" fmla="*/ 5201441 h 5549974"/>
              <a:gd name="connsiteX68" fmla="*/ 7461 w 4553447"/>
              <a:gd name="connsiteY68" fmla="*/ 5189632 h 5549974"/>
              <a:gd name="connsiteX69" fmla="*/ 6877 w 4553447"/>
              <a:gd name="connsiteY69" fmla="*/ 5186477 h 5549974"/>
              <a:gd name="connsiteX70" fmla="*/ 7145 w 4553447"/>
              <a:gd name="connsiteY70" fmla="*/ 5183728 h 5549974"/>
              <a:gd name="connsiteX71" fmla="*/ 78736 w 4553447"/>
              <a:gd name="connsiteY71" fmla="*/ 3839310 h 5549974"/>
              <a:gd name="connsiteX72" fmla="*/ 303426 w 4553447"/>
              <a:gd name="connsiteY72" fmla="*/ 0 h 5549974"/>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8091 w 4553447"/>
              <a:gd name="connsiteY67" fmla="*/ 5201441 h 5549974"/>
              <a:gd name="connsiteX68" fmla="*/ 7461 w 4553447"/>
              <a:gd name="connsiteY68" fmla="*/ 5189632 h 5549974"/>
              <a:gd name="connsiteX69" fmla="*/ 6877 w 4553447"/>
              <a:gd name="connsiteY69" fmla="*/ 5186477 h 5549974"/>
              <a:gd name="connsiteX70" fmla="*/ 78736 w 4553447"/>
              <a:gd name="connsiteY70" fmla="*/ 3839310 h 5549974"/>
              <a:gd name="connsiteX71" fmla="*/ 303426 w 4553447"/>
              <a:gd name="connsiteY71" fmla="*/ 0 h 5549974"/>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8091 w 4553447"/>
              <a:gd name="connsiteY67" fmla="*/ 5201441 h 5549974"/>
              <a:gd name="connsiteX68" fmla="*/ 7461 w 4553447"/>
              <a:gd name="connsiteY68" fmla="*/ 5189632 h 5549974"/>
              <a:gd name="connsiteX69" fmla="*/ 78736 w 4553447"/>
              <a:gd name="connsiteY69" fmla="*/ 3839310 h 5549974"/>
              <a:gd name="connsiteX70" fmla="*/ 303426 w 4553447"/>
              <a:gd name="connsiteY70" fmla="*/ 0 h 5549974"/>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8091 w 4553447"/>
              <a:gd name="connsiteY67" fmla="*/ 5201441 h 5549974"/>
              <a:gd name="connsiteX68" fmla="*/ 78736 w 4553447"/>
              <a:gd name="connsiteY68" fmla="*/ 3839310 h 5549974"/>
              <a:gd name="connsiteX69" fmla="*/ 303426 w 4553447"/>
              <a:gd name="connsiteY69" fmla="*/ 0 h 5549974"/>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78736 w 4553447"/>
              <a:gd name="connsiteY67" fmla="*/ 3839310 h 5549974"/>
              <a:gd name="connsiteX68" fmla="*/ 303426 w 4553447"/>
              <a:gd name="connsiteY68" fmla="*/ 0 h 5549974"/>
              <a:gd name="connsiteX0" fmla="*/ 303426 w 4536644"/>
              <a:gd name="connsiteY0" fmla="*/ 0 h 5549974"/>
              <a:gd name="connsiteX1" fmla="*/ 3305612 w 4536644"/>
              <a:gd name="connsiteY1" fmla="*/ 171842 h 5549974"/>
              <a:gd name="connsiteX2" fmla="*/ 4134423 w 4536644"/>
              <a:gd name="connsiteY2" fmla="*/ 226950 h 5549974"/>
              <a:gd name="connsiteX3" fmla="*/ 4507617 w 4536644"/>
              <a:gd name="connsiteY3" fmla="*/ 247374 h 5549974"/>
              <a:gd name="connsiteX4" fmla="*/ 4535496 w 4536644"/>
              <a:gd name="connsiteY4" fmla="*/ 269179 h 5549974"/>
              <a:gd name="connsiteX5" fmla="*/ 4533722 w 4536644"/>
              <a:gd name="connsiteY5" fmla="*/ 300930 h 5549974"/>
              <a:gd name="connsiteX6" fmla="*/ 4536644 w 4536644"/>
              <a:gd name="connsiteY6" fmla="*/ 302647 h 5549974"/>
              <a:gd name="connsiteX7" fmla="*/ 4530809 w 4536644"/>
              <a:gd name="connsiteY7" fmla="*/ 391868 h 5549974"/>
              <a:gd name="connsiteX8" fmla="*/ 4527321 w 4536644"/>
              <a:gd name="connsiteY8" fmla="*/ 415489 h 5549974"/>
              <a:gd name="connsiteX9" fmla="*/ 4522216 w 4536644"/>
              <a:gd name="connsiteY9" fmla="*/ 506828 h 5549974"/>
              <a:gd name="connsiteX10" fmla="*/ 4521566 w 4536644"/>
              <a:gd name="connsiteY10" fmla="*/ 553245 h 5549974"/>
              <a:gd name="connsiteX11" fmla="*/ 4518467 w 4536644"/>
              <a:gd name="connsiteY11" fmla="*/ 581709 h 5549974"/>
              <a:gd name="connsiteX12" fmla="*/ 4517798 w 4536644"/>
              <a:gd name="connsiteY12" fmla="*/ 585890 h 5549974"/>
              <a:gd name="connsiteX13" fmla="*/ 4504861 w 4536644"/>
              <a:gd name="connsiteY13" fmla="*/ 817404 h 5549974"/>
              <a:gd name="connsiteX14" fmla="*/ 4506574 w 4536644"/>
              <a:gd name="connsiteY14" fmla="*/ 822238 h 5549974"/>
              <a:gd name="connsiteX15" fmla="*/ 4504423 w 4536644"/>
              <a:gd name="connsiteY15" fmla="*/ 846069 h 5549974"/>
              <a:gd name="connsiteX16" fmla="*/ 4502823 w 4536644"/>
              <a:gd name="connsiteY16" fmla="*/ 853854 h 5549974"/>
              <a:gd name="connsiteX17" fmla="*/ 4496585 w 4536644"/>
              <a:gd name="connsiteY17" fmla="*/ 965485 h 5549974"/>
              <a:gd name="connsiteX18" fmla="*/ 4498662 w 4536644"/>
              <a:gd name="connsiteY18" fmla="*/ 966385 h 5549974"/>
              <a:gd name="connsiteX19" fmla="*/ 4502781 w 4536644"/>
              <a:gd name="connsiteY19" fmla="*/ 1002567 h 5549974"/>
              <a:gd name="connsiteX20" fmla="*/ 4497983 w 4536644"/>
              <a:gd name="connsiteY20" fmla="*/ 1101094 h 5549974"/>
              <a:gd name="connsiteX21" fmla="*/ 4497878 w 4536644"/>
              <a:gd name="connsiteY21" fmla="*/ 1159389 h 5549974"/>
              <a:gd name="connsiteX22" fmla="*/ 4502181 w 4536644"/>
              <a:gd name="connsiteY22" fmla="*/ 1180505 h 5549974"/>
              <a:gd name="connsiteX23" fmla="*/ 4505271 w 4536644"/>
              <a:gd name="connsiteY23" fmla="*/ 1210687 h 5549974"/>
              <a:gd name="connsiteX24" fmla="*/ 4514088 w 4536644"/>
              <a:gd name="connsiteY24" fmla="*/ 1263157 h 5549974"/>
              <a:gd name="connsiteX25" fmla="*/ 4516365 w 4536644"/>
              <a:gd name="connsiteY25" fmla="*/ 1313374 h 5549974"/>
              <a:gd name="connsiteX26" fmla="*/ 4515485 w 4536644"/>
              <a:gd name="connsiteY26" fmla="*/ 1347004 h 5549974"/>
              <a:gd name="connsiteX27" fmla="*/ 4515022 w 4536644"/>
              <a:gd name="connsiteY27" fmla="*/ 1351864 h 5549974"/>
              <a:gd name="connsiteX28" fmla="*/ 4505903 w 4536644"/>
              <a:gd name="connsiteY28" fmla="*/ 1391762 h 5549974"/>
              <a:gd name="connsiteX29" fmla="*/ 4509167 w 4536644"/>
              <a:gd name="connsiteY29" fmla="*/ 1395707 h 5549974"/>
              <a:gd name="connsiteX30" fmla="*/ 4512009 w 4536644"/>
              <a:gd name="connsiteY30" fmla="*/ 1408524 h 5549974"/>
              <a:gd name="connsiteX31" fmla="*/ 4507268 w 4536644"/>
              <a:gd name="connsiteY31" fmla="*/ 1419109 h 5549974"/>
              <a:gd name="connsiteX32" fmla="*/ 4497084 w 4536644"/>
              <a:gd name="connsiteY32" fmla="*/ 1469337 h 5549974"/>
              <a:gd name="connsiteX33" fmla="*/ 4486187 w 4536644"/>
              <a:gd name="connsiteY33" fmla="*/ 1543038 h 5549974"/>
              <a:gd name="connsiteX34" fmla="*/ 4481306 w 4536644"/>
              <a:gd name="connsiteY34" fmla="*/ 1553997 h 5549974"/>
              <a:gd name="connsiteX35" fmla="*/ 4466878 w 4536644"/>
              <a:gd name="connsiteY35" fmla="*/ 1626071 h 5549974"/>
              <a:gd name="connsiteX36" fmla="*/ 4463163 w 4536644"/>
              <a:gd name="connsiteY36" fmla="*/ 1664103 h 5549974"/>
              <a:gd name="connsiteX37" fmla="*/ 4466823 w 4536644"/>
              <a:gd name="connsiteY37" fmla="*/ 1668558 h 5549974"/>
              <a:gd name="connsiteX38" fmla="*/ 4465173 w 4536644"/>
              <a:gd name="connsiteY38" fmla="*/ 1679756 h 5549974"/>
              <a:gd name="connsiteX39" fmla="*/ 4465585 w 4536644"/>
              <a:gd name="connsiteY39" fmla="*/ 1682815 h 5549974"/>
              <a:gd name="connsiteX40" fmla="*/ 4467096 w 4536644"/>
              <a:gd name="connsiteY40" fmla="*/ 1700268 h 5549974"/>
              <a:gd name="connsiteX41" fmla="*/ 4455626 w 4536644"/>
              <a:gd name="connsiteY41" fmla="*/ 1735163 h 5549974"/>
              <a:gd name="connsiteX42" fmla="*/ 4453566 w 4536644"/>
              <a:gd name="connsiteY42" fmla="*/ 1735289 h 5549974"/>
              <a:gd name="connsiteX43" fmla="*/ 4445068 w 4536644"/>
              <a:gd name="connsiteY43" fmla="*/ 1887374 h 5549974"/>
              <a:gd name="connsiteX44" fmla="*/ 4453759 w 4536644"/>
              <a:gd name="connsiteY44" fmla="*/ 1911536 h 5549974"/>
              <a:gd name="connsiteX45" fmla="*/ 4456037 w 4536644"/>
              <a:gd name="connsiteY45" fmla="*/ 1961755 h 5549974"/>
              <a:gd name="connsiteX46" fmla="*/ 4455156 w 4536644"/>
              <a:gd name="connsiteY46" fmla="*/ 1995384 h 5549974"/>
              <a:gd name="connsiteX47" fmla="*/ 4454694 w 4536644"/>
              <a:gd name="connsiteY47" fmla="*/ 2000244 h 5549974"/>
              <a:gd name="connsiteX48" fmla="*/ 4445574 w 4536644"/>
              <a:gd name="connsiteY48" fmla="*/ 2040142 h 5549974"/>
              <a:gd name="connsiteX49" fmla="*/ 4448839 w 4536644"/>
              <a:gd name="connsiteY49" fmla="*/ 2044087 h 5549974"/>
              <a:gd name="connsiteX50" fmla="*/ 4451680 w 4536644"/>
              <a:gd name="connsiteY50" fmla="*/ 2056904 h 5549974"/>
              <a:gd name="connsiteX51" fmla="*/ 4446939 w 4536644"/>
              <a:gd name="connsiteY51" fmla="*/ 2067489 h 5549974"/>
              <a:gd name="connsiteX52" fmla="*/ 4436755 w 4536644"/>
              <a:gd name="connsiteY52" fmla="*/ 2117719 h 5549974"/>
              <a:gd name="connsiteX53" fmla="*/ 4429424 w 4536644"/>
              <a:gd name="connsiteY53" fmla="*/ 2167300 h 5549974"/>
              <a:gd name="connsiteX54" fmla="*/ 4373341 w 4536644"/>
              <a:gd name="connsiteY54" fmla="*/ 3223633 h 5549974"/>
              <a:gd name="connsiteX55" fmla="*/ 4360555 w 4536644"/>
              <a:gd name="connsiteY55" fmla="*/ 3477281 h 5549974"/>
              <a:gd name="connsiteX56" fmla="*/ 4349470 w 4536644"/>
              <a:gd name="connsiteY56" fmla="*/ 3639984 h 5549974"/>
              <a:gd name="connsiteX57" fmla="*/ 4258709 w 4536644"/>
              <a:gd name="connsiteY57" fmla="*/ 5278921 h 5549974"/>
              <a:gd name="connsiteX58" fmla="*/ 4264007 w 4536644"/>
              <a:gd name="connsiteY58" fmla="*/ 5315626 h 5549974"/>
              <a:gd name="connsiteX59" fmla="*/ 4267541 w 4536644"/>
              <a:gd name="connsiteY59" fmla="*/ 5350090 h 5549974"/>
              <a:gd name="connsiteX60" fmla="*/ 4270373 w 4536644"/>
              <a:gd name="connsiteY60" fmla="*/ 5450399 h 5549974"/>
              <a:gd name="connsiteX61" fmla="*/ 4251816 w 4536644"/>
              <a:gd name="connsiteY61" fmla="*/ 5484804 h 5549974"/>
              <a:gd name="connsiteX62" fmla="*/ 4247164 w 4536644"/>
              <a:gd name="connsiteY62" fmla="*/ 5487504 h 5549974"/>
              <a:gd name="connsiteX63" fmla="*/ 4243707 w 4536644"/>
              <a:gd name="connsiteY63" fmla="*/ 5549951 h 5549974"/>
              <a:gd name="connsiteX64" fmla="*/ 310344 w 4536644"/>
              <a:gd name="connsiteY64" fmla="*/ 5297261 h 5549974"/>
              <a:gd name="connsiteX65" fmla="*/ 0 w 4536644"/>
              <a:gd name="connsiteY65" fmla="*/ 5280167 h 5549974"/>
              <a:gd name="connsiteX66" fmla="*/ 78736 w 4536644"/>
              <a:gd name="connsiteY66" fmla="*/ 3839310 h 5549974"/>
              <a:gd name="connsiteX67" fmla="*/ 303426 w 4536644"/>
              <a:gd name="connsiteY67" fmla="*/ 0 h 5549974"/>
              <a:gd name="connsiteX0" fmla="*/ 303426 w 4536644"/>
              <a:gd name="connsiteY0" fmla="*/ 0 h 5549974"/>
              <a:gd name="connsiteX1" fmla="*/ 3305612 w 4536644"/>
              <a:gd name="connsiteY1" fmla="*/ 171842 h 5549974"/>
              <a:gd name="connsiteX2" fmla="*/ 4134423 w 4536644"/>
              <a:gd name="connsiteY2" fmla="*/ 226950 h 5549974"/>
              <a:gd name="connsiteX3" fmla="*/ 4507617 w 4536644"/>
              <a:gd name="connsiteY3" fmla="*/ 247374 h 5549974"/>
              <a:gd name="connsiteX4" fmla="*/ 4535496 w 4536644"/>
              <a:gd name="connsiteY4" fmla="*/ 269179 h 5549974"/>
              <a:gd name="connsiteX5" fmla="*/ 4533722 w 4536644"/>
              <a:gd name="connsiteY5" fmla="*/ 300930 h 5549974"/>
              <a:gd name="connsiteX6" fmla="*/ 4536644 w 4536644"/>
              <a:gd name="connsiteY6" fmla="*/ 302647 h 5549974"/>
              <a:gd name="connsiteX7" fmla="*/ 4530809 w 4536644"/>
              <a:gd name="connsiteY7" fmla="*/ 391868 h 5549974"/>
              <a:gd name="connsiteX8" fmla="*/ 4527321 w 4536644"/>
              <a:gd name="connsiteY8" fmla="*/ 415489 h 5549974"/>
              <a:gd name="connsiteX9" fmla="*/ 4522216 w 4536644"/>
              <a:gd name="connsiteY9" fmla="*/ 506828 h 5549974"/>
              <a:gd name="connsiteX10" fmla="*/ 4521566 w 4536644"/>
              <a:gd name="connsiteY10" fmla="*/ 553245 h 5549974"/>
              <a:gd name="connsiteX11" fmla="*/ 4518467 w 4536644"/>
              <a:gd name="connsiteY11" fmla="*/ 581709 h 5549974"/>
              <a:gd name="connsiteX12" fmla="*/ 4517798 w 4536644"/>
              <a:gd name="connsiteY12" fmla="*/ 585890 h 5549974"/>
              <a:gd name="connsiteX13" fmla="*/ 4504861 w 4536644"/>
              <a:gd name="connsiteY13" fmla="*/ 817404 h 5549974"/>
              <a:gd name="connsiteX14" fmla="*/ 4506574 w 4536644"/>
              <a:gd name="connsiteY14" fmla="*/ 822238 h 5549974"/>
              <a:gd name="connsiteX15" fmla="*/ 4504423 w 4536644"/>
              <a:gd name="connsiteY15" fmla="*/ 846069 h 5549974"/>
              <a:gd name="connsiteX16" fmla="*/ 4502823 w 4536644"/>
              <a:gd name="connsiteY16" fmla="*/ 853854 h 5549974"/>
              <a:gd name="connsiteX17" fmla="*/ 4496585 w 4536644"/>
              <a:gd name="connsiteY17" fmla="*/ 965485 h 5549974"/>
              <a:gd name="connsiteX18" fmla="*/ 4498662 w 4536644"/>
              <a:gd name="connsiteY18" fmla="*/ 966385 h 5549974"/>
              <a:gd name="connsiteX19" fmla="*/ 4502781 w 4536644"/>
              <a:gd name="connsiteY19" fmla="*/ 1002567 h 5549974"/>
              <a:gd name="connsiteX20" fmla="*/ 4497983 w 4536644"/>
              <a:gd name="connsiteY20" fmla="*/ 1101094 h 5549974"/>
              <a:gd name="connsiteX21" fmla="*/ 4497878 w 4536644"/>
              <a:gd name="connsiteY21" fmla="*/ 1159389 h 5549974"/>
              <a:gd name="connsiteX22" fmla="*/ 4502181 w 4536644"/>
              <a:gd name="connsiteY22" fmla="*/ 1180505 h 5549974"/>
              <a:gd name="connsiteX23" fmla="*/ 4505271 w 4536644"/>
              <a:gd name="connsiteY23" fmla="*/ 1210687 h 5549974"/>
              <a:gd name="connsiteX24" fmla="*/ 4514088 w 4536644"/>
              <a:gd name="connsiteY24" fmla="*/ 1263157 h 5549974"/>
              <a:gd name="connsiteX25" fmla="*/ 4516365 w 4536644"/>
              <a:gd name="connsiteY25" fmla="*/ 1313374 h 5549974"/>
              <a:gd name="connsiteX26" fmla="*/ 4515485 w 4536644"/>
              <a:gd name="connsiteY26" fmla="*/ 1347004 h 5549974"/>
              <a:gd name="connsiteX27" fmla="*/ 4515022 w 4536644"/>
              <a:gd name="connsiteY27" fmla="*/ 1351864 h 5549974"/>
              <a:gd name="connsiteX28" fmla="*/ 4505903 w 4536644"/>
              <a:gd name="connsiteY28" fmla="*/ 1391762 h 5549974"/>
              <a:gd name="connsiteX29" fmla="*/ 4509167 w 4536644"/>
              <a:gd name="connsiteY29" fmla="*/ 1395707 h 5549974"/>
              <a:gd name="connsiteX30" fmla="*/ 4512009 w 4536644"/>
              <a:gd name="connsiteY30" fmla="*/ 1408524 h 5549974"/>
              <a:gd name="connsiteX31" fmla="*/ 4497084 w 4536644"/>
              <a:gd name="connsiteY31" fmla="*/ 1469337 h 5549974"/>
              <a:gd name="connsiteX32" fmla="*/ 4486187 w 4536644"/>
              <a:gd name="connsiteY32" fmla="*/ 1543038 h 5549974"/>
              <a:gd name="connsiteX33" fmla="*/ 4481306 w 4536644"/>
              <a:gd name="connsiteY33" fmla="*/ 1553997 h 5549974"/>
              <a:gd name="connsiteX34" fmla="*/ 4466878 w 4536644"/>
              <a:gd name="connsiteY34" fmla="*/ 1626071 h 5549974"/>
              <a:gd name="connsiteX35" fmla="*/ 4463163 w 4536644"/>
              <a:gd name="connsiteY35" fmla="*/ 1664103 h 5549974"/>
              <a:gd name="connsiteX36" fmla="*/ 4466823 w 4536644"/>
              <a:gd name="connsiteY36" fmla="*/ 1668558 h 5549974"/>
              <a:gd name="connsiteX37" fmla="*/ 4465173 w 4536644"/>
              <a:gd name="connsiteY37" fmla="*/ 1679756 h 5549974"/>
              <a:gd name="connsiteX38" fmla="*/ 4465585 w 4536644"/>
              <a:gd name="connsiteY38" fmla="*/ 1682815 h 5549974"/>
              <a:gd name="connsiteX39" fmla="*/ 4467096 w 4536644"/>
              <a:gd name="connsiteY39" fmla="*/ 1700268 h 5549974"/>
              <a:gd name="connsiteX40" fmla="*/ 4455626 w 4536644"/>
              <a:gd name="connsiteY40" fmla="*/ 1735163 h 5549974"/>
              <a:gd name="connsiteX41" fmla="*/ 4453566 w 4536644"/>
              <a:gd name="connsiteY41" fmla="*/ 1735289 h 5549974"/>
              <a:gd name="connsiteX42" fmla="*/ 4445068 w 4536644"/>
              <a:gd name="connsiteY42" fmla="*/ 1887374 h 5549974"/>
              <a:gd name="connsiteX43" fmla="*/ 4453759 w 4536644"/>
              <a:gd name="connsiteY43" fmla="*/ 1911536 h 5549974"/>
              <a:gd name="connsiteX44" fmla="*/ 4456037 w 4536644"/>
              <a:gd name="connsiteY44" fmla="*/ 1961755 h 5549974"/>
              <a:gd name="connsiteX45" fmla="*/ 4455156 w 4536644"/>
              <a:gd name="connsiteY45" fmla="*/ 1995384 h 5549974"/>
              <a:gd name="connsiteX46" fmla="*/ 4454694 w 4536644"/>
              <a:gd name="connsiteY46" fmla="*/ 2000244 h 5549974"/>
              <a:gd name="connsiteX47" fmla="*/ 4445574 w 4536644"/>
              <a:gd name="connsiteY47" fmla="*/ 2040142 h 5549974"/>
              <a:gd name="connsiteX48" fmla="*/ 4448839 w 4536644"/>
              <a:gd name="connsiteY48" fmla="*/ 2044087 h 5549974"/>
              <a:gd name="connsiteX49" fmla="*/ 4451680 w 4536644"/>
              <a:gd name="connsiteY49" fmla="*/ 2056904 h 5549974"/>
              <a:gd name="connsiteX50" fmla="*/ 4446939 w 4536644"/>
              <a:gd name="connsiteY50" fmla="*/ 2067489 h 5549974"/>
              <a:gd name="connsiteX51" fmla="*/ 4436755 w 4536644"/>
              <a:gd name="connsiteY51" fmla="*/ 2117719 h 5549974"/>
              <a:gd name="connsiteX52" fmla="*/ 4429424 w 4536644"/>
              <a:gd name="connsiteY52" fmla="*/ 2167300 h 5549974"/>
              <a:gd name="connsiteX53" fmla="*/ 4373341 w 4536644"/>
              <a:gd name="connsiteY53" fmla="*/ 3223633 h 5549974"/>
              <a:gd name="connsiteX54" fmla="*/ 4360555 w 4536644"/>
              <a:gd name="connsiteY54" fmla="*/ 3477281 h 5549974"/>
              <a:gd name="connsiteX55" fmla="*/ 4349470 w 4536644"/>
              <a:gd name="connsiteY55" fmla="*/ 3639984 h 5549974"/>
              <a:gd name="connsiteX56" fmla="*/ 4258709 w 4536644"/>
              <a:gd name="connsiteY56" fmla="*/ 5278921 h 5549974"/>
              <a:gd name="connsiteX57" fmla="*/ 4264007 w 4536644"/>
              <a:gd name="connsiteY57" fmla="*/ 5315626 h 5549974"/>
              <a:gd name="connsiteX58" fmla="*/ 4267541 w 4536644"/>
              <a:gd name="connsiteY58" fmla="*/ 5350090 h 5549974"/>
              <a:gd name="connsiteX59" fmla="*/ 4270373 w 4536644"/>
              <a:gd name="connsiteY59" fmla="*/ 5450399 h 5549974"/>
              <a:gd name="connsiteX60" fmla="*/ 4251816 w 4536644"/>
              <a:gd name="connsiteY60" fmla="*/ 5484804 h 5549974"/>
              <a:gd name="connsiteX61" fmla="*/ 4247164 w 4536644"/>
              <a:gd name="connsiteY61" fmla="*/ 5487504 h 5549974"/>
              <a:gd name="connsiteX62" fmla="*/ 4243707 w 4536644"/>
              <a:gd name="connsiteY62" fmla="*/ 5549951 h 5549974"/>
              <a:gd name="connsiteX63" fmla="*/ 310344 w 4536644"/>
              <a:gd name="connsiteY63" fmla="*/ 5297261 h 5549974"/>
              <a:gd name="connsiteX64" fmla="*/ 0 w 4536644"/>
              <a:gd name="connsiteY64" fmla="*/ 5280167 h 5549974"/>
              <a:gd name="connsiteX65" fmla="*/ 78736 w 4536644"/>
              <a:gd name="connsiteY65" fmla="*/ 3839310 h 5549974"/>
              <a:gd name="connsiteX66" fmla="*/ 303426 w 4536644"/>
              <a:gd name="connsiteY66" fmla="*/ 0 h 5549974"/>
              <a:gd name="connsiteX0" fmla="*/ 303426 w 4536644"/>
              <a:gd name="connsiteY0" fmla="*/ 0 h 5549974"/>
              <a:gd name="connsiteX1" fmla="*/ 3305612 w 4536644"/>
              <a:gd name="connsiteY1" fmla="*/ 171842 h 5549974"/>
              <a:gd name="connsiteX2" fmla="*/ 4134423 w 4536644"/>
              <a:gd name="connsiteY2" fmla="*/ 226950 h 5549974"/>
              <a:gd name="connsiteX3" fmla="*/ 4507617 w 4536644"/>
              <a:gd name="connsiteY3" fmla="*/ 247374 h 5549974"/>
              <a:gd name="connsiteX4" fmla="*/ 4535496 w 4536644"/>
              <a:gd name="connsiteY4" fmla="*/ 269179 h 5549974"/>
              <a:gd name="connsiteX5" fmla="*/ 4533722 w 4536644"/>
              <a:gd name="connsiteY5" fmla="*/ 300930 h 5549974"/>
              <a:gd name="connsiteX6" fmla="*/ 4536644 w 4536644"/>
              <a:gd name="connsiteY6" fmla="*/ 302647 h 5549974"/>
              <a:gd name="connsiteX7" fmla="*/ 4530809 w 4536644"/>
              <a:gd name="connsiteY7" fmla="*/ 391868 h 5549974"/>
              <a:gd name="connsiteX8" fmla="*/ 4527321 w 4536644"/>
              <a:gd name="connsiteY8" fmla="*/ 415489 h 5549974"/>
              <a:gd name="connsiteX9" fmla="*/ 4522216 w 4536644"/>
              <a:gd name="connsiteY9" fmla="*/ 506828 h 5549974"/>
              <a:gd name="connsiteX10" fmla="*/ 4521566 w 4536644"/>
              <a:gd name="connsiteY10" fmla="*/ 553245 h 5549974"/>
              <a:gd name="connsiteX11" fmla="*/ 4518467 w 4536644"/>
              <a:gd name="connsiteY11" fmla="*/ 581709 h 5549974"/>
              <a:gd name="connsiteX12" fmla="*/ 4517798 w 4536644"/>
              <a:gd name="connsiteY12" fmla="*/ 585890 h 5549974"/>
              <a:gd name="connsiteX13" fmla="*/ 4504861 w 4536644"/>
              <a:gd name="connsiteY13" fmla="*/ 817404 h 5549974"/>
              <a:gd name="connsiteX14" fmla="*/ 4506574 w 4536644"/>
              <a:gd name="connsiteY14" fmla="*/ 822238 h 5549974"/>
              <a:gd name="connsiteX15" fmla="*/ 4504423 w 4536644"/>
              <a:gd name="connsiteY15" fmla="*/ 846069 h 5549974"/>
              <a:gd name="connsiteX16" fmla="*/ 4502823 w 4536644"/>
              <a:gd name="connsiteY16" fmla="*/ 853854 h 5549974"/>
              <a:gd name="connsiteX17" fmla="*/ 4496585 w 4536644"/>
              <a:gd name="connsiteY17" fmla="*/ 965485 h 5549974"/>
              <a:gd name="connsiteX18" fmla="*/ 4498662 w 4536644"/>
              <a:gd name="connsiteY18" fmla="*/ 966385 h 5549974"/>
              <a:gd name="connsiteX19" fmla="*/ 4502781 w 4536644"/>
              <a:gd name="connsiteY19" fmla="*/ 1002567 h 5549974"/>
              <a:gd name="connsiteX20" fmla="*/ 4497983 w 4536644"/>
              <a:gd name="connsiteY20" fmla="*/ 1101094 h 5549974"/>
              <a:gd name="connsiteX21" fmla="*/ 4497878 w 4536644"/>
              <a:gd name="connsiteY21" fmla="*/ 1159389 h 5549974"/>
              <a:gd name="connsiteX22" fmla="*/ 4502181 w 4536644"/>
              <a:gd name="connsiteY22" fmla="*/ 1180505 h 5549974"/>
              <a:gd name="connsiteX23" fmla="*/ 4505271 w 4536644"/>
              <a:gd name="connsiteY23" fmla="*/ 1210687 h 5549974"/>
              <a:gd name="connsiteX24" fmla="*/ 4514088 w 4536644"/>
              <a:gd name="connsiteY24" fmla="*/ 1263157 h 5549974"/>
              <a:gd name="connsiteX25" fmla="*/ 4516365 w 4536644"/>
              <a:gd name="connsiteY25" fmla="*/ 1313374 h 5549974"/>
              <a:gd name="connsiteX26" fmla="*/ 4515485 w 4536644"/>
              <a:gd name="connsiteY26" fmla="*/ 1347004 h 5549974"/>
              <a:gd name="connsiteX27" fmla="*/ 4505903 w 4536644"/>
              <a:gd name="connsiteY27" fmla="*/ 1391762 h 5549974"/>
              <a:gd name="connsiteX28" fmla="*/ 4509167 w 4536644"/>
              <a:gd name="connsiteY28" fmla="*/ 1395707 h 5549974"/>
              <a:gd name="connsiteX29" fmla="*/ 4512009 w 4536644"/>
              <a:gd name="connsiteY29" fmla="*/ 1408524 h 5549974"/>
              <a:gd name="connsiteX30" fmla="*/ 4497084 w 4536644"/>
              <a:gd name="connsiteY30" fmla="*/ 1469337 h 5549974"/>
              <a:gd name="connsiteX31" fmla="*/ 4486187 w 4536644"/>
              <a:gd name="connsiteY31" fmla="*/ 1543038 h 5549974"/>
              <a:gd name="connsiteX32" fmla="*/ 4481306 w 4536644"/>
              <a:gd name="connsiteY32" fmla="*/ 1553997 h 5549974"/>
              <a:gd name="connsiteX33" fmla="*/ 4466878 w 4536644"/>
              <a:gd name="connsiteY33" fmla="*/ 1626071 h 5549974"/>
              <a:gd name="connsiteX34" fmla="*/ 4463163 w 4536644"/>
              <a:gd name="connsiteY34" fmla="*/ 1664103 h 5549974"/>
              <a:gd name="connsiteX35" fmla="*/ 4466823 w 4536644"/>
              <a:gd name="connsiteY35" fmla="*/ 1668558 h 5549974"/>
              <a:gd name="connsiteX36" fmla="*/ 4465173 w 4536644"/>
              <a:gd name="connsiteY36" fmla="*/ 1679756 h 5549974"/>
              <a:gd name="connsiteX37" fmla="*/ 4465585 w 4536644"/>
              <a:gd name="connsiteY37" fmla="*/ 1682815 h 5549974"/>
              <a:gd name="connsiteX38" fmla="*/ 4467096 w 4536644"/>
              <a:gd name="connsiteY38" fmla="*/ 1700268 h 5549974"/>
              <a:gd name="connsiteX39" fmla="*/ 4455626 w 4536644"/>
              <a:gd name="connsiteY39" fmla="*/ 1735163 h 5549974"/>
              <a:gd name="connsiteX40" fmla="*/ 4453566 w 4536644"/>
              <a:gd name="connsiteY40" fmla="*/ 1735289 h 5549974"/>
              <a:gd name="connsiteX41" fmla="*/ 4445068 w 4536644"/>
              <a:gd name="connsiteY41" fmla="*/ 1887374 h 5549974"/>
              <a:gd name="connsiteX42" fmla="*/ 4453759 w 4536644"/>
              <a:gd name="connsiteY42" fmla="*/ 1911536 h 5549974"/>
              <a:gd name="connsiteX43" fmla="*/ 4456037 w 4536644"/>
              <a:gd name="connsiteY43" fmla="*/ 1961755 h 5549974"/>
              <a:gd name="connsiteX44" fmla="*/ 4455156 w 4536644"/>
              <a:gd name="connsiteY44" fmla="*/ 1995384 h 5549974"/>
              <a:gd name="connsiteX45" fmla="*/ 4454694 w 4536644"/>
              <a:gd name="connsiteY45" fmla="*/ 2000244 h 5549974"/>
              <a:gd name="connsiteX46" fmla="*/ 4445574 w 4536644"/>
              <a:gd name="connsiteY46" fmla="*/ 2040142 h 5549974"/>
              <a:gd name="connsiteX47" fmla="*/ 4448839 w 4536644"/>
              <a:gd name="connsiteY47" fmla="*/ 2044087 h 5549974"/>
              <a:gd name="connsiteX48" fmla="*/ 4451680 w 4536644"/>
              <a:gd name="connsiteY48" fmla="*/ 2056904 h 5549974"/>
              <a:gd name="connsiteX49" fmla="*/ 4446939 w 4536644"/>
              <a:gd name="connsiteY49" fmla="*/ 2067489 h 5549974"/>
              <a:gd name="connsiteX50" fmla="*/ 4436755 w 4536644"/>
              <a:gd name="connsiteY50" fmla="*/ 2117719 h 5549974"/>
              <a:gd name="connsiteX51" fmla="*/ 4429424 w 4536644"/>
              <a:gd name="connsiteY51" fmla="*/ 2167300 h 5549974"/>
              <a:gd name="connsiteX52" fmla="*/ 4373341 w 4536644"/>
              <a:gd name="connsiteY52" fmla="*/ 3223633 h 5549974"/>
              <a:gd name="connsiteX53" fmla="*/ 4360555 w 4536644"/>
              <a:gd name="connsiteY53" fmla="*/ 3477281 h 5549974"/>
              <a:gd name="connsiteX54" fmla="*/ 4349470 w 4536644"/>
              <a:gd name="connsiteY54" fmla="*/ 3639984 h 5549974"/>
              <a:gd name="connsiteX55" fmla="*/ 4258709 w 4536644"/>
              <a:gd name="connsiteY55" fmla="*/ 5278921 h 5549974"/>
              <a:gd name="connsiteX56" fmla="*/ 4264007 w 4536644"/>
              <a:gd name="connsiteY56" fmla="*/ 5315626 h 5549974"/>
              <a:gd name="connsiteX57" fmla="*/ 4267541 w 4536644"/>
              <a:gd name="connsiteY57" fmla="*/ 5350090 h 5549974"/>
              <a:gd name="connsiteX58" fmla="*/ 4270373 w 4536644"/>
              <a:gd name="connsiteY58" fmla="*/ 5450399 h 5549974"/>
              <a:gd name="connsiteX59" fmla="*/ 4251816 w 4536644"/>
              <a:gd name="connsiteY59" fmla="*/ 5484804 h 5549974"/>
              <a:gd name="connsiteX60" fmla="*/ 4247164 w 4536644"/>
              <a:gd name="connsiteY60" fmla="*/ 5487504 h 5549974"/>
              <a:gd name="connsiteX61" fmla="*/ 4243707 w 4536644"/>
              <a:gd name="connsiteY61" fmla="*/ 5549951 h 5549974"/>
              <a:gd name="connsiteX62" fmla="*/ 310344 w 4536644"/>
              <a:gd name="connsiteY62" fmla="*/ 5297261 h 5549974"/>
              <a:gd name="connsiteX63" fmla="*/ 0 w 4536644"/>
              <a:gd name="connsiteY63" fmla="*/ 5280167 h 5549974"/>
              <a:gd name="connsiteX64" fmla="*/ 78736 w 4536644"/>
              <a:gd name="connsiteY64" fmla="*/ 3839310 h 5549974"/>
              <a:gd name="connsiteX65" fmla="*/ 303426 w 4536644"/>
              <a:gd name="connsiteY65" fmla="*/ 0 h 5549974"/>
              <a:gd name="connsiteX0" fmla="*/ 303426 w 4536644"/>
              <a:gd name="connsiteY0" fmla="*/ 0 h 5549974"/>
              <a:gd name="connsiteX1" fmla="*/ 3305612 w 4536644"/>
              <a:gd name="connsiteY1" fmla="*/ 171842 h 5549974"/>
              <a:gd name="connsiteX2" fmla="*/ 4134423 w 4536644"/>
              <a:gd name="connsiteY2" fmla="*/ 226950 h 5549974"/>
              <a:gd name="connsiteX3" fmla="*/ 4507617 w 4536644"/>
              <a:gd name="connsiteY3" fmla="*/ 247374 h 5549974"/>
              <a:gd name="connsiteX4" fmla="*/ 4535496 w 4536644"/>
              <a:gd name="connsiteY4" fmla="*/ 269179 h 5549974"/>
              <a:gd name="connsiteX5" fmla="*/ 4533722 w 4536644"/>
              <a:gd name="connsiteY5" fmla="*/ 300930 h 5549974"/>
              <a:gd name="connsiteX6" fmla="*/ 4536644 w 4536644"/>
              <a:gd name="connsiteY6" fmla="*/ 302647 h 5549974"/>
              <a:gd name="connsiteX7" fmla="*/ 4530809 w 4536644"/>
              <a:gd name="connsiteY7" fmla="*/ 391868 h 5549974"/>
              <a:gd name="connsiteX8" fmla="*/ 4527321 w 4536644"/>
              <a:gd name="connsiteY8" fmla="*/ 415489 h 5549974"/>
              <a:gd name="connsiteX9" fmla="*/ 4522216 w 4536644"/>
              <a:gd name="connsiteY9" fmla="*/ 506828 h 5549974"/>
              <a:gd name="connsiteX10" fmla="*/ 4521566 w 4536644"/>
              <a:gd name="connsiteY10" fmla="*/ 553245 h 5549974"/>
              <a:gd name="connsiteX11" fmla="*/ 4518467 w 4536644"/>
              <a:gd name="connsiteY11" fmla="*/ 581709 h 5549974"/>
              <a:gd name="connsiteX12" fmla="*/ 4517798 w 4536644"/>
              <a:gd name="connsiteY12" fmla="*/ 585890 h 5549974"/>
              <a:gd name="connsiteX13" fmla="*/ 4504861 w 4536644"/>
              <a:gd name="connsiteY13" fmla="*/ 817404 h 5549974"/>
              <a:gd name="connsiteX14" fmla="*/ 4506574 w 4536644"/>
              <a:gd name="connsiteY14" fmla="*/ 822238 h 5549974"/>
              <a:gd name="connsiteX15" fmla="*/ 4504423 w 4536644"/>
              <a:gd name="connsiteY15" fmla="*/ 846069 h 5549974"/>
              <a:gd name="connsiteX16" fmla="*/ 4502823 w 4536644"/>
              <a:gd name="connsiteY16" fmla="*/ 853854 h 5549974"/>
              <a:gd name="connsiteX17" fmla="*/ 4496585 w 4536644"/>
              <a:gd name="connsiteY17" fmla="*/ 965485 h 5549974"/>
              <a:gd name="connsiteX18" fmla="*/ 4498662 w 4536644"/>
              <a:gd name="connsiteY18" fmla="*/ 966385 h 5549974"/>
              <a:gd name="connsiteX19" fmla="*/ 4502781 w 4536644"/>
              <a:gd name="connsiteY19" fmla="*/ 1002567 h 5549974"/>
              <a:gd name="connsiteX20" fmla="*/ 4497983 w 4536644"/>
              <a:gd name="connsiteY20" fmla="*/ 1101094 h 5549974"/>
              <a:gd name="connsiteX21" fmla="*/ 4497878 w 4536644"/>
              <a:gd name="connsiteY21" fmla="*/ 1159389 h 5549974"/>
              <a:gd name="connsiteX22" fmla="*/ 4502181 w 4536644"/>
              <a:gd name="connsiteY22" fmla="*/ 1180505 h 5549974"/>
              <a:gd name="connsiteX23" fmla="*/ 4505271 w 4536644"/>
              <a:gd name="connsiteY23" fmla="*/ 1210687 h 5549974"/>
              <a:gd name="connsiteX24" fmla="*/ 4514088 w 4536644"/>
              <a:gd name="connsiteY24" fmla="*/ 1263157 h 5549974"/>
              <a:gd name="connsiteX25" fmla="*/ 4516365 w 4536644"/>
              <a:gd name="connsiteY25" fmla="*/ 1313374 h 5549974"/>
              <a:gd name="connsiteX26" fmla="*/ 4515485 w 4536644"/>
              <a:gd name="connsiteY26" fmla="*/ 1347004 h 5549974"/>
              <a:gd name="connsiteX27" fmla="*/ 4505903 w 4536644"/>
              <a:gd name="connsiteY27" fmla="*/ 1391762 h 5549974"/>
              <a:gd name="connsiteX28" fmla="*/ 4509167 w 4536644"/>
              <a:gd name="connsiteY28" fmla="*/ 1395707 h 5549974"/>
              <a:gd name="connsiteX29" fmla="*/ 4512009 w 4536644"/>
              <a:gd name="connsiteY29" fmla="*/ 1408524 h 5549974"/>
              <a:gd name="connsiteX30" fmla="*/ 4497084 w 4536644"/>
              <a:gd name="connsiteY30" fmla="*/ 1469337 h 5549974"/>
              <a:gd name="connsiteX31" fmla="*/ 4486187 w 4536644"/>
              <a:gd name="connsiteY31" fmla="*/ 1543038 h 5549974"/>
              <a:gd name="connsiteX32" fmla="*/ 4481306 w 4536644"/>
              <a:gd name="connsiteY32" fmla="*/ 1553997 h 5549974"/>
              <a:gd name="connsiteX33" fmla="*/ 4466878 w 4536644"/>
              <a:gd name="connsiteY33" fmla="*/ 1626071 h 5549974"/>
              <a:gd name="connsiteX34" fmla="*/ 4463163 w 4536644"/>
              <a:gd name="connsiteY34" fmla="*/ 1664103 h 5549974"/>
              <a:gd name="connsiteX35" fmla="*/ 4466823 w 4536644"/>
              <a:gd name="connsiteY35" fmla="*/ 1668558 h 5549974"/>
              <a:gd name="connsiteX36" fmla="*/ 4465173 w 4536644"/>
              <a:gd name="connsiteY36" fmla="*/ 1679756 h 5549974"/>
              <a:gd name="connsiteX37" fmla="*/ 4465585 w 4536644"/>
              <a:gd name="connsiteY37" fmla="*/ 1682815 h 5549974"/>
              <a:gd name="connsiteX38" fmla="*/ 4467096 w 4536644"/>
              <a:gd name="connsiteY38" fmla="*/ 1700268 h 5549974"/>
              <a:gd name="connsiteX39" fmla="*/ 4455626 w 4536644"/>
              <a:gd name="connsiteY39" fmla="*/ 1735163 h 5549974"/>
              <a:gd name="connsiteX40" fmla="*/ 4453566 w 4536644"/>
              <a:gd name="connsiteY40" fmla="*/ 1735289 h 5549974"/>
              <a:gd name="connsiteX41" fmla="*/ 4445068 w 4536644"/>
              <a:gd name="connsiteY41" fmla="*/ 1887374 h 5549974"/>
              <a:gd name="connsiteX42" fmla="*/ 4453759 w 4536644"/>
              <a:gd name="connsiteY42" fmla="*/ 1911536 h 5549974"/>
              <a:gd name="connsiteX43" fmla="*/ 4456037 w 4536644"/>
              <a:gd name="connsiteY43" fmla="*/ 1961755 h 5549974"/>
              <a:gd name="connsiteX44" fmla="*/ 4455156 w 4536644"/>
              <a:gd name="connsiteY44" fmla="*/ 1995384 h 5549974"/>
              <a:gd name="connsiteX45" fmla="*/ 4454694 w 4536644"/>
              <a:gd name="connsiteY45" fmla="*/ 2000244 h 5549974"/>
              <a:gd name="connsiteX46" fmla="*/ 4445574 w 4536644"/>
              <a:gd name="connsiteY46" fmla="*/ 2040142 h 5549974"/>
              <a:gd name="connsiteX47" fmla="*/ 4448839 w 4536644"/>
              <a:gd name="connsiteY47" fmla="*/ 2044087 h 5549974"/>
              <a:gd name="connsiteX48" fmla="*/ 4451680 w 4536644"/>
              <a:gd name="connsiteY48" fmla="*/ 2056904 h 5549974"/>
              <a:gd name="connsiteX49" fmla="*/ 4436755 w 4536644"/>
              <a:gd name="connsiteY49" fmla="*/ 2117719 h 5549974"/>
              <a:gd name="connsiteX50" fmla="*/ 4429424 w 4536644"/>
              <a:gd name="connsiteY50" fmla="*/ 2167300 h 5549974"/>
              <a:gd name="connsiteX51" fmla="*/ 4373341 w 4536644"/>
              <a:gd name="connsiteY51" fmla="*/ 3223633 h 5549974"/>
              <a:gd name="connsiteX52" fmla="*/ 4360555 w 4536644"/>
              <a:gd name="connsiteY52" fmla="*/ 3477281 h 5549974"/>
              <a:gd name="connsiteX53" fmla="*/ 4349470 w 4536644"/>
              <a:gd name="connsiteY53" fmla="*/ 3639984 h 5549974"/>
              <a:gd name="connsiteX54" fmla="*/ 4258709 w 4536644"/>
              <a:gd name="connsiteY54" fmla="*/ 5278921 h 5549974"/>
              <a:gd name="connsiteX55" fmla="*/ 4264007 w 4536644"/>
              <a:gd name="connsiteY55" fmla="*/ 5315626 h 5549974"/>
              <a:gd name="connsiteX56" fmla="*/ 4267541 w 4536644"/>
              <a:gd name="connsiteY56" fmla="*/ 5350090 h 5549974"/>
              <a:gd name="connsiteX57" fmla="*/ 4270373 w 4536644"/>
              <a:gd name="connsiteY57" fmla="*/ 5450399 h 5549974"/>
              <a:gd name="connsiteX58" fmla="*/ 4251816 w 4536644"/>
              <a:gd name="connsiteY58" fmla="*/ 5484804 h 5549974"/>
              <a:gd name="connsiteX59" fmla="*/ 4247164 w 4536644"/>
              <a:gd name="connsiteY59" fmla="*/ 5487504 h 5549974"/>
              <a:gd name="connsiteX60" fmla="*/ 4243707 w 4536644"/>
              <a:gd name="connsiteY60" fmla="*/ 5549951 h 5549974"/>
              <a:gd name="connsiteX61" fmla="*/ 310344 w 4536644"/>
              <a:gd name="connsiteY61" fmla="*/ 5297261 h 5549974"/>
              <a:gd name="connsiteX62" fmla="*/ 0 w 4536644"/>
              <a:gd name="connsiteY62" fmla="*/ 5280167 h 5549974"/>
              <a:gd name="connsiteX63" fmla="*/ 78736 w 4536644"/>
              <a:gd name="connsiteY63" fmla="*/ 3839310 h 5549974"/>
              <a:gd name="connsiteX64" fmla="*/ 303426 w 4536644"/>
              <a:gd name="connsiteY64" fmla="*/ 0 h 5549974"/>
              <a:gd name="connsiteX0" fmla="*/ 303426 w 4536644"/>
              <a:gd name="connsiteY0" fmla="*/ 0 h 5549974"/>
              <a:gd name="connsiteX1" fmla="*/ 3305612 w 4536644"/>
              <a:gd name="connsiteY1" fmla="*/ 171842 h 5549974"/>
              <a:gd name="connsiteX2" fmla="*/ 4134423 w 4536644"/>
              <a:gd name="connsiteY2" fmla="*/ 226950 h 5549974"/>
              <a:gd name="connsiteX3" fmla="*/ 4507617 w 4536644"/>
              <a:gd name="connsiteY3" fmla="*/ 247374 h 5549974"/>
              <a:gd name="connsiteX4" fmla="*/ 4535496 w 4536644"/>
              <a:gd name="connsiteY4" fmla="*/ 269179 h 5549974"/>
              <a:gd name="connsiteX5" fmla="*/ 4533722 w 4536644"/>
              <a:gd name="connsiteY5" fmla="*/ 300930 h 5549974"/>
              <a:gd name="connsiteX6" fmla="*/ 4536644 w 4536644"/>
              <a:gd name="connsiteY6" fmla="*/ 302647 h 5549974"/>
              <a:gd name="connsiteX7" fmla="*/ 4530809 w 4536644"/>
              <a:gd name="connsiteY7" fmla="*/ 391868 h 5549974"/>
              <a:gd name="connsiteX8" fmla="*/ 4527321 w 4536644"/>
              <a:gd name="connsiteY8" fmla="*/ 415489 h 5549974"/>
              <a:gd name="connsiteX9" fmla="*/ 4522216 w 4536644"/>
              <a:gd name="connsiteY9" fmla="*/ 506828 h 5549974"/>
              <a:gd name="connsiteX10" fmla="*/ 4521566 w 4536644"/>
              <a:gd name="connsiteY10" fmla="*/ 553245 h 5549974"/>
              <a:gd name="connsiteX11" fmla="*/ 4518467 w 4536644"/>
              <a:gd name="connsiteY11" fmla="*/ 581709 h 5549974"/>
              <a:gd name="connsiteX12" fmla="*/ 4517798 w 4536644"/>
              <a:gd name="connsiteY12" fmla="*/ 585890 h 5549974"/>
              <a:gd name="connsiteX13" fmla="*/ 4504861 w 4536644"/>
              <a:gd name="connsiteY13" fmla="*/ 817404 h 5549974"/>
              <a:gd name="connsiteX14" fmla="*/ 4506574 w 4536644"/>
              <a:gd name="connsiteY14" fmla="*/ 822238 h 5549974"/>
              <a:gd name="connsiteX15" fmla="*/ 4504423 w 4536644"/>
              <a:gd name="connsiteY15" fmla="*/ 846069 h 5549974"/>
              <a:gd name="connsiteX16" fmla="*/ 4502823 w 4536644"/>
              <a:gd name="connsiteY16" fmla="*/ 853854 h 5549974"/>
              <a:gd name="connsiteX17" fmla="*/ 4496585 w 4536644"/>
              <a:gd name="connsiteY17" fmla="*/ 965485 h 5549974"/>
              <a:gd name="connsiteX18" fmla="*/ 4498662 w 4536644"/>
              <a:gd name="connsiteY18" fmla="*/ 966385 h 5549974"/>
              <a:gd name="connsiteX19" fmla="*/ 4502781 w 4536644"/>
              <a:gd name="connsiteY19" fmla="*/ 1002567 h 5549974"/>
              <a:gd name="connsiteX20" fmla="*/ 4497983 w 4536644"/>
              <a:gd name="connsiteY20" fmla="*/ 1101094 h 5549974"/>
              <a:gd name="connsiteX21" fmla="*/ 4497878 w 4536644"/>
              <a:gd name="connsiteY21" fmla="*/ 1159389 h 5549974"/>
              <a:gd name="connsiteX22" fmla="*/ 4502181 w 4536644"/>
              <a:gd name="connsiteY22" fmla="*/ 1180505 h 5549974"/>
              <a:gd name="connsiteX23" fmla="*/ 4505271 w 4536644"/>
              <a:gd name="connsiteY23" fmla="*/ 1210687 h 5549974"/>
              <a:gd name="connsiteX24" fmla="*/ 4514088 w 4536644"/>
              <a:gd name="connsiteY24" fmla="*/ 1263157 h 5549974"/>
              <a:gd name="connsiteX25" fmla="*/ 4516365 w 4536644"/>
              <a:gd name="connsiteY25" fmla="*/ 1313374 h 5549974"/>
              <a:gd name="connsiteX26" fmla="*/ 4515485 w 4536644"/>
              <a:gd name="connsiteY26" fmla="*/ 1347004 h 5549974"/>
              <a:gd name="connsiteX27" fmla="*/ 4505903 w 4536644"/>
              <a:gd name="connsiteY27" fmla="*/ 1391762 h 5549974"/>
              <a:gd name="connsiteX28" fmla="*/ 4509167 w 4536644"/>
              <a:gd name="connsiteY28" fmla="*/ 1395707 h 5549974"/>
              <a:gd name="connsiteX29" fmla="*/ 4512009 w 4536644"/>
              <a:gd name="connsiteY29" fmla="*/ 1408524 h 5549974"/>
              <a:gd name="connsiteX30" fmla="*/ 4497084 w 4536644"/>
              <a:gd name="connsiteY30" fmla="*/ 1469337 h 5549974"/>
              <a:gd name="connsiteX31" fmla="*/ 4486187 w 4536644"/>
              <a:gd name="connsiteY31" fmla="*/ 1543038 h 5549974"/>
              <a:gd name="connsiteX32" fmla="*/ 4481306 w 4536644"/>
              <a:gd name="connsiteY32" fmla="*/ 1553997 h 5549974"/>
              <a:gd name="connsiteX33" fmla="*/ 4466878 w 4536644"/>
              <a:gd name="connsiteY33" fmla="*/ 1626071 h 5549974"/>
              <a:gd name="connsiteX34" fmla="*/ 4463163 w 4536644"/>
              <a:gd name="connsiteY34" fmla="*/ 1664103 h 5549974"/>
              <a:gd name="connsiteX35" fmla="*/ 4466823 w 4536644"/>
              <a:gd name="connsiteY35" fmla="*/ 1668558 h 5549974"/>
              <a:gd name="connsiteX36" fmla="*/ 4465173 w 4536644"/>
              <a:gd name="connsiteY36" fmla="*/ 1679756 h 5549974"/>
              <a:gd name="connsiteX37" fmla="*/ 4465585 w 4536644"/>
              <a:gd name="connsiteY37" fmla="*/ 1682815 h 5549974"/>
              <a:gd name="connsiteX38" fmla="*/ 4467096 w 4536644"/>
              <a:gd name="connsiteY38" fmla="*/ 1700268 h 5549974"/>
              <a:gd name="connsiteX39" fmla="*/ 4455626 w 4536644"/>
              <a:gd name="connsiteY39" fmla="*/ 1735163 h 5549974"/>
              <a:gd name="connsiteX40" fmla="*/ 4453566 w 4536644"/>
              <a:gd name="connsiteY40" fmla="*/ 1735289 h 5549974"/>
              <a:gd name="connsiteX41" fmla="*/ 4445068 w 4536644"/>
              <a:gd name="connsiteY41" fmla="*/ 1887374 h 5549974"/>
              <a:gd name="connsiteX42" fmla="*/ 4453759 w 4536644"/>
              <a:gd name="connsiteY42" fmla="*/ 1911536 h 5549974"/>
              <a:gd name="connsiteX43" fmla="*/ 4456037 w 4536644"/>
              <a:gd name="connsiteY43" fmla="*/ 1961755 h 5549974"/>
              <a:gd name="connsiteX44" fmla="*/ 4455156 w 4536644"/>
              <a:gd name="connsiteY44" fmla="*/ 1995384 h 5549974"/>
              <a:gd name="connsiteX45" fmla="*/ 4445574 w 4536644"/>
              <a:gd name="connsiteY45" fmla="*/ 2040142 h 5549974"/>
              <a:gd name="connsiteX46" fmla="*/ 4448839 w 4536644"/>
              <a:gd name="connsiteY46" fmla="*/ 2044087 h 5549974"/>
              <a:gd name="connsiteX47" fmla="*/ 4451680 w 4536644"/>
              <a:gd name="connsiteY47" fmla="*/ 2056904 h 5549974"/>
              <a:gd name="connsiteX48" fmla="*/ 4436755 w 4536644"/>
              <a:gd name="connsiteY48" fmla="*/ 2117719 h 5549974"/>
              <a:gd name="connsiteX49" fmla="*/ 4429424 w 4536644"/>
              <a:gd name="connsiteY49" fmla="*/ 2167300 h 5549974"/>
              <a:gd name="connsiteX50" fmla="*/ 4373341 w 4536644"/>
              <a:gd name="connsiteY50" fmla="*/ 3223633 h 5549974"/>
              <a:gd name="connsiteX51" fmla="*/ 4360555 w 4536644"/>
              <a:gd name="connsiteY51" fmla="*/ 3477281 h 5549974"/>
              <a:gd name="connsiteX52" fmla="*/ 4349470 w 4536644"/>
              <a:gd name="connsiteY52" fmla="*/ 3639984 h 5549974"/>
              <a:gd name="connsiteX53" fmla="*/ 4258709 w 4536644"/>
              <a:gd name="connsiteY53" fmla="*/ 5278921 h 5549974"/>
              <a:gd name="connsiteX54" fmla="*/ 4264007 w 4536644"/>
              <a:gd name="connsiteY54" fmla="*/ 5315626 h 5549974"/>
              <a:gd name="connsiteX55" fmla="*/ 4267541 w 4536644"/>
              <a:gd name="connsiteY55" fmla="*/ 5350090 h 5549974"/>
              <a:gd name="connsiteX56" fmla="*/ 4270373 w 4536644"/>
              <a:gd name="connsiteY56" fmla="*/ 5450399 h 5549974"/>
              <a:gd name="connsiteX57" fmla="*/ 4251816 w 4536644"/>
              <a:gd name="connsiteY57" fmla="*/ 5484804 h 5549974"/>
              <a:gd name="connsiteX58" fmla="*/ 4247164 w 4536644"/>
              <a:gd name="connsiteY58" fmla="*/ 5487504 h 5549974"/>
              <a:gd name="connsiteX59" fmla="*/ 4243707 w 4536644"/>
              <a:gd name="connsiteY59" fmla="*/ 5549951 h 5549974"/>
              <a:gd name="connsiteX60" fmla="*/ 310344 w 4536644"/>
              <a:gd name="connsiteY60" fmla="*/ 5297261 h 5549974"/>
              <a:gd name="connsiteX61" fmla="*/ 0 w 4536644"/>
              <a:gd name="connsiteY61" fmla="*/ 5280167 h 5549974"/>
              <a:gd name="connsiteX62" fmla="*/ 78736 w 4536644"/>
              <a:gd name="connsiteY62" fmla="*/ 3839310 h 5549974"/>
              <a:gd name="connsiteX63" fmla="*/ 303426 w 4536644"/>
              <a:gd name="connsiteY63" fmla="*/ 0 h 5549974"/>
              <a:gd name="connsiteX0" fmla="*/ 303426 w 4536644"/>
              <a:gd name="connsiteY0" fmla="*/ 0 h 5549974"/>
              <a:gd name="connsiteX1" fmla="*/ 3305612 w 4536644"/>
              <a:gd name="connsiteY1" fmla="*/ 171842 h 5549974"/>
              <a:gd name="connsiteX2" fmla="*/ 4134423 w 4536644"/>
              <a:gd name="connsiteY2" fmla="*/ 226950 h 5549974"/>
              <a:gd name="connsiteX3" fmla="*/ 4507617 w 4536644"/>
              <a:gd name="connsiteY3" fmla="*/ 247374 h 5549974"/>
              <a:gd name="connsiteX4" fmla="*/ 4535496 w 4536644"/>
              <a:gd name="connsiteY4" fmla="*/ 269179 h 5549974"/>
              <a:gd name="connsiteX5" fmla="*/ 4533722 w 4536644"/>
              <a:gd name="connsiteY5" fmla="*/ 300930 h 5549974"/>
              <a:gd name="connsiteX6" fmla="*/ 4536644 w 4536644"/>
              <a:gd name="connsiteY6" fmla="*/ 302647 h 5549974"/>
              <a:gd name="connsiteX7" fmla="*/ 4530809 w 4536644"/>
              <a:gd name="connsiteY7" fmla="*/ 391868 h 5549974"/>
              <a:gd name="connsiteX8" fmla="*/ 4527321 w 4536644"/>
              <a:gd name="connsiteY8" fmla="*/ 415489 h 5549974"/>
              <a:gd name="connsiteX9" fmla="*/ 4522216 w 4536644"/>
              <a:gd name="connsiteY9" fmla="*/ 506828 h 5549974"/>
              <a:gd name="connsiteX10" fmla="*/ 4521566 w 4536644"/>
              <a:gd name="connsiteY10" fmla="*/ 553245 h 5549974"/>
              <a:gd name="connsiteX11" fmla="*/ 4518467 w 4536644"/>
              <a:gd name="connsiteY11" fmla="*/ 581709 h 5549974"/>
              <a:gd name="connsiteX12" fmla="*/ 4517798 w 4536644"/>
              <a:gd name="connsiteY12" fmla="*/ 585890 h 5549974"/>
              <a:gd name="connsiteX13" fmla="*/ 4504861 w 4536644"/>
              <a:gd name="connsiteY13" fmla="*/ 817404 h 5549974"/>
              <a:gd name="connsiteX14" fmla="*/ 4506574 w 4536644"/>
              <a:gd name="connsiteY14" fmla="*/ 822238 h 5549974"/>
              <a:gd name="connsiteX15" fmla="*/ 4504423 w 4536644"/>
              <a:gd name="connsiteY15" fmla="*/ 846069 h 5549974"/>
              <a:gd name="connsiteX16" fmla="*/ 4502823 w 4536644"/>
              <a:gd name="connsiteY16" fmla="*/ 853854 h 5549974"/>
              <a:gd name="connsiteX17" fmla="*/ 4496585 w 4536644"/>
              <a:gd name="connsiteY17" fmla="*/ 965485 h 5549974"/>
              <a:gd name="connsiteX18" fmla="*/ 4498662 w 4536644"/>
              <a:gd name="connsiteY18" fmla="*/ 966385 h 5549974"/>
              <a:gd name="connsiteX19" fmla="*/ 4502781 w 4536644"/>
              <a:gd name="connsiteY19" fmla="*/ 1002567 h 5549974"/>
              <a:gd name="connsiteX20" fmla="*/ 4497983 w 4536644"/>
              <a:gd name="connsiteY20" fmla="*/ 1101094 h 5549974"/>
              <a:gd name="connsiteX21" fmla="*/ 4497878 w 4536644"/>
              <a:gd name="connsiteY21" fmla="*/ 1159389 h 5549974"/>
              <a:gd name="connsiteX22" fmla="*/ 4502181 w 4536644"/>
              <a:gd name="connsiteY22" fmla="*/ 1180505 h 5549974"/>
              <a:gd name="connsiteX23" fmla="*/ 4505271 w 4536644"/>
              <a:gd name="connsiteY23" fmla="*/ 1210687 h 5549974"/>
              <a:gd name="connsiteX24" fmla="*/ 4514088 w 4536644"/>
              <a:gd name="connsiteY24" fmla="*/ 1263157 h 5549974"/>
              <a:gd name="connsiteX25" fmla="*/ 4516365 w 4536644"/>
              <a:gd name="connsiteY25" fmla="*/ 1313374 h 5549974"/>
              <a:gd name="connsiteX26" fmla="*/ 4515485 w 4536644"/>
              <a:gd name="connsiteY26" fmla="*/ 1347004 h 5549974"/>
              <a:gd name="connsiteX27" fmla="*/ 4505903 w 4536644"/>
              <a:gd name="connsiteY27" fmla="*/ 1391762 h 5549974"/>
              <a:gd name="connsiteX28" fmla="*/ 4509167 w 4536644"/>
              <a:gd name="connsiteY28" fmla="*/ 1395707 h 5549974"/>
              <a:gd name="connsiteX29" fmla="*/ 4512009 w 4536644"/>
              <a:gd name="connsiteY29" fmla="*/ 1408524 h 5549974"/>
              <a:gd name="connsiteX30" fmla="*/ 4497084 w 4536644"/>
              <a:gd name="connsiteY30" fmla="*/ 1469337 h 5549974"/>
              <a:gd name="connsiteX31" fmla="*/ 4486187 w 4536644"/>
              <a:gd name="connsiteY31" fmla="*/ 1543038 h 5549974"/>
              <a:gd name="connsiteX32" fmla="*/ 4481306 w 4536644"/>
              <a:gd name="connsiteY32" fmla="*/ 1553997 h 5549974"/>
              <a:gd name="connsiteX33" fmla="*/ 4466878 w 4536644"/>
              <a:gd name="connsiteY33" fmla="*/ 1626071 h 5549974"/>
              <a:gd name="connsiteX34" fmla="*/ 4463163 w 4536644"/>
              <a:gd name="connsiteY34" fmla="*/ 1664103 h 5549974"/>
              <a:gd name="connsiteX35" fmla="*/ 4466823 w 4536644"/>
              <a:gd name="connsiteY35" fmla="*/ 1668558 h 5549974"/>
              <a:gd name="connsiteX36" fmla="*/ 4465173 w 4536644"/>
              <a:gd name="connsiteY36" fmla="*/ 1679756 h 5549974"/>
              <a:gd name="connsiteX37" fmla="*/ 4465585 w 4536644"/>
              <a:gd name="connsiteY37" fmla="*/ 1682815 h 5549974"/>
              <a:gd name="connsiteX38" fmla="*/ 4467096 w 4536644"/>
              <a:gd name="connsiteY38" fmla="*/ 1700268 h 5549974"/>
              <a:gd name="connsiteX39" fmla="*/ 4455626 w 4536644"/>
              <a:gd name="connsiteY39" fmla="*/ 1735163 h 5549974"/>
              <a:gd name="connsiteX40" fmla="*/ 4453566 w 4536644"/>
              <a:gd name="connsiteY40" fmla="*/ 1735289 h 5549974"/>
              <a:gd name="connsiteX41" fmla="*/ 4445068 w 4536644"/>
              <a:gd name="connsiteY41" fmla="*/ 1887374 h 5549974"/>
              <a:gd name="connsiteX42" fmla="*/ 4453759 w 4536644"/>
              <a:gd name="connsiteY42" fmla="*/ 1911536 h 5549974"/>
              <a:gd name="connsiteX43" fmla="*/ 4456037 w 4536644"/>
              <a:gd name="connsiteY43" fmla="*/ 1961755 h 5549974"/>
              <a:gd name="connsiteX44" fmla="*/ 4445574 w 4536644"/>
              <a:gd name="connsiteY44" fmla="*/ 2040142 h 5549974"/>
              <a:gd name="connsiteX45" fmla="*/ 4448839 w 4536644"/>
              <a:gd name="connsiteY45" fmla="*/ 2044087 h 5549974"/>
              <a:gd name="connsiteX46" fmla="*/ 4451680 w 4536644"/>
              <a:gd name="connsiteY46" fmla="*/ 2056904 h 5549974"/>
              <a:gd name="connsiteX47" fmla="*/ 4436755 w 4536644"/>
              <a:gd name="connsiteY47" fmla="*/ 2117719 h 5549974"/>
              <a:gd name="connsiteX48" fmla="*/ 4429424 w 4536644"/>
              <a:gd name="connsiteY48" fmla="*/ 2167300 h 5549974"/>
              <a:gd name="connsiteX49" fmla="*/ 4373341 w 4536644"/>
              <a:gd name="connsiteY49" fmla="*/ 3223633 h 5549974"/>
              <a:gd name="connsiteX50" fmla="*/ 4360555 w 4536644"/>
              <a:gd name="connsiteY50" fmla="*/ 3477281 h 5549974"/>
              <a:gd name="connsiteX51" fmla="*/ 4349470 w 4536644"/>
              <a:gd name="connsiteY51" fmla="*/ 3639984 h 5549974"/>
              <a:gd name="connsiteX52" fmla="*/ 4258709 w 4536644"/>
              <a:gd name="connsiteY52" fmla="*/ 5278921 h 5549974"/>
              <a:gd name="connsiteX53" fmla="*/ 4264007 w 4536644"/>
              <a:gd name="connsiteY53" fmla="*/ 5315626 h 5549974"/>
              <a:gd name="connsiteX54" fmla="*/ 4267541 w 4536644"/>
              <a:gd name="connsiteY54" fmla="*/ 5350090 h 5549974"/>
              <a:gd name="connsiteX55" fmla="*/ 4270373 w 4536644"/>
              <a:gd name="connsiteY55" fmla="*/ 5450399 h 5549974"/>
              <a:gd name="connsiteX56" fmla="*/ 4251816 w 4536644"/>
              <a:gd name="connsiteY56" fmla="*/ 5484804 h 5549974"/>
              <a:gd name="connsiteX57" fmla="*/ 4247164 w 4536644"/>
              <a:gd name="connsiteY57" fmla="*/ 5487504 h 5549974"/>
              <a:gd name="connsiteX58" fmla="*/ 4243707 w 4536644"/>
              <a:gd name="connsiteY58" fmla="*/ 5549951 h 5549974"/>
              <a:gd name="connsiteX59" fmla="*/ 310344 w 4536644"/>
              <a:gd name="connsiteY59" fmla="*/ 5297261 h 5549974"/>
              <a:gd name="connsiteX60" fmla="*/ 0 w 4536644"/>
              <a:gd name="connsiteY60" fmla="*/ 5280167 h 5549974"/>
              <a:gd name="connsiteX61" fmla="*/ 78736 w 4536644"/>
              <a:gd name="connsiteY61" fmla="*/ 3839310 h 5549974"/>
              <a:gd name="connsiteX62" fmla="*/ 303426 w 4536644"/>
              <a:gd name="connsiteY62" fmla="*/ 0 h 5549974"/>
              <a:gd name="connsiteX0" fmla="*/ 303426 w 4536644"/>
              <a:gd name="connsiteY0" fmla="*/ 0 h 5549974"/>
              <a:gd name="connsiteX1" fmla="*/ 3305612 w 4536644"/>
              <a:gd name="connsiteY1" fmla="*/ 171842 h 5549974"/>
              <a:gd name="connsiteX2" fmla="*/ 4134423 w 4536644"/>
              <a:gd name="connsiteY2" fmla="*/ 226950 h 5549974"/>
              <a:gd name="connsiteX3" fmla="*/ 4507617 w 4536644"/>
              <a:gd name="connsiteY3" fmla="*/ 247374 h 5549974"/>
              <a:gd name="connsiteX4" fmla="*/ 4535496 w 4536644"/>
              <a:gd name="connsiteY4" fmla="*/ 269179 h 5549974"/>
              <a:gd name="connsiteX5" fmla="*/ 4533722 w 4536644"/>
              <a:gd name="connsiteY5" fmla="*/ 300930 h 5549974"/>
              <a:gd name="connsiteX6" fmla="*/ 4536644 w 4536644"/>
              <a:gd name="connsiteY6" fmla="*/ 302647 h 5549974"/>
              <a:gd name="connsiteX7" fmla="*/ 4530809 w 4536644"/>
              <a:gd name="connsiteY7" fmla="*/ 391868 h 5549974"/>
              <a:gd name="connsiteX8" fmla="*/ 4527321 w 4536644"/>
              <a:gd name="connsiteY8" fmla="*/ 415489 h 5549974"/>
              <a:gd name="connsiteX9" fmla="*/ 4522216 w 4536644"/>
              <a:gd name="connsiteY9" fmla="*/ 506828 h 5549974"/>
              <a:gd name="connsiteX10" fmla="*/ 4521566 w 4536644"/>
              <a:gd name="connsiteY10" fmla="*/ 553245 h 5549974"/>
              <a:gd name="connsiteX11" fmla="*/ 4518467 w 4536644"/>
              <a:gd name="connsiteY11" fmla="*/ 581709 h 5549974"/>
              <a:gd name="connsiteX12" fmla="*/ 4517798 w 4536644"/>
              <a:gd name="connsiteY12" fmla="*/ 585890 h 5549974"/>
              <a:gd name="connsiteX13" fmla="*/ 4504861 w 4536644"/>
              <a:gd name="connsiteY13" fmla="*/ 817404 h 5549974"/>
              <a:gd name="connsiteX14" fmla="*/ 4506574 w 4536644"/>
              <a:gd name="connsiteY14" fmla="*/ 822238 h 5549974"/>
              <a:gd name="connsiteX15" fmla="*/ 4502823 w 4536644"/>
              <a:gd name="connsiteY15" fmla="*/ 853854 h 5549974"/>
              <a:gd name="connsiteX16" fmla="*/ 4496585 w 4536644"/>
              <a:gd name="connsiteY16" fmla="*/ 965485 h 5549974"/>
              <a:gd name="connsiteX17" fmla="*/ 4498662 w 4536644"/>
              <a:gd name="connsiteY17" fmla="*/ 966385 h 5549974"/>
              <a:gd name="connsiteX18" fmla="*/ 4502781 w 4536644"/>
              <a:gd name="connsiteY18" fmla="*/ 1002567 h 5549974"/>
              <a:gd name="connsiteX19" fmla="*/ 4497983 w 4536644"/>
              <a:gd name="connsiteY19" fmla="*/ 1101094 h 5549974"/>
              <a:gd name="connsiteX20" fmla="*/ 4497878 w 4536644"/>
              <a:gd name="connsiteY20" fmla="*/ 1159389 h 5549974"/>
              <a:gd name="connsiteX21" fmla="*/ 4502181 w 4536644"/>
              <a:gd name="connsiteY21" fmla="*/ 1180505 h 5549974"/>
              <a:gd name="connsiteX22" fmla="*/ 4505271 w 4536644"/>
              <a:gd name="connsiteY22" fmla="*/ 1210687 h 5549974"/>
              <a:gd name="connsiteX23" fmla="*/ 4514088 w 4536644"/>
              <a:gd name="connsiteY23" fmla="*/ 1263157 h 5549974"/>
              <a:gd name="connsiteX24" fmla="*/ 4516365 w 4536644"/>
              <a:gd name="connsiteY24" fmla="*/ 1313374 h 5549974"/>
              <a:gd name="connsiteX25" fmla="*/ 4515485 w 4536644"/>
              <a:gd name="connsiteY25" fmla="*/ 1347004 h 5549974"/>
              <a:gd name="connsiteX26" fmla="*/ 4505903 w 4536644"/>
              <a:gd name="connsiteY26" fmla="*/ 1391762 h 5549974"/>
              <a:gd name="connsiteX27" fmla="*/ 4509167 w 4536644"/>
              <a:gd name="connsiteY27" fmla="*/ 1395707 h 5549974"/>
              <a:gd name="connsiteX28" fmla="*/ 4512009 w 4536644"/>
              <a:gd name="connsiteY28" fmla="*/ 1408524 h 5549974"/>
              <a:gd name="connsiteX29" fmla="*/ 4497084 w 4536644"/>
              <a:gd name="connsiteY29" fmla="*/ 1469337 h 5549974"/>
              <a:gd name="connsiteX30" fmla="*/ 4486187 w 4536644"/>
              <a:gd name="connsiteY30" fmla="*/ 1543038 h 5549974"/>
              <a:gd name="connsiteX31" fmla="*/ 4481306 w 4536644"/>
              <a:gd name="connsiteY31" fmla="*/ 1553997 h 5549974"/>
              <a:gd name="connsiteX32" fmla="*/ 4466878 w 4536644"/>
              <a:gd name="connsiteY32" fmla="*/ 1626071 h 5549974"/>
              <a:gd name="connsiteX33" fmla="*/ 4463163 w 4536644"/>
              <a:gd name="connsiteY33" fmla="*/ 1664103 h 5549974"/>
              <a:gd name="connsiteX34" fmla="*/ 4466823 w 4536644"/>
              <a:gd name="connsiteY34" fmla="*/ 1668558 h 5549974"/>
              <a:gd name="connsiteX35" fmla="*/ 4465173 w 4536644"/>
              <a:gd name="connsiteY35" fmla="*/ 1679756 h 5549974"/>
              <a:gd name="connsiteX36" fmla="*/ 4465585 w 4536644"/>
              <a:gd name="connsiteY36" fmla="*/ 1682815 h 5549974"/>
              <a:gd name="connsiteX37" fmla="*/ 4467096 w 4536644"/>
              <a:gd name="connsiteY37" fmla="*/ 1700268 h 5549974"/>
              <a:gd name="connsiteX38" fmla="*/ 4455626 w 4536644"/>
              <a:gd name="connsiteY38" fmla="*/ 1735163 h 5549974"/>
              <a:gd name="connsiteX39" fmla="*/ 4453566 w 4536644"/>
              <a:gd name="connsiteY39" fmla="*/ 1735289 h 5549974"/>
              <a:gd name="connsiteX40" fmla="*/ 4445068 w 4536644"/>
              <a:gd name="connsiteY40" fmla="*/ 1887374 h 5549974"/>
              <a:gd name="connsiteX41" fmla="*/ 4453759 w 4536644"/>
              <a:gd name="connsiteY41" fmla="*/ 1911536 h 5549974"/>
              <a:gd name="connsiteX42" fmla="*/ 4456037 w 4536644"/>
              <a:gd name="connsiteY42" fmla="*/ 1961755 h 5549974"/>
              <a:gd name="connsiteX43" fmla="*/ 4445574 w 4536644"/>
              <a:gd name="connsiteY43" fmla="*/ 2040142 h 5549974"/>
              <a:gd name="connsiteX44" fmla="*/ 4448839 w 4536644"/>
              <a:gd name="connsiteY44" fmla="*/ 2044087 h 5549974"/>
              <a:gd name="connsiteX45" fmla="*/ 4451680 w 4536644"/>
              <a:gd name="connsiteY45" fmla="*/ 2056904 h 5549974"/>
              <a:gd name="connsiteX46" fmla="*/ 4436755 w 4536644"/>
              <a:gd name="connsiteY46" fmla="*/ 2117719 h 5549974"/>
              <a:gd name="connsiteX47" fmla="*/ 4429424 w 4536644"/>
              <a:gd name="connsiteY47" fmla="*/ 2167300 h 5549974"/>
              <a:gd name="connsiteX48" fmla="*/ 4373341 w 4536644"/>
              <a:gd name="connsiteY48" fmla="*/ 3223633 h 5549974"/>
              <a:gd name="connsiteX49" fmla="*/ 4360555 w 4536644"/>
              <a:gd name="connsiteY49" fmla="*/ 3477281 h 5549974"/>
              <a:gd name="connsiteX50" fmla="*/ 4349470 w 4536644"/>
              <a:gd name="connsiteY50" fmla="*/ 3639984 h 5549974"/>
              <a:gd name="connsiteX51" fmla="*/ 4258709 w 4536644"/>
              <a:gd name="connsiteY51" fmla="*/ 5278921 h 5549974"/>
              <a:gd name="connsiteX52" fmla="*/ 4264007 w 4536644"/>
              <a:gd name="connsiteY52" fmla="*/ 5315626 h 5549974"/>
              <a:gd name="connsiteX53" fmla="*/ 4267541 w 4536644"/>
              <a:gd name="connsiteY53" fmla="*/ 5350090 h 5549974"/>
              <a:gd name="connsiteX54" fmla="*/ 4270373 w 4536644"/>
              <a:gd name="connsiteY54" fmla="*/ 5450399 h 5549974"/>
              <a:gd name="connsiteX55" fmla="*/ 4251816 w 4536644"/>
              <a:gd name="connsiteY55" fmla="*/ 5484804 h 5549974"/>
              <a:gd name="connsiteX56" fmla="*/ 4247164 w 4536644"/>
              <a:gd name="connsiteY56" fmla="*/ 5487504 h 5549974"/>
              <a:gd name="connsiteX57" fmla="*/ 4243707 w 4536644"/>
              <a:gd name="connsiteY57" fmla="*/ 5549951 h 5549974"/>
              <a:gd name="connsiteX58" fmla="*/ 310344 w 4536644"/>
              <a:gd name="connsiteY58" fmla="*/ 5297261 h 5549974"/>
              <a:gd name="connsiteX59" fmla="*/ 0 w 4536644"/>
              <a:gd name="connsiteY59" fmla="*/ 5280167 h 5549974"/>
              <a:gd name="connsiteX60" fmla="*/ 78736 w 4536644"/>
              <a:gd name="connsiteY60" fmla="*/ 3839310 h 5549974"/>
              <a:gd name="connsiteX61" fmla="*/ 303426 w 4536644"/>
              <a:gd name="connsiteY61" fmla="*/ 0 h 5549974"/>
              <a:gd name="connsiteX0" fmla="*/ 303426 w 4536644"/>
              <a:gd name="connsiteY0" fmla="*/ 0 h 5549974"/>
              <a:gd name="connsiteX1" fmla="*/ 3305612 w 4536644"/>
              <a:gd name="connsiteY1" fmla="*/ 171842 h 5549974"/>
              <a:gd name="connsiteX2" fmla="*/ 4134423 w 4536644"/>
              <a:gd name="connsiteY2" fmla="*/ 226950 h 5549974"/>
              <a:gd name="connsiteX3" fmla="*/ 4507617 w 4536644"/>
              <a:gd name="connsiteY3" fmla="*/ 247374 h 5549974"/>
              <a:gd name="connsiteX4" fmla="*/ 4535496 w 4536644"/>
              <a:gd name="connsiteY4" fmla="*/ 269179 h 5549974"/>
              <a:gd name="connsiteX5" fmla="*/ 4533722 w 4536644"/>
              <a:gd name="connsiteY5" fmla="*/ 300930 h 5549974"/>
              <a:gd name="connsiteX6" fmla="*/ 4536644 w 4536644"/>
              <a:gd name="connsiteY6" fmla="*/ 302647 h 5549974"/>
              <a:gd name="connsiteX7" fmla="*/ 4530809 w 4536644"/>
              <a:gd name="connsiteY7" fmla="*/ 391868 h 5549974"/>
              <a:gd name="connsiteX8" fmla="*/ 4527321 w 4536644"/>
              <a:gd name="connsiteY8" fmla="*/ 415489 h 5549974"/>
              <a:gd name="connsiteX9" fmla="*/ 4522216 w 4536644"/>
              <a:gd name="connsiteY9" fmla="*/ 506828 h 5549974"/>
              <a:gd name="connsiteX10" fmla="*/ 4521566 w 4536644"/>
              <a:gd name="connsiteY10" fmla="*/ 553245 h 5549974"/>
              <a:gd name="connsiteX11" fmla="*/ 4518467 w 4536644"/>
              <a:gd name="connsiteY11" fmla="*/ 581709 h 5549974"/>
              <a:gd name="connsiteX12" fmla="*/ 4517798 w 4536644"/>
              <a:gd name="connsiteY12" fmla="*/ 585890 h 5549974"/>
              <a:gd name="connsiteX13" fmla="*/ 4504861 w 4536644"/>
              <a:gd name="connsiteY13" fmla="*/ 817404 h 5549974"/>
              <a:gd name="connsiteX14" fmla="*/ 4506574 w 4536644"/>
              <a:gd name="connsiteY14" fmla="*/ 822238 h 5549974"/>
              <a:gd name="connsiteX15" fmla="*/ 4496585 w 4536644"/>
              <a:gd name="connsiteY15" fmla="*/ 965485 h 5549974"/>
              <a:gd name="connsiteX16" fmla="*/ 4498662 w 4536644"/>
              <a:gd name="connsiteY16" fmla="*/ 966385 h 5549974"/>
              <a:gd name="connsiteX17" fmla="*/ 4502781 w 4536644"/>
              <a:gd name="connsiteY17" fmla="*/ 1002567 h 5549974"/>
              <a:gd name="connsiteX18" fmla="*/ 4497983 w 4536644"/>
              <a:gd name="connsiteY18" fmla="*/ 1101094 h 5549974"/>
              <a:gd name="connsiteX19" fmla="*/ 4497878 w 4536644"/>
              <a:gd name="connsiteY19" fmla="*/ 1159389 h 5549974"/>
              <a:gd name="connsiteX20" fmla="*/ 4502181 w 4536644"/>
              <a:gd name="connsiteY20" fmla="*/ 1180505 h 5549974"/>
              <a:gd name="connsiteX21" fmla="*/ 4505271 w 4536644"/>
              <a:gd name="connsiteY21" fmla="*/ 1210687 h 5549974"/>
              <a:gd name="connsiteX22" fmla="*/ 4514088 w 4536644"/>
              <a:gd name="connsiteY22" fmla="*/ 1263157 h 5549974"/>
              <a:gd name="connsiteX23" fmla="*/ 4516365 w 4536644"/>
              <a:gd name="connsiteY23" fmla="*/ 1313374 h 5549974"/>
              <a:gd name="connsiteX24" fmla="*/ 4515485 w 4536644"/>
              <a:gd name="connsiteY24" fmla="*/ 1347004 h 5549974"/>
              <a:gd name="connsiteX25" fmla="*/ 4505903 w 4536644"/>
              <a:gd name="connsiteY25" fmla="*/ 1391762 h 5549974"/>
              <a:gd name="connsiteX26" fmla="*/ 4509167 w 4536644"/>
              <a:gd name="connsiteY26" fmla="*/ 1395707 h 5549974"/>
              <a:gd name="connsiteX27" fmla="*/ 4512009 w 4536644"/>
              <a:gd name="connsiteY27" fmla="*/ 1408524 h 5549974"/>
              <a:gd name="connsiteX28" fmla="*/ 4497084 w 4536644"/>
              <a:gd name="connsiteY28" fmla="*/ 1469337 h 5549974"/>
              <a:gd name="connsiteX29" fmla="*/ 4486187 w 4536644"/>
              <a:gd name="connsiteY29" fmla="*/ 1543038 h 5549974"/>
              <a:gd name="connsiteX30" fmla="*/ 4481306 w 4536644"/>
              <a:gd name="connsiteY30" fmla="*/ 1553997 h 5549974"/>
              <a:gd name="connsiteX31" fmla="*/ 4466878 w 4536644"/>
              <a:gd name="connsiteY31" fmla="*/ 1626071 h 5549974"/>
              <a:gd name="connsiteX32" fmla="*/ 4463163 w 4536644"/>
              <a:gd name="connsiteY32" fmla="*/ 1664103 h 5549974"/>
              <a:gd name="connsiteX33" fmla="*/ 4466823 w 4536644"/>
              <a:gd name="connsiteY33" fmla="*/ 1668558 h 5549974"/>
              <a:gd name="connsiteX34" fmla="*/ 4465173 w 4536644"/>
              <a:gd name="connsiteY34" fmla="*/ 1679756 h 5549974"/>
              <a:gd name="connsiteX35" fmla="*/ 4465585 w 4536644"/>
              <a:gd name="connsiteY35" fmla="*/ 1682815 h 5549974"/>
              <a:gd name="connsiteX36" fmla="*/ 4467096 w 4536644"/>
              <a:gd name="connsiteY36" fmla="*/ 1700268 h 5549974"/>
              <a:gd name="connsiteX37" fmla="*/ 4455626 w 4536644"/>
              <a:gd name="connsiteY37" fmla="*/ 1735163 h 5549974"/>
              <a:gd name="connsiteX38" fmla="*/ 4453566 w 4536644"/>
              <a:gd name="connsiteY38" fmla="*/ 1735289 h 5549974"/>
              <a:gd name="connsiteX39" fmla="*/ 4445068 w 4536644"/>
              <a:gd name="connsiteY39" fmla="*/ 1887374 h 5549974"/>
              <a:gd name="connsiteX40" fmla="*/ 4453759 w 4536644"/>
              <a:gd name="connsiteY40" fmla="*/ 1911536 h 5549974"/>
              <a:gd name="connsiteX41" fmla="*/ 4456037 w 4536644"/>
              <a:gd name="connsiteY41" fmla="*/ 1961755 h 5549974"/>
              <a:gd name="connsiteX42" fmla="*/ 4445574 w 4536644"/>
              <a:gd name="connsiteY42" fmla="*/ 2040142 h 5549974"/>
              <a:gd name="connsiteX43" fmla="*/ 4448839 w 4536644"/>
              <a:gd name="connsiteY43" fmla="*/ 2044087 h 5549974"/>
              <a:gd name="connsiteX44" fmla="*/ 4451680 w 4536644"/>
              <a:gd name="connsiteY44" fmla="*/ 2056904 h 5549974"/>
              <a:gd name="connsiteX45" fmla="*/ 4436755 w 4536644"/>
              <a:gd name="connsiteY45" fmla="*/ 2117719 h 5549974"/>
              <a:gd name="connsiteX46" fmla="*/ 4429424 w 4536644"/>
              <a:gd name="connsiteY46" fmla="*/ 2167300 h 5549974"/>
              <a:gd name="connsiteX47" fmla="*/ 4373341 w 4536644"/>
              <a:gd name="connsiteY47" fmla="*/ 3223633 h 5549974"/>
              <a:gd name="connsiteX48" fmla="*/ 4360555 w 4536644"/>
              <a:gd name="connsiteY48" fmla="*/ 3477281 h 5549974"/>
              <a:gd name="connsiteX49" fmla="*/ 4349470 w 4536644"/>
              <a:gd name="connsiteY49" fmla="*/ 3639984 h 5549974"/>
              <a:gd name="connsiteX50" fmla="*/ 4258709 w 4536644"/>
              <a:gd name="connsiteY50" fmla="*/ 5278921 h 5549974"/>
              <a:gd name="connsiteX51" fmla="*/ 4264007 w 4536644"/>
              <a:gd name="connsiteY51" fmla="*/ 5315626 h 5549974"/>
              <a:gd name="connsiteX52" fmla="*/ 4267541 w 4536644"/>
              <a:gd name="connsiteY52" fmla="*/ 5350090 h 5549974"/>
              <a:gd name="connsiteX53" fmla="*/ 4270373 w 4536644"/>
              <a:gd name="connsiteY53" fmla="*/ 5450399 h 5549974"/>
              <a:gd name="connsiteX54" fmla="*/ 4251816 w 4536644"/>
              <a:gd name="connsiteY54" fmla="*/ 5484804 h 5549974"/>
              <a:gd name="connsiteX55" fmla="*/ 4247164 w 4536644"/>
              <a:gd name="connsiteY55" fmla="*/ 5487504 h 5549974"/>
              <a:gd name="connsiteX56" fmla="*/ 4243707 w 4536644"/>
              <a:gd name="connsiteY56" fmla="*/ 5549951 h 5549974"/>
              <a:gd name="connsiteX57" fmla="*/ 310344 w 4536644"/>
              <a:gd name="connsiteY57" fmla="*/ 5297261 h 5549974"/>
              <a:gd name="connsiteX58" fmla="*/ 0 w 4536644"/>
              <a:gd name="connsiteY58" fmla="*/ 5280167 h 5549974"/>
              <a:gd name="connsiteX59" fmla="*/ 78736 w 4536644"/>
              <a:gd name="connsiteY59" fmla="*/ 3839310 h 5549974"/>
              <a:gd name="connsiteX60" fmla="*/ 303426 w 4536644"/>
              <a:gd name="connsiteY60" fmla="*/ 0 h 5549974"/>
              <a:gd name="connsiteX0" fmla="*/ 303426 w 4536644"/>
              <a:gd name="connsiteY0" fmla="*/ 0 h 5549974"/>
              <a:gd name="connsiteX1" fmla="*/ 3305612 w 4536644"/>
              <a:gd name="connsiteY1" fmla="*/ 171842 h 5549974"/>
              <a:gd name="connsiteX2" fmla="*/ 4507617 w 4536644"/>
              <a:gd name="connsiteY2" fmla="*/ 247374 h 5549974"/>
              <a:gd name="connsiteX3" fmla="*/ 4535496 w 4536644"/>
              <a:gd name="connsiteY3" fmla="*/ 269179 h 5549974"/>
              <a:gd name="connsiteX4" fmla="*/ 4533722 w 4536644"/>
              <a:gd name="connsiteY4" fmla="*/ 300930 h 5549974"/>
              <a:gd name="connsiteX5" fmla="*/ 4536644 w 4536644"/>
              <a:gd name="connsiteY5" fmla="*/ 302647 h 5549974"/>
              <a:gd name="connsiteX6" fmla="*/ 4530809 w 4536644"/>
              <a:gd name="connsiteY6" fmla="*/ 391868 h 5549974"/>
              <a:gd name="connsiteX7" fmla="*/ 4527321 w 4536644"/>
              <a:gd name="connsiteY7" fmla="*/ 415489 h 5549974"/>
              <a:gd name="connsiteX8" fmla="*/ 4522216 w 4536644"/>
              <a:gd name="connsiteY8" fmla="*/ 506828 h 5549974"/>
              <a:gd name="connsiteX9" fmla="*/ 4521566 w 4536644"/>
              <a:gd name="connsiteY9" fmla="*/ 553245 h 5549974"/>
              <a:gd name="connsiteX10" fmla="*/ 4518467 w 4536644"/>
              <a:gd name="connsiteY10" fmla="*/ 581709 h 5549974"/>
              <a:gd name="connsiteX11" fmla="*/ 4517798 w 4536644"/>
              <a:gd name="connsiteY11" fmla="*/ 585890 h 5549974"/>
              <a:gd name="connsiteX12" fmla="*/ 4504861 w 4536644"/>
              <a:gd name="connsiteY12" fmla="*/ 817404 h 5549974"/>
              <a:gd name="connsiteX13" fmla="*/ 4506574 w 4536644"/>
              <a:gd name="connsiteY13" fmla="*/ 822238 h 5549974"/>
              <a:gd name="connsiteX14" fmla="*/ 4496585 w 4536644"/>
              <a:gd name="connsiteY14" fmla="*/ 965485 h 5549974"/>
              <a:gd name="connsiteX15" fmla="*/ 4498662 w 4536644"/>
              <a:gd name="connsiteY15" fmla="*/ 966385 h 5549974"/>
              <a:gd name="connsiteX16" fmla="*/ 4502781 w 4536644"/>
              <a:gd name="connsiteY16" fmla="*/ 1002567 h 5549974"/>
              <a:gd name="connsiteX17" fmla="*/ 4497983 w 4536644"/>
              <a:gd name="connsiteY17" fmla="*/ 1101094 h 5549974"/>
              <a:gd name="connsiteX18" fmla="*/ 4497878 w 4536644"/>
              <a:gd name="connsiteY18" fmla="*/ 1159389 h 5549974"/>
              <a:gd name="connsiteX19" fmla="*/ 4502181 w 4536644"/>
              <a:gd name="connsiteY19" fmla="*/ 1180505 h 5549974"/>
              <a:gd name="connsiteX20" fmla="*/ 4505271 w 4536644"/>
              <a:gd name="connsiteY20" fmla="*/ 1210687 h 5549974"/>
              <a:gd name="connsiteX21" fmla="*/ 4514088 w 4536644"/>
              <a:gd name="connsiteY21" fmla="*/ 1263157 h 5549974"/>
              <a:gd name="connsiteX22" fmla="*/ 4516365 w 4536644"/>
              <a:gd name="connsiteY22" fmla="*/ 1313374 h 5549974"/>
              <a:gd name="connsiteX23" fmla="*/ 4515485 w 4536644"/>
              <a:gd name="connsiteY23" fmla="*/ 1347004 h 5549974"/>
              <a:gd name="connsiteX24" fmla="*/ 4505903 w 4536644"/>
              <a:gd name="connsiteY24" fmla="*/ 1391762 h 5549974"/>
              <a:gd name="connsiteX25" fmla="*/ 4509167 w 4536644"/>
              <a:gd name="connsiteY25" fmla="*/ 1395707 h 5549974"/>
              <a:gd name="connsiteX26" fmla="*/ 4512009 w 4536644"/>
              <a:gd name="connsiteY26" fmla="*/ 1408524 h 5549974"/>
              <a:gd name="connsiteX27" fmla="*/ 4497084 w 4536644"/>
              <a:gd name="connsiteY27" fmla="*/ 1469337 h 5549974"/>
              <a:gd name="connsiteX28" fmla="*/ 4486187 w 4536644"/>
              <a:gd name="connsiteY28" fmla="*/ 1543038 h 5549974"/>
              <a:gd name="connsiteX29" fmla="*/ 4481306 w 4536644"/>
              <a:gd name="connsiteY29" fmla="*/ 1553997 h 5549974"/>
              <a:gd name="connsiteX30" fmla="*/ 4466878 w 4536644"/>
              <a:gd name="connsiteY30" fmla="*/ 1626071 h 5549974"/>
              <a:gd name="connsiteX31" fmla="*/ 4463163 w 4536644"/>
              <a:gd name="connsiteY31" fmla="*/ 1664103 h 5549974"/>
              <a:gd name="connsiteX32" fmla="*/ 4466823 w 4536644"/>
              <a:gd name="connsiteY32" fmla="*/ 1668558 h 5549974"/>
              <a:gd name="connsiteX33" fmla="*/ 4465173 w 4536644"/>
              <a:gd name="connsiteY33" fmla="*/ 1679756 h 5549974"/>
              <a:gd name="connsiteX34" fmla="*/ 4465585 w 4536644"/>
              <a:gd name="connsiteY34" fmla="*/ 1682815 h 5549974"/>
              <a:gd name="connsiteX35" fmla="*/ 4467096 w 4536644"/>
              <a:gd name="connsiteY35" fmla="*/ 1700268 h 5549974"/>
              <a:gd name="connsiteX36" fmla="*/ 4455626 w 4536644"/>
              <a:gd name="connsiteY36" fmla="*/ 1735163 h 5549974"/>
              <a:gd name="connsiteX37" fmla="*/ 4453566 w 4536644"/>
              <a:gd name="connsiteY37" fmla="*/ 1735289 h 5549974"/>
              <a:gd name="connsiteX38" fmla="*/ 4445068 w 4536644"/>
              <a:gd name="connsiteY38" fmla="*/ 1887374 h 5549974"/>
              <a:gd name="connsiteX39" fmla="*/ 4453759 w 4536644"/>
              <a:gd name="connsiteY39" fmla="*/ 1911536 h 5549974"/>
              <a:gd name="connsiteX40" fmla="*/ 4456037 w 4536644"/>
              <a:gd name="connsiteY40" fmla="*/ 1961755 h 5549974"/>
              <a:gd name="connsiteX41" fmla="*/ 4445574 w 4536644"/>
              <a:gd name="connsiteY41" fmla="*/ 2040142 h 5549974"/>
              <a:gd name="connsiteX42" fmla="*/ 4448839 w 4536644"/>
              <a:gd name="connsiteY42" fmla="*/ 2044087 h 5549974"/>
              <a:gd name="connsiteX43" fmla="*/ 4451680 w 4536644"/>
              <a:gd name="connsiteY43" fmla="*/ 2056904 h 5549974"/>
              <a:gd name="connsiteX44" fmla="*/ 4436755 w 4536644"/>
              <a:gd name="connsiteY44" fmla="*/ 2117719 h 5549974"/>
              <a:gd name="connsiteX45" fmla="*/ 4429424 w 4536644"/>
              <a:gd name="connsiteY45" fmla="*/ 2167300 h 5549974"/>
              <a:gd name="connsiteX46" fmla="*/ 4373341 w 4536644"/>
              <a:gd name="connsiteY46" fmla="*/ 3223633 h 5549974"/>
              <a:gd name="connsiteX47" fmla="*/ 4360555 w 4536644"/>
              <a:gd name="connsiteY47" fmla="*/ 3477281 h 5549974"/>
              <a:gd name="connsiteX48" fmla="*/ 4349470 w 4536644"/>
              <a:gd name="connsiteY48" fmla="*/ 3639984 h 5549974"/>
              <a:gd name="connsiteX49" fmla="*/ 4258709 w 4536644"/>
              <a:gd name="connsiteY49" fmla="*/ 5278921 h 5549974"/>
              <a:gd name="connsiteX50" fmla="*/ 4264007 w 4536644"/>
              <a:gd name="connsiteY50" fmla="*/ 5315626 h 5549974"/>
              <a:gd name="connsiteX51" fmla="*/ 4267541 w 4536644"/>
              <a:gd name="connsiteY51" fmla="*/ 5350090 h 5549974"/>
              <a:gd name="connsiteX52" fmla="*/ 4270373 w 4536644"/>
              <a:gd name="connsiteY52" fmla="*/ 5450399 h 5549974"/>
              <a:gd name="connsiteX53" fmla="*/ 4251816 w 4536644"/>
              <a:gd name="connsiteY53" fmla="*/ 5484804 h 5549974"/>
              <a:gd name="connsiteX54" fmla="*/ 4247164 w 4536644"/>
              <a:gd name="connsiteY54" fmla="*/ 5487504 h 5549974"/>
              <a:gd name="connsiteX55" fmla="*/ 4243707 w 4536644"/>
              <a:gd name="connsiteY55" fmla="*/ 5549951 h 5549974"/>
              <a:gd name="connsiteX56" fmla="*/ 310344 w 4536644"/>
              <a:gd name="connsiteY56" fmla="*/ 5297261 h 5549974"/>
              <a:gd name="connsiteX57" fmla="*/ 0 w 4536644"/>
              <a:gd name="connsiteY57" fmla="*/ 5280167 h 5549974"/>
              <a:gd name="connsiteX58" fmla="*/ 78736 w 4536644"/>
              <a:gd name="connsiteY58" fmla="*/ 3839310 h 5549974"/>
              <a:gd name="connsiteX59" fmla="*/ 303426 w 4536644"/>
              <a:gd name="connsiteY59" fmla="*/ 0 h 5549974"/>
              <a:gd name="connsiteX0" fmla="*/ 303426 w 4536644"/>
              <a:gd name="connsiteY0" fmla="*/ 0 h 5549974"/>
              <a:gd name="connsiteX1" fmla="*/ 3305612 w 4536644"/>
              <a:gd name="connsiteY1" fmla="*/ 171842 h 5549974"/>
              <a:gd name="connsiteX2" fmla="*/ 4507617 w 4536644"/>
              <a:gd name="connsiteY2" fmla="*/ 247374 h 5549974"/>
              <a:gd name="connsiteX3" fmla="*/ 4535496 w 4536644"/>
              <a:gd name="connsiteY3" fmla="*/ 269179 h 5549974"/>
              <a:gd name="connsiteX4" fmla="*/ 4533722 w 4536644"/>
              <a:gd name="connsiteY4" fmla="*/ 300930 h 5549974"/>
              <a:gd name="connsiteX5" fmla="*/ 4536644 w 4536644"/>
              <a:gd name="connsiteY5" fmla="*/ 302647 h 5549974"/>
              <a:gd name="connsiteX6" fmla="*/ 4530809 w 4536644"/>
              <a:gd name="connsiteY6" fmla="*/ 391868 h 5549974"/>
              <a:gd name="connsiteX7" fmla="*/ 4522216 w 4536644"/>
              <a:gd name="connsiteY7" fmla="*/ 506828 h 5549974"/>
              <a:gd name="connsiteX8" fmla="*/ 4521566 w 4536644"/>
              <a:gd name="connsiteY8" fmla="*/ 553245 h 5549974"/>
              <a:gd name="connsiteX9" fmla="*/ 4518467 w 4536644"/>
              <a:gd name="connsiteY9" fmla="*/ 581709 h 5549974"/>
              <a:gd name="connsiteX10" fmla="*/ 4517798 w 4536644"/>
              <a:gd name="connsiteY10" fmla="*/ 585890 h 5549974"/>
              <a:gd name="connsiteX11" fmla="*/ 4504861 w 4536644"/>
              <a:gd name="connsiteY11" fmla="*/ 817404 h 5549974"/>
              <a:gd name="connsiteX12" fmla="*/ 4506574 w 4536644"/>
              <a:gd name="connsiteY12" fmla="*/ 822238 h 5549974"/>
              <a:gd name="connsiteX13" fmla="*/ 4496585 w 4536644"/>
              <a:gd name="connsiteY13" fmla="*/ 965485 h 5549974"/>
              <a:gd name="connsiteX14" fmla="*/ 4498662 w 4536644"/>
              <a:gd name="connsiteY14" fmla="*/ 966385 h 5549974"/>
              <a:gd name="connsiteX15" fmla="*/ 4502781 w 4536644"/>
              <a:gd name="connsiteY15" fmla="*/ 1002567 h 5549974"/>
              <a:gd name="connsiteX16" fmla="*/ 4497983 w 4536644"/>
              <a:gd name="connsiteY16" fmla="*/ 1101094 h 5549974"/>
              <a:gd name="connsiteX17" fmla="*/ 4497878 w 4536644"/>
              <a:gd name="connsiteY17" fmla="*/ 1159389 h 5549974"/>
              <a:gd name="connsiteX18" fmla="*/ 4502181 w 4536644"/>
              <a:gd name="connsiteY18" fmla="*/ 1180505 h 5549974"/>
              <a:gd name="connsiteX19" fmla="*/ 4505271 w 4536644"/>
              <a:gd name="connsiteY19" fmla="*/ 1210687 h 5549974"/>
              <a:gd name="connsiteX20" fmla="*/ 4514088 w 4536644"/>
              <a:gd name="connsiteY20" fmla="*/ 1263157 h 5549974"/>
              <a:gd name="connsiteX21" fmla="*/ 4516365 w 4536644"/>
              <a:gd name="connsiteY21" fmla="*/ 1313374 h 5549974"/>
              <a:gd name="connsiteX22" fmla="*/ 4515485 w 4536644"/>
              <a:gd name="connsiteY22" fmla="*/ 1347004 h 5549974"/>
              <a:gd name="connsiteX23" fmla="*/ 4505903 w 4536644"/>
              <a:gd name="connsiteY23" fmla="*/ 1391762 h 5549974"/>
              <a:gd name="connsiteX24" fmla="*/ 4509167 w 4536644"/>
              <a:gd name="connsiteY24" fmla="*/ 1395707 h 5549974"/>
              <a:gd name="connsiteX25" fmla="*/ 4512009 w 4536644"/>
              <a:gd name="connsiteY25" fmla="*/ 1408524 h 5549974"/>
              <a:gd name="connsiteX26" fmla="*/ 4497084 w 4536644"/>
              <a:gd name="connsiteY26" fmla="*/ 1469337 h 5549974"/>
              <a:gd name="connsiteX27" fmla="*/ 4486187 w 4536644"/>
              <a:gd name="connsiteY27" fmla="*/ 1543038 h 5549974"/>
              <a:gd name="connsiteX28" fmla="*/ 4481306 w 4536644"/>
              <a:gd name="connsiteY28" fmla="*/ 1553997 h 5549974"/>
              <a:gd name="connsiteX29" fmla="*/ 4466878 w 4536644"/>
              <a:gd name="connsiteY29" fmla="*/ 1626071 h 5549974"/>
              <a:gd name="connsiteX30" fmla="*/ 4463163 w 4536644"/>
              <a:gd name="connsiteY30" fmla="*/ 1664103 h 5549974"/>
              <a:gd name="connsiteX31" fmla="*/ 4466823 w 4536644"/>
              <a:gd name="connsiteY31" fmla="*/ 1668558 h 5549974"/>
              <a:gd name="connsiteX32" fmla="*/ 4465173 w 4536644"/>
              <a:gd name="connsiteY32" fmla="*/ 1679756 h 5549974"/>
              <a:gd name="connsiteX33" fmla="*/ 4465585 w 4536644"/>
              <a:gd name="connsiteY33" fmla="*/ 1682815 h 5549974"/>
              <a:gd name="connsiteX34" fmla="*/ 4467096 w 4536644"/>
              <a:gd name="connsiteY34" fmla="*/ 1700268 h 5549974"/>
              <a:gd name="connsiteX35" fmla="*/ 4455626 w 4536644"/>
              <a:gd name="connsiteY35" fmla="*/ 1735163 h 5549974"/>
              <a:gd name="connsiteX36" fmla="*/ 4453566 w 4536644"/>
              <a:gd name="connsiteY36" fmla="*/ 1735289 h 5549974"/>
              <a:gd name="connsiteX37" fmla="*/ 4445068 w 4536644"/>
              <a:gd name="connsiteY37" fmla="*/ 1887374 h 5549974"/>
              <a:gd name="connsiteX38" fmla="*/ 4453759 w 4536644"/>
              <a:gd name="connsiteY38" fmla="*/ 1911536 h 5549974"/>
              <a:gd name="connsiteX39" fmla="*/ 4456037 w 4536644"/>
              <a:gd name="connsiteY39" fmla="*/ 1961755 h 5549974"/>
              <a:gd name="connsiteX40" fmla="*/ 4445574 w 4536644"/>
              <a:gd name="connsiteY40" fmla="*/ 2040142 h 5549974"/>
              <a:gd name="connsiteX41" fmla="*/ 4448839 w 4536644"/>
              <a:gd name="connsiteY41" fmla="*/ 2044087 h 5549974"/>
              <a:gd name="connsiteX42" fmla="*/ 4451680 w 4536644"/>
              <a:gd name="connsiteY42" fmla="*/ 2056904 h 5549974"/>
              <a:gd name="connsiteX43" fmla="*/ 4436755 w 4536644"/>
              <a:gd name="connsiteY43" fmla="*/ 2117719 h 5549974"/>
              <a:gd name="connsiteX44" fmla="*/ 4429424 w 4536644"/>
              <a:gd name="connsiteY44" fmla="*/ 2167300 h 5549974"/>
              <a:gd name="connsiteX45" fmla="*/ 4373341 w 4536644"/>
              <a:gd name="connsiteY45" fmla="*/ 3223633 h 5549974"/>
              <a:gd name="connsiteX46" fmla="*/ 4360555 w 4536644"/>
              <a:gd name="connsiteY46" fmla="*/ 3477281 h 5549974"/>
              <a:gd name="connsiteX47" fmla="*/ 4349470 w 4536644"/>
              <a:gd name="connsiteY47" fmla="*/ 3639984 h 5549974"/>
              <a:gd name="connsiteX48" fmla="*/ 4258709 w 4536644"/>
              <a:gd name="connsiteY48" fmla="*/ 5278921 h 5549974"/>
              <a:gd name="connsiteX49" fmla="*/ 4264007 w 4536644"/>
              <a:gd name="connsiteY49" fmla="*/ 5315626 h 5549974"/>
              <a:gd name="connsiteX50" fmla="*/ 4267541 w 4536644"/>
              <a:gd name="connsiteY50" fmla="*/ 5350090 h 5549974"/>
              <a:gd name="connsiteX51" fmla="*/ 4270373 w 4536644"/>
              <a:gd name="connsiteY51" fmla="*/ 5450399 h 5549974"/>
              <a:gd name="connsiteX52" fmla="*/ 4251816 w 4536644"/>
              <a:gd name="connsiteY52" fmla="*/ 5484804 h 5549974"/>
              <a:gd name="connsiteX53" fmla="*/ 4247164 w 4536644"/>
              <a:gd name="connsiteY53" fmla="*/ 5487504 h 5549974"/>
              <a:gd name="connsiteX54" fmla="*/ 4243707 w 4536644"/>
              <a:gd name="connsiteY54" fmla="*/ 5549951 h 5549974"/>
              <a:gd name="connsiteX55" fmla="*/ 310344 w 4536644"/>
              <a:gd name="connsiteY55" fmla="*/ 5297261 h 5549974"/>
              <a:gd name="connsiteX56" fmla="*/ 0 w 4536644"/>
              <a:gd name="connsiteY56" fmla="*/ 5280167 h 5549974"/>
              <a:gd name="connsiteX57" fmla="*/ 78736 w 4536644"/>
              <a:gd name="connsiteY57" fmla="*/ 3839310 h 5549974"/>
              <a:gd name="connsiteX58" fmla="*/ 303426 w 4536644"/>
              <a:gd name="connsiteY58" fmla="*/ 0 h 5549974"/>
              <a:gd name="connsiteX0" fmla="*/ 303426 w 4536644"/>
              <a:gd name="connsiteY0" fmla="*/ 0 h 5549974"/>
              <a:gd name="connsiteX1" fmla="*/ 3305612 w 4536644"/>
              <a:gd name="connsiteY1" fmla="*/ 171842 h 5549974"/>
              <a:gd name="connsiteX2" fmla="*/ 4507617 w 4536644"/>
              <a:gd name="connsiteY2" fmla="*/ 247374 h 5549974"/>
              <a:gd name="connsiteX3" fmla="*/ 4535496 w 4536644"/>
              <a:gd name="connsiteY3" fmla="*/ 269179 h 5549974"/>
              <a:gd name="connsiteX4" fmla="*/ 4533722 w 4536644"/>
              <a:gd name="connsiteY4" fmla="*/ 300930 h 5549974"/>
              <a:gd name="connsiteX5" fmla="*/ 4536644 w 4536644"/>
              <a:gd name="connsiteY5" fmla="*/ 302647 h 5549974"/>
              <a:gd name="connsiteX6" fmla="*/ 4522216 w 4536644"/>
              <a:gd name="connsiteY6" fmla="*/ 506828 h 5549974"/>
              <a:gd name="connsiteX7" fmla="*/ 4521566 w 4536644"/>
              <a:gd name="connsiteY7" fmla="*/ 553245 h 5549974"/>
              <a:gd name="connsiteX8" fmla="*/ 4518467 w 4536644"/>
              <a:gd name="connsiteY8" fmla="*/ 581709 h 5549974"/>
              <a:gd name="connsiteX9" fmla="*/ 4517798 w 4536644"/>
              <a:gd name="connsiteY9" fmla="*/ 585890 h 5549974"/>
              <a:gd name="connsiteX10" fmla="*/ 4504861 w 4536644"/>
              <a:gd name="connsiteY10" fmla="*/ 817404 h 5549974"/>
              <a:gd name="connsiteX11" fmla="*/ 4506574 w 4536644"/>
              <a:gd name="connsiteY11" fmla="*/ 822238 h 5549974"/>
              <a:gd name="connsiteX12" fmla="*/ 4496585 w 4536644"/>
              <a:gd name="connsiteY12" fmla="*/ 965485 h 5549974"/>
              <a:gd name="connsiteX13" fmla="*/ 4498662 w 4536644"/>
              <a:gd name="connsiteY13" fmla="*/ 966385 h 5549974"/>
              <a:gd name="connsiteX14" fmla="*/ 4502781 w 4536644"/>
              <a:gd name="connsiteY14" fmla="*/ 1002567 h 5549974"/>
              <a:gd name="connsiteX15" fmla="*/ 4497983 w 4536644"/>
              <a:gd name="connsiteY15" fmla="*/ 1101094 h 5549974"/>
              <a:gd name="connsiteX16" fmla="*/ 4497878 w 4536644"/>
              <a:gd name="connsiteY16" fmla="*/ 1159389 h 5549974"/>
              <a:gd name="connsiteX17" fmla="*/ 4502181 w 4536644"/>
              <a:gd name="connsiteY17" fmla="*/ 1180505 h 5549974"/>
              <a:gd name="connsiteX18" fmla="*/ 4505271 w 4536644"/>
              <a:gd name="connsiteY18" fmla="*/ 1210687 h 5549974"/>
              <a:gd name="connsiteX19" fmla="*/ 4514088 w 4536644"/>
              <a:gd name="connsiteY19" fmla="*/ 1263157 h 5549974"/>
              <a:gd name="connsiteX20" fmla="*/ 4516365 w 4536644"/>
              <a:gd name="connsiteY20" fmla="*/ 1313374 h 5549974"/>
              <a:gd name="connsiteX21" fmla="*/ 4515485 w 4536644"/>
              <a:gd name="connsiteY21" fmla="*/ 1347004 h 5549974"/>
              <a:gd name="connsiteX22" fmla="*/ 4505903 w 4536644"/>
              <a:gd name="connsiteY22" fmla="*/ 1391762 h 5549974"/>
              <a:gd name="connsiteX23" fmla="*/ 4509167 w 4536644"/>
              <a:gd name="connsiteY23" fmla="*/ 1395707 h 5549974"/>
              <a:gd name="connsiteX24" fmla="*/ 4512009 w 4536644"/>
              <a:gd name="connsiteY24" fmla="*/ 1408524 h 5549974"/>
              <a:gd name="connsiteX25" fmla="*/ 4497084 w 4536644"/>
              <a:gd name="connsiteY25" fmla="*/ 1469337 h 5549974"/>
              <a:gd name="connsiteX26" fmla="*/ 4486187 w 4536644"/>
              <a:gd name="connsiteY26" fmla="*/ 1543038 h 5549974"/>
              <a:gd name="connsiteX27" fmla="*/ 4481306 w 4536644"/>
              <a:gd name="connsiteY27" fmla="*/ 1553997 h 5549974"/>
              <a:gd name="connsiteX28" fmla="*/ 4466878 w 4536644"/>
              <a:gd name="connsiteY28" fmla="*/ 1626071 h 5549974"/>
              <a:gd name="connsiteX29" fmla="*/ 4463163 w 4536644"/>
              <a:gd name="connsiteY29" fmla="*/ 1664103 h 5549974"/>
              <a:gd name="connsiteX30" fmla="*/ 4466823 w 4536644"/>
              <a:gd name="connsiteY30" fmla="*/ 1668558 h 5549974"/>
              <a:gd name="connsiteX31" fmla="*/ 4465173 w 4536644"/>
              <a:gd name="connsiteY31" fmla="*/ 1679756 h 5549974"/>
              <a:gd name="connsiteX32" fmla="*/ 4465585 w 4536644"/>
              <a:gd name="connsiteY32" fmla="*/ 1682815 h 5549974"/>
              <a:gd name="connsiteX33" fmla="*/ 4467096 w 4536644"/>
              <a:gd name="connsiteY33" fmla="*/ 1700268 h 5549974"/>
              <a:gd name="connsiteX34" fmla="*/ 4455626 w 4536644"/>
              <a:gd name="connsiteY34" fmla="*/ 1735163 h 5549974"/>
              <a:gd name="connsiteX35" fmla="*/ 4453566 w 4536644"/>
              <a:gd name="connsiteY35" fmla="*/ 1735289 h 5549974"/>
              <a:gd name="connsiteX36" fmla="*/ 4445068 w 4536644"/>
              <a:gd name="connsiteY36" fmla="*/ 1887374 h 5549974"/>
              <a:gd name="connsiteX37" fmla="*/ 4453759 w 4536644"/>
              <a:gd name="connsiteY37" fmla="*/ 1911536 h 5549974"/>
              <a:gd name="connsiteX38" fmla="*/ 4456037 w 4536644"/>
              <a:gd name="connsiteY38" fmla="*/ 1961755 h 5549974"/>
              <a:gd name="connsiteX39" fmla="*/ 4445574 w 4536644"/>
              <a:gd name="connsiteY39" fmla="*/ 2040142 h 5549974"/>
              <a:gd name="connsiteX40" fmla="*/ 4448839 w 4536644"/>
              <a:gd name="connsiteY40" fmla="*/ 2044087 h 5549974"/>
              <a:gd name="connsiteX41" fmla="*/ 4451680 w 4536644"/>
              <a:gd name="connsiteY41" fmla="*/ 2056904 h 5549974"/>
              <a:gd name="connsiteX42" fmla="*/ 4436755 w 4536644"/>
              <a:gd name="connsiteY42" fmla="*/ 2117719 h 5549974"/>
              <a:gd name="connsiteX43" fmla="*/ 4429424 w 4536644"/>
              <a:gd name="connsiteY43" fmla="*/ 2167300 h 5549974"/>
              <a:gd name="connsiteX44" fmla="*/ 4373341 w 4536644"/>
              <a:gd name="connsiteY44" fmla="*/ 3223633 h 5549974"/>
              <a:gd name="connsiteX45" fmla="*/ 4360555 w 4536644"/>
              <a:gd name="connsiteY45" fmla="*/ 3477281 h 5549974"/>
              <a:gd name="connsiteX46" fmla="*/ 4349470 w 4536644"/>
              <a:gd name="connsiteY46" fmla="*/ 3639984 h 5549974"/>
              <a:gd name="connsiteX47" fmla="*/ 4258709 w 4536644"/>
              <a:gd name="connsiteY47" fmla="*/ 5278921 h 5549974"/>
              <a:gd name="connsiteX48" fmla="*/ 4264007 w 4536644"/>
              <a:gd name="connsiteY48" fmla="*/ 5315626 h 5549974"/>
              <a:gd name="connsiteX49" fmla="*/ 4267541 w 4536644"/>
              <a:gd name="connsiteY49" fmla="*/ 5350090 h 5549974"/>
              <a:gd name="connsiteX50" fmla="*/ 4270373 w 4536644"/>
              <a:gd name="connsiteY50" fmla="*/ 5450399 h 5549974"/>
              <a:gd name="connsiteX51" fmla="*/ 4251816 w 4536644"/>
              <a:gd name="connsiteY51" fmla="*/ 5484804 h 5549974"/>
              <a:gd name="connsiteX52" fmla="*/ 4247164 w 4536644"/>
              <a:gd name="connsiteY52" fmla="*/ 5487504 h 5549974"/>
              <a:gd name="connsiteX53" fmla="*/ 4243707 w 4536644"/>
              <a:gd name="connsiteY53" fmla="*/ 5549951 h 5549974"/>
              <a:gd name="connsiteX54" fmla="*/ 310344 w 4536644"/>
              <a:gd name="connsiteY54" fmla="*/ 5297261 h 5549974"/>
              <a:gd name="connsiteX55" fmla="*/ 0 w 4536644"/>
              <a:gd name="connsiteY55" fmla="*/ 5280167 h 5549974"/>
              <a:gd name="connsiteX56" fmla="*/ 78736 w 4536644"/>
              <a:gd name="connsiteY56" fmla="*/ 3839310 h 5549974"/>
              <a:gd name="connsiteX57" fmla="*/ 303426 w 4536644"/>
              <a:gd name="connsiteY57" fmla="*/ 0 h 5549974"/>
              <a:gd name="connsiteX0" fmla="*/ 303426 w 4536644"/>
              <a:gd name="connsiteY0" fmla="*/ 0 h 5549974"/>
              <a:gd name="connsiteX1" fmla="*/ 3305612 w 4536644"/>
              <a:gd name="connsiteY1" fmla="*/ 171842 h 5549974"/>
              <a:gd name="connsiteX2" fmla="*/ 4507617 w 4536644"/>
              <a:gd name="connsiteY2" fmla="*/ 247374 h 5549974"/>
              <a:gd name="connsiteX3" fmla="*/ 4535496 w 4536644"/>
              <a:gd name="connsiteY3" fmla="*/ 269179 h 5549974"/>
              <a:gd name="connsiteX4" fmla="*/ 4533722 w 4536644"/>
              <a:gd name="connsiteY4" fmla="*/ 300930 h 5549974"/>
              <a:gd name="connsiteX5" fmla="*/ 4536644 w 4536644"/>
              <a:gd name="connsiteY5" fmla="*/ 302647 h 5549974"/>
              <a:gd name="connsiteX6" fmla="*/ 4522216 w 4536644"/>
              <a:gd name="connsiteY6" fmla="*/ 506828 h 5549974"/>
              <a:gd name="connsiteX7" fmla="*/ 4521566 w 4536644"/>
              <a:gd name="connsiteY7" fmla="*/ 553245 h 5549974"/>
              <a:gd name="connsiteX8" fmla="*/ 4518467 w 4536644"/>
              <a:gd name="connsiteY8" fmla="*/ 581709 h 5549974"/>
              <a:gd name="connsiteX9" fmla="*/ 4517798 w 4536644"/>
              <a:gd name="connsiteY9" fmla="*/ 585890 h 5549974"/>
              <a:gd name="connsiteX10" fmla="*/ 4504861 w 4536644"/>
              <a:gd name="connsiteY10" fmla="*/ 817404 h 5549974"/>
              <a:gd name="connsiteX11" fmla="*/ 4506574 w 4536644"/>
              <a:gd name="connsiteY11" fmla="*/ 822238 h 5549974"/>
              <a:gd name="connsiteX12" fmla="*/ 4496585 w 4536644"/>
              <a:gd name="connsiteY12" fmla="*/ 965485 h 5549974"/>
              <a:gd name="connsiteX13" fmla="*/ 4498662 w 4536644"/>
              <a:gd name="connsiteY13" fmla="*/ 966385 h 5549974"/>
              <a:gd name="connsiteX14" fmla="*/ 4502781 w 4536644"/>
              <a:gd name="connsiteY14" fmla="*/ 1002567 h 5549974"/>
              <a:gd name="connsiteX15" fmla="*/ 4497983 w 4536644"/>
              <a:gd name="connsiteY15" fmla="*/ 1101094 h 5549974"/>
              <a:gd name="connsiteX16" fmla="*/ 4497878 w 4536644"/>
              <a:gd name="connsiteY16" fmla="*/ 1159389 h 5549974"/>
              <a:gd name="connsiteX17" fmla="*/ 4502181 w 4536644"/>
              <a:gd name="connsiteY17" fmla="*/ 1180505 h 5549974"/>
              <a:gd name="connsiteX18" fmla="*/ 4514088 w 4536644"/>
              <a:gd name="connsiteY18" fmla="*/ 1263157 h 5549974"/>
              <a:gd name="connsiteX19" fmla="*/ 4516365 w 4536644"/>
              <a:gd name="connsiteY19" fmla="*/ 1313374 h 5549974"/>
              <a:gd name="connsiteX20" fmla="*/ 4515485 w 4536644"/>
              <a:gd name="connsiteY20" fmla="*/ 1347004 h 5549974"/>
              <a:gd name="connsiteX21" fmla="*/ 4505903 w 4536644"/>
              <a:gd name="connsiteY21" fmla="*/ 1391762 h 5549974"/>
              <a:gd name="connsiteX22" fmla="*/ 4509167 w 4536644"/>
              <a:gd name="connsiteY22" fmla="*/ 1395707 h 5549974"/>
              <a:gd name="connsiteX23" fmla="*/ 4512009 w 4536644"/>
              <a:gd name="connsiteY23" fmla="*/ 1408524 h 5549974"/>
              <a:gd name="connsiteX24" fmla="*/ 4497084 w 4536644"/>
              <a:gd name="connsiteY24" fmla="*/ 1469337 h 5549974"/>
              <a:gd name="connsiteX25" fmla="*/ 4486187 w 4536644"/>
              <a:gd name="connsiteY25" fmla="*/ 1543038 h 5549974"/>
              <a:gd name="connsiteX26" fmla="*/ 4481306 w 4536644"/>
              <a:gd name="connsiteY26" fmla="*/ 1553997 h 5549974"/>
              <a:gd name="connsiteX27" fmla="*/ 4466878 w 4536644"/>
              <a:gd name="connsiteY27" fmla="*/ 1626071 h 5549974"/>
              <a:gd name="connsiteX28" fmla="*/ 4463163 w 4536644"/>
              <a:gd name="connsiteY28" fmla="*/ 1664103 h 5549974"/>
              <a:gd name="connsiteX29" fmla="*/ 4466823 w 4536644"/>
              <a:gd name="connsiteY29" fmla="*/ 1668558 h 5549974"/>
              <a:gd name="connsiteX30" fmla="*/ 4465173 w 4536644"/>
              <a:gd name="connsiteY30" fmla="*/ 1679756 h 5549974"/>
              <a:gd name="connsiteX31" fmla="*/ 4465585 w 4536644"/>
              <a:gd name="connsiteY31" fmla="*/ 1682815 h 5549974"/>
              <a:gd name="connsiteX32" fmla="*/ 4467096 w 4536644"/>
              <a:gd name="connsiteY32" fmla="*/ 1700268 h 5549974"/>
              <a:gd name="connsiteX33" fmla="*/ 4455626 w 4536644"/>
              <a:gd name="connsiteY33" fmla="*/ 1735163 h 5549974"/>
              <a:gd name="connsiteX34" fmla="*/ 4453566 w 4536644"/>
              <a:gd name="connsiteY34" fmla="*/ 1735289 h 5549974"/>
              <a:gd name="connsiteX35" fmla="*/ 4445068 w 4536644"/>
              <a:gd name="connsiteY35" fmla="*/ 1887374 h 5549974"/>
              <a:gd name="connsiteX36" fmla="*/ 4453759 w 4536644"/>
              <a:gd name="connsiteY36" fmla="*/ 1911536 h 5549974"/>
              <a:gd name="connsiteX37" fmla="*/ 4456037 w 4536644"/>
              <a:gd name="connsiteY37" fmla="*/ 1961755 h 5549974"/>
              <a:gd name="connsiteX38" fmla="*/ 4445574 w 4536644"/>
              <a:gd name="connsiteY38" fmla="*/ 2040142 h 5549974"/>
              <a:gd name="connsiteX39" fmla="*/ 4448839 w 4536644"/>
              <a:gd name="connsiteY39" fmla="*/ 2044087 h 5549974"/>
              <a:gd name="connsiteX40" fmla="*/ 4451680 w 4536644"/>
              <a:gd name="connsiteY40" fmla="*/ 2056904 h 5549974"/>
              <a:gd name="connsiteX41" fmla="*/ 4436755 w 4536644"/>
              <a:gd name="connsiteY41" fmla="*/ 2117719 h 5549974"/>
              <a:gd name="connsiteX42" fmla="*/ 4429424 w 4536644"/>
              <a:gd name="connsiteY42" fmla="*/ 2167300 h 5549974"/>
              <a:gd name="connsiteX43" fmla="*/ 4373341 w 4536644"/>
              <a:gd name="connsiteY43" fmla="*/ 3223633 h 5549974"/>
              <a:gd name="connsiteX44" fmla="*/ 4360555 w 4536644"/>
              <a:gd name="connsiteY44" fmla="*/ 3477281 h 5549974"/>
              <a:gd name="connsiteX45" fmla="*/ 4349470 w 4536644"/>
              <a:gd name="connsiteY45" fmla="*/ 3639984 h 5549974"/>
              <a:gd name="connsiteX46" fmla="*/ 4258709 w 4536644"/>
              <a:gd name="connsiteY46" fmla="*/ 5278921 h 5549974"/>
              <a:gd name="connsiteX47" fmla="*/ 4264007 w 4536644"/>
              <a:gd name="connsiteY47" fmla="*/ 5315626 h 5549974"/>
              <a:gd name="connsiteX48" fmla="*/ 4267541 w 4536644"/>
              <a:gd name="connsiteY48" fmla="*/ 5350090 h 5549974"/>
              <a:gd name="connsiteX49" fmla="*/ 4270373 w 4536644"/>
              <a:gd name="connsiteY49" fmla="*/ 5450399 h 5549974"/>
              <a:gd name="connsiteX50" fmla="*/ 4251816 w 4536644"/>
              <a:gd name="connsiteY50" fmla="*/ 5484804 h 5549974"/>
              <a:gd name="connsiteX51" fmla="*/ 4247164 w 4536644"/>
              <a:gd name="connsiteY51" fmla="*/ 5487504 h 5549974"/>
              <a:gd name="connsiteX52" fmla="*/ 4243707 w 4536644"/>
              <a:gd name="connsiteY52" fmla="*/ 5549951 h 5549974"/>
              <a:gd name="connsiteX53" fmla="*/ 310344 w 4536644"/>
              <a:gd name="connsiteY53" fmla="*/ 5297261 h 5549974"/>
              <a:gd name="connsiteX54" fmla="*/ 0 w 4536644"/>
              <a:gd name="connsiteY54" fmla="*/ 5280167 h 5549974"/>
              <a:gd name="connsiteX55" fmla="*/ 78736 w 4536644"/>
              <a:gd name="connsiteY55" fmla="*/ 3839310 h 5549974"/>
              <a:gd name="connsiteX56" fmla="*/ 303426 w 4536644"/>
              <a:gd name="connsiteY56" fmla="*/ 0 h 5549974"/>
              <a:gd name="connsiteX0" fmla="*/ 303426 w 4536644"/>
              <a:gd name="connsiteY0" fmla="*/ 0 h 5549974"/>
              <a:gd name="connsiteX1" fmla="*/ 3305612 w 4536644"/>
              <a:gd name="connsiteY1" fmla="*/ 171842 h 5549974"/>
              <a:gd name="connsiteX2" fmla="*/ 4507617 w 4536644"/>
              <a:gd name="connsiteY2" fmla="*/ 247374 h 5549974"/>
              <a:gd name="connsiteX3" fmla="*/ 4535496 w 4536644"/>
              <a:gd name="connsiteY3" fmla="*/ 269179 h 5549974"/>
              <a:gd name="connsiteX4" fmla="*/ 4533722 w 4536644"/>
              <a:gd name="connsiteY4" fmla="*/ 300930 h 5549974"/>
              <a:gd name="connsiteX5" fmla="*/ 4536644 w 4536644"/>
              <a:gd name="connsiteY5" fmla="*/ 302647 h 5549974"/>
              <a:gd name="connsiteX6" fmla="*/ 4522216 w 4536644"/>
              <a:gd name="connsiteY6" fmla="*/ 506828 h 5549974"/>
              <a:gd name="connsiteX7" fmla="*/ 4521566 w 4536644"/>
              <a:gd name="connsiteY7" fmla="*/ 553245 h 5549974"/>
              <a:gd name="connsiteX8" fmla="*/ 4518467 w 4536644"/>
              <a:gd name="connsiteY8" fmla="*/ 581709 h 5549974"/>
              <a:gd name="connsiteX9" fmla="*/ 4517798 w 4536644"/>
              <a:gd name="connsiteY9" fmla="*/ 585890 h 5549974"/>
              <a:gd name="connsiteX10" fmla="*/ 4504861 w 4536644"/>
              <a:gd name="connsiteY10" fmla="*/ 817404 h 5549974"/>
              <a:gd name="connsiteX11" fmla="*/ 4506574 w 4536644"/>
              <a:gd name="connsiteY11" fmla="*/ 822238 h 5549974"/>
              <a:gd name="connsiteX12" fmla="*/ 4496585 w 4536644"/>
              <a:gd name="connsiteY12" fmla="*/ 965485 h 5549974"/>
              <a:gd name="connsiteX13" fmla="*/ 4498662 w 4536644"/>
              <a:gd name="connsiteY13" fmla="*/ 966385 h 5549974"/>
              <a:gd name="connsiteX14" fmla="*/ 4502781 w 4536644"/>
              <a:gd name="connsiteY14" fmla="*/ 1002567 h 5549974"/>
              <a:gd name="connsiteX15" fmla="*/ 4497983 w 4536644"/>
              <a:gd name="connsiteY15" fmla="*/ 1101094 h 5549974"/>
              <a:gd name="connsiteX16" fmla="*/ 4497878 w 4536644"/>
              <a:gd name="connsiteY16" fmla="*/ 1159389 h 5549974"/>
              <a:gd name="connsiteX17" fmla="*/ 4502181 w 4536644"/>
              <a:gd name="connsiteY17" fmla="*/ 1180505 h 5549974"/>
              <a:gd name="connsiteX18" fmla="*/ 4514088 w 4536644"/>
              <a:gd name="connsiteY18" fmla="*/ 1263157 h 5549974"/>
              <a:gd name="connsiteX19" fmla="*/ 4516365 w 4536644"/>
              <a:gd name="connsiteY19" fmla="*/ 1313374 h 5549974"/>
              <a:gd name="connsiteX20" fmla="*/ 4515485 w 4536644"/>
              <a:gd name="connsiteY20" fmla="*/ 1347004 h 5549974"/>
              <a:gd name="connsiteX21" fmla="*/ 4505903 w 4536644"/>
              <a:gd name="connsiteY21" fmla="*/ 1391762 h 5549974"/>
              <a:gd name="connsiteX22" fmla="*/ 4509167 w 4536644"/>
              <a:gd name="connsiteY22" fmla="*/ 1395707 h 5549974"/>
              <a:gd name="connsiteX23" fmla="*/ 4512009 w 4536644"/>
              <a:gd name="connsiteY23" fmla="*/ 1408524 h 5549974"/>
              <a:gd name="connsiteX24" fmla="*/ 4497084 w 4536644"/>
              <a:gd name="connsiteY24" fmla="*/ 1469337 h 5549974"/>
              <a:gd name="connsiteX25" fmla="*/ 4486187 w 4536644"/>
              <a:gd name="connsiteY25" fmla="*/ 1543038 h 5549974"/>
              <a:gd name="connsiteX26" fmla="*/ 4481306 w 4536644"/>
              <a:gd name="connsiteY26" fmla="*/ 1553997 h 5549974"/>
              <a:gd name="connsiteX27" fmla="*/ 4466878 w 4536644"/>
              <a:gd name="connsiteY27" fmla="*/ 1626071 h 5549974"/>
              <a:gd name="connsiteX28" fmla="*/ 4463163 w 4536644"/>
              <a:gd name="connsiteY28" fmla="*/ 1664103 h 5549974"/>
              <a:gd name="connsiteX29" fmla="*/ 4466823 w 4536644"/>
              <a:gd name="connsiteY29" fmla="*/ 1668558 h 5549974"/>
              <a:gd name="connsiteX30" fmla="*/ 4465173 w 4536644"/>
              <a:gd name="connsiteY30" fmla="*/ 1679756 h 5549974"/>
              <a:gd name="connsiteX31" fmla="*/ 4467096 w 4536644"/>
              <a:gd name="connsiteY31" fmla="*/ 1700268 h 5549974"/>
              <a:gd name="connsiteX32" fmla="*/ 4455626 w 4536644"/>
              <a:gd name="connsiteY32" fmla="*/ 1735163 h 5549974"/>
              <a:gd name="connsiteX33" fmla="*/ 4453566 w 4536644"/>
              <a:gd name="connsiteY33" fmla="*/ 1735289 h 5549974"/>
              <a:gd name="connsiteX34" fmla="*/ 4445068 w 4536644"/>
              <a:gd name="connsiteY34" fmla="*/ 1887374 h 5549974"/>
              <a:gd name="connsiteX35" fmla="*/ 4453759 w 4536644"/>
              <a:gd name="connsiteY35" fmla="*/ 1911536 h 5549974"/>
              <a:gd name="connsiteX36" fmla="*/ 4456037 w 4536644"/>
              <a:gd name="connsiteY36" fmla="*/ 1961755 h 5549974"/>
              <a:gd name="connsiteX37" fmla="*/ 4445574 w 4536644"/>
              <a:gd name="connsiteY37" fmla="*/ 2040142 h 5549974"/>
              <a:gd name="connsiteX38" fmla="*/ 4448839 w 4536644"/>
              <a:gd name="connsiteY38" fmla="*/ 2044087 h 5549974"/>
              <a:gd name="connsiteX39" fmla="*/ 4451680 w 4536644"/>
              <a:gd name="connsiteY39" fmla="*/ 2056904 h 5549974"/>
              <a:gd name="connsiteX40" fmla="*/ 4436755 w 4536644"/>
              <a:gd name="connsiteY40" fmla="*/ 2117719 h 5549974"/>
              <a:gd name="connsiteX41" fmla="*/ 4429424 w 4536644"/>
              <a:gd name="connsiteY41" fmla="*/ 2167300 h 5549974"/>
              <a:gd name="connsiteX42" fmla="*/ 4373341 w 4536644"/>
              <a:gd name="connsiteY42" fmla="*/ 3223633 h 5549974"/>
              <a:gd name="connsiteX43" fmla="*/ 4360555 w 4536644"/>
              <a:gd name="connsiteY43" fmla="*/ 3477281 h 5549974"/>
              <a:gd name="connsiteX44" fmla="*/ 4349470 w 4536644"/>
              <a:gd name="connsiteY44" fmla="*/ 3639984 h 5549974"/>
              <a:gd name="connsiteX45" fmla="*/ 4258709 w 4536644"/>
              <a:gd name="connsiteY45" fmla="*/ 5278921 h 5549974"/>
              <a:gd name="connsiteX46" fmla="*/ 4264007 w 4536644"/>
              <a:gd name="connsiteY46" fmla="*/ 5315626 h 5549974"/>
              <a:gd name="connsiteX47" fmla="*/ 4267541 w 4536644"/>
              <a:gd name="connsiteY47" fmla="*/ 5350090 h 5549974"/>
              <a:gd name="connsiteX48" fmla="*/ 4270373 w 4536644"/>
              <a:gd name="connsiteY48" fmla="*/ 5450399 h 5549974"/>
              <a:gd name="connsiteX49" fmla="*/ 4251816 w 4536644"/>
              <a:gd name="connsiteY49" fmla="*/ 5484804 h 5549974"/>
              <a:gd name="connsiteX50" fmla="*/ 4247164 w 4536644"/>
              <a:gd name="connsiteY50" fmla="*/ 5487504 h 5549974"/>
              <a:gd name="connsiteX51" fmla="*/ 4243707 w 4536644"/>
              <a:gd name="connsiteY51" fmla="*/ 5549951 h 5549974"/>
              <a:gd name="connsiteX52" fmla="*/ 310344 w 4536644"/>
              <a:gd name="connsiteY52" fmla="*/ 5297261 h 5549974"/>
              <a:gd name="connsiteX53" fmla="*/ 0 w 4536644"/>
              <a:gd name="connsiteY53" fmla="*/ 5280167 h 5549974"/>
              <a:gd name="connsiteX54" fmla="*/ 78736 w 4536644"/>
              <a:gd name="connsiteY54" fmla="*/ 3839310 h 5549974"/>
              <a:gd name="connsiteX55" fmla="*/ 303426 w 4536644"/>
              <a:gd name="connsiteY55" fmla="*/ 0 h 5549974"/>
              <a:gd name="connsiteX0" fmla="*/ 303426 w 4536644"/>
              <a:gd name="connsiteY0" fmla="*/ 0 h 5549974"/>
              <a:gd name="connsiteX1" fmla="*/ 3305612 w 4536644"/>
              <a:gd name="connsiteY1" fmla="*/ 171842 h 5549974"/>
              <a:gd name="connsiteX2" fmla="*/ 4507617 w 4536644"/>
              <a:gd name="connsiteY2" fmla="*/ 247374 h 5549974"/>
              <a:gd name="connsiteX3" fmla="*/ 4535496 w 4536644"/>
              <a:gd name="connsiteY3" fmla="*/ 269179 h 5549974"/>
              <a:gd name="connsiteX4" fmla="*/ 4533722 w 4536644"/>
              <a:gd name="connsiteY4" fmla="*/ 300930 h 5549974"/>
              <a:gd name="connsiteX5" fmla="*/ 4536644 w 4536644"/>
              <a:gd name="connsiteY5" fmla="*/ 302647 h 5549974"/>
              <a:gd name="connsiteX6" fmla="*/ 4522216 w 4536644"/>
              <a:gd name="connsiteY6" fmla="*/ 506828 h 5549974"/>
              <a:gd name="connsiteX7" fmla="*/ 4521566 w 4536644"/>
              <a:gd name="connsiteY7" fmla="*/ 553245 h 5549974"/>
              <a:gd name="connsiteX8" fmla="*/ 4518467 w 4536644"/>
              <a:gd name="connsiteY8" fmla="*/ 581709 h 5549974"/>
              <a:gd name="connsiteX9" fmla="*/ 4517798 w 4536644"/>
              <a:gd name="connsiteY9" fmla="*/ 585890 h 5549974"/>
              <a:gd name="connsiteX10" fmla="*/ 4504861 w 4536644"/>
              <a:gd name="connsiteY10" fmla="*/ 817404 h 5549974"/>
              <a:gd name="connsiteX11" fmla="*/ 4506574 w 4536644"/>
              <a:gd name="connsiteY11" fmla="*/ 822238 h 5549974"/>
              <a:gd name="connsiteX12" fmla="*/ 4496585 w 4536644"/>
              <a:gd name="connsiteY12" fmla="*/ 965485 h 5549974"/>
              <a:gd name="connsiteX13" fmla="*/ 4498662 w 4536644"/>
              <a:gd name="connsiteY13" fmla="*/ 966385 h 5549974"/>
              <a:gd name="connsiteX14" fmla="*/ 4502781 w 4536644"/>
              <a:gd name="connsiteY14" fmla="*/ 1002567 h 5549974"/>
              <a:gd name="connsiteX15" fmla="*/ 4497983 w 4536644"/>
              <a:gd name="connsiteY15" fmla="*/ 1101094 h 5549974"/>
              <a:gd name="connsiteX16" fmla="*/ 4497878 w 4536644"/>
              <a:gd name="connsiteY16" fmla="*/ 1159389 h 5549974"/>
              <a:gd name="connsiteX17" fmla="*/ 4502181 w 4536644"/>
              <a:gd name="connsiteY17" fmla="*/ 1180505 h 5549974"/>
              <a:gd name="connsiteX18" fmla="*/ 4514088 w 4536644"/>
              <a:gd name="connsiteY18" fmla="*/ 1263157 h 5549974"/>
              <a:gd name="connsiteX19" fmla="*/ 4516365 w 4536644"/>
              <a:gd name="connsiteY19" fmla="*/ 1313374 h 5549974"/>
              <a:gd name="connsiteX20" fmla="*/ 4515485 w 4536644"/>
              <a:gd name="connsiteY20" fmla="*/ 1347004 h 5549974"/>
              <a:gd name="connsiteX21" fmla="*/ 4505903 w 4536644"/>
              <a:gd name="connsiteY21" fmla="*/ 1391762 h 5549974"/>
              <a:gd name="connsiteX22" fmla="*/ 4509167 w 4536644"/>
              <a:gd name="connsiteY22" fmla="*/ 1395707 h 5549974"/>
              <a:gd name="connsiteX23" fmla="*/ 4512009 w 4536644"/>
              <a:gd name="connsiteY23" fmla="*/ 1408524 h 5549974"/>
              <a:gd name="connsiteX24" fmla="*/ 4497084 w 4536644"/>
              <a:gd name="connsiteY24" fmla="*/ 1469337 h 5549974"/>
              <a:gd name="connsiteX25" fmla="*/ 4486187 w 4536644"/>
              <a:gd name="connsiteY25" fmla="*/ 1543038 h 5549974"/>
              <a:gd name="connsiteX26" fmla="*/ 4481306 w 4536644"/>
              <a:gd name="connsiteY26" fmla="*/ 1553997 h 5549974"/>
              <a:gd name="connsiteX27" fmla="*/ 4466878 w 4536644"/>
              <a:gd name="connsiteY27" fmla="*/ 1626071 h 5549974"/>
              <a:gd name="connsiteX28" fmla="*/ 4463163 w 4536644"/>
              <a:gd name="connsiteY28" fmla="*/ 1664103 h 5549974"/>
              <a:gd name="connsiteX29" fmla="*/ 4466823 w 4536644"/>
              <a:gd name="connsiteY29" fmla="*/ 1668558 h 5549974"/>
              <a:gd name="connsiteX30" fmla="*/ 4467096 w 4536644"/>
              <a:gd name="connsiteY30" fmla="*/ 1700268 h 5549974"/>
              <a:gd name="connsiteX31" fmla="*/ 4455626 w 4536644"/>
              <a:gd name="connsiteY31" fmla="*/ 1735163 h 5549974"/>
              <a:gd name="connsiteX32" fmla="*/ 4453566 w 4536644"/>
              <a:gd name="connsiteY32" fmla="*/ 1735289 h 5549974"/>
              <a:gd name="connsiteX33" fmla="*/ 4445068 w 4536644"/>
              <a:gd name="connsiteY33" fmla="*/ 1887374 h 5549974"/>
              <a:gd name="connsiteX34" fmla="*/ 4453759 w 4536644"/>
              <a:gd name="connsiteY34" fmla="*/ 1911536 h 5549974"/>
              <a:gd name="connsiteX35" fmla="*/ 4456037 w 4536644"/>
              <a:gd name="connsiteY35" fmla="*/ 1961755 h 5549974"/>
              <a:gd name="connsiteX36" fmla="*/ 4445574 w 4536644"/>
              <a:gd name="connsiteY36" fmla="*/ 2040142 h 5549974"/>
              <a:gd name="connsiteX37" fmla="*/ 4448839 w 4536644"/>
              <a:gd name="connsiteY37" fmla="*/ 2044087 h 5549974"/>
              <a:gd name="connsiteX38" fmla="*/ 4451680 w 4536644"/>
              <a:gd name="connsiteY38" fmla="*/ 2056904 h 5549974"/>
              <a:gd name="connsiteX39" fmla="*/ 4436755 w 4536644"/>
              <a:gd name="connsiteY39" fmla="*/ 2117719 h 5549974"/>
              <a:gd name="connsiteX40" fmla="*/ 4429424 w 4536644"/>
              <a:gd name="connsiteY40" fmla="*/ 2167300 h 5549974"/>
              <a:gd name="connsiteX41" fmla="*/ 4373341 w 4536644"/>
              <a:gd name="connsiteY41" fmla="*/ 3223633 h 5549974"/>
              <a:gd name="connsiteX42" fmla="*/ 4360555 w 4536644"/>
              <a:gd name="connsiteY42" fmla="*/ 3477281 h 5549974"/>
              <a:gd name="connsiteX43" fmla="*/ 4349470 w 4536644"/>
              <a:gd name="connsiteY43" fmla="*/ 3639984 h 5549974"/>
              <a:gd name="connsiteX44" fmla="*/ 4258709 w 4536644"/>
              <a:gd name="connsiteY44" fmla="*/ 5278921 h 5549974"/>
              <a:gd name="connsiteX45" fmla="*/ 4264007 w 4536644"/>
              <a:gd name="connsiteY45" fmla="*/ 5315626 h 5549974"/>
              <a:gd name="connsiteX46" fmla="*/ 4267541 w 4536644"/>
              <a:gd name="connsiteY46" fmla="*/ 5350090 h 5549974"/>
              <a:gd name="connsiteX47" fmla="*/ 4270373 w 4536644"/>
              <a:gd name="connsiteY47" fmla="*/ 5450399 h 5549974"/>
              <a:gd name="connsiteX48" fmla="*/ 4251816 w 4536644"/>
              <a:gd name="connsiteY48" fmla="*/ 5484804 h 5549974"/>
              <a:gd name="connsiteX49" fmla="*/ 4247164 w 4536644"/>
              <a:gd name="connsiteY49" fmla="*/ 5487504 h 5549974"/>
              <a:gd name="connsiteX50" fmla="*/ 4243707 w 4536644"/>
              <a:gd name="connsiteY50" fmla="*/ 5549951 h 5549974"/>
              <a:gd name="connsiteX51" fmla="*/ 310344 w 4536644"/>
              <a:gd name="connsiteY51" fmla="*/ 5297261 h 5549974"/>
              <a:gd name="connsiteX52" fmla="*/ 0 w 4536644"/>
              <a:gd name="connsiteY52" fmla="*/ 5280167 h 5549974"/>
              <a:gd name="connsiteX53" fmla="*/ 78736 w 4536644"/>
              <a:gd name="connsiteY53" fmla="*/ 3839310 h 5549974"/>
              <a:gd name="connsiteX54" fmla="*/ 303426 w 4536644"/>
              <a:gd name="connsiteY54" fmla="*/ 0 h 5549974"/>
              <a:gd name="connsiteX0" fmla="*/ 303426 w 4536644"/>
              <a:gd name="connsiteY0" fmla="*/ 0 h 5549974"/>
              <a:gd name="connsiteX1" fmla="*/ 3305612 w 4536644"/>
              <a:gd name="connsiteY1" fmla="*/ 171842 h 5549974"/>
              <a:gd name="connsiteX2" fmla="*/ 4507617 w 4536644"/>
              <a:gd name="connsiteY2" fmla="*/ 247374 h 5549974"/>
              <a:gd name="connsiteX3" fmla="*/ 4535496 w 4536644"/>
              <a:gd name="connsiteY3" fmla="*/ 269179 h 5549974"/>
              <a:gd name="connsiteX4" fmla="*/ 4533722 w 4536644"/>
              <a:gd name="connsiteY4" fmla="*/ 300930 h 5549974"/>
              <a:gd name="connsiteX5" fmla="*/ 4536644 w 4536644"/>
              <a:gd name="connsiteY5" fmla="*/ 302647 h 5549974"/>
              <a:gd name="connsiteX6" fmla="*/ 4522216 w 4536644"/>
              <a:gd name="connsiteY6" fmla="*/ 506828 h 5549974"/>
              <a:gd name="connsiteX7" fmla="*/ 4521566 w 4536644"/>
              <a:gd name="connsiteY7" fmla="*/ 553245 h 5549974"/>
              <a:gd name="connsiteX8" fmla="*/ 4518467 w 4536644"/>
              <a:gd name="connsiteY8" fmla="*/ 581709 h 5549974"/>
              <a:gd name="connsiteX9" fmla="*/ 4517798 w 4536644"/>
              <a:gd name="connsiteY9" fmla="*/ 585890 h 5549974"/>
              <a:gd name="connsiteX10" fmla="*/ 4504861 w 4536644"/>
              <a:gd name="connsiteY10" fmla="*/ 817404 h 5549974"/>
              <a:gd name="connsiteX11" fmla="*/ 4506574 w 4536644"/>
              <a:gd name="connsiteY11" fmla="*/ 822238 h 5549974"/>
              <a:gd name="connsiteX12" fmla="*/ 4496585 w 4536644"/>
              <a:gd name="connsiteY12" fmla="*/ 965485 h 5549974"/>
              <a:gd name="connsiteX13" fmla="*/ 4498662 w 4536644"/>
              <a:gd name="connsiteY13" fmla="*/ 966385 h 5549974"/>
              <a:gd name="connsiteX14" fmla="*/ 4502781 w 4536644"/>
              <a:gd name="connsiteY14" fmla="*/ 1002567 h 5549974"/>
              <a:gd name="connsiteX15" fmla="*/ 4497983 w 4536644"/>
              <a:gd name="connsiteY15" fmla="*/ 1101094 h 5549974"/>
              <a:gd name="connsiteX16" fmla="*/ 4497878 w 4536644"/>
              <a:gd name="connsiteY16" fmla="*/ 1159389 h 5549974"/>
              <a:gd name="connsiteX17" fmla="*/ 4502181 w 4536644"/>
              <a:gd name="connsiteY17" fmla="*/ 1180505 h 5549974"/>
              <a:gd name="connsiteX18" fmla="*/ 4514088 w 4536644"/>
              <a:gd name="connsiteY18" fmla="*/ 1263157 h 5549974"/>
              <a:gd name="connsiteX19" fmla="*/ 4516365 w 4536644"/>
              <a:gd name="connsiteY19" fmla="*/ 1313374 h 5549974"/>
              <a:gd name="connsiteX20" fmla="*/ 4515485 w 4536644"/>
              <a:gd name="connsiteY20" fmla="*/ 1347004 h 5549974"/>
              <a:gd name="connsiteX21" fmla="*/ 4505903 w 4536644"/>
              <a:gd name="connsiteY21" fmla="*/ 1391762 h 5549974"/>
              <a:gd name="connsiteX22" fmla="*/ 4509167 w 4536644"/>
              <a:gd name="connsiteY22" fmla="*/ 1395707 h 5549974"/>
              <a:gd name="connsiteX23" fmla="*/ 4512009 w 4536644"/>
              <a:gd name="connsiteY23" fmla="*/ 1408524 h 5549974"/>
              <a:gd name="connsiteX24" fmla="*/ 4497084 w 4536644"/>
              <a:gd name="connsiteY24" fmla="*/ 1469337 h 5549974"/>
              <a:gd name="connsiteX25" fmla="*/ 4486187 w 4536644"/>
              <a:gd name="connsiteY25" fmla="*/ 1543038 h 5549974"/>
              <a:gd name="connsiteX26" fmla="*/ 4481306 w 4536644"/>
              <a:gd name="connsiteY26" fmla="*/ 1553997 h 5549974"/>
              <a:gd name="connsiteX27" fmla="*/ 4466878 w 4536644"/>
              <a:gd name="connsiteY27" fmla="*/ 1626071 h 5549974"/>
              <a:gd name="connsiteX28" fmla="*/ 4463163 w 4536644"/>
              <a:gd name="connsiteY28" fmla="*/ 1664103 h 5549974"/>
              <a:gd name="connsiteX29" fmla="*/ 4467096 w 4536644"/>
              <a:gd name="connsiteY29" fmla="*/ 1700268 h 5549974"/>
              <a:gd name="connsiteX30" fmla="*/ 4455626 w 4536644"/>
              <a:gd name="connsiteY30" fmla="*/ 1735163 h 5549974"/>
              <a:gd name="connsiteX31" fmla="*/ 4453566 w 4536644"/>
              <a:gd name="connsiteY31" fmla="*/ 1735289 h 5549974"/>
              <a:gd name="connsiteX32" fmla="*/ 4445068 w 4536644"/>
              <a:gd name="connsiteY32" fmla="*/ 1887374 h 5549974"/>
              <a:gd name="connsiteX33" fmla="*/ 4453759 w 4536644"/>
              <a:gd name="connsiteY33" fmla="*/ 1911536 h 5549974"/>
              <a:gd name="connsiteX34" fmla="*/ 4456037 w 4536644"/>
              <a:gd name="connsiteY34" fmla="*/ 1961755 h 5549974"/>
              <a:gd name="connsiteX35" fmla="*/ 4445574 w 4536644"/>
              <a:gd name="connsiteY35" fmla="*/ 2040142 h 5549974"/>
              <a:gd name="connsiteX36" fmla="*/ 4448839 w 4536644"/>
              <a:gd name="connsiteY36" fmla="*/ 2044087 h 5549974"/>
              <a:gd name="connsiteX37" fmla="*/ 4451680 w 4536644"/>
              <a:gd name="connsiteY37" fmla="*/ 2056904 h 5549974"/>
              <a:gd name="connsiteX38" fmla="*/ 4436755 w 4536644"/>
              <a:gd name="connsiteY38" fmla="*/ 2117719 h 5549974"/>
              <a:gd name="connsiteX39" fmla="*/ 4429424 w 4536644"/>
              <a:gd name="connsiteY39" fmla="*/ 2167300 h 5549974"/>
              <a:gd name="connsiteX40" fmla="*/ 4373341 w 4536644"/>
              <a:gd name="connsiteY40" fmla="*/ 3223633 h 5549974"/>
              <a:gd name="connsiteX41" fmla="*/ 4360555 w 4536644"/>
              <a:gd name="connsiteY41" fmla="*/ 3477281 h 5549974"/>
              <a:gd name="connsiteX42" fmla="*/ 4349470 w 4536644"/>
              <a:gd name="connsiteY42" fmla="*/ 3639984 h 5549974"/>
              <a:gd name="connsiteX43" fmla="*/ 4258709 w 4536644"/>
              <a:gd name="connsiteY43" fmla="*/ 5278921 h 5549974"/>
              <a:gd name="connsiteX44" fmla="*/ 4264007 w 4536644"/>
              <a:gd name="connsiteY44" fmla="*/ 5315626 h 5549974"/>
              <a:gd name="connsiteX45" fmla="*/ 4267541 w 4536644"/>
              <a:gd name="connsiteY45" fmla="*/ 5350090 h 5549974"/>
              <a:gd name="connsiteX46" fmla="*/ 4270373 w 4536644"/>
              <a:gd name="connsiteY46" fmla="*/ 5450399 h 5549974"/>
              <a:gd name="connsiteX47" fmla="*/ 4251816 w 4536644"/>
              <a:gd name="connsiteY47" fmla="*/ 5484804 h 5549974"/>
              <a:gd name="connsiteX48" fmla="*/ 4247164 w 4536644"/>
              <a:gd name="connsiteY48" fmla="*/ 5487504 h 5549974"/>
              <a:gd name="connsiteX49" fmla="*/ 4243707 w 4536644"/>
              <a:gd name="connsiteY49" fmla="*/ 5549951 h 5549974"/>
              <a:gd name="connsiteX50" fmla="*/ 310344 w 4536644"/>
              <a:gd name="connsiteY50" fmla="*/ 5297261 h 5549974"/>
              <a:gd name="connsiteX51" fmla="*/ 0 w 4536644"/>
              <a:gd name="connsiteY51" fmla="*/ 5280167 h 5549974"/>
              <a:gd name="connsiteX52" fmla="*/ 78736 w 4536644"/>
              <a:gd name="connsiteY52" fmla="*/ 3839310 h 5549974"/>
              <a:gd name="connsiteX53" fmla="*/ 303426 w 4536644"/>
              <a:gd name="connsiteY53" fmla="*/ 0 h 5549974"/>
              <a:gd name="connsiteX0" fmla="*/ 303426 w 4536644"/>
              <a:gd name="connsiteY0" fmla="*/ 0 h 5549974"/>
              <a:gd name="connsiteX1" fmla="*/ 3305612 w 4536644"/>
              <a:gd name="connsiteY1" fmla="*/ 171842 h 5549974"/>
              <a:gd name="connsiteX2" fmla="*/ 4507617 w 4536644"/>
              <a:gd name="connsiteY2" fmla="*/ 247374 h 5549974"/>
              <a:gd name="connsiteX3" fmla="*/ 4535496 w 4536644"/>
              <a:gd name="connsiteY3" fmla="*/ 269179 h 5549974"/>
              <a:gd name="connsiteX4" fmla="*/ 4533722 w 4536644"/>
              <a:gd name="connsiteY4" fmla="*/ 300930 h 5549974"/>
              <a:gd name="connsiteX5" fmla="*/ 4536644 w 4536644"/>
              <a:gd name="connsiteY5" fmla="*/ 302647 h 5549974"/>
              <a:gd name="connsiteX6" fmla="*/ 4522216 w 4536644"/>
              <a:gd name="connsiteY6" fmla="*/ 506828 h 5549974"/>
              <a:gd name="connsiteX7" fmla="*/ 4521566 w 4536644"/>
              <a:gd name="connsiteY7" fmla="*/ 553245 h 5549974"/>
              <a:gd name="connsiteX8" fmla="*/ 4518467 w 4536644"/>
              <a:gd name="connsiteY8" fmla="*/ 581709 h 5549974"/>
              <a:gd name="connsiteX9" fmla="*/ 4517798 w 4536644"/>
              <a:gd name="connsiteY9" fmla="*/ 585890 h 5549974"/>
              <a:gd name="connsiteX10" fmla="*/ 4504861 w 4536644"/>
              <a:gd name="connsiteY10" fmla="*/ 817404 h 5549974"/>
              <a:gd name="connsiteX11" fmla="*/ 4506574 w 4536644"/>
              <a:gd name="connsiteY11" fmla="*/ 822238 h 5549974"/>
              <a:gd name="connsiteX12" fmla="*/ 4496585 w 4536644"/>
              <a:gd name="connsiteY12" fmla="*/ 965485 h 5549974"/>
              <a:gd name="connsiteX13" fmla="*/ 4498662 w 4536644"/>
              <a:gd name="connsiteY13" fmla="*/ 966385 h 5549974"/>
              <a:gd name="connsiteX14" fmla="*/ 4502781 w 4536644"/>
              <a:gd name="connsiteY14" fmla="*/ 1002567 h 5549974"/>
              <a:gd name="connsiteX15" fmla="*/ 4497983 w 4536644"/>
              <a:gd name="connsiteY15" fmla="*/ 1101094 h 5549974"/>
              <a:gd name="connsiteX16" fmla="*/ 4497878 w 4536644"/>
              <a:gd name="connsiteY16" fmla="*/ 1159389 h 5549974"/>
              <a:gd name="connsiteX17" fmla="*/ 4502181 w 4536644"/>
              <a:gd name="connsiteY17" fmla="*/ 1180505 h 5549974"/>
              <a:gd name="connsiteX18" fmla="*/ 4514088 w 4536644"/>
              <a:gd name="connsiteY18" fmla="*/ 1263157 h 5549974"/>
              <a:gd name="connsiteX19" fmla="*/ 4516365 w 4536644"/>
              <a:gd name="connsiteY19" fmla="*/ 1313374 h 5549974"/>
              <a:gd name="connsiteX20" fmla="*/ 4515485 w 4536644"/>
              <a:gd name="connsiteY20" fmla="*/ 1347004 h 5549974"/>
              <a:gd name="connsiteX21" fmla="*/ 4505903 w 4536644"/>
              <a:gd name="connsiteY21" fmla="*/ 1391762 h 5549974"/>
              <a:gd name="connsiteX22" fmla="*/ 4509167 w 4536644"/>
              <a:gd name="connsiteY22" fmla="*/ 1395707 h 5549974"/>
              <a:gd name="connsiteX23" fmla="*/ 4512009 w 4536644"/>
              <a:gd name="connsiteY23" fmla="*/ 1408524 h 5549974"/>
              <a:gd name="connsiteX24" fmla="*/ 4497084 w 4536644"/>
              <a:gd name="connsiteY24" fmla="*/ 1469337 h 5549974"/>
              <a:gd name="connsiteX25" fmla="*/ 4486187 w 4536644"/>
              <a:gd name="connsiteY25" fmla="*/ 1543038 h 5549974"/>
              <a:gd name="connsiteX26" fmla="*/ 4481306 w 4536644"/>
              <a:gd name="connsiteY26" fmla="*/ 1553997 h 5549974"/>
              <a:gd name="connsiteX27" fmla="*/ 4466878 w 4536644"/>
              <a:gd name="connsiteY27" fmla="*/ 1626071 h 5549974"/>
              <a:gd name="connsiteX28" fmla="*/ 4467096 w 4536644"/>
              <a:gd name="connsiteY28" fmla="*/ 1700268 h 5549974"/>
              <a:gd name="connsiteX29" fmla="*/ 4455626 w 4536644"/>
              <a:gd name="connsiteY29" fmla="*/ 1735163 h 5549974"/>
              <a:gd name="connsiteX30" fmla="*/ 4453566 w 4536644"/>
              <a:gd name="connsiteY30" fmla="*/ 1735289 h 5549974"/>
              <a:gd name="connsiteX31" fmla="*/ 4445068 w 4536644"/>
              <a:gd name="connsiteY31" fmla="*/ 1887374 h 5549974"/>
              <a:gd name="connsiteX32" fmla="*/ 4453759 w 4536644"/>
              <a:gd name="connsiteY32" fmla="*/ 1911536 h 5549974"/>
              <a:gd name="connsiteX33" fmla="*/ 4456037 w 4536644"/>
              <a:gd name="connsiteY33" fmla="*/ 1961755 h 5549974"/>
              <a:gd name="connsiteX34" fmla="*/ 4445574 w 4536644"/>
              <a:gd name="connsiteY34" fmla="*/ 2040142 h 5549974"/>
              <a:gd name="connsiteX35" fmla="*/ 4448839 w 4536644"/>
              <a:gd name="connsiteY35" fmla="*/ 2044087 h 5549974"/>
              <a:gd name="connsiteX36" fmla="*/ 4451680 w 4536644"/>
              <a:gd name="connsiteY36" fmla="*/ 2056904 h 5549974"/>
              <a:gd name="connsiteX37" fmla="*/ 4436755 w 4536644"/>
              <a:gd name="connsiteY37" fmla="*/ 2117719 h 5549974"/>
              <a:gd name="connsiteX38" fmla="*/ 4429424 w 4536644"/>
              <a:gd name="connsiteY38" fmla="*/ 2167300 h 5549974"/>
              <a:gd name="connsiteX39" fmla="*/ 4373341 w 4536644"/>
              <a:gd name="connsiteY39" fmla="*/ 3223633 h 5549974"/>
              <a:gd name="connsiteX40" fmla="*/ 4360555 w 4536644"/>
              <a:gd name="connsiteY40" fmla="*/ 3477281 h 5549974"/>
              <a:gd name="connsiteX41" fmla="*/ 4349470 w 4536644"/>
              <a:gd name="connsiteY41" fmla="*/ 3639984 h 5549974"/>
              <a:gd name="connsiteX42" fmla="*/ 4258709 w 4536644"/>
              <a:gd name="connsiteY42" fmla="*/ 5278921 h 5549974"/>
              <a:gd name="connsiteX43" fmla="*/ 4264007 w 4536644"/>
              <a:gd name="connsiteY43" fmla="*/ 5315626 h 5549974"/>
              <a:gd name="connsiteX44" fmla="*/ 4267541 w 4536644"/>
              <a:gd name="connsiteY44" fmla="*/ 5350090 h 5549974"/>
              <a:gd name="connsiteX45" fmla="*/ 4270373 w 4536644"/>
              <a:gd name="connsiteY45" fmla="*/ 5450399 h 5549974"/>
              <a:gd name="connsiteX46" fmla="*/ 4251816 w 4536644"/>
              <a:gd name="connsiteY46" fmla="*/ 5484804 h 5549974"/>
              <a:gd name="connsiteX47" fmla="*/ 4247164 w 4536644"/>
              <a:gd name="connsiteY47" fmla="*/ 5487504 h 5549974"/>
              <a:gd name="connsiteX48" fmla="*/ 4243707 w 4536644"/>
              <a:gd name="connsiteY48" fmla="*/ 5549951 h 5549974"/>
              <a:gd name="connsiteX49" fmla="*/ 310344 w 4536644"/>
              <a:gd name="connsiteY49" fmla="*/ 5297261 h 5549974"/>
              <a:gd name="connsiteX50" fmla="*/ 0 w 4536644"/>
              <a:gd name="connsiteY50" fmla="*/ 5280167 h 5549974"/>
              <a:gd name="connsiteX51" fmla="*/ 78736 w 4536644"/>
              <a:gd name="connsiteY51" fmla="*/ 3839310 h 5549974"/>
              <a:gd name="connsiteX52" fmla="*/ 303426 w 4536644"/>
              <a:gd name="connsiteY52" fmla="*/ 0 h 5549974"/>
              <a:gd name="connsiteX0" fmla="*/ 303426 w 4536644"/>
              <a:gd name="connsiteY0" fmla="*/ 0 h 5549974"/>
              <a:gd name="connsiteX1" fmla="*/ 3305612 w 4536644"/>
              <a:gd name="connsiteY1" fmla="*/ 171842 h 5549974"/>
              <a:gd name="connsiteX2" fmla="*/ 4507617 w 4536644"/>
              <a:gd name="connsiteY2" fmla="*/ 247374 h 5549974"/>
              <a:gd name="connsiteX3" fmla="*/ 4535496 w 4536644"/>
              <a:gd name="connsiteY3" fmla="*/ 269179 h 5549974"/>
              <a:gd name="connsiteX4" fmla="*/ 4533722 w 4536644"/>
              <a:gd name="connsiteY4" fmla="*/ 300930 h 5549974"/>
              <a:gd name="connsiteX5" fmla="*/ 4536644 w 4536644"/>
              <a:gd name="connsiteY5" fmla="*/ 302647 h 5549974"/>
              <a:gd name="connsiteX6" fmla="*/ 4522216 w 4536644"/>
              <a:gd name="connsiteY6" fmla="*/ 506828 h 5549974"/>
              <a:gd name="connsiteX7" fmla="*/ 4521566 w 4536644"/>
              <a:gd name="connsiteY7" fmla="*/ 553245 h 5549974"/>
              <a:gd name="connsiteX8" fmla="*/ 4518467 w 4536644"/>
              <a:gd name="connsiteY8" fmla="*/ 581709 h 5549974"/>
              <a:gd name="connsiteX9" fmla="*/ 4517798 w 4536644"/>
              <a:gd name="connsiteY9" fmla="*/ 585890 h 5549974"/>
              <a:gd name="connsiteX10" fmla="*/ 4504861 w 4536644"/>
              <a:gd name="connsiteY10" fmla="*/ 817404 h 5549974"/>
              <a:gd name="connsiteX11" fmla="*/ 4506574 w 4536644"/>
              <a:gd name="connsiteY11" fmla="*/ 822238 h 5549974"/>
              <a:gd name="connsiteX12" fmla="*/ 4496585 w 4536644"/>
              <a:gd name="connsiteY12" fmla="*/ 965485 h 5549974"/>
              <a:gd name="connsiteX13" fmla="*/ 4498662 w 4536644"/>
              <a:gd name="connsiteY13" fmla="*/ 966385 h 5549974"/>
              <a:gd name="connsiteX14" fmla="*/ 4502781 w 4536644"/>
              <a:gd name="connsiteY14" fmla="*/ 1002567 h 5549974"/>
              <a:gd name="connsiteX15" fmla="*/ 4497983 w 4536644"/>
              <a:gd name="connsiteY15" fmla="*/ 1101094 h 5549974"/>
              <a:gd name="connsiteX16" fmla="*/ 4497878 w 4536644"/>
              <a:gd name="connsiteY16" fmla="*/ 1159389 h 5549974"/>
              <a:gd name="connsiteX17" fmla="*/ 4502181 w 4536644"/>
              <a:gd name="connsiteY17" fmla="*/ 1180505 h 5549974"/>
              <a:gd name="connsiteX18" fmla="*/ 4514088 w 4536644"/>
              <a:gd name="connsiteY18" fmla="*/ 1263157 h 5549974"/>
              <a:gd name="connsiteX19" fmla="*/ 4516365 w 4536644"/>
              <a:gd name="connsiteY19" fmla="*/ 1313374 h 5549974"/>
              <a:gd name="connsiteX20" fmla="*/ 4515485 w 4536644"/>
              <a:gd name="connsiteY20" fmla="*/ 1347004 h 5549974"/>
              <a:gd name="connsiteX21" fmla="*/ 4505903 w 4536644"/>
              <a:gd name="connsiteY21" fmla="*/ 1391762 h 5549974"/>
              <a:gd name="connsiteX22" fmla="*/ 4509167 w 4536644"/>
              <a:gd name="connsiteY22" fmla="*/ 1395707 h 5549974"/>
              <a:gd name="connsiteX23" fmla="*/ 4512009 w 4536644"/>
              <a:gd name="connsiteY23" fmla="*/ 1408524 h 5549974"/>
              <a:gd name="connsiteX24" fmla="*/ 4497084 w 4536644"/>
              <a:gd name="connsiteY24" fmla="*/ 1469337 h 5549974"/>
              <a:gd name="connsiteX25" fmla="*/ 4486187 w 4536644"/>
              <a:gd name="connsiteY25" fmla="*/ 1543038 h 5549974"/>
              <a:gd name="connsiteX26" fmla="*/ 4481306 w 4536644"/>
              <a:gd name="connsiteY26" fmla="*/ 1553997 h 5549974"/>
              <a:gd name="connsiteX27" fmla="*/ 4466878 w 4536644"/>
              <a:gd name="connsiteY27" fmla="*/ 1626071 h 5549974"/>
              <a:gd name="connsiteX28" fmla="*/ 4467096 w 4536644"/>
              <a:gd name="connsiteY28" fmla="*/ 1700268 h 5549974"/>
              <a:gd name="connsiteX29" fmla="*/ 4455626 w 4536644"/>
              <a:gd name="connsiteY29" fmla="*/ 1735163 h 5549974"/>
              <a:gd name="connsiteX30" fmla="*/ 4453566 w 4536644"/>
              <a:gd name="connsiteY30" fmla="*/ 1735289 h 5549974"/>
              <a:gd name="connsiteX31" fmla="*/ 4445068 w 4536644"/>
              <a:gd name="connsiteY31" fmla="*/ 1887374 h 5549974"/>
              <a:gd name="connsiteX32" fmla="*/ 4453759 w 4536644"/>
              <a:gd name="connsiteY32" fmla="*/ 1911536 h 5549974"/>
              <a:gd name="connsiteX33" fmla="*/ 4456037 w 4536644"/>
              <a:gd name="connsiteY33" fmla="*/ 1961755 h 5549974"/>
              <a:gd name="connsiteX34" fmla="*/ 4445574 w 4536644"/>
              <a:gd name="connsiteY34" fmla="*/ 2040142 h 5549974"/>
              <a:gd name="connsiteX35" fmla="*/ 4448839 w 4536644"/>
              <a:gd name="connsiteY35" fmla="*/ 2044087 h 5549974"/>
              <a:gd name="connsiteX36" fmla="*/ 4451680 w 4536644"/>
              <a:gd name="connsiteY36" fmla="*/ 2056904 h 5549974"/>
              <a:gd name="connsiteX37" fmla="*/ 4436755 w 4536644"/>
              <a:gd name="connsiteY37" fmla="*/ 2117719 h 5549974"/>
              <a:gd name="connsiteX38" fmla="*/ 4429424 w 4536644"/>
              <a:gd name="connsiteY38" fmla="*/ 2167300 h 5549974"/>
              <a:gd name="connsiteX39" fmla="*/ 4373341 w 4536644"/>
              <a:gd name="connsiteY39" fmla="*/ 3223633 h 5549974"/>
              <a:gd name="connsiteX40" fmla="*/ 4360555 w 4536644"/>
              <a:gd name="connsiteY40" fmla="*/ 3477281 h 5549974"/>
              <a:gd name="connsiteX41" fmla="*/ 4349470 w 4536644"/>
              <a:gd name="connsiteY41" fmla="*/ 3639984 h 5549974"/>
              <a:gd name="connsiteX42" fmla="*/ 4258709 w 4536644"/>
              <a:gd name="connsiteY42" fmla="*/ 5278921 h 5549974"/>
              <a:gd name="connsiteX43" fmla="*/ 4264007 w 4536644"/>
              <a:gd name="connsiteY43" fmla="*/ 5315626 h 5549974"/>
              <a:gd name="connsiteX44" fmla="*/ 4267541 w 4536644"/>
              <a:gd name="connsiteY44" fmla="*/ 5350090 h 5549974"/>
              <a:gd name="connsiteX45" fmla="*/ 4251816 w 4536644"/>
              <a:gd name="connsiteY45" fmla="*/ 5484804 h 5549974"/>
              <a:gd name="connsiteX46" fmla="*/ 4247164 w 4536644"/>
              <a:gd name="connsiteY46" fmla="*/ 5487504 h 5549974"/>
              <a:gd name="connsiteX47" fmla="*/ 4243707 w 4536644"/>
              <a:gd name="connsiteY47" fmla="*/ 5549951 h 5549974"/>
              <a:gd name="connsiteX48" fmla="*/ 310344 w 4536644"/>
              <a:gd name="connsiteY48" fmla="*/ 5297261 h 5549974"/>
              <a:gd name="connsiteX49" fmla="*/ 0 w 4536644"/>
              <a:gd name="connsiteY49" fmla="*/ 5280167 h 5549974"/>
              <a:gd name="connsiteX50" fmla="*/ 78736 w 4536644"/>
              <a:gd name="connsiteY50" fmla="*/ 3839310 h 5549974"/>
              <a:gd name="connsiteX51" fmla="*/ 303426 w 4536644"/>
              <a:gd name="connsiteY51" fmla="*/ 0 h 5549974"/>
              <a:gd name="connsiteX0" fmla="*/ 303426 w 4536644"/>
              <a:gd name="connsiteY0" fmla="*/ 0 h 5549974"/>
              <a:gd name="connsiteX1" fmla="*/ 3305612 w 4536644"/>
              <a:gd name="connsiteY1" fmla="*/ 171842 h 5549974"/>
              <a:gd name="connsiteX2" fmla="*/ 4507617 w 4536644"/>
              <a:gd name="connsiteY2" fmla="*/ 247374 h 5549974"/>
              <a:gd name="connsiteX3" fmla="*/ 4535496 w 4536644"/>
              <a:gd name="connsiteY3" fmla="*/ 269179 h 5549974"/>
              <a:gd name="connsiteX4" fmla="*/ 4533722 w 4536644"/>
              <a:gd name="connsiteY4" fmla="*/ 300930 h 5549974"/>
              <a:gd name="connsiteX5" fmla="*/ 4536644 w 4536644"/>
              <a:gd name="connsiteY5" fmla="*/ 302647 h 5549974"/>
              <a:gd name="connsiteX6" fmla="*/ 4522216 w 4536644"/>
              <a:gd name="connsiteY6" fmla="*/ 506828 h 5549974"/>
              <a:gd name="connsiteX7" fmla="*/ 4521566 w 4536644"/>
              <a:gd name="connsiteY7" fmla="*/ 553245 h 5549974"/>
              <a:gd name="connsiteX8" fmla="*/ 4518467 w 4536644"/>
              <a:gd name="connsiteY8" fmla="*/ 581709 h 5549974"/>
              <a:gd name="connsiteX9" fmla="*/ 4517798 w 4536644"/>
              <a:gd name="connsiteY9" fmla="*/ 585890 h 5549974"/>
              <a:gd name="connsiteX10" fmla="*/ 4504861 w 4536644"/>
              <a:gd name="connsiteY10" fmla="*/ 817404 h 5549974"/>
              <a:gd name="connsiteX11" fmla="*/ 4506574 w 4536644"/>
              <a:gd name="connsiteY11" fmla="*/ 822238 h 5549974"/>
              <a:gd name="connsiteX12" fmla="*/ 4496585 w 4536644"/>
              <a:gd name="connsiteY12" fmla="*/ 965485 h 5549974"/>
              <a:gd name="connsiteX13" fmla="*/ 4498662 w 4536644"/>
              <a:gd name="connsiteY13" fmla="*/ 966385 h 5549974"/>
              <a:gd name="connsiteX14" fmla="*/ 4502781 w 4536644"/>
              <a:gd name="connsiteY14" fmla="*/ 1002567 h 5549974"/>
              <a:gd name="connsiteX15" fmla="*/ 4497983 w 4536644"/>
              <a:gd name="connsiteY15" fmla="*/ 1101094 h 5549974"/>
              <a:gd name="connsiteX16" fmla="*/ 4497878 w 4536644"/>
              <a:gd name="connsiteY16" fmla="*/ 1159389 h 5549974"/>
              <a:gd name="connsiteX17" fmla="*/ 4502181 w 4536644"/>
              <a:gd name="connsiteY17" fmla="*/ 1180505 h 5549974"/>
              <a:gd name="connsiteX18" fmla="*/ 4514088 w 4536644"/>
              <a:gd name="connsiteY18" fmla="*/ 1263157 h 5549974"/>
              <a:gd name="connsiteX19" fmla="*/ 4516365 w 4536644"/>
              <a:gd name="connsiteY19" fmla="*/ 1313374 h 5549974"/>
              <a:gd name="connsiteX20" fmla="*/ 4515485 w 4536644"/>
              <a:gd name="connsiteY20" fmla="*/ 1347004 h 5549974"/>
              <a:gd name="connsiteX21" fmla="*/ 4505903 w 4536644"/>
              <a:gd name="connsiteY21" fmla="*/ 1391762 h 5549974"/>
              <a:gd name="connsiteX22" fmla="*/ 4509167 w 4536644"/>
              <a:gd name="connsiteY22" fmla="*/ 1395707 h 5549974"/>
              <a:gd name="connsiteX23" fmla="*/ 4512009 w 4536644"/>
              <a:gd name="connsiteY23" fmla="*/ 1408524 h 5549974"/>
              <a:gd name="connsiteX24" fmla="*/ 4497084 w 4536644"/>
              <a:gd name="connsiteY24" fmla="*/ 1469337 h 5549974"/>
              <a:gd name="connsiteX25" fmla="*/ 4486187 w 4536644"/>
              <a:gd name="connsiteY25" fmla="*/ 1543038 h 5549974"/>
              <a:gd name="connsiteX26" fmla="*/ 4481306 w 4536644"/>
              <a:gd name="connsiteY26" fmla="*/ 1553997 h 5549974"/>
              <a:gd name="connsiteX27" fmla="*/ 4466878 w 4536644"/>
              <a:gd name="connsiteY27" fmla="*/ 1626071 h 5549974"/>
              <a:gd name="connsiteX28" fmla="*/ 4467096 w 4536644"/>
              <a:gd name="connsiteY28" fmla="*/ 1700268 h 5549974"/>
              <a:gd name="connsiteX29" fmla="*/ 4455626 w 4536644"/>
              <a:gd name="connsiteY29" fmla="*/ 1735163 h 5549974"/>
              <a:gd name="connsiteX30" fmla="*/ 4453566 w 4536644"/>
              <a:gd name="connsiteY30" fmla="*/ 1735289 h 5549974"/>
              <a:gd name="connsiteX31" fmla="*/ 4445068 w 4536644"/>
              <a:gd name="connsiteY31" fmla="*/ 1887374 h 5549974"/>
              <a:gd name="connsiteX32" fmla="*/ 4453759 w 4536644"/>
              <a:gd name="connsiteY32" fmla="*/ 1911536 h 5549974"/>
              <a:gd name="connsiteX33" fmla="*/ 4456037 w 4536644"/>
              <a:gd name="connsiteY33" fmla="*/ 1961755 h 5549974"/>
              <a:gd name="connsiteX34" fmla="*/ 4445574 w 4536644"/>
              <a:gd name="connsiteY34" fmla="*/ 2040142 h 5549974"/>
              <a:gd name="connsiteX35" fmla="*/ 4448839 w 4536644"/>
              <a:gd name="connsiteY35" fmla="*/ 2044087 h 5549974"/>
              <a:gd name="connsiteX36" fmla="*/ 4451680 w 4536644"/>
              <a:gd name="connsiteY36" fmla="*/ 2056904 h 5549974"/>
              <a:gd name="connsiteX37" fmla="*/ 4436755 w 4536644"/>
              <a:gd name="connsiteY37" fmla="*/ 2117719 h 5549974"/>
              <a:gd name="connsiteX38" fmla="*/ 4429424 w 4536644"/>
              <a:gd name="connsiteY38" fmla="*/ 2167300 h 5549974"/>
              <a:gd name="connsiteX39" fmla="*/ 4373341 w 4536644"/>
              <a:gd name="connsiteY39" fmla="*/ 3223633 h 5549974"/>
              <a:gd name="connsiteX40" fmla="*/ 4360555 w 4536644"/>
              <a:gd name="connsiteY40" fmla="*/ 3477281 h 5549974"/>
              <a:gd name="connsiteX41" fmla="*/ 4349470 w 4536644"/>
              <a:gd name="connsiteY41" fmla="*/ 3639984 h 5549974"/>
              <a:gd name="connsiteX42" fmla="*/ 4258709 w 4536644"/>
              <a:gd name="connsiteY42" fmla="*/ 5278921 h 5549974"/>
              <a:gd name="connsiteX43" fmla="*/ 4264007 w 4536644"/>
              <a:gd name="connsiteY43" fmla="*/ 5315626 h 5549974"/>
              <a:gd name="connsiteX44" fmla="*/ 4267541 w 4536644"/>
              <a:gd name="connsiteY44" fmla="*/ 5350090 h 5549974"/>
              <a:gd name="connsiteX45" fmla="*/ 4251816 w 4536644"/>
              <a:gd name="connsiteY45" fmla="*/ 5484804 h 5549974"/>
              <a:gd name="connsiteX46" fmla="*/ 4254764 w 4536644"/>
              <a:gd name="connsiteY46" fmla="*/ 5504211 h 5549974"/>
              <a:gd name="connsiteX47" fmla="*/ 4243707 w 4536644"/>
              <a:gd name="connsiteY47" fmla="*/ 5549951 h 5549974"/>
              <a:gd name="connsiteX48" fmla="*/ 310344 w 4536644"/>
              <a:gd name="connsiteY48" fmla="*/ 5297261 h 5549974"/>
              <a:gd name="connsiteX49" fmla="*/ 0 w 4536644"/>
              <a:gd name="connsiteY49" fmla="*/ 5280167 h 5549974"/>
              <a:gd name="connsiteX50" fmla="*/ 78736 w 4536644"/>
              <a:gd name="connsiteY50" fmla="*/ 3839310 h 5549974"/>
              <a:gd name="connsiteX51" fmla="*/ 303426 w 4536644"/>
              <a:gd name="connsiteY51" fmla="*/ 0 h 5549974"/>
              <a:gd name="connsiteX0" fmla="*/ 303426 w 4536644"/>
              <a:gd name="connsiteY0" fmla="*/ 0 h 5549974"/>
              <a:gd name="connsiteX1" fmla="*/ 3305612 w 4536644"/>
              <a:gd name="connsiteY1" fmla="*/ 171842 h 5549974"/>
              <a:gd name="connsiteX2" fmla="*/ 4507617 w 4536644"/>
              <a:gd name="connsiteY2" fmla="*/ 247374 h 5549974"/>
              <a:gd name="connsiteX3" fmla="*/ 4535496 w 4536644"/>
              <a:gd name="connsiteY3" fmla="*/ 269179 h 5549974"/>
              <a:gd name="connsiteX4" fmla="*/ 4533722 w 4536644"/>
              <a:gd name="connsiteY4" fmla="*/ 300930 h 5549974"/>
              <a:gd name="connsiteX5" fmla="*/ 4536644 w 4536644"/>
              <a:gd name="connsiteY5" fmla="*/ 302647 h 5549974"/>
              <a:gd name="connsiteX6" fmla="*/ 4522216 w 4536644"/>
              <a:gd name="connsiteY6" fmla="*/ 506828 h 5549974"/>
              <a:gd name="connsiteX7" fmla="*/ 4521566 w 4536644"/>
              <a:gd name="connsiteY7" fmla="*/ 553245 h 5549974"/>
              <a:gd name="connsiteX8" fmla="*/ 4518467 w 4536644"/>
              <a:gd name="connsiteY8" fmla="*/ 581709 h 5549974"/>
              <a:gd name="connsiteX9" fmla="*/ 4517798 w 4536644"/>
              <a:gd name="connsiteY9" fmla="*/ 585890 h 5549974"/>
              <a:gd name="connsiteX10" fmla="*/ 4504861 w 4536644"/>
              <a:gd name="connsiteY10" fmla="*/ 817404 h 5549974"/>
              <a:gd name="connsiteX11" fmla="*/ 4506574 w 4536644"/>
              <a:gd name="connsiteY11" fmla="*/ 822238 h 5549974"/>
              <a:gd name="connsiteX12" fmla="*/ 4496585 w 4536644"/>
              <a:gd name="connsiteY12" fmla="*/ 965485 h 5549974"/>
              <a:gd name="connsiteX13" fmla="*/ 4498662 w 4536644"/>
              <a:gd name="connsiteY13" fmla="*/ 966385 h 5549974"/>
              <a:gd name="connsiteX14" fmla="*/ 4502781 w 4536644"/>
              <a:gd name="connsiteY14" fmla="*/ 1002567 h 5549974"/>
              <a:gd name="connsiteX15" fmla="*/ 4497983 w 4536644"/>
              <a:gd name="connsiteY15" fmla="*/ 1101094 h 5549974"/>
              <a:gd name="connsiteX16" fmla="*/ 4497878 w 4536644"/>
              <a:gd name="connsiteY16" fmla="*/ 1159389 h 5549974"/>
              <a:gd name="connsiteX17" fmla="*/ 4502181 w 4536644"/>
              <a:gd name="connsiteY17" fmla="*/ 1180505 h 5549974"/>
              <a:gd name="connsiteX18" fmla="*/ 4514088 w 4536644"/>
              <a:gd name="connsiteY18" fmla="*/ 1263157 h 5549974"/>
              <a:gd name="connsiteX19" fmla="*/ 4516365 w 4536644"/>
              <a:gd name="connsiteY19" fmla="*/ 1313374 h 5549974"/>
              <a:gd name="connsiteX20" fmla="*/ 4515485 w 4536644"/>
              <a:gd name="connsiteY20" fmla="*/ 1347004 h 5549974"/>
              <a:gd name="connsiteX21" fmla="*/ 4505903 w 4536644"/>
              <a:gd name="connsiteY21" fmla="*/ 1391762 h 5549974"/>
              <a:gd name="connsiteX22" fmla="*/ 4509167 w 4536644"/>
              <a:gd name="connsiteY22" fmla="*/ 1395707 h 5549974"/>
              <a:gd name="connsiteX23" fmla="*/ 4512009 w 4536644"/>
              <a:gd name="connsiteY23" fmla="*/ 1408524 h 5549974"/>
              <a:gd name="connsiteX24" fmla="*/ 4497084 w 4536644"/>
              <a:gd name="connsiteY24" fmla="*/ 1469337 h 5549974"/>
              <a:gd name="connsiteX25" fmla="*/ 4486187 w 4536644"/>
              <a:gd name="connsiteY25" fmla="*/ 1543038 h 5549974"/>
              <a:gd name="connsiteX26" fmla="*/ 4481306 w 4536644"/>
              <a:gd name="connsiteY26" fmla="*/ 1553997 h 5549974"/>
              <a:gd name="connsiteX27" fmla="*/ 4466878 w 4536644"/>
              <a:gd name="connsiteY27" fmla="*/ 1626071 h 5549974"/>
              <a:gd name="connsiteX28" fmla="*/ 4467096 w 4536644"/>
              <a:gd name="connsiteY28" fmla="*/ 1700268 h 5549974"/>
              <a:gd name="connsiteX29" fmla="*/ 4455626 w 4536644"/>
              <a:gd name="connsiteY29" fmla="*/ 1735163 h 5549974"/>
              <a:gd name="connsiteX30" fmla="*/ 4453566 w 4536644"/>
              <a:gd name="connsiteY30" fmla="*/ 1735289 h 5549974"/>
              <a:gd name="connsiteX31" fmla="*/ 4445068 w 4536644"/>
              <a:gd name="connsiteY31" fmla="*/ 1887374 h 5549974"/>
              <a:gd name="connsiteX32" fmla="*/ 4453759 w 4536644"/>
              <a:gd name="connsiteY32" fmla="*/ 1911536 h 5549974"/>
              <a:gd name="connsiteX33" fmla="*/ 4456037 w 4536644"/>
              <a:gd name="connsiteY33" fmla="*/ 1961755 h 5549974"/>
              <a:gd name="connsiteX34" fmla="*/ 4445574 w 4536644"/>
              <a:gd name="connsiteY34" fmla="*/ 2040142 h 5549974"/>
              <a:gd name="connsiteX35" fmla="*/ 4448839 w 4536644"/>
              <a:gd name="connsiteY35" fmla="*/ 2044087 h 5549974"/>
              <a:gd name="connsiteX36" fmla="*/ 4451680 w 4536644"/>
              <a:gd name="connsiteY36" fmla="*/ 2056904 h 5549974"/>
              <a:gd name="connsiteX37" fmla="*/ 4436755 w 4536644"/>
              <a:gd name="connsiteY37" fmla="*/ 2117719 h 5549974"/>
              <a:gd name="connsiteX38" fmla="*/ 4429424 w 4536644"/>
              <a:gd name="connsiteY38" fmla="*/ 2167300 h 5549974"/>
              <a:gd name="connsiteX39" fmla="*/ 4373341 w 4536644"/>
              <a:gd name="connsiteY39" fmla="*/ 3223633 h 5549974"/>
              <a:gd name="connsiteX40" fmla="*/ 4360555 w 4536644"/>
              <a:gd name="connsiteY40" fmla="*/ 3477281 h 5549974"/>
              <a:gd name="connsiteX41" fmla="*/ 4349470 w 4536644"/>
              <a:gd name="connsiteY41" fmla="*/ 3639984 h 5549974"/>
              <a:gd name="connsiteX42" fmla="*/ 4258709 w 4536644"/>
              <a:gd name="connsiteY42" fmla="*/ 5278921 h 5549974"/>
              <a:gd name="connsiteX43" fmla="*/ 4264007 w 4536644"/>
              <a:gd name="connsiteY43" fmla="*/ 5315626 h 5549974"/>
              <a:gd name="connsiteX44" fmla="*/ 4262770 w 4536644"/>
              <a:gd name="connsiteY44" fmla="*/ 5383001 h 5549974"/>
              <a:gd name="connsiteX45" fmla="*/ 4251816 w 4536644"/>
              <a:gd name="connsiteY45" fmla="*/ 5484804 h 5549974"/>
              <a:gd name="connsiteX46" fmla="*/ 4254764 w 4536644"/>
              <a:gd name="connsiteY46" fmla="*/ 5504211 h 5549974"/>
              <a:gd name="connsiteX47" fmla="*/ 4243707 w 4536644"/>
              <a:gd name="connsiteY47" fmla="*/ 5549951 h 5549974"/>
              <a:gd name="connsiteX48" fmla="*/ 310344 w 4536644"/>
              <a:gd name="connsiteY48" fmla="*/ 5297261 h 5549974"/>
              <a:gd name="connsiteX49" fmla="*/ 0 w 4536644"/>
              <a:gd name="connsiteY49" fmla="*/ 5280167 h 5549974"/>
              <a:gd name="connsiteX50" fmla="*/ 78736 w 4536644"/>
              <a:gd name="connsiteY50" fmla="*/ 3839310 h 5549974"/>
              <a:gd name="connsiteX51" fmla="*/ 303426 w 4536644"/>
              <a:gd name="connsiteY51" fmla="*/ 0 h 5549974"/>
              <a:gd name="connsiteX0" fmla="*/ 303426 w 4536644"/>
              <a:gd name="connsiteY0" fmla="*/ 0 h 5549951"/>
              <a:gd name="connsiteX1" fmla="*/ 3305612 w 4536644"/>
              <a:gd name="connsiteY1" fmla="*/ 171842 h 5549951"/>
              <a:gd name="connsiteX2" fmla="*/ 4507617 w 4536644"/>
              <a:gd name="connsiteY2" fmla="*/ 247374 h 5549951"/>
              <a:gd name="connsiteX3" fmla="*/ 4535496 w 4536644"/>
              <a:gd name="connsiteY3" fmla="*/ 269179 h 5549951"/>
              <a:gd name="connsiteX4" fmla="*/ 4533722 w 4536644"/>
              <a:gd name="connsiteY4" fmla="*/ 300930 h 5549951"/>
              <a:gd name="connsiteX5" fmla="*/ 4536644 w 4536644"/>
              <a:gd name="connsiteY5" fmla="*/ 302647 h 5549951"/>
              <a:gd name="connsiteX6" fmla="*/ 4522216 w 4536644"/>
              <a:gd name="connsiteY6" fmla="*/ 506828 h 5549951"/>
              <a:gd name="connsiteX7" fmla="*/ 4521566 w 4536644"/>
              <a:gd name="connsiteY7" fmla="*/ 553245 h 5549951"/>
              <a:gd name="connsiteX8" fmla="*/ 4518467 w 4536644"/>
              <a:gd name="connsiteY8" fmla="*/ 581709 h 5549951"/>
              <a:gd name="connsiteX9" fmla="*/ 4517798 w 4536644"/>
              <a:gd name="connsiteY9" fmla="*/ 585890 h 5549951"/>
              <a:gd name="connsiteX10" fmla="*/ 4504861 w 4536644"/>
              <a:gd name="connsiteY10" fmla="*/ 817404 h 5549951"/>
              <a:gd name="connsiteX11" fmla="*/ 4506574 w 4536644"/>
              <a:gd name="connsiteY11" fmla="*/ 822238 h 5549951"/>
              <a:gd name="connsiteX12" fmla="*/ 4496585 w 4536644"/>
              <a:gd name="connsiteY12" fmla="*/ 965485 h 5549951"/>
              <a:gd name="connsiteX13" fmla="*/ 4498662 w 4536644"/>
              <a:gd name="connsiteY13" fmla="*/ 966385 h 5549951"/>
              <a:gd name="connsiteX14" fmla="*/ 4502781 w 4536644"/>
              <a:gd name="connsiteY14" fmla="*/ 1002567 h 5549951"/>
              <a:gd name="connsiteX15" fmla="*/ 4497983 w 4536644"/>
              <a:gd name="connsiteY15" fmla="*/ 1101094 h 5549951"/>
              <a:gd name="connsiteX16" fmla="*/ 4497878 w 4536644"/>
              <a:gd name="connsiteY16" fmla="*/ 1159389 h 5549951"/>
              <a:gd name="connsiteX17" fmla="*/ 4502181 w 4536644"/>
              <a:gd name="connsiteY17" fmla="*/ 1180505 h 5549951"/>
              <a:gd name="connsiteX18" fmla="*/ 4514088 w 4536644"/>
              <a:gd name="connsiteY18" fmla="*/ 1263157 h 5549951"/>
              <a:gd name="connsiteX19" fmla="*/ 4516365 w 4536644"/>
              <a:gd name="connsiteY19" fmla="*/ 1313374 h 5549951"/>
              <a:gd name="connsiteX20" fmla="*/ 4515485 w 4536644"/>
              <a:gd name="connsiteY20" fmla="*/ 1347004 h 5549951"/>
              <a:gd name="connsiteX21" fmla="*/ 4505903 w 4536644"/>
              <a:gd name="connsiteY21" fmla="*/ 1391762 h 5549951"/>
              <a:gd name="connsiteX22" fmla="*/ 4509167 w 4536644"/>
              <a:gd name="connsiteY22" fmla="*/ 1395707 h 5549951"/>
              <a:gd name="connsiteX23" fmla="*/ 4512009 w 4536644"/>
              <a:gd name="connsiteY23" fmla="*/ 1408524 h 5549951"/>
              <a:gd name="connsiteX24" fmla="*/ 4497084 w 4536644"/>
              <a:gd name="connsiteY24" fmla="*/ 1469337 h 5549951"/>
              <a:gd name="connsiteX25" fmla="*/ 4486187 w 4536644"/>
              <a:gd name="connsiteY25" fmla="*/ 1543038 h 5549951"/>
              <a:gd name="connsiteX26" fmla="*/ 4481306 w 4536644"/>
              <a:gd name="connsiteY26" fmla="*/ 1553997 h 5549951"/>
              <a:gd name="connsiteX27" fmla="*/ 4466878 w 4536644"/>
              <a:gd name="connsiteY27" fmla="*/ 1626071 h 5549951"/>
              <a:gd name="connsiteX28" fmla="*/ 4467096 w 4536644"/>
              <a:gd name="connsiteY28" fmla="*/ 1700268 h 5549951"/>
              <a:gd name="connsiteX29" fmla="*/ 4455626 w 4536644"/>
              <a:gd name="connsiteY29" fmla="*/ 1735163 h 5549951"/>
              <a:gd name="connsiteX30" fmla="*/ 4453566 w 4536644"/>
              <a:gd name="connsiteY30" fmla="*/ 1735289 h 5549951"/>
              <a:gd name="connsiteX31" fmla="*/ 4445068 w 4536644"/>
              <a:gd name="connsiteY31" fmla="*/ 1887374 h 5549951"/>
              <a:gd name="connsiteX32" fmla="*/ 4453759 w 4536644"/>
              <a:gd name="connsiteY32" fmla="*/ 1911536 h 5549951"/>
              <a:gd name="connsiteX33" fmla="*/ 4456037 w 4536644"/>
              <a:gd name="connsiteY33" fmla="*/ 1961755 h 5549951"/>
              <a:gd name="connsiteX34" fmla="*/ 4445574 w 4536644"/>
              <a:gd name="connsiteY34" fmla="*/ 2040142 h 5549951"/>
              <a:gd name="connsiteX35" fmla="*/ 4448839 w 4536644"/>
              <a:gd name="connsiteY35" fmla="*/ 2044087 h 5549951"/>
              <a:gd name="connsiteX36" fmla="*/ 4451680 w 4536644"/>
              <a:gd name="connsiteY36" fmla="*/ 2056904 h 5549951"/>
              <a:gd name="connsiteX37" fmla="*/ 4436755 w 4536644"/>
              <a:gd name="connsiteY37" fmla="*/ 2117719 h 5549951"/>
              <a:gd name="connsiteX38" fmla="*/ 4429424 w 4536644"/>
              <a:gd name="connsiteY38" fmla="*/ 2167300 h 5549951"/>
              <a:gd name="connsiteX39" fmla="*/ 4373341 w 4536644"/>
              <a:gd name="connsiteY39" fmla="*/ 3223633 h 5549951"/>
              <a:gd name="connsiteX40" fmla="*/ 4360555 w 4536644"/>
              <a:gd name="connsiteY40" fmla="*/ 3477281 h 5549951"/>
              <a:gd name="connsiteX41" fmla="*/ 4349470 w 4536644"/>
              <a:gd name="connsiteY41" fmla="*/ 3639984 h 5549951"/>
              <a:gd name="connsiteX42" fmla="*/ 4258709 w 4536644"/>
              <a:gd name="connsiteY42" fmla="*/ 5278921 h 5549951"/>
              <a:gd name="connsiteX43" fmla="*/ 4264007 w 4536644"/>
              <a:gd name="connsiteY43" fmla="*/ 5315626 h 5549951"/>
              <a:gd name="connsiteX44" fmla="*/ 4262770 w 4536644"/>
              <a:gd name="connsiteY44" fmla="*/ 5383001 h 5549951"/>
              <a:gd name="connsiteX45" fmla="*/ 4251816 w 4536644"/>
              <a:gd name="connsiteY45" fmla="*/ 5484804 h 5549951"/>
              <a:gd name="connsiteX46" fmla="*/ 4254764 w 4536644"/>
              <a:gd name="connsiteY46" fmla="*/ 5504211 h 5549951"/>
              <a:gd name="connsiteX47" fmla="*/ 4243707 w 4536644"/>
              <a:gd name="connsiteY47" fmla="*/ 5549951 h 5549951"/>
              <a:gd name="connsiteX48" fmla="*/ 0 w 4536644"/>
              <a:gd name="connsiteY48" fmla="*/ 5280167 h 5549951"/>
              <a:gd name="connsiteX49" fmla="*/ 78736 w 4536644"/>
              <a:gd name="connsiteY49" fmla="*/ 3839310 h 5549951"/>
              <a:gd name="connsiteX50" fmla="*/ 303426 w 4536644"/>
              <a:gd name="connsiteY50" fmla="*/ 0 h 5549951"/>
              <a:gd name="connsiteX0" fmla="*/ 303426 w 4536644"/>
              <a:gd name="connsiteY0" fmla="*/ 0 h 5549951"/>
              <a:gd name="connsiteX1" fmla="*/ 3305612 w 4536644"/>
              <a:gd name="connsiteY1" fmla="*/ 171842 h 5549951"/>
              <a:gd name="connsiteX2" fmla="*/ 4507617 w 4536644"/>
              <a:gd name="connsiteY2" fmla="*/ 247374 h 5549951"/>
              <a:gd name="connsiteX3" fmla="*/ 4535496 w 4536644"/>
              <a:gd name="connsiteY3" fmla="*/ 269179 h 5549951"/>
              <a:gd name="connsiteX4" fmla="*/ 4533722 w 4536644"/>
              <a:gd name="connsiteY4" fmla="*/ 300930 h 5549951"/>
              <a:gd name="connsiteX5" fmla="*/ 4536644 w 4536644"/>
              <a:gd name="connsiteY5" fmla="*/ 302647 h 5549951"/>
              <a:gd name="connsiteX6" fmla="*/ 4522216 w 4536644"/>
              <a:gd name="connsiteY6" fmla="*/ 506828 h 5549951"/>
              <a:gd name="connsiteX7" fmla="*/ 4521566 w 4536644"/>
              <a:gd name="connsiteY7" fmla="*/ 553245 h 5549951"/>
              <a:gd name="connsiteX8" fmla="*/ 4518467 w 4536644"/>
              <a:gd name="connsiteY8" fmla="*/ 581709 h 5549951"/>
              <a:gd name="connsiteX9" fmla="*/ 4517798 w 4536644"/>
              <a:gd name="connsiteY9" fmla="*/ 585890 h 5549951"/>
              <a:gd name="connsiteX10" fmla="*/ 4504861 w 4536644"/>
              <a:gd name="connsiteY10" fmla="*/ 817404 h 5549951"/>
              <a:gd name="connsiteX11" fmla="*/ 4506574 w 4536644"/>
              <a:gd name="connsiteY11" fmla="*/ 822238 h 5549951"/>
              <a:gd name="connsiteX12" fmla="*/ 4496585 w 4536644"/>
              <a:gd name="connsiteY12" fmla="*/ 965485 h 5549951"/>
              <a:gd name="connsiteX13" fmla="*/ 4498662 w 4536644"/>
              <a:gd name="connsiteY13" fmla="*/ 966385 h 5549951"/>
              <a:gd name="connsiteX14" fmla="*/ 4502781 w 4536644"/>
              <a:gd name="connsiteY14" fmla="*/ 1002567 h 5549951"/>
              <a:gd name="connsiteX15" fmla="*/ 4497983 w 4536644"/>
              <a:gd name="connsiteY15" fmla="*/ 1101094 h 5549951"/>
              <a:gd name="connsiteX16" fmla="*/ 4497878 w 4536644"/>
              <a:gd name="connsiteY16" fmla="*/ 1159389 h 5549951"/>
              <a:gd name="connsiteX17" fmla="*/ 4502181 w 4536644"/>
              <a:gd name="connsiteY17" fmla="*/ 1180505 h 5549951"/>
              <a:gd name="connsiteX18" fmla="*/ 4514088 w 4536644"/>
              <a:gd name="connsiteY18" fmla="*/ 1263157 h 5549951"/>
              <a:gd name="connsiteX19" fmla="*/ 4516365 w 4536644"/>
              <a:gd name="connsiteY19" fmla="*/ 1313374 h 5549951"/>
              <a:gd name="connsiteX20" fmla="*/ 4515485 w 4536644"/>
              <a:gd name="connsiteY20" fmla="*/ 1347004 h 5549951"/>
              <a:gd name="connsiteX21" fmla="*/ 4505903 w 4536644"/>
              <a:gd name="connsiteY21" fmla="*/ 1391762 h 5549951"/>
              <a:gd name="connsiteX22" fmla="*/ 4509167 w 4536644"/>
              <a:gd name="connsiteY22" fmla="*/ 1395707 h 5549951"/>
              <a:gd name="connsiteX23" fmla="*/ 4512009 w 4536644"/>
              <a:gd name="connsiteY23" fmla="*/ 1408524 h 5549951"/>
              <a:gd name="connsiteX24" fmla="*/ 4497084 w 4536644"/>
              <a:gd name="connsiteY24" fmla="*/ 1469337 h 5549951"/>
              <a:gd name="connsiteX25" fmla="*/ 4486187 w 4536644"/>
              <a:gd name="connsiteY25" fmla="*/ 1543038 h 5549951"/>
              <a:gd name="connsiteX26" fmla="*/ 4481306 w 4536644"/>
              <a:gd name="connsiteY26" fmla="*/ 1553997 h 5549951"/>
              <a:gd name="connsiteX27" fmla="*/ 4466878 w 4536644"/>
              <a:gd name="connsiteY27" fmla="*/ 1626071 h 5549951"/>
              <a:gd name="connsiteX28" fmla="*/ 4467096 w 4536644"/>
              <a:gd name="connsiteY28" fmla="*/ 1700268 h 5549951"/>
              <a:gd name="connsiteX29" fmla="*/ 4455626 w 4536644"/>
              <a:gd name="connsiteY29" fmla="*/ 1735163 h 5549951"/>
              <a:gd name="connsiteX30" fmla="*/ 4453566 w 4536644"/>
              <a:gd name="connsiteY30" fmla="*/ 1735289 h 5549951"/>
              <a:gd name="connsiteX31" fmla="*/ 4445068 w 4536644"/>
              <a:gd name="connsiteY31" fmla="*/ 1887374 h 5549951"/>
              <a:gd name="connsiteX32" fmla="*/ 4453759 w 4536644"/>
              <a:gd name="connsiteY32" fmla="*/ 1911536 h 5549951"/>
              <a:gd name="connsiteX33" fmla="*/ 4456037 w 4536644"/>
              <a:gd name="connsiteY33" fmla="*/ 1961755 h 5549951"/>
              <a:gd name="connsiteX34" fmla="*/ 4445574 w 4536644"/>
              <a:gd name="connsiteY34" fmla="*/ 2040142 h 5549951"/>
              <a:gd name="connsiteX35" fmla="*/ 4448839 w 4536644"/>
              <a:gd name="connsiteY35" fmla="*/ 2044087 h 5549951"/>
              <a:gd name="connsiteX36" fmla="*/ 4451680 w 4536644"/>
              <a:gd name="connsiteY36" fmla="*/ 2056904 h 5549951"/>
              <a:gd name="connsiteX37" fmla="*/ 4436755 w 4536644"/>
              <a:gd name="connsiteY37" fmla="*/ 2117719 h 5549951"/>
              <a:gd name="connsiteX38" fmla="*/ 4429424 w 4536644"/>
              <a:gd name="connsiteY38" fmla="*/ 2167300 h 5549951"/>
              <a:gd name="connsiteX39" fmla="*/ 4373341 w 4536644"/>
              <a:gd name="connsiteY39" fmla="*/ 3223633 h 5549951"/>
              <a:gd name="connsiteX40" fmla="*/ 4360555 w 4536644"/>
              <a:gd name="connsiteY40" fmla="*/ 3477281 h 5549951"/>
              <a:gd name="connsiteX41" fmla="*/ 4349470 w 4536644"/>
              <a:gd name="connsiteY41" fmla="*/ 3639984 h 5549951"/>
              <a:gd name="connsiteX42" fmla="*/ 4258709 w 4536644"/>
              <a:gd name="connsiteY42" fmla="*/ 5278921 h 5549951"/>
              <a:gd name="connsiteX43" fmla="*/ 4264007 w 4536644"/>
              <a:gd name="connsiteY43" fmla="*/ 5315626 h 5549951"/>
              <a:gd name="connsiteX44" fmla="*/ 4262770 w 4536644"/>
              <a:gd name="connsiteY44" fmla="*/ 5383001 h 5549951"/>
              <a:gd name="connsiteX45" fmla="*/ 4251816 w 4536644"/>
              <a:gd name="connsiteY45" fmla="*/ 5484804 h 5549951"/>
              <a:gd name="connsiteX46" fmla="*/ 4254764 w 4536644"/>
              <a:gd name="connsiteY46" fmla="*/ 5504211 h 5549951"/>
              <a:gd name="connsiteX47" fmla="*/ 4243707 w 4536644"/>
              <a:gd name="connsiteY47" fmla="*/ 5549951 h 5549951"/>
              <a:gd name="connsiteX48" fmla="*/ 0 w 4536644"/>
              <a:gd name="connsiteY48" fmla="*/ 5280167 h 5549951"/>
              <a:gd name="connsiteX49" fmla="*/ 78736 w 4536644"/>
              <a:gd name="connsiteY49" fmla="*/ 3839310 h 5549951"/>
              <a:gd name="connsiteX50" fmla="*/ 303426 w 4536644"/>
              <a:gd name="connsiteY50" fmla="*/ 0 h 5549951"/>
              <a:gd name="connsiteX0" fmla="*/ 305332 w 4538550"/>
              <a:gd name="connsiteY0" fmla="*/ 0 h 5549951"/>
              <a:gd name="connsiteX1" fmla="*/ 3307518 w 4538550"/>
              <a:gd name="connsiteY1" fmla="*/ 171842 h 5549951"/>
              <a:gd name="connsiteX2" fmla="*/ 4509523 w 4538550"/>
              <a:gd name="connsiteY2" fmla="*/ 247374 h 5549951"/>
              <a:gd name="connsiteX3" fmla="*/ 4537402 w 4538550"/>
              <a:gd name="connsiteY3" fmla="*/ 269179 h 5549951"/>
              <a:gd name="connsiteX4" fmla="*/ 4535628 w 4538550"/>
              <a:gd name="connsiteY4" fmla="*/ 300930 h 5549951"/>
              <a:gd name="connsiteX5" fmla="*/ 4538550 w 4538550"/>
              <a:gd name="connsiteY5" fmla="*/ 302647 h 5549951"/>
              <a:gd name="connsiteX6" fmla="*/ 4524122 w 4538550"/>
              <a:gd name="connsiteY6" fmla="*/ 506828 h 5549951"/>
              <a:gd name="connsiteX7" fmla="*/ 4523472 w 4538550"/>
              <a:gd name="connsiteY7" fmla="*/ 553245 h 5549951"/>
              <a:gd name="connsiteX8" fmla="*/ 4520373 w 4538550"/>
              <a:gd name="connsiteY8" fmla="*/ 581709 h 5549951"/>
              <a:gd name="connsiteX9" fmla="*/ 4519704 w 4538550"/>
              <a:gd name="connsiteY9" fmla="*/ 585890 h 5549951"/>
              <a:gd name="connsiteX10" fmla="*/ 4506767 w 4538550"/>
              <a:gd name="connsiteY10" fmla="*/ 817404 h 5549951"/>
              <a:gd name="connsiteX11" fmla="*/ 4508480 w 4538550"/>
              <a:gd name="connsiteY11" fmla="*/ 822238 h 5549951"/>
              <a:gd name="connsiteX12" fmla="*/ 4498491 w 4538550"/>
              <a:gd name="connsiteY12" fmla="*/ 965485 h 5549951"/>
              <a:gd name="connsiteX13" fmla="*/ 4500568 w 4538550"/>
              <a:gd name="connsiteY13" fmla="*/ 966385 h 5549951"/>
              <a:gd name="connsiteX14" fmla="*/ 4504687 w 4538550"/>
              <a:gd name="connsiteY14" fmla="*/ 1002567 h 5549951"/>
              <a:gd name="connsiteX15" fmla="*/ 4499889 w 4538550"/>
              <a:gd name="connsiteY15" fmla="*/ 1101094 h 5549951"/>
              <a:gd name="connsiteX16" fmla="*/ 4499784 w 4538550"/>
              <a:gd name="connsiteY16" fmla="*/ 1159389 h 5549951"/>
              <a:gd name="connsiteX17" fmla="*/ 4504087 w 4538550"/>
              <a:gd name="connsiteY17" fmla="*/ 1180505 h 5549951"/>
              <a:gd name="connsiteX18" fmla="*/ 4515994 w 4538550"/>
              <a:gd name="connsiteY18" fmla="*/ 1263157 h 5549951"/>
              <a:gd name="connsiteX19" fmla="*/ 4518271 w 4538550"/>
              <a:gd name="connsiteY19" fmla="*/ 1313374 h 5549951"/>
              <a:gd name="connsiteX20" fmla="*/ 4517391 w 4538550"/>
              <a:gd name="connsiteY20" fmla="*/ 1347004 h 5549951"/>
              <a:gd name="connsiteX21" fmla="*/ 4507809 w 4538550"/>
              <a:gd name="connsiteY21" fmla="*/ 1391762 h 5549951"/>
              <a:gd name="connsiteX22" fmla="*/ 4511073 w 4538550"/>
              <a:gd name="connsiteY22" fmla="*/ 1395707 h 5549951"/>
              <a:gd name="connsiteX23" fmla="*/ 4513915 w 4538550"/>
              <a:gd name="connsiteY23" fmla="*/ 1408524 h 5549951"/>
              <a:gd name="connsiteX24" fmla="*/ 4498990 w 4538550"/>
              <a:gd name="connsiteY24" fmla="*/ 1469337 h 5549951"/>
              <a:gd name="connsiteX25" fmla="*/ 4488093 w 4538550"/>
              <a:gd name="connsiteY25" fmla="*/ 1543038 h 5549951"/>
              <a:gd name="connsiteX26" fmla="*/ 4483212 w 4538550"/>
              <a:gd name="connsiteY26" fmla="*/ 1553997 h 5549951"/>
              <a:gd name="connsiteX27" fmla="*/ 4468784 w 4538550"/>
              <a:gd name="connsiteY27" fmla="*/ 1626071 h 5549951"/>
              <a:gd name="connsiteX28" fmla="*/ 4469002 w 4538550"/>
              <a:gd name="connsiteY28" fmla="*/ 1700268 h 5549951"/>
              <a:gd name="connsiteX29" fmla="*/ 4457532 w 4538550"/>
              <a:gd name="connsiteY29" fmla="*/ 1735163 h 5549951"/>
              <a:gd name="connsiteX30" fmla="*/ 4455472 w 4538550"/>
              <a:gd name="connsiteY30" fmla="*/ 1735289 h 5549951"/>
              <a:gd name="connsiteX31" fmla="*/ 4446974 w 4538550"/>
              <a:gd name="connsiteY31" fmla="*/ 1887374 h 5549951"/>
              <a:gd name="connsiteX32" fmla="*/ 4455665 w 4538550"/>
              <a:gd name="connsiteY32" fmla="*/ 1911536 h 5549951"/>
              <a:gd name="connsiteX33" fmla="*/ 4457943 w 4538550"/>
              <a:gd name="connsiteY33" fmla="*/ 1961755 h 5549951"/>
              <a:gd name="connsiteX34" fmla="*/ 4447480 w 4538550"/>
              <a:gd name="connsiteY34" fmla="*/ 2040142 h 5549951"/>
              <a:gd name="connsiteX35" fmla="*/ 4450745 w 4538550"/>
              <a:gd name="connsiteY35" fmla="*/ 2044087 h 5549951"/>
              <a:gd name="connsiteX36" fmla="*/ 4453586 w 4538550"/>
              <a:gd name="connsiteY36" fmla="*/ 2056904 h 5549951"/>
              <a:gd name="connsiteX37" fmla="*/ 4438661 w 4538550"/>
              <a:gd name="connsiteY37" fmla="*/ 2117719 h 5549951"/>
              <a:gd name="connsiteX38" fmla="*/ 4431330 w 4538550"/>
              <a:gd name="connsiteY38" fmla="*/ 2167300 h 5549951"/>
              <a:gd name="connsiteX39" fmla="*/ 4375247 w 4538550"/>
              <a:gd name="connsiteY39" fmla="*/ 3223633 h 5549951"/>
              <a:gd name="connsiteX40" fmla="*/ 4362461 w 4538550"/>
              <a:gd name="connsiteY40" fmla="*/ 3477281 h 5549951"/>
              <a:gd name="connsiteX41" fmla="*/ 4351376 w 4538550"/>
              <a:gd name="connsiteY41" fmla="*/ 3639984 h 5549951"/>
              <a:gd name="connsiteX42" fmla="*/ 4260615 w 4538550"/>
              <a:gd name="connsiteY42" fmla="*/ 5278921 h 5549951"/>
              <a:gd name="connsiteX43" fmla="*/ 4265913 w 4538550"/>
              <a:gd name="connsiteY43" fmla="*/ 5315626 h 5549951"/>
              <a:gd name="connsiteX44" fmla="*/ 4264676 w 4538550"/>
              <a:gd name="connsiteY44" fmla="*/ 5383001 h 5549951"/>
              <a:gd name="connsiteX45" fmla="*/ 4253722 w 4538550"/>
              <a:gd name="connsiteY45" fmla="*/ 5484804 h 5549951"/>
              <a:gd name="connsiteX46" fmla="*/ 4256670 w 4538550"/>
              <a:gd name="connsiteY46" fmla="*/ 5504211 h 5549951"/>
              <a:gd name="connsiteX47" fmla="*/ 4245613 w 4538550"/>
              <a:gd name="connsiteY47" fmla="*/ 5549951 h 5549951"/>
              <a:gd name="connsiteX48" fmla="*/ 0 w 4538550"/>
              <a:gd name="connsiteY48" fmla="*/ 5297070 h 5549951"/>
              <a:gd name="connsiteX49" fmla="*/ 80642 w 4538550"/>
              <a:gd name="connsiteY49" fmla="*/ 3839310 h 5549951"/>
              <a:gd name="connsiteX50" fmla="*/ 305332 w 4538550"/>
              <a:gd name="connsiteY50" fmla="*/ 0 h 5549951"/>
              <a:gd name="connsiteX0" fmla="*/ 305332 w 4538550"/>
              <a:gd name="connsiteY0" fmla="*/ 0 h 5549951"/>
              <a:gd name="connsiteX1" fmla="*/ 3307518 w 4538550"/>
              <a:gd name="connsiteY1" fmla="*/ 171842 h 5549951"/>
              <a:gd name="connsiteX2" fmla="*/ 4509523 w 4538550"/>
              <a:gd name="connsiteY2" fmla="*/ 247374 h 5549951"/>
              <a:gd name="connsiteX3" fmla="*/ 4537402 w 4538550"/>
              <a:gd name="connsiteY3" fmla="*/ 269179 h 5549951"/>
              <a:gd name="connsiteX4" fmla="*/ 4535628 w 4538550"/>
              <a:gd name="connsiteY4" fmla="*/ 300930 h 5549951"/>
              <a:gd name="connsiteX5" fmla="*/ 4538550 w 4538550"/>
              <a:gd name="connsiteY5" fmla="*/ 302647 h 5549951"/>
              <a:gd name="connsiteX6" fmla="*/ 4524122 w 4538550"/>
              <a:gd name="connsiteY6" fmla="*/ 506828 h 5549951"/>
              <a:gd name="connsiteX7" fmla="*/ 4523472 w 4538550"/>
              <a:gd name="connsiteY7" fmla="*/ 553245 h 5549951"/>
              <a:gd name="connsiteX8" fmla="*/ 4520373 w 4538550"/>
              <a:gd name="connsiteY8" fmla="*/ 581709 h 5549951"/>
              <a:gd name="connsiteX9" fmla="*/ 4519704 w 4538550"/>
              <a:gd name="connsiteY9" fmla="*/ 585890 h 5549951"/>
              <a:gd name="connsiteX10" fmla="*/ 4506767 w 4538550"/>
              <a:gd name="connsiteY10" fmla="*/ 817404 h 5549951"/>
              <a:gd name="connsiteX11" fmla="*/ 4508480 w 4538550"/>
              <a:gd name="connsiteY11" fmla="*/ 822238 h 5549951"/>
              <a:gd name="connsiteX12" fmla="*/ 4498491 w 4538550"/>
              <a:gd name="connsiteY12" fmla="*/ 965485 h 5549951"/>
              <a:gd name="connsiteX13" fmla="*/ 4500568 w 4538550"/>
              <a:gd name="connsiteY13" fmla="*/ 966385 h 5549951"/>
              <a:gd name="connsiteX14" fmla="*/ 4504687 w 4538550"/>
              <a:gd name="connsiteY14" fmla="*/ 1002567 h 5549951"/>
              <a:gd name="connsiteX15" fmla="*/ 4499889 w 4538550"/>
              <a:gd name="connsiteY15" fmla="*/ 1101094 h 5549951"/>
              <a:gd name="connsiteX16" fmla="*/ 4499784 w 4538550"/>
              <a:gd name="connsiteY16" fmla="*/ 1159389 h 5549951"/>
              <a:gd name="connsiteX17" fmla="*/ 4504087 w 4538550"/>
              <a:gd name="connsiteY17" fmla="*/ 1180505 h 5549951"/>
              <a:gd name="connsiteX18" fmla="*/ 4515994 w 4538550"/>
              <a:gd name="connsiteY18" fmla="*/ 1263157 h 5549951"/>
              <a:gd name="connsiteX19" fmla="*/ 4518271 w 4538550"/>
              <a:gd name="connsiteY19" fmla="*/ 1313374 h 5549951"/>
              <a:gd name="connsiteX20" fmla="*/ 4517391 w 4538550"/>
              <a:gd name="connsiteY20" fmla="*/ 1347004 h 5549951"/>
              <a:gd name="connsiteX21" fmla="*/ 4507809 w 4538550"/>
              <a:gd name="connsiteY21" fmla="*/ 1391762 h 5549951"/>
              <a:gd name="connsiteX22" fmla="*/ 4511073 w 4538550"/>
              <a:gd name="connsiteY22" fmla="*/ 1395707 h 5549951"/>
              <a:gd name="connsiteX23" fmla="*/ 4513915 w 4538550"/>
              <a:gd name="connsiteY23" fmla="*/ 1408524 h 5549951"/>
              <a:gd name="connsiteX24" fmla="*/ 4498990 w 4538550"/>
              <a:gd name="connsiteY24" fmla="*/ 1469337 h 5549951"/>
              <a:gd name="connsiteX25" fmla="*/ 4488093 w 4538550"/>
              <a:gd name="connsiteY25" fmla="*/ 1543038 h 5549951"/>
              <a:gd name="connsiteX26" fmla="*/ 4483212 w 4538550"/>
              <a:gd name="connsiteY26" fmla="*/ 1553997 h 5549951"/>
              <a:gd name="connsiteX27" fmla="*/ 4468784 w 4538550"/>
              <a:gd name="connsiteY27" fmla="*/ 1626071 h 5549951"/>
              <a:gd name="connsiteX28" fmla="*/ 4469002 w 4538550"/>
              <a:gd name="connsiteY28" fmla="*/ 1700268 h 5549951"/>
              <a:gd name="connsiteX29" fmla="*/ 4457532 w 4538550"/>
              <a:gd name="connsiteY29" fmla="*/ 1735163 h 5549951"/>
              <a:gd name="connsiteX30" fmla="*/ 4455472 w 4538550"/>
              <a:gd name="connsiteY30" fmla="*/ 1735289 h 5549951"/>
              <a:gd name="connsiteX31" fmla="*/ 4446974 w 4538550"/>
              <a:gd name="connsiteY31" fmla="*/ 1887374 h 5549951"/>
              <a:gd name="connsiteX32" fmla="*/ 4455665 w 4538550"/>
              <a:gd name="connsiteY32" fmla="*/ 1911536 h 5549951"/>
              <a:gd name="connsiteX33" fmla="*/ 4457943 w 4538550"/>
              <a:gd name="connsiteY33" fmla="*/ 1961755 h 5549951"/>
              <a:gd name="connsiteX34" fmla="*/ 4447480 w 4538550"/>
              <a:gd name="connsiteY34" fmla="*/ 2040142 h 5549951"/>
              <a:gd name="connsiteX35" fmla="*/ 4450745 w 4538550"/>
              <a:gd name="connsiteY35" fmla="*/ 2044087 h 5549951"/>
              <a:gd name="connsiteX36" fmla="*/ 4453586 w 4538550"/>
              <a:gd name="connsiteY36" fmla="*/ 2056904 h 5549951"/>
              <a:gd name="connsiteX37" fmla="*/ 4438661 w 4538550"/>
              <a:gd name="connsiteY37" fmla="*/ 2117719 h 5549951"/>
              <a:gd name="connsiteX38" fmla="*/ 4431330 w 4538550"/>
              <a:gd name="connsiteY38" fmla="*/ 2167300 h 5549951"/>
              <a:gd name="connsiteX39" fmla="*/ 4375247 w 4538550"/>
              <a:gd name="connsiteY39" fmla="*/ 3223633 h 5549951"/>
              <a:gd name="connsiteX40" fmla="*/ 4362461 w 4538550"/>
              <a:gd name="connsiteY40" fmla="*/ 3477281 h 5549951"/>
              <a:gd name="connsiteX41" fmla="*/ 4260615 w 4538550"/>
              <a:gd name="connsiteY41" fmla="*/ 5278921 h 5549951"/>
              <a:gd name="connsiteX42" fmla="*/ 4265913 w 4538550"/>
              <a:gd name="connsiteY42" fmla="*/ 5315626 h 5549951"/>
              <a:gd name="connsiteX43" fmla="*/ 4264676 w 4538550"/>
              <a:gd name="connsiteY43" fmla="*/ 5383001 h 5549951"/>
              <a:gd name="connsiteX44" fmla="*/ 4253722 w 4538550"/>
              <a:gd name="connsiteY44" fmla="*/ 5484804 h 5549951"/>
              <a:gd name="connsiteX45" fmla="*/ 4256670 w 4538550"/>
              <a:gd name="connsiteY45" fmla="*/ 5504211 h 5549951"/>
              <a:gd name="connsiteX46" fmla="*/ 4245613 w 4538550"/>
              <a:gd name="connsiteY46" fmla="*/ 5549951 h 5549951"/>
              <a:gd name="connsiteX47" fmla="*/ 0 w 4538550"/>
              <a:gd name="connsiteY47" fmla="*/ 5297070 h 5549951"/>
              <a:gd name="connsiteX48" fmla="*/ 80642 w 4538550"/>
              <a:gd name="connsiteY48" fmla="*/ 3839310 h 5549951"/>
              <a:gd name="connsiteX49" fmla="*/ 305332 w 4538550"/>
              <a:gd name="connsiteY49" fmla="*/ 0 h 5549951"/>
              <a:gd name="connsiteX0" fmla="*/ 305332 w 4538550"/>
              <a:gd name="connsiteY0" fmla="*/ 0 h 5549951"/>
              <a:gd name="connsiteX1" fmla="*/ 3307518 w 4538550"/>
              <a:gd name="connsiteY1" fmla="*/ 171842 h 5549951"/>
              <a:gd name="connsiteX2" fmla="*/ 4509523 w 4538550"/>
              <a:gd name="connsiteY2" fmla="*/ 247374 h 5549951"/>
              <a:gd name="connsiteX3" fmla="*/ 4537402 w 4538550"/>
              <a:gd name="connsiteY3" fmla="*/ 269179 h 5549951"/>
              <a:gd name="connsiteX4" fmla="*/ 4535628 w 4538550"/>
              <a:gd name="connsiteY4" fmla="*/ 300930 h 5549951"/>
              <a:gd name="connsiteX5" fmla="*/ 4538550 w 4538550"/>
              <a:gd name="connsiteY5" fmla="*/ 302647 h 5549951"/>
              <a:gd name="connsiteX6" fmla="*/ 4524122 w 4538550"/>
              <a:gd name="connsiteY6" fmla="*/ 506828 h 5549951"/>
              <a:gd name="connsiteX7" fmla="*/ 4523472 w 4538550"/>
              <a:gd name="connsiteY7" fmla="*/ 553245 h 5549951"/>
              <a:gd name="connsiteX8" fmla="*/ 4520373 w 4538550"/>
              <a:gd name="connsiteY8" fmla="*/ 581709 h 5549951"/>
              <a:gd name="connsiteX9" fmla="*/ 4519704 w 4538550"/>
              <a:gd name="connsiteY9" fmla="*/ 585890 h 5549951"/>
              <a:gd name="connsiteX10" fmla="*/ 4506767 w 4538550"/>
              <a:gd name="connsiteY10" fmla="*/ 817404 h 5549951"/>
              <a:gd name="connsiteX11" fmla="*/ 4508480 w 4538550"/>
              <a:gd name="connsiteY11" fmla="*/ 822238 h 5549951"/>
              <a:gd name="connsiteX12" fmla="*/ 4498491 w 4538550"/>
              <a:gd name="connsiteY12" fmla="*/ 965485 h 5549951"/>
              <a:gd name="connsiteX13" fmla="*/ 4500568 w 4538550"/>
              <a:gd name="connsiteY13" fmla="*/ 966385 h 5549951"/>
              <a:gd name="connsiteX14" fmla="*/ 4504687 w 4538550"/>
              <a:gd name="connsiteY14" fmla="*/ 1002567 h 5549951"/>
              <a:gd name="connsiteX15" fmla="*/ 4499889 w 4538550"/>
              <a:gd name="connsiteY15" fmla="*/ 1101094 h 5549951"/>
              <a:gd name="connsiteX16" fmla="*/ 4499784 w 4538550"/>
              <a:gd name="connsiteY16" fmla="*/ 1159389 h 5549951"/>
              <a:gd name="connsiteX17" fmla="*/ 4504087 w 4538550"/>
              <a:gd name="connsiteY17" fmla="*/ 1180505 h 5549951"/>
              <a:gd name="connsiteX18" fmla="*/ 4515994 w 4538550"/>
              <a:gd name="connsiteY18" fmla="*/ 1263157 h 5549951"/>
              <a:gd name="connsiteX19" fmla="*/ 4518271 w 4538550"/>
              <a:gd name="connsiteY19" fmla="*/ 1313374 h 5549951"/>
              <a:gd name="connsiteX20" fmla="*/ 4517391 w 4538550"/>
              <a:gd name="connsiteY20" fmla="*/ 1347004 h 5549951"/>
              <a:gd name="connsiteX21" fmla="*/ 4507809 w 4538550"/>
              <a:gd name="connsiteY21" fmla="*/ 1391762 h 5549951"/>
              <a:gd name="connsiteX22" fmla="*/ 4511073 w 4538550"/>
              <a:gd name="connsiteY22" fmla="*/ 1395707 h 5549951"/>
              <a:gd name="connsiteX23" fmla="*/ 4513915 w 4538550"/>
              <a:gd name="connsiteY23" fmla="*/ 1408524 h 5549951"/>
              <a:gd name="connsiteX24" fmla="*/ 4498990 w 4538550"/>
              <a:gd name="connsiteY24" fmla="*/ 1469337 h 5549951"/>
              <a:gd name="connsiteX25" fmla="*/ 4488093 w 4538550"/>
              <a:gd name="connsiteY25" fmla="*/ 1543038 h 5549951"/>
              <a:gd name="connsiteX26" fmla="*/ 4483212 w 4538550"/>
              <a:gd name="connsiteY26" fmla="*/ 1553997 h 5549951"/>
              <a:gd name="connsiteX27" fmla="*/ 4468784 w 4538550"/>
              <a:gd name="connsiteY27" fmla="*/ 1626071 h 5549951"/>
              <a:gd name="connsiteX28" fmla="*/ 4469002 w 4538550"/>
              <a:gd name="connsiteY28" fmla="*/ 1700268 h 5549951"/>
              <a:gd name="connsiteX29" fmla="*/ 4457532 w 4538550"/>
              <a:gd name="connsiteY29" fmla="*/ 1735163 h 5549951"/>
              <a:gd name="connsiteX30" fmla="*/ 4455472 w 4538550"/>
              <a:gd name="connsiteY30" fmla="*/ 1735289 h 5549951"/>
              <a:gd name="connsiteX31" fmla="*/ 4446974 w 4538550"/>
              <a:gd name="connsiteY31" fmla="*/ 1887374 h 5549951"/>
              <a:gd name="connsiteX32" fmla="*/ 4455665 w 4538550"/>
              <a:gd name="connsiteY32" fmla="*/ 1911536 h 5549951"/>
              <a:gd name="connsiteX33" fmla="*/ 4457943 w 4538550"/>
              <a:gd name="connsiteY33" fmla="*/ 1961755 h 5549951"/>
              <a:gd name="connsiteX34" fmla="*/ 4447480 w 4538550"/>
              <a:gd name="connsiteY34" fmla="*/ 2040142 h 5549951"/>
              <a:gd name="connsiteX35" fmla="*/ 4450745 w 4538550"/>
              <a:gd name="connsiteY35" fmla="*/ 2044087 h 5549951"/>
              <a:gd name="connsiteX36" fmla="*/ 4453586 w 4538550"/>
              <a:gd name="connsiteY36" fmla="*/ 2056904 h 5549951"/>
              <a:gd name="connsiteX37" fmla="*/ 4438661 w 4538550"/>
              <a:gd name="connsiteY37" fmla="*/ 2117719 h 5549951"/>
              <a:gd name="connsiteX38" fmla="*/ 4431330 w 4538550"/>
              <a:gd name="connsiteY38" fmla="*/ 2167300 h 5549951"/>
              <a:gd name="connsiteX39" fmla="*/ 4375247 w 4538550"/>
              <a:gd name="connsiteY39" fmla="*/ 3223633 h 5549951"/>
              <a:gd name="connsiteX40" fmla="*/ 4260615 w 4538550"/>
              <a:gd name="connsiteY40" fmla="*/ 5278921 h 5549951"/>
              <a:gd name="connsiteX41" fmla="*/ 4265913 w 4538550"/>
              <a:gd name="connsiteY41" fmla="*/ 5315626 h 5549951"/>
              <a:gd name="connsiteX42" fmla="*/ 4264676 w 4538550"/>
              <a:gd name="connsiteY42" fmla="*/ 5383001 h 5549951"/>
              <a:gd name="connsiteX43" fmla="*/ 4253722 w 4538550"/>
              <a:gd name="connsiteY43" fmla="*/ 5484804 h 5549951"/>
              <a:gd name="connsiteX44" fmla="*/ 4256670 w 4538550"/>
              <a:gd name="connsiteY44" fmla="*/ 5504211 h 5549951"/>
              <a:gd name="connsiteX45" fmla="*/ 4245613 w 4538550"/>
              <a:gd name="connsiteY45" fmla="*/ 5549951 h 5549951"/>
              <a:gd name="connsiteX46" fmla="*/ 0 w 4538550"/>
              <a:gd name="connsiteY46" fmla="*/ 5297070 h 5549951"/>
              <a:gd name="connsiteX47" fmla="*/ 80642 w 4538550"/>
              <a:gd name="connsiteY47" fmla="*/ 3839310 h 5549951"/>
              <a:gd name="connsiteX48" fmla="*/ 305332 w 4538550"/>
              <a:gd name="connsiteY48" fmla="*/ 0 h 5549951"/>
              <a:gd name="connsiteX0" fmla="*/ 305332 w 4538550"/>
              <a:gd name="connsiteY0" fmla="*/ 0 h 5549951"/>
              <a:gd name="connsiteX1" fmla="*/ 3307518 w 4538550"/>
              <a:gd name="connsiteY1" fmla="*/ 171842 h 5549951"/>
              <a:gd name="connsiteX2" fmla="*/ 4509523 w 4538550"/>
              <a:gd name="connsiteY2" fmla="*/ 247374 h 5549951"/>
              <a:gd name="connsiteX3" fmla="*/ 4537402 w 4538550"/>
              <a:gd name="connsiteY3" fmla="*/ 269179 h 5549951"/>
              <a:gd name="connsiteX4" fmla="*/ 4535628 w 4538550"/>
              <a:gd name="connsiteY4" fmla="*/ 300930 h 5549951"/>
              <a:gd name="connsiteX5" fmla="*/ 4538550 w 4538550"/>
              <a:gd name="connsiteY5" fmla="*/ 302647 h 5549951"/>
              <a:gd name="connsiteX6" fmla="*/ 4524122 w 4538550"/>
              <a:gd name="connsiteY6" fmla="*/ 506828 h 5549951"/>
              <a:gd name="connsiteX7" fmla="*/ 4523472 w 4538550"/>
              <a:gd name="connsiteY7" fmla="*/ 553245 h 5549951"/>
              <a:gd name="connsiteX8" fmla="*/ 4520373 w 4538550"/>
              <a:gd name="connsiteY8" fmla="*/ 581709 h 5549951"/>
              <a:gd name="connsiteX9" fmla="*/ 4519704 w 4538550"/>
              <a:gd name="connsiteY9" fmla="*/ 585890 h 5549951"/>
              <a:gd name="connsiteX10" fmla="*/ 4506767 w 4538550"/>
              <a:gd name="connsiteY10" fmla="*/ 817404 h 5549951"/>
              <a:gd name="connsiteX11" fmla="*/ 4508480 w 4538550"/>
              <a:gd name="connsiteY11" fmla="*/ 822238 h 5549951"/>
              <a:gd name="connsiteX12" fmla="*/ 4498491 w 4538550"/>
              <a:gd name="connsiteY12" fmla="*/ 965485 h 5549951"/>
              <a:gd name="connsiteX13" fmla="*/ 4500568 w 4538550"/>
              <a:gd name="connsiteY13" fmla="*/ 966385 h 5549951"/>
              <a:gd name="connsiteX14" fmla="*/ 4504687 w 4538550"/>
              <a:gd name="connsiteY14" fmla="*/ 1002567 h 5549951"/>
              <a:gd name="connsiteX15" fmla="*/ 4499889 w 4538550"/>
              <a:gd name="connsiteY15" fmla="*/ 1101094 h 5549951"/>
              <a:gd name="connsiteX16" fmla="*/ 4499784 w 4538550"/>
              <a:gd name="connsiteY16" fmla="*/ 1159389 h 5549951"/>
              <a:gd name="connsiteX17" fmla="*/ 4504087 w 4538550"/>
              <a:gd name="connsiteY17" fmla="*/ 1180505 h 5549951"/>
              <a:gd name="connsiteX18" fmla="*/ 4515994 w 4538550"/>
              <a:gd name="connsiteY18" fmla="*/ 1263157 h 5549951"/>
              <a:gd name="connsiteX19" fmla="*/ 4518271 w 4538550"/>
              <a:gd name="connsiteY19" fmla="*/ 1313374 h 5549951"/>
              <a:gd name="connsiteX20" fmla="*/ 4517391 w 4538550"/>
              <a:gd name="connsiteY20" fmla="*/ 1347004 h 5549951"/>
              <a:gd name="connsiteX21" fmla="*/ 4507809 w 4538550"/>
              <a:gd name="connsiteY21" fmla="*/ 1391762 h 5549951"/>
              <a:gd name="connsiteX22" fmla="*/ 4511073 w 4538550"/>
              <a:gd name="connsiteY22" fmla="*/ 1395707 h 5549951"/>
              <a:gd name="connsiteX23" fmla="*/ 4513915 w 4538550"/>
              <a:gd name="connsiteY23" fmla="*/ 1408524 h 5549951"/>
              <a:gd name="connsiteX24" fmla="*/ 4498990 w 4538550"/>
              <a:gd name="connsiteY24" fmla="*/ 1469337 h 5549951"/>
              <a:gd name="connsiteX25" fmla="*/ 4488093 w 4538550"/>
              <a:gd name="connsiteY25" fmla="*/ 1543038 h 5549951"/>
              <a:gd name="connsiteX26" fmla="*/ 4483212 w 4538550"/>
              <a:gd name="connsiteY26" fmla="*/ 1553997 h 5549951"/>
              <a:gd name="connsiteX27" fmla="*/ 4468784 w 4538550"/>
              <a:gd name="connsiteY27" fmla="*/ 1626071 h 5549951"/>
              <a:gd name="connsiteX28" fmla="*/ 4469002 w 4538550"/>
              <a:gd name="connsiteY28" fmla="*/ 1700268 h 5549951"/>
              <a:gd name="connsiteX29" fmla="*/ 4457532 w 4538550"/>
              <a:gd name="connsiteY29" fmla="*/ 1735163 h 5549951"/>
              <a:gd name="connsiteX30" fmla="*/ 4455472 w 4538550"/>
              <a:gd name="connsiteY30" fmla="*/ 1735289 h 5549951"/>
              <a:gd name="connsiteX31" fmla="*/ 4446974 w 4538550"/>
              <a:gd name="connsiteY31" fmla="*/ 1887374 h 5549951"/>
              <a:gd name="connsiteX32" fmla="*/ 4455665 w 4538550"/>
              <a:gd name="connsiteY32" fmla="*/ 1911536 h 5549951"/>
              <a:gd name="connsiteX33" fmla="*/ 4457943 w 4538550"/>
              <a:gd name="connsiteY33" fmla="*/ 1961755 h 5549951"/>
              <a:gd name="connsiteX34" fmla="*/ 4447480 w 4538550"/>
              <a:gd name="connsiteY34" fmla="*/ 2040142 h 5549951"/>
              <a:gd name="connsiteX35" fmla="*/ 4450745 w 4538550"/>
              <a:gd name="connsiteY35" fmla="*/ 2044087 h 5549951"/>
              <a:gd name="connsiteX36" fmla="*/ 4453586 w 4538550"/>
              <a:gd name="connsiteY36" fmla="*/ 2056904 h 5549951"/>
              <a:gd name="connsiteX37" fmla="*/ 4438661 w 4538550"/>
              <a:gd name="connsiteY37" fmla="*/ 2117719 h 5549951"/>
              <a:gd name="connsiteX38" fmla="*/ 4431330 w 4538550"/>
              <a:gd name="connsiteY38" fmla="*/ 2167300 h 5549951"/>
              <a:gd name="connsiteX39" fmla="*/ 4260615 w 4538550"/>
              <a:gd name="connsiteY39" fmla="*/ 5278921 h 5549951"/>
              <a:gd name="connsiteX40" fmla="*/ 4265913 w 4538550"/>
              <a:gd name="connsiteY40" fmla="*/ 5315626 h 5549951"/>
              <a:gd name="connsiteX41" fmla="*/ 4264676 w 4538550"/>
              <a:gd name="connsiteY41" fmla="*/ 5383001 h 5549951"/>
              <a:gd name="connsiteX42" fmla="*/ 4253722 w 4538550"/>
              <a:gd name="connsiteY42" fmla="*/ 5484804 h 5549951"/>
              <a:gd name="connsiteX43" fmla="*/ 4256670 w 4538550"/>
              <a:gd name="connsiteY43" fmla="*/ 5504211 h 5549951"/>
              <a:gd name="connsiteX44" fmla="*/ 4245613 w 4538550"/>
              <a:gd name="connsiteY44" fmla="*/ 5549951 h 5549951"/>
              <a:gd name="connsiteX45" fmla="*/ 0 w 4538550"/>
              <a:gd name="connsiteY45" fmla="*/ 5297070 h 5549951"/>
              <a:gd name="connsiteX46" fmla="*/ 80642 w 4538550"/>
              <a:gd name="connsiteY46" fmla="*/ 3839310 h 5549951"/>
              <a:gd name="connsiteX47" fmla="*/ 305332 w 4538550"/>
              <a:gd name="connsiteY47" fmla="*/ 0 h 5549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538550" h="5549951">
                <a:moveTo>
                  <a:pt x="305332" y="0"/>
                </a:moveTo>
                <a:cubicBezTo>
                  <a:pt x="630079" y="31218"/>
                  <a:pt x="2669019" y="134017"/>
                  <a:pt x="3307518" y="171842"/>
                </a:cubicBezTo>
                <a:lnTo>
                  <a:pt x="4509523" y="247374"/>
                </a:lnTo>
                <a:lnTo>
                  <a:pt x="4537402" y="269179"/>
                </a:lnTo>
                <a:cubicBezTo>
                  <a:pt x="4536811" y="279763"/>
                  <a:pt x="4536219" y="290346"/>
                  <a:pt x="4535628" y="300930"/>
                </a:cubicBezTo>
                <a:lnTo>
                  <a:pt x="4538550" y="302647"/>
                </a:lnTo>
                <a:cubicBezTo>
                  <a:pt x="4536632" y="336963"/>
                  <a:pt x="4526635" y="465062"/>
                  <a:pt x="4524122" y="506828"/>
                </a:cubicBezTo>
                <a:cubicBezTo>
                  <a:pt x="4523905" y="522300"/>
                  <a:pt x="4523689" y="537773"/>
                  <a:pt x="4523472" y="553245"/>
                </a:cubicBezTo>
                <a:cubicBezTo>
                  <a:pt x="4523201" y="558170"/>
                  <a:pt x="4522107" y="568699"/>
                  <a:pt x="4520373" y="581709"/>
                </a:cubicBezTo>
                <a:lnTo>
                  <a:pt x="4519704" y="585890"/>
                </a:lnTo>
                <a:lnTo>
                  <a:pt x="4506767" y="817404"/>
                </a:lnTo>
                <a:lnTo>
                  <a:pt x="4508480" y="822238"/>
                </a:lnTo>
                <a:cubicBezTo>
                  <a:pt x="4507101" y="846918"/>
                  <a:pt x="4499810" y="941461"/>
                  <a:pt x="4498491" y="965485"/>
                </a:cubicBezTo>
                <a:lnTo>
                  <a:pt x="4500568" y="966385"/>
                </a:lnTo>
                <a:cubicBezTo>
                  <a:pt x="4502009" y="972743"/>
                  <a:pt x="4504800" y="980116"/>
                  <a:pt x="4504687" y="1002567"/>
                </a:cubicBezTo>
                <a:cubicBezTo>
                  <a:pt x="4493849" y="1029868"/>
                  <a:pt x="4514305" y="1067217"/>
                  <a:pt x="4499889" y="1101094"/>
                </a:cubicBezTo>
                <a:cubicBezTo>
                  <a:pt x="4496162" y="1113552"/>
                  <a:pt x="4494270" y="1152106"/>
                  <a:pt x="4499784" y="1159389"/>
                </a:cubicBezTo>
                <a:cubicBezTo>
                  <a:pt x="4500599" y="1167426"/>
                  <a:pt x="4497942" y="1176807"/>
                  <a:pt x="4504087" y="1180505"/>
                </a:cubicBezTo>
                <a:cubicBezTo>
                  <a:pt x="4506789" y="1197800"/>
                  <a:pt x="4513630" y="1241012"/>
                  <a:pt x="4515994" y="1263157"/>
                </a:cubicBezTo>
                <a:lnTo>
                  <a:pt x="4518271" y="1313374"/>
                </a:lnTo>
                <a:cubicBezTo>
                  <a:pt x="4517978" y="1324584"/>
                  <a:pt x="4517684" y="1335794"/>
                  <a:pt x="4517391" y="1347004"/>
                </a:cubicBezTo>
                <a:cubicBezTo>
                  <a:pt x="4515647" y="1360069"/>
                  <a:pt x="4508862" y="1383645"/>
                  <a:pt x="4507809" y="1391762"/>
                </a:cubicBezTo>
                <a:cubicBezTo>
                  <a:pt x="4509015" y="1392770"/>
                  <a:pt x="4510117" y="1394098"/>
                  <a:pt x="4511073" y="1395707"/>
                </a:cubicBezTo>
                <a:lnTo>
                  <a:pt x="4513915" y="1408524"/>
                </a:lnTo>
                <a:lnTo>
                  <a:pt x="4498990" y="1469337"/>
                </a:lnTo>
                <a:lnTo>
                  <a:pt x="4488093" y="1543038"/>
                </a:lnTo>
                <a:lnTo>
                  <a:pt x="4483212" y="1553997"/>
                </a:lnTo>
                <a:cubicBezTo>
                  <a:pt x="4477121" y="1579288"/>
                  <a:pt x="4480269" y="1610368"/>
                  <a:pt x="4468784" y="1626071"/>
                </a:cubicBezTo>
                <a:cubicBezTo>
                  <a:pt x="4468857" y="1650803"/>
                  <a:pt x="4468929" y="1675536"/>
                  <a:pt x="4469002" y="1700268"/>
                </a:cubicBezTo>
                <a:cubicBezTo>
                  <a:pt x="4454430" y="1697000"/>
                  <a:pt x="4460139" y="1726126"/>
                  <a:pt x="4457532" y="1735163"/>
                </a:cubicBezTo>
                <a:lnTo>
                  <a:pt x="4455472" y="1735289"/>
                </a:lnTo>
                <a:lnTo>
                  <a:pt x="4446974" y="1887374"/>
                </a:lnTo>
                <a:lnTo>
                  <a:pt x="4455665" y="1911536"/>
                </a:lnTo>
                <a:cubicBezTo>
                  <a:pt x="4456424" y="1928276"/>
                  <a:pt x="4457184" y="1945015"/>
                  <a:pt x="4457943" y="1961755"/>
                </a:cubicBezTo>
                <a:cubicBezTo>
                  <a:pt x="4456579" y="1983189"/>
                  <a:pt x="4448680" y="2026420"/>
                  <a:pt x="4447480" y="2040142"/>
                </a:cubicBezTo>
                <a:cubicBezTo>
                  <a:pt x="4448687" y="2041150"/>
                  <a:pt x="4449788" y="2042479"/>
                  <a:pt x="4450745" y="2044087"/>
                </a:cubicBezTo>
                <a:lnTo>
                  <a:pt x="4453586" y="2056904"/>
                </a:lnTo>
                <a:lnTo>
                  <a:pt x="4438661" y="2117719"/>
                </a:lnTo>
                <a:lnTo>
                  <a:pt x="4431330" y="2167300"/>
                </a:lnTo>
                <a:cubicBezTo>
                  <a:pt x="4401656" y="2694167"/>
                  <a:pt x="4288184" y="4754200"/>
                  <a:pt x="4260615" y="5278921"/>
                </a:cubicBezTo>
                <a:lnTo>
                  <a:pt x="4265913" y="5315626"/>
                </a:lnTo>
                <a:cubicBezTo>
                  <a:pt x="4271701" y="5323538"/>
                  <a:pt x="4266708" y="5354805"/>
                  <a:pt x="4264676" y="5383001"/>
                </a:cubicBezTo>
                <a:cubicBezTo>
                  <a:pt x="4262644" y="5411197"/>
                  <a:pt x="4257118" y="5461902"/>
                  <a:pt x="4253722" y="5484804"/>
                </a:cubicBezTo>
                <a:lnTo>
                  <a:pt x="4256670" y="5504211"/>
                </a:lnTo>
                <a:cubicBezTo>
                  <a:pt x="4255518" y="5525026"/>
                  <a:pt x="4249878" y="5526348"/>
                  <a:pt x="4245613" y="5549951"/>
                </a:cubicBezTo>
                <a:lnTo>
                  <a:pt x="0" y="5297070"/>
                </a:lnTo>
                <a:lnTo>
                  <a:pt x="80642" y="3839310"/>
                </a:lnTo>
                <a:lnTo>
                  <a:pt x="305332" y="0"/>
                </a:lnTo>
                <a:close/>
              </a:path>
            </a:pathLst>
          </a:cu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descr="Landscape terraced rice field">
            <a:extLst>
              <a:ext uri="{FF2B5EF4-FFF2-40B4-BE49-F238E27FC236}">
                <a16:creationId xmlns:a16="http://schemas.microsoft.com/office/drawing/2014/main" id="{25EB59C2-ED26-2C4B-1512-5D26E941150F}"/>
              </a:ext>
            </a:extLst>
          </p:cNvPr>
          <p:cNvPicPr>
            <a:picLocks noChangeAspect="1"/>
          </p:cNvPicPr>
          <p:nvPr/>
        </p:nvPicPr>
        <p:blipFill rotWithShape="1">
          <a:blip r:embed="rId3">
            <a:alphaModFix amt="84000"/>
            <a:extLst>
              <a:ext uri="{28A0092B-C50C-407E-A947-70E740481C1C}">
                <a14:useLocalDpi xmlns:a14="http://schemas.microsoft.com/office/drawing/2010/main" val="0"/>
              </a:ext>
            </a:extLst>
          </a:blip>
          <a:srcRect l="11698" r="31893" b="-1"/>
          <a:stretch/>
        </p:blipFill>
        <p:spPr>
          <a:xfrm>
            <a:off x="-1901974" y="2406224"/>
            <a:ext cx="1728661" cy="2045552"/>
          </a:xfrm>
          <a:custGeom>
            <a:avLst/>
            <a:gdLst/>
            <a:ahLst/>
            <a:cxnLst/>
            <a:rect l="l" t="t" r="r" b="b"/>
            <a:pathLst>
              <a:path w="4658079" h="5511980">
                <a:moveTo>
                  <a:pt x="4351992" y="0"/>
                </a:moveTo>
                <a:lnTo>
                  <a:pt x="4439670" y="1444388"/>
                </a:lnTo>
                <a:lnTo>
                  <a:pt x="4658079" y="5249958"/>
                </a:lnTo>
                <a:cubicBezTo>
                  <a:pt x="4324280" y="5258279"/>
                  <a:pt x="2239352" y="5402254"/>
                  <a:pt x="1585796" y="5441796"/>
                </a:cubicBezTo>
                <a:lnTo>
                  <a:pt x="354942" y="5511980"/>
                </a:lnTo>
                <a:lnTo>
                  <a:pt x="324060" y="5493872"/>
                </a:lnTo>
                <a:cubicBezTo>
                  <a:pt x="323429" y="5483384"/>
                  <a:pt x="322799" y="5472898"/>
                  <a:pt x="322168" y="5462410"/>
                </a:cubicBezTo>
                <a:lnTo>
                  <a:pt x="318997" y="5461072"/>
                </a:lnTo>
                <a:cubicBezTo>
                  <a:pt x="316953" y="5427068"/>
                  <a:pt x="312208" y="5299794"/>
                  <a:pt x="309902" y="5258387"/>
                </a:cubicBezTo>
                <a:cubicBezTo>
                  <a:pt x="308322" y="5243134"/>
                  <a:pt x="306741" y="5227879"/>
                  <a:pt x="305160" y="5212626"/>
                </a:cubicBezTo>
                <a:cubicBezTo>
                  <a:pt x="304863" y="5207747"/>
                  <a:pt x="304750" y="5197253"/>
                  <a:pt x="304998" y="5184240"/>
                </a:cubicBezTo>
                <a:lnTo>
                  <a:pt x="305192" y="5180045"/>
                </a:lnTo>
                <a:lnTo>
                  <a:pt x="291399" y="4950639"/>
                </a:lnTo>
                <a:lnTo>
                  <a:pt x="289095" y="4946087"/>
                </a:lnTo>
                <a:cubicBezTo>
                  <a:pt x="287624" y="4921632"/>
                  <a:pt x="284034" y="4827709"/>
                  <a:pt x="282579" y="4803906"/>
                </a:cubicBezTo>
                <a:lnTo>
                  <a:pt x="280362" y="4803270"/>
                </a:lnTo>
                <a:cubicBezTo>
                  <a:pt x="278157" y="4797186"/>
                  <a:pt x="274462" y="4790265"/>
                  <a:pt x="271963" y="4768156"/>
                </a:cubicBezTo>
                <a:cubicBezTo>
                  <a:pt x="279804" y="4739984"/>
                  <a:pt x="254660" y="4705685"/>
                  <a:pt x="265374" y="4670611"/>
                </a:cubicBezTo>
                <a:cubicBezTo>
                  <a:pt x="267713" y="4657902"/>
                  <a:pt x="265149" y="4619731"/>
                  <a:pt x="258696" y="4613226"/>
                </a:cubicBezTo>
                <a:cubicBezTo>
                  <a:pt x="256932" y="4605414"/>
                  <a:pt x="258542" y="4595862"/>
                  <a:pt x="251863" y="4592962"/>
                </a:cubicBezTo>
                <a:cubicBezTo>
                  <a:pt x="247103" y="4576265"/>
                  <a:pt x="235119" y="4534559"/>
                  <a:pt x="230138" y="4513049"/>
                </a:cubicBezTo>
                <a:lnTo>
                  <a:pt x="221978" y="4463901"/>
                </a:lnTo>
                <a:cubicBezTo>
                  <a:pt x="220971" y="4452833"/>
                  <a:pt x="219966" y="4441765"/>
                  <a:pt x="218959" y="4430697"/>
                </a:cubicBezTo>
                <a:cubicBezTo>
                  <a:pt x="219211" y="4417629"/>
                  <a:pt x="223365" y="4393610"/>
                  <a:pt x="223492" y="4385495"/>
                </a:cubicBezTo>
                <a:cubicBezTo>
                  <a:pt x="222148" y="4384648"/>
                  <a:pt x="220873" y="4383474"/>
                  <a:pt x="219714" y="4382005"/>
                </a:cubicBezTo>
                <a:lnTo>
                  <a:pt x="215333" y="4369732"/>
                </a:lnTo>
                <a:lnTo>
                  <a:pt x="223429" y="4308087"/>
                </a:lnTo>
                <a:lnTo>
                  <a:pt x="225930" y="4234242"/>
                </a:lnTo>
                <a:lnTo>
                  <a:pt x="229617" y="4222870"/>
                </a:lnTo>
                <a:cubicBezTo>
                  <a:pt x="232866" y="4197247"/>
                  <a:pt x="226048" y="4167037"/>
                  <a:pt x="235897" y="4150202"/>
                </a:cubicBezTo>
                <a:cubicBezTo>
                  <a:pt x="232944" y="4125870"/>
                  <a:pt x="229992" y="4101537"/>
                  <a:pt x="227040" y="4077205"/>
                </a:cubicBezTo>
                <a:cubicBezTo>
                  <a:pt x="242235" y="4078669"/>
                  <a:pt x="233041" y="4050691"/>
                  <a:pt x="234640" y="4041483"/>
                </a:cubicBezTo>
                <a:lnTo>
                  <a:pt x="236720" y="4041112"/>
                </a:lnTo>
                <a:lnTo>
                  <a:pt x="227659" y="3890411"/>
                </a:lnTo>
                <a:lnTo>
                  <a:pt x="216010" y="3867677"/>
                </a:lnTo>
                <a:cubicBezTo>
                  <a:pt x="213290" y="3851293"/>
                  <a:pt x="210569" y="3834910"/>
                  <a:pt x="207849" y="3818526"/>
                </a:cubicBezTo>
                <a:cubicBezTo>
                  <a:pt x="206741" y="3797268"/>
                  <a:pt x="209741" y="3753771"/>
                  <a:pt x="209364" y="3740122"/>
                </a:cubicBezTo>
                <a:cubicBezTo>
                  <a:pt x="208019" y="3739275"/>
                  <a:pt x="206745" y="3738099"/>
                  <a:pt x="205585" y="3736632"/>
                </a:cubicBezTo>
                <a:lnTo>
                  <a:pt x="201205" y="3724359"/>
                </a:lnTo>
                <a:lnTo>
                  <a:pt x="209301" y="3662712"/>
                </a:lnTo>
                <a:lnTo>
                  <a:pt x="210984" y="3613034"/>
                </a:lnTo>
                <a:cubicBezTo>
                  <a:pt x="179832" y="3090937"/>
                  <a:pt x="55434" y="1049860"/>
                  <a:pt x="22392" y="530128"/>
                </a:cubicBezTo>
                <a:lnTo>
                  <a:pt x="12734" y="494640"/>
                </a:lnTo>
                <a:cubicBezTo>
                  <a:pt x="5928" y="487549"/>
                  <a:pt x="7365" y="456177"/>
                  <a:pt x="6150" y="428183"/>
                </a:cubicBezTo>
                <a:cubicBezTo>
                  <a:pt x="4934" y="400189"/>
                  <a:pt x="4651" y="349621"/>
                  <a:pt x="5438" y="326674"/>
                </a:cubicBezTo>
                <a:lnTo>
                  <a:pt x="182" y="307928"/>
                </a:lnTo>
                <a:cubicBezTo>
                  <a:pt x="-1070" y="287304"/>
                  <a:pt x="4511" y="285325"/>
                  <a:pt x="6100" y="261583"/>
                </a:cubicBezTo>
                <a:close/>
              </a:path>
            </a:pathLst>
          </a:custGeom>
        </p:spPr>
      </p:pic>
      <p:sp>
        <p:nvSpPr>
          <p:cNvPr id="8" name="TextBox 7">
            <a:extLst>
              <a:ext uri="{FF2B5EF4-FFF2-40B4-BE49-F238E27FC236}">
                <a16:creationId xmlns:a16="http://schemas.microsoft.com/office/drawing/2014/main" id="{D1D7F914-C79C-5AD4-DDBB-3455FEA141D5}"/>
              </a:ext>
            </a:extLst>
          </p:cNvPr>
          <p:cNvSpPr txBox="1"/>
          <p:nvPr/>
        </p:nvSpPr>
        <p:spPr>
          <a:xfrm rot="21399128">
            <a:off x="763418" y="733967"/>
            <a:ext cx="4506581" cy="1346589"/>
          </a:xfrm>
          <a:prstGeom prst="rect">
            <a:avLst/>
          </a:prstGeom>
        </p:spPr>
        <p:txBody>
          <a:bodyPr vert="horz" lIns="91440" tIns="45720" rIns="91440" bIns="45720" rtlCol="0" anchor="b">
            <a:normAutofit fontScale="77500" lnSpcReduction="20000"/>
          </a:bodyPr>
          <a:lstStyle/>
          <a:p>
            <a:pPr algn="ctr">
              <a:lnSpc>
                <a:spcPct val="110000"/>
              </a:lnSpc>
              <a:spcBef>
                <a:spcPct val="0"/>
              </a:spcBef>
              <a:spcAft>
                <a:spcPts val="600"/>
              </a:spcAft>
            </a:pPr>
            <a:r>
              <a:rPr lang="en-US" sz="3400" dirty="0">
                <a:solidFill>
                  <a:srgbClr val="C6E1EB"/>
                </a:solidFill>
                <a:latin typeface="#9Slide07 IcielBC Cubano Normal" panose="00000500000000000000" pitchFamily="2" charset="0"/>
                <a:ea typeface="+mj-ea"/>
                <a:cs typeface="+mj-cs"/>
              </a:rPr>
              <a:t>BÀI 5. VẤN ĐỀ SỬ DỤNG HỢP LÍ TÀI NGUYÊN THIÊN NHIÊN VÀ BẢO VỆ MÔI TRƯỜNG</a:t>
            </a:r>
          </a:p>
        </p:txBody>
      </p:sp>
      <p:sp>
        <p:nvSpPr>
          <p:cNvPr id="39" name="Freeform: Shape 38">
            <a:extLst>
              <a:ext uri="{FF2B5EF4-FFF2-40B4-BE49-F238E27FC236}">
                <a16:creationId xmlns:a16="http://schemas.microsoft.com/office/drawing/2014/main" id="{8D79F6BF-92D2-4F87-A150-D6C0C6201B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297617" y="5065939"/>
            <a:ext cx="444795" cy="1868387"/>
          </a:xfrm>
          <a:custGeom>
            <a:avLst/>
            <a:gdLst>
              <a:gd name="connsiteX0" fmla="*/ 0 w 555597"/>
              <a:gd name="connsiteY0" fmla="*/ 83880 h 1999290"/>
              <a:gd name="connsiteX1" fmla="*/ 49282 w 555597"/>
              <a:gd name="connsiteY1" fmla="*/ 71215 h 1999290"/>
              <a:gd name="connsiteX2" fmla="*/ 174397 w 555597"/>
              <a:gd name="connsiteY2" fmla="*/ 45224 h 1999290"/>
              <a:gd name="connsiteX3" fmla="*/ 242049 w 555597"/>
              <a:gd name="connsiteY3" fmla="*/ 54744 h 1999290"/>
              <a:gd name="connsiteX4" fmla="*/ 326503 w 555597"/>
              <a:gd name="connsiteY4" fmla="*/ 39434 h 1999290"/>
              <a:gd name="connsiteX5" fmla="*/ 343350 w 555597"/>
              <a:gd name="connsiteY5" fmla="*/ 40491 h 1999290"/>
              <a:gd name="connsiteX6" fmla="*/ 349790 w 555597"/>
              <a:gd name="connsiteY6" fmla="*/ 52348 h 1999290"/>
              <a:gd name="connsiteX7" fmla="*/ 355722 w 555597"/>
              <a:gd name="connsiteY7" fmla="*/ 54552 h 1999290"/>
              <a:gd name="connsiteX8" fmla="*/ 374741 w 555597"/>
              <a:gd name="connsiteY8" fmla="*/ 39676 h 1999290"/>
              <a:gd name="connsiteX9" fmla="*/ 469664 w 555597"/>
              <a:gd name="connsiteY9" fmla="*/ 48453 h 1999290"/>
              <a:gd name="connsiteX10" fmla="*/ 521607 w 555597"/>
              <a:gd name="connsiteY10" fmla="*/ 10408 h 1999290"/>
              <a:gd name="connsiteX11" fmla="*/ 555597 w 555597"/>
              <a:gd name="connsiteY11" fmla="*/ 0 h 1999290"/>
              <a:gd name="connsiteX12" fmla="*/ 555597 w 555597"/>
              <a:gd name="connsiteY12" fmla="*/ 1995494 h 1999290"/>
              <a:gd name="connsiteX13" fmla="*/ 537215 w 555597"/>
              <a:gd name="connsiteY13" fmla="*/ 1991185 h 1999290"/>
              <a:gd name="connsiteX14" fmla="*/ 479386 w 555597"/>
              <a:gd name="connsiteY14" fmla="*/ 1992931 h 1999290"/>
              <a:gd name="connsiteX15" fmla="*/ 462617 w 555597"/>
              <a:gd name="connsiteY15" fmla="*/ 1999290 h 1999290"/>
              <a:gd name="connsiteX16" fmla="*/ 420522 w 555597"/>
              <a:gd name="connsiteY16" fmla="*/ 1999290 h 1999290"/>
              <a:gd name="connsiteX17" fmla="*/ 382909 w 555597"/>
              <a:gd name="connsiteY17" fmla="*/ 1988738 h 1999290"/>
              <a:gd name="connsiteX18" fmla="*/ 295360 w 555597"/>
              <a:gd name="connsiteY18" fmla="*/ 1977122 h 1999290"/>
              <a:gd name="connsiteX19" fmla="*/ 256969 w 555597"/>
              <a:gd name="connsiteY19" fmla="*/ 1970444 h 1999290"/>
              <a:gd name="connsiteX20" fmla="*/ 227096 w 555597"/>
              <a:gd name="connsiteY20" fmla="*/ 1951548 h 1999290"/>
              <a:gd name="connsiteX21" fmla="*/ 222890 w 555597"/>
              <a:gd name="connsiteY21" fmla="*/ 1935696 h 1999290"/>
              <a:gd name="connsiteX22" fmla="*/ 202274 w 555597"/>
              <a:gd name="connsiteY22" fmla="*/ 1929911 h 1999290"/>
              <a:gd name="connsiteX23" fmla="*/ 197448 w 555597"/>
              <a:gd name="connsiteY23" fmla="*/ 1925621 h 1999290"/>
              <a:gd name="connsiteX24" fmla="*/ 169099 w 555597"/>
              <a:gd name="connsiteY24" fmla="*/ 1903786 h 1999290"/>
              <a:gd name="connsiteX25" fmla="*/ 92344 w 555597"/>
              <a:gd name="connsiteY25" fmla="*/ 1925464 h 1999290"/>
              <a:gd name="connsiteX26" fmla="*/ 11266 w 555597"/>
              <a:gd name="connsiteY26" fmla="*/ 1895947 h 1999290"/>
              <a:gd name="connsiteX27" fmla="*/ 0 w 555597"/>
              <a:gd name="connsiteY27" fmla="*/ 1893933 h 1999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55597" h="1999290">
                <a:moveTo>
                  <a:pt x="0" y="83880"/>
                </a:moveTo>
                <a:lnTo>
                  <a:pt x="49282" y="71215"/>
                </a:lnTo>
                <a:cubicBezTo>
                  <a:pt x="91656" y="63184"/>
                  <a:pt x="135655" y="58277"/>
                  <a:pt x="174397" y="45224"/>
                </a:cubicBezTo>
                <a:cubicBezTo>
                  <a:pt x="225837" y="94025"/>
                  <a:pt x="195077" y="47856"/>
                  <a:pt x="242049" y="54744"/>
                </a:cubicBezTo>
                <a:lnTo>
                  <a:pt x="326503" y="39434"/>
                </a:lnTo>
                <a:lnTo>
                  <a:pt x="343350" y="40491"/>
                </a:lnTo>
                <a:lnTo>
                  <a:pt x="349790" y="52348"/>
                </a:lnTo>
                <a:lnTo>
                  <a:pt x="355722" y="54552"/>
                </a:lnTo>
                <a:lnTo>
                  <a:pt x="374741" y="39676"/>
                </a:lnTo>
                <a:cubicBezTo>
                  <a:pt x="402796" y="31662"/>
                  <a:pt x="441033" y="50452"/>
                  <a:pt x="469664" y="48453"/>
                </a:cubicBezTo>
                <a:cubicBezTo>
                  <a:pt x="478380" y="29604"/>
                  <a:pt x="496522" y="19255"/>
                  <a:pt x="521607" y="10408"/>
                </a:cubicBezTo>
                <a:lnTo>
                  <a:pt x="555597" y="0"/>
                </a:lnTo>
                <a:lnTo>
                  <a:pt x="555597" y="1995494"/>
                </a:lnTo>
                <a:lnTo>
                  <a:pt x="537215" y="1991185"/>
                </a:lnTo>
                <a:cubicBezTo>
                  <a:pt x="514565" y="1988101"/>
                  <a:pt x="490837" y="1988688"/>
                  <a:pt x="479386" y="1992931"/>
                </a:cubicBezTo>
                <a:lnTo>
                  <a:pt x="462617" y="1999290"/>
                </a:lnTo>
                <a:lnTo>
                  <a:pt x="420522" y="1999290"/>
                </a:lnTo>
                <a:lnTo>
                  <a:pt x="382909" y="1988738"/>
                </a:lnTo>
                <a:cubicBezTo>
                  <a:pt x="350860" y="1976654"/>
                  <a:pt x="320299" y="1963332"/>
                  <a:pt x="295360" y="1977122"/>
                </a:cubicBezTo>
                <a:cubicBezTo>
                  <a:pt x="281004" y="1978006"/>
                  <a:pt x="268406" y="1975325"/>
                  <a:pt x="256969" y="1970444"/>
                </a:cubicBezTo>
                <a:lnTo>
                  <a:pt x="227096" y="1951548"/>
                </a:lnTo>
                <a:lnTo>
                  <a:pt x="222890" y="1935696"/>
                </a:lnTo>
                <a:lnTo>
                  <a:pt x="202274" y="1929911"/>
                </a:lnTo>
                <a:lnTo>
                  <a:pt x="197448" y="1925621"/>
                </a:lnTo>
                <a:cubicBezTo>
                  <a:pt x="188240" y="1917376"/>
                  <a:pt x="178991" y="1909643"/>
                  <a:pt x="169099" y="1903786"/>
                </a:cubicBezTo>
                <a:cubicBezTo>
                  <a:pt x="158518" y="1969055"/>
                  <a:pt x="83191" y="1864739"/>
                  <a:pt x="92344" y="1925464"/>
                </a:cubicBezTo>
                <a:cubicBezTo>
                  <a:pt x="36140" y="1904645"/>
                  <a:pt x="59596" y="1967908"/>
                  <a:pt x="11266" y="1895947"/>
                </a:cubicBezTo>
                <a:lnTo>
                  <a:pt x="0" y="1893933"/>
                </a:lnTo>
                <a:close/>
              </a:path>
            </a:pathLst>
          </a:custGeom>
          <a:blipFill dpi="0" rotWithShape="1">
            <a:blip r:embed="rId4">
              <a:alphaModFix amt="84000"/>
            </a:blip>
            <a:srcRect/>
            <a:tile tx="0" ty="0" sx="100000" sy="100000" flip="none" algn="tl"/>
          </a:blipFill>
          <a:ln>
            <a:noFill/>
          </a:ln>
          <a:effectLst>
            <a:outerShdw blurRad="63500" dist="12700" dir="8100000" algn="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7" name="Content Placeholder 16" descr="Green environment containing rocks with wind power turbines">
            <a:extLst>
              <a:ext uri="{FF2B5EF4-FFF2-40B4-BE49-F238E27FC236}">
                <a16:creationId xmlns:a16="http://schemas.microsoft.com/office/drawing/2014/main" id="{F8B7294B-8FB3-B31B-045F-52FBAD100ED1}"/>
              </a:ext>
            </a:extLst>
          </p:cNvPr>
          <p:cNvPicPr>
            <a:picLocks noGrp="1" noChangeAspect="1"/>
          </p:cNvPicPr>
          <p:nvPr>
            <p:ph idx="4294967295"/>
          </p:nvPr>
        </p:nvPicPr>
        <p:blipFill>
          <a:blip r:embed="rId5">
            <a:extLst>
              <a:ext uri="{28A0092B-C50C-407E-A947-70E740481C1C}">
                <a14:useLocalDpi xmlns:a14="http://schemas.microsoft.com/office/drawing/2010/main" val="0"/>
              </a:ext>
            </a:extLst>
          </a:blip>
          <a:stretch>
            <a:fillRect/>
          </a:stretch>
        </p:blipFill>
        <p:spPr>
          <a:xfrm rot="21380524">
            <a:off x="830601" y="2322379"/>
            <a:ext cx="4726752" cy="3307943"/>
          </a:xfrm>
          <a:prstGeom prst="rect">
            <a:avLst/>
          </a:prstGeom>
          <a:ln>
            <a:noFill/>
          </a:ln>
          <a:effectLst>
            <a:softEdge rad="112500"/>
          </a:effectLst>
        </p:spPr>
      </p:pic>
      <p:grpSp>
        <p:nvGrpSpPr>
          <p:cNvPr id="41" name="Group 40">
            <a:extLst>
              <a:ext uri="{FF2B5EF4-FFF2-40B4-BE49-F238E27FC236}">
                <a16:creationId xmlns:a16="http://schemas.microsoft.com/office/drawing/2014/main" id="{8F1E5548-C8F0-448F-A511-7672E204D2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42" name="Group 41">
              <a:extLst>
                <a:ext uri="{FF2B5EF4-FFF2-40B4-BE49-F238E27FC236}">
                  <a16:creationId xmlns:a16="http://schemas.microsoft.com/office/drawing/2014/main" id="{93731FAA-1021-4D9F-87A7-BFEF8B96DBA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44" name="Straight Connector 43">
                <a:extLst>
                  <a:ext uri="{FF2B5EF4-FFF2-40B4-BE49-F238E27FC236}">
                    <a16:creationId xmlns:a16="http://schemas.microsoft.com/office/drawing/2014/main" id="{1EAB1D57-5DCE-4A3A-AA8E-14A2877FF72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DBE16E4-EA68-4BE1-AFE6-25A19174D08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3" name="Oval 42">
              <a:extLst>
                <a:ext uri="{FF2B5EF4-FFF2-40B4-BE49-F238E27FC236}">
                  <a16:creationId xmlns:a16="http://schemas.microsoft.com/office/drawing/2014/main" id="{A73BE96F-9A4D-4AB8-BF6C-94979FCA77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D8AE1841-C301-F373-204C-42D87E2C8B2D}"/>
              </a:ext>
            </a:extLst>
          </p:cNvPr>
          <p:cNvSpPr txBox="1"/>
          <p:nvPr/>
        </p:nvSpPr>
        <p:spPr>
          <a:xfrm>
            <a:off x="5799756" y="296345"/>
            <a:ext cx="6341212" cy="1031718"/>
          </a:xfrm>
          <a:prstGeom prst="rect">
            <a:avLst/>
          </a:prstGeom>
        </p:spPr>
        <p:txBody>
          <a:bodyPr vert="horz" lIns="91440" tIns="45720" rIns="91440" bIns="45720" rtlCol="0" anchor="b">
            <a:normAutofit fontScale="92500"/>
          </a:bodyPr>
          <a:lstStyle/>
          <a:p>
            <a:pPr algn="ctr">
              <a:lnSpc>
                <a:spcPct val="110000"/>
              </a:lnSpc>
              <a:spcBef>
                <a:spcPct val="0"/>
              </a:spcBef>
              <a:spcAft>
                <a:spcPts val="600"/>
              </a:spcAft>
            </a:pPr>
            <a:r>
              <a:rPr lang="en-US" sz="6600" dirty="0">
                <a:solidFill>
                  <a:srgbClr val="C00000"/>
                </a:solidFill>
                <a:latin typeface="#9Slide07 IcielBC Cubano Normal" panose="00000500000000000000" pitchFamily="2" charset="0"/>
                <a:ea typeface="+mj-ea"/>
                <a:cs typeface="+mj-cs"/>
              </a:rPr>
              <a:t>NỘI DUNG </a:t>
            </a:r>
          </a:p>
        </p:txBody>
      </p:sp>
      <p:sp>
        <p:nvSpPr>
          <p:cNvPr id="4" name="Rounded Rectangle 3">
            <a:extLst>
              <a:ext uri="{FF2B5EF4-FFF2-40B4-BE49-F238E27FC236}">
                <a16:creationId xmlns:a16="http://schemas.microsoft.com/office/drawing/2014/main" id="{77FEFEEB-4D4E-1DB5-E9E8-9D9282C89E8D}"/>
              </a:ext>
            </a:extLst>
          </p:cNvPr>
          <p:cNvSpPr/>
          <p:nvPr/>
        </p:nvSpPr>
        <p:spPr>
          <a:xfrm>
            <a:off x="6717551" y="1945134"/>
            <a:ext cx="5260233" cy="1489000"/>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rgbClr val="002060"/>
                </a:solidFill>
                <a:latin typeface="#9Slide03 Bebas Neue Bold" panose="020B0606020202050201" pitchFamily="34" charset="0"/>
              </a:rPr>
              <a:t>I. </a:t>
            </a:r>
            <a:r>
              <a:rPr lang="en-US" sz="3200" dirty="0" err="1">
                <a:solidFill>
                  <a:srgbClr val="002060"/>
                </a:solidFill>
                <a:latin typeface="#9Slide03 Bebas Neue Bold" panose="020B0606020202050201" pitchFamily="34" charset="0"/>
              </a:rPr>
              <a:t>vấn</a:t>
            </a:r>
            <a:r>
              <a:rPr lang="en-US" sz="3200" dirty="0">
                <a:solidFill>
                  <a:srgbClr val="002060"/>
                </a:solidFill>
                <a:latin typeface="#9Slide03 Bebas Neue Bold" panose="020B0606020202050201" pitchFamily="34" charset="0"/>
              </a:rPr>
              <a:t> </a:t>
            </a:r>
            <a:r>
              <a:rPr lang="en-US" sz="3200" dirty="0" err="1">
                <a:solidFill>
                  <a:srgbClr val="002060"/>
                </a:solidFill>
                <a:latin typeface="#9Slide03 Bebas Neue Bold" panose="020B0606020202050201" pitchFamily="34" charset="0"/>
              </a:rPr>
              <a:t>đề</a:t>
            </a:r>
            <a:r>
              <a:rPr lang="en-US" sz="3200" dirty="0">
                <a:solidFill>
                  <a:srgbClr val="002060"/>
                </a:solidFill>
                <a:latin typeface="#9Slide03 Bebas Neue Bold" panose="020B0606020202050201" pitchFamily="34" charset="0"/>
              </a:rPr>
              <a:t> </a:t>
            </a:r>
            <a:r>
              <a:rPr lang="en-US" sz="3200" dirty="0" err="1">
                <a:solidFill>
                  <a:srgbClr val="002060"/>
                </a:solidFill>
                <a:latin typeface="#9Slide03 Bebas Neue Bold" panose="020B0606020202050201" pitchFamily="34" charset="0"/>
              </a:rPr>
              <a:t>Sử</a:t>
            </a:r>
            <a:r>
              <a:rPr lang="en-US" sz="3200" dirty="0">
                <a:solidFill>
                  <a:srgbClr val="002060"/>
                </a:solidFill>
                <a:latin typeface="#9Slide03 Bebas Neue Bold" panose="020B0606020202050201" pitchFamily="34" charset="0"/>
              </a:rPr>
              <a:t> </a:t>
            </a:r>
            <a:r>
              <a:rPr lang="en-US" sz="3200" dirty="0" err="1">
                <a:solidFill>
                  <a:srgbClr val="002060"/>
                </a:solidFill>
                <a:latin typeface="#9Slide03 Bebas Neue Bold" panose="020B0606020202050201" pitchFamily="34" charset="0"/>
              </a:rPr>
              <a:t>dụng</a:t>
            </a:r>
            <a:r>
              <a:rPr lang="en-US" sz="3200" dirty="0">
                <a:solidFill>
                  <a:srgbClr val="002060"/>
                </a:solidFill>
                <a:latin typeface="#9Slide03 Bebas Neue Bold" panose="020B0606020202050201" pitchFamily="34" charset="0"/>
              </a:rPr>
              <a:t> HỢP LÍ TÀI NGUYÊN TN</a:t>
            </a:r>
            <a:endParaRPr lang="en-US" sz="2800" dirty="0">
              <a:solidFill>
                <a:srgbClr val="002060"/>
              </a:solidFill>
              <a:latin typeface="#9Slide03 Bebas Neue Bold" panose="020B0606020202050201" pitchFamily="34" charset="0"/>
            </a:endParaRPr>
          </a:p>
          <a:p>
            <a:pPr marL="169863" algn="just"/>
            <a:r>
              <a:rPr lang="en-US" sz="2000" dirty="0">
                <a:solidFill>
                  <a:srgbClr val="002060"/>
                </a:solidFill>
                <a:latin typeface="#9Slide03 Oswald Light" panose="00000400000000000000" pitchFamily="2" charset="0"/>
              </a:rPr>
              <a:t>1. </a:t>
            </a:r>
            <a:r>
              <a:rPr lang="en-US" sz="2000" dirty="0" err="1">
                <a:solidFill>
                  <a:srgbClr val="002060"/>
                </a:solidFill>
                <a:latin typeface="#9Slide03 Oswald Light" panose="00000400000000000000" pitchFamily="2" charset="0"/>
              </a:rPr>
              <a:t>Tài</a:t>
            </a:r>
            <a:r>
              <a:rPr lang="en-US" sz="2000" dirty="0">
                <a:solidFill>
                  <a:srgbClr val="002060"/>
                </a:solidFill>
                <a:latin typeface="#9Slide03 Oswald Light" panose="00000400000000000000" pitchFamily="2" charset="0"/>
              </a:rPr>
              <a:t> </a:t>
            </a:r>
            <a:r>
              <a:rPr lang="en-US" sz="2000" dirty="0" err="1">
                <a:solidFill>
                  <a:srgbClr val="002060"/>
                </a:solidFill>
                <a:latin typeface="#9Slide03 Oswald Light" panose="00000400000000000000" pitchFamily="2" charset="0"/>
              </a:rPr>
              <a:t>nguyên</a:t>
            </a:r>
            <a:r>
              <a:rPr lang="en-US" sz="2000" dirty="0">
                <a:solidFill>
                  <a:srgbClr val="002060"/>
                </a:solidFill>
                <a:latin typeface="#9Slide03 Oswald Light" panose="00000400000000000000" pitchFamily="2" charset="0"/>
              </a:rPr>
              <a:t> </a:t>
            </a:r>
            <a:r>
              <a:rPr lang="en-US" sz="2000" dirty="0" err="1">
                <a:solidFill>
                  <a:srgbClr val="002060"/>
                </a:solidFill>
                <a:latin typeface="#9Slide03 Oswald Light" panose="00000400000000000000" pitchFamily="2" charset="0"/>
              </a:rPr>
              <a:t>đất</a:t>
            </a:r>
            <a:endParaRPr lang="en-US" sz="2000" dirty="0">
              <a:solidFill>
                <a:srgbClr val="002060"/>
              </a:solidFill>
              <a:latin typeface="#9Slide03 Oswald Light" panose="00000400000000000000" pitchFamily="2" charset="0"/>
            </a:endParaRPr>
          </a:p>
          <a:p>
            <a:pPr marL="169863" algn="just"/>
            <a:r>
              <a:rPr lang="en-US" sz="2000" dirty="0">
                <a:solidFill>
                  <a:srgbClr val="002060"/>
                </a:solidFill>
                <a:latin typeface="#9Slide03 Oswald Light" panose="00000400000000000000" pitchFamily="2" charset="0"/>
              </a:rPr>
              <a:t>2. </a:t>
            </a:r>
            <a:r>
              <a:rPr lang="en-US" sz="2000" dirty="0" err="1">
                <a:solidFill>
                  <a:srgbClr val="002060"/>
                </a:solidFill>
                <a:latin typeface="#9Slide03 Oswald Light" panose="00000400000000000000" pitchFamily="2" charset="0"/>
              </a:rPr>
              <a:t>Tài</a:t>
            </a:r>
            <a:r>
              <a:rPr lang="en-US" sz="2000" dirty="0">
                <a:solidFill>
                  <a:srgbClr val="002060"/>
                </a:solidFill>
                <a:latin typeface="#9Slide03 Oswald Light" panose="00000400000000000000" pitchFamily="2" charset="0"/>
              </a:rPr>
              <a:t> </a:t>
            </a:r>
            <a:r>
              <a:rPr lang="en-US" sz="2000" dirty="0" err="1">
                <a:solidFill>
                  <a:srgbClr val="002060"/>
                </a:solidFill>
                <a:latin typeface="#9Slide03 Oswald Light" panose="00000400000000000000" pitchFamily="2" charset="0"/>
              </a:rPr>
              <a:t>nguyên</a:t>
            </a:r>
            <a:r>
              <a:rPr lang="en-US" sz="2000" dirty="0">
                <a:solidFill>
                  <a:srgbClr val="002060"/>
                </a:solidFill>
                <a:latin typeface="#9Slide03 Oswald Light" panose="00000400000000000000" pitchFamily="2" charset="0"/>
              </a:rPr>
              <a:t> </a:t>
            </a:r>
            <a:r>
              <a:rPr lang="en-US" sz="2000" dirty="0" err="1">
                <a:solidFill>
                  <a:srgbClr val="002060"/>
                </a:solidFill>
                <a:latin typeface="#9Slide03 Oswald Light" panose="00000400000000000000" pitchFamily="2" charset="0"/>
              </a:rPr>
              <a:t>sinh</a:t>
            </a:r>
            <a:r>
              <a:rPr lang="en-US" sz="2000" dirty="0">
                <a:solidFill>
                  <a:srgbClr val="002060"/>
                </a:solidFill>
                <a:latin typeface="#9Slide03 Oswald Light" panose="00000400000000000000" pitchFamily="2" charset="0"/>
              </a:rPr>
              <a:t> </a:t>
            </a:r>
            <a:r>
              <a:rPr lang="en-US" sz="2000" dirty="0" err="1">
                <a:solidFill>
                  <a:srgbClr val="002060"/>
                </a:solidFill>
                <a:latin typeface="#9Slide03 Oswald Light" panose="00000400000000000000" pitchFamily="2" charset="0"/>
              </a:rPr>
              <a:t>vật</a:t>
            </a:r>
            <a:endParaRPr lang="en-US" sz="2000" dirty="0">
              <a:solidFill>
                <a:srgbClr val="002060"/>
              </a:solidFill>
              <a:latin typeface="#9Slide03 Oswald Light" panose="00000400000000000000" pitchFamily="2" charset="0"/>
            </a:endParaRPr>
          </a:p>
          <a:p>
            <a:pPr marL="169863" algn="just"/>
            <a:r>
              <a:rPr lang="en-US" sz="2000" dirty="0">
                <a:solidFill>
                  <a:srgbClr val="002060"/>
                </a:solidFill>
                <a:latin typeface="#9Slide03 Oswald Light" panose="00000400000000000000" pitchFamily="2" charset="0"/>
              </a:rPr>
              <a:t>3. </a:t>
            </a:r>
            <a:r>
              <a:rPr lang="en-US" sz="2000" dirty="0" err="1">
                <a:solidFill>
                  <a:srgbClr val="002060"/>
                </a:solidFill>
                <a:latin typeface="#9Slide03 Oswald Light" panose="00000400000000000000" pitchFamily="2" charset="0"/>
              </a:rPr>
              <a:t>Tài</a:t>
            </a:r>
            <a:r>
              <a:rPr lang="en-US" sz="2000" dirty="0">
                <a:solidFill>
                  <a:srgbClr val="002060"/>
                </a:solidFill>
                <a:latin typeface="#9Slide03 Oswald Light" panose="00000400000000000000" pitchFamily="2" charset="0"/>
              </a:rPr>
              <a:t> </a:t>
            </a:r>
            <a:r>
              <a:rPr lang="en-US" sz="2000" dirty="0" err="1">
                <a:solidFill>
                  <a:srgbClr val="002060"/>
                </a:solidFill>
                <a:latin typeface="#9Slide03 Oswald Light" panose="00000400000000000000" pitchFamily="2" charset="0"/>
              </a:rPr>
              <a:t>nguyên</a:t>
            </a:r>
            <a:r>
              <a:rPr lang="en-US" sz="2000" dirty="0">
                <a:solidFill>
                  <a:srgbClr val="002060"/>
                </a:solidFill>
                <a:latin typeface="#9Slide03 Oswald Light" panose="00000400000000000000" pitchFamily="2" charset="0"/>
              </a:rPr>
              <a:t> </a:t>
            </a:r>
            <a:r>
              <a:rPr lang="en-US" sz="2000" dirty="0" err="1">
                <a:solidFill>
                  <a:srgbClr val="002060"/>
                </a:solidFill>
                <a:latin typeface="#9Slide03 Oswald Light" panose="00000400000000000000" pitchFamily="2" charset="0"/>
              </a:rPr>
              <a:t>nước</a:t>
            </a:r>
            <a:endParaRPr lang="en-US" sz="2800" dirty="0">
              <a:solidFill>
                <a:srgbClr val="002060"/>
              </a:solidFill>
              <a:latin typeface="#9Slide03 Oswald Light" panose="00000400000000000000" pitchFamily="2" charset="0"/>
            </a:endParaRPr>
          </a:p>
        </p:txBody>
      </p:sp>
      <p:sp>
        <p:nvSpPr>
          <p:cNvPr id="9" name="Rounded Rectangle 5">
            <a:extLst>
              <a:ext uri="{FF2B5EF4-FFF2-40B4-BE49-F238E27FC236}">
                <a16:creationId xmlns:a16="http://schemas.microsoft.com/office/drawing/2014/main" id="{8CCF1EEA-D9C8-DF55-82E0-56F67CC6F0D0}"/>
              </a:ext>
            </a:extLst>
          </p:cNvPr>
          <p:cNvSpPr/>
          <p:nvPr/>
        </p:nvSpPr>
        <p:spPr>
          <a:xfrm>
            <a:off x="6835047" y="4199659"/>
            <a:ext cx="5142737" cy="1148316"/>
          </a:xfrm>
          <a:prstGeom prst="roundRect">
            <a:avLst/>
          </a:prstGeom>
          <a:solidFill>
            <a:schemeClr val="bg1"/>
          </a:solidFill>
          <a:ln>
            <a:solidFill>
              <a:srgbClr val="81BC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rgbClr val="002060"/>
                </a:solidFill>
                <a:latin typeface="#9Slide03 Bebas Neue Bold" panose="020B0606020202050201" pitchFamily="34" charset="0"/>
              </a:rPr>
              <a:t>ii. </a:t>
            </a:r>
            <a:r>
              <a:rPr lang="en-US" sz="3200" dirty="0" err="1">
                <a:solidFill>
                  <a:srgbClr val="002060"/>
                </a:solidFill>
                <a:latin typeface="#9Slide03 Bebas Neue Bold" panose="020B0606020202050201" pitchFamily="34" charset="0"/>
              </a:rPr>
              <a:t>Vấn</a:t>
            </a:r>
            <a:r>
              <a:rPr lang="en-US" sz="3200" dirty="0">
                <a:solidFill>
                  <a:srgbClr val="002060"/>
                </a:solidFill>
                <a:latin typeface="#9Slide03 Bebas Neue Bold" panose="020B0606020202050201" pitchFamily="34" charset="0"/>
              </a:rPr>
              <a:t> </a:t>
            </a:r>
            <a:r>
              <a:rPr lang="en-US" sz="3200" dirty="0" err="1">
                <a:solidFill>
                  <a:srgbClr val="002060"/>
                </a:solidFill>
                <a:latin typeface="#9Slide03 Bebas Neue Bold" panose="020B0606020202050201" pitchFamily="34" charset="0"/>
              </a:rPr>
              <a:t>đề</a:t>
            </a:r>
            <a:r>
              <a:rPr lang="en-US" sz="3200" dirty="0">
                <a:solidFill>
                  <a:srgbClr val="002060"/>
                </a:solidFill>
                <a:latin typeface="#9Slide03 Bebas Neue Bold" panose="020B0606020202050201" pitchFamily="34" charset="0"/>
              </a:rPr>
              <a:t> </a:t>
            </a:r>
            <a:r>
              <a:rPr lang="en-US" sz="3200" dirty="0" err="1">
                <a:solidFill>
                  <a:srgbClr val="002060"/>
                </a:solidFill>
                <a:latin typeface="#9Slide03 Bebas Neue Bold" panose="020B0606020202050201" pitchFamily="34" charset="0"/>
              </a:rPr>
              <a:t>Bảo</a:t>
            </a:r>
            <a:r>
              <a:rPr lang="en-US" sz="3200" dirty="0">
                <a:solidFill>
                  <a:srgbClr val="002060"/>
                </a:solidFill>
                <a:latin typeface="#9Slide03 Bebas Neue Bold" panose="020B0606020202050201" pitchFamily="34" charset="0"/>
              </a:rPr>
              <a:t> </a:t>
            </a:r>
            <a:r>
              <a:rPr lang="en-US" sz="3200" dirty="0" err="1">
                <a:solidFill>
                  <a:srgbClr val="002060"/>
                </a:solidFill>
                <a:latin typeface="#9Slide03 Bebas Neue Bold" panose="020B0606020202050201" pitchFamily="34" charset="0"/>
              </a:rPr>
              <a:t>vệ</a:t>
            </a:r>
            <a:r>
              <a:rPr lang="en-US" sz="3200" dirty="0">
                <a:solidFill>
                  <a:srgbClr val="002060"/>
                </a:solidFill>
                <a:latin typeface="#9Slide03 Bebas Neue Bold" panose="020B0606020202050201" pitchFamily="34" charset="0"/>
              </a:rPr>
              <a:t> </a:t>
            </a:r>
            <a:r>
              <a:rPr lang="en-US" sz="3200" dirty="0" err="1">
                <a:solidFill>
                  <a:srgbClr val="002060"/>
                </a:solidFill>
                <a:latin typeface="#9Slide03 Bebas Neue Bold" panose="020B0606020202050201" pitchFamily="34" charset="0"/>
              </a:rPr>
              <a:t>môi</a:t>
            </a:r>
            <a:r>
              <a:rPr lang="en-US" sz="3200" dirty="0">
                <a:solidFill>
                  <a:srgbClr val="002060"/>
                </a:solidFill>
                <a:latin typeface="#9Slide03 Bebas Neue Bold" panose="020B0606020202050201" pitchFamily="34" charset="0"/>
              </a:rPr>
              <a:t> </a:t>
            </a:r>
            <a:r>
              <a:rPr lang="en-US" sz="3200" dirty="0" err="1">
                <a:solidFill>
                  <a:srgbClr val="002060"/>
                </a:solidFill>
                <a:latin typeface="#9Slide03 Bebas Neue Bold" panose="020B0606020202050201" pitchFamily="34" charset="0"/>
              </a:rPr>
              <a:t>trường</a:t>
            </a:r>
            <a:endParaRPr lang="en-US" sz="3200" dirty="0">
              <a:solidFill>
                <a:srgbClr val="002060"/>
              </a:solidFill>
              <a:latin typeface="#9Slide03 Bebas Neue Bold" panose="020B0606020202050201" pitchFamily="34" charset="0"/>
            </a:endParaRPr>
          </a:p>
          <a:p>
            <a:pPr marL="287338" algn="just"/>
            <a:r>
              <a:rPr lang="en-US" sz="2000" dirty="0">
                <a:solidFill>
                  <a:srgbClr val="002060"/>
                </a:solidFill>
                <a:latin typeface="#9Slide03 Oswald Light" panose="00000400000000000000" pitchFamily="2" charset="0"/>
              </a:rPr>
              <a:t>1. </a:t>
            </a:r>
            <a:r>
              <a:rPr lang="en-US" sz="2000" dirty="0" err="1">
                <a:solidFill>
                  <a:srgbClr val="002060"/>
                </a:solidFill>
                <a:latin typeface="#9Slide03 Oswald Light" panose="00000400000000000000" pitchFamily="2" charset="0"/>
              </a:rPr>
              <a:t>Hiện</a:t>
            </a:r>
            <a:r>
              <a:rPr lang="en-US" sz="2000" dirty="0">
                <a:solidFill>
                  <a:srgbClr val="002060"/>
                </a:solidFill>
                <a:latin typeface="#9Slide03 Oswald Light" panose="00000400000000000000" pitchFamily="2" charset="0"/>
              </a:rPr>
              <a:t> </a:t>
            </a:r>
            <a:r>
              <a:rPr lang="en-US" sz="2000" dirty="0" err="1">
                <a:solidFill>
                  <a:srgbClr val="002060"/>
                </a:solidFill>
                <a:latin typeface="#9Slide03 Oswald Light" panose="00000400000000000000" pitchFamily="2" charset="0"/>
              </a:rPr>
              <a:t>trạng</a:t>
            </a:r>
            <a:r>
              <a:rPr lang="en-US" sz="2000" dirty="0">
                <a:solidFill>
                  <a:srgbClr val="002060"/>
                </a:solidFill>
                <a:latin typeface="#9Slide03 Oswald Light" panose="00000400000000000000" pitchFamily="2" charset="0"/>
              </a:rPr>
              <a:t> </a:t>
            </a:r>
            <a:r>
              <a:rPr lang="en-US" sz="2000" dirty="0" err="1">
                <a:solidFill>
                  <a:srgbClr val="002060"/>
                </a:solidFill>
                <a:latin typeface="#9Slide03 Oswald Light" panose="00000400000000000000" pitchFamily="2" charset="0"/>
              </a:rPr>
              <a:t>và</a:t>
            </a:r>
            <a:r>
              <a:rPr lang="en-US" sz="2000" dirty="0">
                <a:solidFill>
                  <a:srgbClr val="002060"/>
                </a:solidFill>
                <a:latin typeface="#9Slide03 Oswald Light" panose="00000400000000000000" pitchFamily="2" charset="0"/>
              </a:rPr>
              <a:t> </a:t>
            </a:r>
            <a:r>
              <a:rPr lang="en-US" sz="2000" dirty="0" err="1">
                <a:solidFill>
                  <a:srgbClr val="002060"/>
                </a:solidFill>
                <a:latin typeface="#9Slide03 Oswald Light" panose="00000400000000000000" pitchFamily="2" charset="0"/>
              </a:rPr>
              <a:t>nguyên</a:t>
            </a:r>
            <a:r>
              <a:rPr lang="en-US" sz="2000" dirty="0">
                <a:solidFill>
                  <a:srgbClr val="002060"/>
                </a:solidFill>
                <a:latin typeface="#9Slide03 Oswald Light" panose="00000400000000000000" pitchFamily="2" charset="0"/>
              </a:rPr>
              <a:t> </a:t>
            </a:r>
            <a:r>
              <a:rPr lang="en-US" sz="2000" dirty="0" err="1">
                <a:solidFill>
                  <a:srgbClr val="002060"/>
                </a:solidFill>
                <a:latin typeface="#9Slide03 Oswald Light" panose="00000400000000000000" pitchFamily="2" charset="0"/>
              </a:rPr>
              <a:t>nhân</a:t>
            </a:r>
            <a:r>
              <a:rPr lang="en-US" sz="2000">
                <a:solidFill>
                  <a:srgbClr val="002060"/>
                </a:solidFill>
                <a:latin typeface="#9Slide03 Oswald Light" panose="00000400000000000000" pitchFamily="2" charset="0"/>
              </a:rPr>
              <a:t> ô </a:t>
            </a:r>
            <a:r>
              <a:rPr lang="en-US" sz="2000" dirty="0" err="1">
                <a:solidFill>
                  <a:srgbClr val="002060"/>
                </a:solidFill>
                <a:latin typeface="#9Slide03 Oswald Light" panose="00000400000000000000" pitchFamily="2" charset="0"/>
              </a:rPr>
              <a:t>nhiễm</a:t>
            </a:r>
            <a:endParaRPr lang="en-US" sz="2000" dirty="0">
              <a:solidFill>
                <a:srgbClr val="002060"/>
              </a:solidFill>
              <a:latin typeface="#9Slide03 Oswald Light" panose="00000400000000000000" pitchFamily="2" charset="0"/>
            </a:endParaRPr>
          </a:p>
          <a:p>
            <a:pPr marL="287338" algn="just"/>
            <a:r>
              <a:rPr lang="en-US" sz="2000" dirty="0">
                <a:solidFill>
                  <a:srgbClr val="002060"/>
                </a:solidFill>
                <a:latin typeface="#9Slide03 Oswald Light" panose="00000400000000000000" pitchFamily="2" charset="0"/>
              </a:rPr>
              <a:t>2. </a:t>
            </a:r>
            <a:r>
              <a:rPr lang="en-US" sz="2000" dirty="0" err="1">
                <a:solidFill>
                  <a:srgbClr val="002060"/>
                </a:solidFill>
                <a:latin typeface="#9Slide03 Oswald Light" panose="00000400000000000000" pitchFamily="2" charset="0"/>
              </a:rPr>
              <a:t>Giải</a:t>
            </a:r>
            <a:r>
              <a:rPr lang="en-US" sz="2000" dirty="0">
                <a:solidFill>
                  <a:srgbClr val="002060"/>
                </a:solidFill>
                <a:latin typeface="#9Slide03 Oswald Light" panose="00000400000000000000" pitchFamily="2" charset="0"/>
              </a:rPr>
              <a:t> </a:t>
            </a:r>
            <a:r>
              <a:rPr lang="en-US" sz="2000" dirty="0" err="1">
                <a:solidFill>
                  <a:srgbClr val="002060"/>
                </a:solidFill>
                <a:latin typeface="#9Slide03 Oswald Light" panose="00000400000000000000" pitchFamily="2" charset="0"/>
              </a:rPr>
              <a:t>pháp</a:t>
            </a:r>
            <a:r>
              <a:rPr lang="en-US" sz="2000" dirty="0">
                <a:solidFill>
                  <a:srgbClr val="002060"/>
                </a:solidFill>
                <a:latin typeface="#9Slide03 Oswald Light" panose="00000400000000000000" pitchFamily="2" charset="0"/>
              </a:rPr>
              <a:t> </a:t>
            </a:r>
            <a:r>
              <a:rPr lang="en-US" sz="2000" dirty="0" err="1">
                <a:solidFill>
                  <a:srgbClr val="002060"/>
                </a:solidFill>
                <a:latin typeface="#9Slide03 Oswald Light" panose="00000400000000000000" pitchFamily="2" charset="0"/>
              </a:rPr>
              <a:t>bảo</a:t>
            </a:r>
            <a:r>
              <a:rPr lang="en-US" sz="2000" dirty="0">
                <a:solidFill>
                  <a:srgbClr val="002060"/>
                </a:solidFill>
                <a:latin typeface="#9Slide03 Oswald Light" panose="00000400000000000000" pitchFamily="2" charset="0"/>
              </a:rPr>
              <a:t> </a:t>
            </a:r>
            <a:r>
              <a:rPr lang="en-US" sz="2000" dirty="0" err="1">
                <a:solidFill>
                  <a:srgbClr val="002060"/>
                </a:solidFill>
                <a:latin typeface="#9Slide03 Oswald Light" panose="00000400000000000000" pitchFamily="2" charset="0"/>
              </a:rPr>
              <a:t>vệ</a:t>
            </a:r>
            <a:endParaRPr lang="en-US" sz="2000" dirty="0">
              <a:solidFill>
                <a:srgbClr val="002060"/>
              </a:solidFill>
              <a:latin typeface="#9Slide03 Oswald Light" panose="00000400000000000000" pitchFamily="2" charset="0"/>
            </a:endParaRPr>
          </a:p>
        </p:txBody>
      </p:sp>
      <p:pic>
        <p:nvPicPr>
          <p:cNvPr id="10" name="Picture 9">
            <a:extLst>
              <a:ext uri="{FF2B5EF4-FFF2-40B4-BE49-F238E27FC236}">
                <a16:creationId xmlns:a16="http://schemas.microsoft.com/office/drawing/2014/main" id="{AA9A2BB5-1086-CD47-4069-8FDF8D9F1826}"/>
              </a:ext>
            </a:extLst>
          </p:cNvPr>
          <p:cNvPicPr>
            <a:picLocks noChangeAspect="1"/>
          </p:cNvPicPr>
          <p:nvPr/>
        </p:nvPicPr>
        <p:blipFill rotWithShape="1">
          <a:blip r:embed="rId6"/>
          <a:srcRect l="19298" r="19298"/>
          <a:stretch/>
        </p:blipFill>
        <p:spPr>
          <a:xfrm>
            <a:off x="-1362136" y="4332736"/>
            <a:ext cx="933450" cy="933450"/>
          </a:xfrm>
          <a:prstGeom prst="ellipse">
            <a:avLst/>
          </a:prstGeom>
          <a:ln w="38100">
            <a:solidFill>
              <a:srgbClr val="81BC05"/>
            </a:solidFill>
          </a:ln>
        </p:spPr>
      </p:pic>
      <p:pic>
        <p:nvPicPr>
          <p:cNvPr id="13" name="Picture 12">
            <a:extLst>
              <a:ext uri="{FF2B5EF4-FFF2-40B4-BE49-F238E27FC236}">
                <a16:creationId xmlns:a16="http://schemas.microsoft.com/office/drawing/2014/main" id="{A298F346-A859-5E44-F299-4AE5CB62670A}"/>
              </a:ext>
            </a:extLst>
          </p:cNvPr>
          <p:cNvPicPr>
            <a:picLocks noChangeAspect="1"/>
          </p:cNvPicPr>
          <p:nvPr/>
        </p:nvPicPr>
        <p:blipFill rotWithShape="1">
          <a:blip r:embed="rId7"/>
          <a:srcRect l="16423" r="16423"/>
          <a:stretch/>
        </p:blipFill>
        <p:spPr>
          <a:xfrm>
            <a:off x="-1261411" y="5287678"/>
            <a:ext cx="885172" cy="858613"/>
          </a:xfrm>
          <a:prstGeom prst="ellipse">
            <a:avLst/>
          </a:prstGeom>
          <a:ln w="38100">
            <a:solidFill>
              <a:srgbClr val="81BC05"/>
            </a:solidFill>
          </a:ln>
        </p:spPr>
      </p:pic>
      <p:pic>
        <p:nvPicPr>
          <p:cNvPr id="14" name="Picture 13">
            <a:extLst>
              <a:ext uri="{FF2B5EF4-FFF2-40B4-BE49-F238E27FC236}">
                <a16:creationId xmlns:a16="http://schemas.microsoft.com/office/drawing/2014/main" id="{29ADF99F-5B93-C11D-EEE0-F6FF8A7C1E89}"/>
              </a:ext>
            </a:extLst>
          </p:cNvPr>
          <p:cNvPicPr>
            <a:picLocks noChangeAspect="1"/>
          </p:cNvPicPr>
          <p:nvPr/>
        </p:nvPicPr>
        <p:blipFill rotWithShape="1">
          <a:blip r:embed="rId8"/>
          <a:srcRect l="2867" t="5320" r="6474" b="4430"/>
          <a:stretch/>
        </p:blipFill>
        <p:spPr>
          <a:xfrm>
            <a:off x="5630293" y="4199659"/>
            <a:ext cx="1153506" cy="1148316"/>
          </a:xfrm>
          <a:prstGeom prst="ellipse">
            <a:avLst/>
          </a:prstGeom>
          <a:ln w="38100">
            <a:solidFill>
              <a:srgbClr val="92D050"/>
            </a:solidFill>
          </a:ln>
        </p:spPr>
      </p:pic>
      <p:pic>
        <p:nvPicPr>
          <p:cNvPr id="15" name="Picture 14">
            <a:extLst>
              <a:ext uri="{FF2B5EF4-FFF2-40B4-BE49-F238E27FC236}">
                <a16:creationId xmlns:a16="http://schemas.microsoft.com/office/drawing/2014/main" id="{8637BCE1-40A7-CD9D-53FB-73B11AA3BDF1}"/>
              </a:ext>
            </a:extLst>
          </p:cNvPr>
          <p:cNvPicPr>
            <a:picLocks noChangeAspect="1"/>
          </p:cNvPicPr>
          <p:nvPr/>
        </p:nvPicPr>
        <p:blipFill rotWithShape="1">
          <a:blip r:embed="rId9"/>
          <a:srcRect l="7623" t="4557" r="7416" b="9430"/>
          <a:stretch/>
        </p:blipFill>
        <p:spPr>
          <a:xfrm>
            <a:off x="5556196" y="2157710"/>
            <a:ext cx="1161356" cy="1175739"/>
          </a:xfrm>
          <a:prstGeom prst="ellipse">
            <a:avLst/>
          </a:prstGeom>
        </p:spPr>
      </p:pic>
      <p:sp>
        <p:nvSpPr>
          <p:cNvPr id="16" name="Flowchart: Decision 15">
            <a:extLst>
              <a:ext uri="{FF2B5EF4-FFF2-40B4-BE49-F238E27FC236}">
                <a16:creationId xmlns:a16="http://schemas.microsoft.com/office/drawing/2014/main" id="{6D683E77-2141-045E-5D6D-1881FDC85886}"/>
              </a:ext>
            </a:extLst>
          </p:cNvPr>
          <p:cNvSpPr/>
          <p:nvPr/>
        </p:nvSpPr>
        <p:spPr>
          <a:xfrm>
            <a:off x="6835047" y="749479"/>
            <a:ext cx="331043" cy="221799"/>
          </a:xfrm>
          <a:prstGeom prst="flowChartDecision">
            <a:avLst/>
          </a:prstGeom>
          <a:solidFill>
            <a:srgbClr val="C6E1EB"/>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31E627BA-E46B-65B1-6CAA-9E3251A9F1E5}"/>
              </a:ext>
            </a:extLst>
          </p:cNvPr>
          <p:cNvCxnSpPr>
            <a:cxnSpLocks/>
            <a:endCxn id="16" idx="1"/>
          </p:cNvCxnSpPr>
          <p:nvPr/>
        </p:nvCxnSpPr>
        <p:spPr>
          <a:xfrm>
            <a:off x="5898776" y="860379"/>
            <a:ext cx="936271"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23" name="Flowchart: Decision 22">
            <a:extLst>
              <a:ext uri="{FF2B5EF4-FFF2-40B4-BE49-F238E27FC236}">
                <a16:creationId xmlns:a16="http://schemas.microsoft.com/office/drawing/2014/main" id="{09FD76FE-334D-34F4-5377-9D9E1EC7483B}"/>
              </a:ext>
            </a:extLst>
          </p:cNvPr>
          <p:cNvSpPr/>
          <p:nvPr/>
        </p:nvSpPr>
        <p:spPr>
          <a:xfrm>
            <a:off x="10774186" y="749479"/>
            <a:ext cx="331043" cy="221799"/>
          </a:xfrm>
          <a:prstGeom prst="flowChartDecision">
            <a:avLst/>
          </a:prstGeom>
          <a:solidFill>
            <a:srgbClr val="C6E1EB"/>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4" name="Straight Connector 23">
            <a:extLst>
              <a:ext uri="{FF2B5EF4-FFF2-40B4-BE49-F238E27FC236}">
                <a16:creationId xmlns:a16="http://schemas.microsoft.com/office/drawing/2014/main" id="{9BCA3FEA-5D95-517E-32C7-4AD4406CA84B}"/>
              </a:ext>
            </a:extLst>
          </p:cNvPr>
          <p:cNvCxnSpPr>
            <a:cxnSpLocks/>
          </p:cNvCxnSpPr>
          <p:nvPr/>
        </p:nvCxnSpPr>
        <p:spPr>
          <a:xfrm>
            <a:off x="11105229" y="860379"/>
            <a:ext cx="936271"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735C501C-39FC-0744-FCD0-4CFF6FE14B3E}"/>
              </a:ext>
            </a:extLst>
          </p:cNvPr>
          <p:cNvPicPr>
            <a:picLocks noChangeAspect="1"/>
          </p:cNvPicPr>
          <p:nvPr/>
        </p:nvPicPr>
        <p:blipFill>
          <a:blip r:embed="rId10"/>
          <a:stretch>
            <a:fillRect/>
          </a:stretch>
        </p:blipFill>
        <p:spPr>
          <a:xfrm>
            <a:off x="11154352" y="5900924"/>
            <a:ext cx="1144822" cy="1000234"/>
          </a:xfrm>
          <a:prstGeom prst="rect">
            <a:avLst/>
          </a:prstGeom>
        </p:spPr>
      </p:pic>
      <p:pic>
        <p:nvPicPr>
          <p:cNvPr id="26" name="Picture 25" descr="A green landscape with hands and a globe&#10;&#10;Description automatically generated">
            <a:extLst>
              <a:ext uri="{FF2B5EF4-FFF2-40B4-BE49-F238E27FC236}">
                <a16:creationId xmlns:a16="http://schemas.microsoft.com/office/drawing/2014/main" id="{9C45A936-712F-6613-8B7D-2A6506BE3C5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743725" y="5347975"/>
            <a:ext cx="1483482" cy="1357845"/>
          </a:xfrm>
          <a:prstGeom prst="rect">
            <a:avLst/>
          </a:prstGeom>
        </p:spPr>
      </p:pic>
    </p:spTree>
    <p:extLst>
      <p:ext uri="{BB962C8B-B14F-4D97-AF65-F5344CB8AC3E}">
        <p14:creationId xmlns:p14="http://schemas.microsoft.com/office/powerpoint/2010/main" val="2160371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0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2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2000"/>
                                        <p:tgtEl>
                                          <p:spTgt spid="9"/>
                                        </p:tgtEl>
                                      </p:cBhvr>
                                    </p:animEffect>
                                  </p:childTnLst>
                                </p:cTn>
                              </p:par>
                              <p:par>
                                <p:cTn id="16" presetID="22" presetClass="entr" presetSubtype="8"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Single Corner Snipped 6">
            <a:extLst>
              <a:ext uri="{FF2B5EF4-FFF2-40B4-BE49-F238E27FC236}">
                <a16:creationId xmlns:a16="http://schemas.microsoft.com/office/drawing/2014/main" id="{0C9C4E36-590A-3391-7E72-F490C8D20C56}"/>
              </a:ext>
            </a:extLst>
          </p:cNvPr>
          <p:cNvSpPr/>
          <p:nvPr/>
        </p:nvSpPr>
        <p:spPr>
          <a:xfrm>
            <a:off x="0" y="0"/>
            <a:ext cx="5994400" cy="527538"/>
          </a:xfrm>
          <a:prstGeom prst="snip1Rect">
            <a:avLst>
              <a:gd name="adj" fmla="val 28889"/>
            </a:avLst>
          </a:prstGeom>
          <a:solidFill>
            <a:srgbClr val="00B0F0"/>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3">
            <a:extLst>
              <a:ext uri="{FF2B5EF4-FFF2-40B4-BE49-F238E27FC236}">
                <a16:creationId xmlns:a16="http://schemas.microsoft.com/office/drawing/2014/main" id="{3FF4C496-5084-B756-5949-F20CD5702170}"/>
              </a:ext>
            </a:extLst>
          </p:cNvPr>
          <p:cNvSpPr/>
          <p:nvPr/>
        </p:nvSpPr>
        <p:spPr>
          <a:xfrm>
            <a:off x="213360" y="-10160"/>
            <a:ext cx="5468290" cy="527538"/>
          </a:xfrm>
          <a:prstGeom prst="roundRect">
            <a:avLst>
              <a:gd name="adj" fmla="val 137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rgbClr val="002060"/>
                </a:solidFill>
                <a:latin typeface="#9Slide03 Bebas Neue Bold" panose="020B0606020202050201" pitchFamily="34" charset="0"/>
              </a:rPr>
              <a:t>I. </a:t>
            </a:r>
            <a:r>
              <a:rPr lang="en-US" sz="3200" dirty="0" err="1">
                <a:solidFill>
                  <a:srgbClr val="002060"/>
                </a:solidFill>
                <a:latin typeface="#9Slide03 Bebas Neue Bold" panose="020B0606020202050201" pitchFamily="34" charset="0"/>
              </a:rPr>
              <a:t>Sử</a:t>
            </a:r>
            <a:r>
              <a:rPr lang="en-US" sz="3200" dirty="0">
                <a:solidFill>
                  <a:srgbClr val="002060"/>
                </a:solidFill>
                <a:latin typeface="#9Slide03 Bebas Neue Bold" panose="020B0606020202050201" pitchFamily="34" charset="0"/>
              </a:rPr>
              <a:t> </a:t>
            </a:r>
            <a:r>
              <a:rPr lang="en-US" sz="3200" dirty="0" err="1">
                <a:solidFill>
                  <a:srgbClr val="002060"/>
                </a:solidFill>
                <a:latin typeface="#9Slide03 Bebas Neue Bold" panose="020B0606020202050201" pitchFamily="34" charset="0"/>
              </a:rPr>
              <a:t>dụng</a:t>
            </a:r>
            <a:r>
              <a:rPr lang="en-US" sz="3200" dirty="0">
                <a:solidFill>
                  <a:srgbClr val="002060"/>
                </a:solidFill>
                <a:latin typeface="#9Slide03 Bebas Neue Bold" panose="020B0606020202050201" pitchFamily="34" charset="0"/>
              </a:rPr>
              <a:t> HỢP LÍ TÀI NGUYÊN THIÊN NHIÊN</a:t>
            </a:r>
            <a:endParaRPr lang="en-US" sz="2800" dirty="0">
              <a:solidFill>
                <a:srgbClr val="002060"/>
              </a:solidFill>
              <a:latin typeface="#9Slide03 Bebas Neue Bold" panose="020B0606020202050201" pitchFamily="34" charset="0"/>
            </a:endParaRPr>
          </a:p>
        </p:txBody>
      </p:sp>
      <p:sp>
        <p:nvSpPr>
          <p:cNvPr id="10" name="Rectangle: Single Corner Snipped 9">
            <a:extLst>
              <a:ext uri="{FF2B5EF4-FFF2-40B4-BE49-F238E27FC236}">
                <a16:creationId xmlns:a16="http://schemas.microsoft.com/office/drawing/2014/main" id="{42F22874-0A12-F548-DDD1-4234770E9916}"/>
              </a:ext>
            </a:extLst>
          </p:cNvPr>
          <p:cNvSpPr/>
          <p:nvPr/>
        </p:nvSpPr>
        <p:spPr>
          <a:xfrm>
            <a:off x="6096000" y="0"/>
            <a:ext cx="5994400" cy="527538"/>
          </a:xfrm>
          <a:prstGeom prst="snip1Rect">
            <a:avLst>
              <a:gd name="adj" fmla="val 28889"/>
            </a:avLst>
          </a:prstGeom>
          <a:solidFill>
            <a:srgbClr val="00B0F0"/>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ounded Rectangle 5">
            <a:extLst>
              <a:ext uri="{FF2B5EF4-FFF2-40B4-BE49-F238E27FC236}">
                <a16:creationId xmlns:a16="http://schemas.microsoft.com/office/drawing/2014/main" id="{6A72B566-5675-BFD6-5AC4-DC5D4160E5F9}"/>
              </a:ext>
            </a:extLst>
          </p:cNvPr>
          <p:cNvSpPr/>
          <p:nvPr/>
        </p:nvSpPr>
        <p:spPr>
          <a:xfrm>
            <a:off x="6382006" y="-30481"/>
            <a:ext cx="5361427" cy="5275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rgbClr val="002060"/>
                </a:solidFill>
                <a:latin typeface="#9Slide03 Bebas Neue Bold" panose="020B0606020202050201" pitchFamily="34" charset="0"/>
              </a:rPr>
              <a:t>ii. </a:t>
            </a:r>
            <a:r>
              <a:rPr lang="en-US" sz="3200" dirty="0" err="1">
                <a:solidFill>
                  <a:srgbClr val="002060"/>
                </a:solidFill>
                <a:latin typeface="#9Slide03 Bebas Neue Bold" panose="020B0606020202050201" pitchFamily="34" charset="0"/>
              </a:rPr>
              <a:t>Vấn</a:t>
            </a:r>
            <a:r>
              <a:rPr lang="en-US" sz="3200" dirty="0">
                <a:solidFill>
                  <a:srgbClr val="002060"/>
                </a:solidFill>
                <a:latin typeface="#9Slide03 Bebas Neue Bold" panose="020B0606020202050201" pitchFamily="34" charset="0"/>
              </a:rPr>
              <a:t> </a:t>
            </a:r>
            <a:r>
              <a:rPr lang="en-US" sz="3200" dirty="0" err="1">
                <a:solidFill>
                  <a:srgbClr val="002060"/>
                </a:solidFill>
                <a:latin typeface="#9Slide03 Bebas Neue Bold" panose="020B0606020202050201" pitchFamily="34" charset="0"/>
              </a:rPr>
              <a:t>đề</a:t>
            </a:r>
            <a:r>
              <a:rPr lang="en-US" sz="3200" dirty="0">
                <a:solidFill>
                  <a:srgbClr val="002060"/>
                </a:solidFill>
                <a:latin typeface="#9Slide03 Bebas Neue Bold" panose="020B0606020202050201" pitchFamily="34" charset="0"/>
              </a:rPr>
              <a:t> </a:t>
            </a:r>
            <a:r>
              <a:rPr lang="en-US" sz="3200" dirty="0" err="1">
                <a:solidFill>
                  <a:srgbClr val="002060"/>
                </a:solidFill>
                <a:latin typeface="#9Slide03 Bebas Neue Bold" panose="020B0606020202050201" pitchFamily="34" charset="0"/>
              </a:rPr>
              <a:t>Bảo</a:t>
            </a:r>
            <a:r>
              <a:rPr lang="en-US" sz="3200" dirty="0">
                <a:solidFill>
                  <a:srgbClr val="002060"/>
                </a:solidFill>
                <a:latin typeface="#9Slide03 Bebas Neue Bold" panose="020B0606020202050201" pitchFamily="34" charset="0"/>
              </a:rPr>
              <a:t> </a:t>
            </a:r>
            <a:r>
              <a:rPr lang="en-US" sz="3200" dirty="0" err="1">
                <a:solidFill>
                  <a:srgbClr val="002060"/>
                </a:solidFill>
                <a:latin typeface="#9Slide03 Bebas Neue Bold" panose="020B0606020202050201" pitchFamily="34" charset="0"/>
              </a:rPr>
              <a:t>vệ</a:t>
            </a:r>
            <a:r>
              <a:rPr lang="en-US" sz="3200" dirty="0">
                <a:solidFill>
                  <a:srgbClr val="002060"/>
                </a:solidFill>
                <a:latin typeface="#9Slide03 Bebas Neue Bold" panose="020B0606020202050201" pitchFamily="34" charset="0"/>
              </a:rPr>
              <a:t> </a:t>
            </a:r>
            <a:r>
              <a:rPr lang="en-US" sz="3200" dirty="0" err="1">
                <a:solidFill>
                  <a:srgbClr val="002060"/>
                </a:solidFill>
                <a:latin typeface="#9Slide03 Bebas Neue Bold" panose="020B0606020202050201" pitchFamily="34" charset="0"/>
              </a:rPr>
              <a:t>môi</a:t>
            </a:r>
            <a:r>
              <a:rPr lang="en-US" sz="3200" dirty="0">
                <a:solidFill>
                  <a:srgbClr val="002060"/>
                </a:solidFill>
                <a:latin typeface="#9Slide03 Bebas Neue Bold" panose="020B0606020202050201" pitchFamily="34" charset="0"/>
              </a:rPr>
              <a:t> </a:t>
            </a:r>
            <a:r>
              <a:rPr lang="en-US" sz="3200" dirty="0" err="1">
                <a:solidFill>
                  <a:srgbClr val="002060"/>
                </a:solidFill>
                <a:latin typeface="#9Slide03 Bebas Neue Bold" panose="020B0606020202050201" pitchFamily="34" charset="0"/>
              </a:rPr>
              <a:t>trường</a:t>
            </a:r>
            <a:endParaRPr lang="en-US" sz="3200" dirty="0">
              <a:solidFill>
                <a:srgbClr val="002060"/>
              </a:solidFill>
              <a:latin typeface="#9Slide03 Bebas Neue Bold" panose="020B0606020202050201" pitchFamily="34" charset="0"/>
            </a:endParaRPr>
          </a:p>
        </p:txBody>
      </p:sp>
      <p:pic>
        <p:nvPicPr>
          <p:cNvPr id="11" name="Content Placeholder 16" descr="Green environment containing rocks with wind power turbines">
            <a:extLst>
              <a:ext uri="{FF2B5EF4-FFF2-40B4-BE49-F238E27FC236}">
                <a16:creationId xmlns:a16="http://schemas.microsoft.com/office/drawing/2014/main" id="{95AD1149-983F-427D-2696-8DDB65A831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766" y="1733776"/>
            <a:ext cx="5240884" cy="36677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descr="A green landscape with hands and a globe&#10;&#10;Description automatically generated">
            <a:extLst>
              <a:ext uri="{FF2B5EF4-FFF2-40B4-BE49-F238E27FC236}">
                <a16:creationId xmlns:a16="http://schemas.microsoft.com/office/drawing/2014/main" id="{E44E5676-880D-857D-98EA-7D7D15AB8C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3908" y="1456473"/>
            <a:ext cx="4310074" cy="3945052"/>
          </a:xfrm>
          <a:prstGeom prst="rect">
            <a:avLst/>
          </a:prstGeom>
        </p:spPr>
      </p:pic>
    </p:spTree>
    <p:extLst>
      <p:ext uri="{BB962C8B-B14F-4D97-AF65-F5344CB8AC3E}">
        <p14:creationId xmlns:p14="http://schemas.microsoft.com/office/powerpoint/2010/main" val="14939774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Single Corner Snipped 6">
            <a:extLst>
              <a:ext uri="{FF2B5EF4-FFF2-40B4-BE49-F238E27FC236}">
                <a16:creationId xmlns:a16="http://schemas.microsoft.com/office/drawing/2014/main" id="{0C9C4E36-590A-3391-7E72-F490C8D20C56}"/>
              </a:ext>
            </a:extLst>
          </p:cNvPr>
          <p:cNvSpPr/>
          <p:nvPr/>
        </p:nvSpPr>
        <p:spPr>
          <a:xfrm>
            <a:off x="0" y="0"/>
            <a:ext cx="5994400" cy="527538"/>
          </a:xfrm>
          <a:prstGeom prst="snip1Rect">
            <a:avLst>
              <a:gd name="adj" fmla="val 28889"/>
            </a:avLst>
          </a:prstGeom>
          <a:solidFill>
            <a:srgbClr val="00B0F0"/>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3">
            <a:extLst>
              <a:ext uri="{FF2B5EF4-FFF2-40B4-BE49-F238E27FC236}">
                <a16:creationId xmlns:a16="http://schemas.microsoft.com/office/drawing/2014/main" id="{3FF4C496-5084-B756-5949-F20CD5702170}"/>
              </a:ext>
            </a:extLst>
          </p:cNvPr>
          <p:cNvSpPr/>
          <p:nvPr/>
        </p:nvSpPr>
        <p:spPr>
          <a:xfrm>
            <a:off x="213360" y="-10160"/>
            <a:ext cx="5468290" cy="527538"/>
          </a:xfrm>
          <a:prstGeom prst="roundRect">
            <a:avLst>
              <a:gd name="adj" fmla="val 137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rgbClr val="000000"/>
                </a:solidFill>
                <a:latin typeface="#9Slide03 Bebas Neue Bold" panose="020B0606020202050201" pitchFamily="34" charset="0"/>
              </a:rPr>
              <a:t>I. </a:t>
            </a:r>
            <a:r>
              <a:rPr lang="en-US" sz="3200" dirty="0" err="1">
                <a:solidFill>
                  <a:srgbClr val="000000"/>
                </a:solidFill>
                <a:latin typeface="#9Slide03 Bebas Neue Bold" panose="020B0606020202050201" pitchFamily="34" charset="0"/>
              </a:rPr>
              <a:t>Sử</a:t>
            </a:r>
            <a:r>
              <a:rPr lang="en-US" sz="3200" dirty="0">
                <a:solidFill>
                  <a:srgbClr val="000000"/>
                </a:solidFill>
                <a:latin typeface="#9Slide03 Bebas Neue Bold" panose="020B0606020202050201" pitchFamily="34" charset="0"/>
              </a:rPr>
              <a:t> </a:t>
            </a:r>
            <a:r>
              <a:rPr lang="en-US" sz="3200" dirty="0" err="1">
                <a:solidFill>
                  <a:srgbClr val="000000"/>
                </a:solidFill>
                <a:latin typeface="#9Slide03 Bebas Neue Bold" panose="020B0606020202050201" pitchFamily="34" charset="0"/>
              </a:rPr>
              <a:t>dụng</a:t>
            </a:r>
            <a:r>
              <a:rPr lang="en-US" sz="3200" dirty="0">
                <a:solidFill>
                  <a:srgbClr val="000000"/>
                </a:solidFill>
                <a:latin typeface="#9Slide03 Bebas Neue Bold" panose="020B0606020202050201" pitchFamily="34" charset="0"/>
              </a:rPr>
              <a:t> HỢP LÍ TÀI NGUYÊN THIÊN NHIÊN</a:t>
            </a:r>
            <a:endParaRPr lang="en-US" sz="2800" dirty="0">
              <a:solidFill>
                <a:srgbClr val="000000"/>
              </a:solidFill>
              <a:latin typeface="#9Slide03 Bebas Neue Bold" panose="020B0606020202050201" pitchFamily="34" charset="0"/>
            </a:endParaRPr>
          </a:p>
        </p:txBody>
      </p:sp>
      <p:sp>
        <p:nvSpPr>
          <p:cNvPr id="10" name="Rectangle: Single Corner Snipped 9">
            <a:extLst>
              <a:ext uri="{FF2B5EF4-FFF2-40B4-BE49-F238E27FC236}">
                <a16:creationId xmlns:a16="http://schemas.microsoft.com/office/drawing/2014/main" id="{42F22874-0A12-F548-DDD1-4234770E9916}"/>
              </a:ext>
            </a:extLst>
          </p:cNvPr>
          <p:cNvSpPr/>
          <p:nvPr/>
        </p:nvSpPr>
        <p:spPr>
          <a:xfrm>
            <a:off x="6096000" y="0"/>
            <a:ext cx="5994400" cy="527538"/>
          </a:xfrm>
          <a:prstGeom prst="snip1Rect">
            <a:avLst>
              <a:gd name="adj" fmla="val 28889"/>
            </a:avLst>
          </a:prstGeom>
          <a:solidFill>
            <a:schemeClr val="bg1">
              <a:lumMod val="95000"/>
            </a:schemeClr>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6" name="Rounded Rectangle 5">
            <a:extLst>
              <a:ext uri="{FF2B5EF4-FFF2-40B4-BE49-F238E27FC236}">
                <a16:creationId xmlns:a16="http://schemas.microsoft.com/office/drawing/2014/main" id="{6A72B566-5675-BFD6-5AC4-DC5D4160E5F9}"/>
              </a:ext>
            </a:extLst>
          </p:cNvPr>
          <p:cNvSpPr/>
          <p:nvPr/>
        </p:nvSpPr>
        <p:spPr>
          <a:xfrm>
            <a:off x="6382006" y="-30481"/>
            <a:ext cx="5361427" cy="5275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chemeClr val="bg1">
                    <a:lumMod val="85000"/>
                  </a:schemeClr>
                </a:solidFill>
                <a:latin typeface="#9Slide03 Bebas Neue Bold" panose="020B0606020202050201" pitchFamily="34" charset="0"/>
              </a:rPr>
              <a:t>ii. </a:t>
            </a:r>
            <a:r>
              <a:rPr lang="en-US" sz="3200" dirty="0" err="1">
                <a:solidFill>
                  <a:schemeClr val="bg1">
                    <a:lumMod val="85000"/>
                  </a:schemeClr>
                </a:solidFill>
                <a:latin typeface="#9Slide03 Bebas Neue Bold" panose="020B0606020202050201" pitchFamily="34" charset="0"/>
              </a:rPr>
              <a:t>Vấn</a:t>
            </a:r>
            <a:r>
              <a:rPr lang="en-US" sz="3200" dirty="0">
                <a:solidFill>
                  <a:schemeClr val="bg1">
                    <a:lumMod val="85000"/>
                  </a:schemeClr>
                </a:solidFill>
                <a:latin typeface="#9Slide03 Bebas Neue Bold" panose="020B0606020202050201" pitchFamily="34" charset="0"/>
              </a:rPr>
              <a:t> </a:t>
            </a:r>
            <a:r>
              <a:rPr lang="en-US" sz="3200" dirty="0" err="1">
                <a:solidFill>
                  <a:schemeClr val="bg1">
                    <a:lumMod val="85000"/>
                  </a:schemeClr>
                </a:solidFill>
                <a:latin typeface="#9Slide03 Bebas Neue Bold" panose="020B0606020202050201" pitchFamily="34" charset="0"/>
              </a:rPr>
              <a:t>đề</a:t>
            </a:r>
            <a:r>
              <a:rPr lang="en-US" sz="3200" dirty="0">
                <a:solidFill>
                  <a:schemeClr val="bg1">
                    <a:lumMod val="85000"/>
                  </a:schemeClr>
                </a:solidFill>
                <a:latin typeface="#9Slide03 Bebas Neue Bold" panose="020B0606020202050201" pitchFamily="34" charset="0"/>
              </a:rPr>
              <a:t> </a:t>
            </a:r>
            <a:r>
              <a:rPr lang="en-US" sz="3200" dirty="0" err="1">
                <a:solidFill>
                  <a:schemeClr val="bg1">
                    <a:lumMod val="85000"/>
                  </a:schemeClr>
                </a:solidFill>
                <a:latin typeface="#9Slide03 Bebas Neue Bold" panose="020B0606020202050201" pitchFamily="34" charset="0"/>
              </a:rPr>
              <a:t>Bảo</a:t>
            </a:r>
            <a:r>
              <a:rPr lang="en-US" sz="3200" dirty="0">
                <a:solidFill>
                  <a:schemeClr val="bg1">
                    <a:lumMod val="85000"/>
                  </a:schemeClr>
                </a:solidFill>
                <a:latin typeface="#9Slide03 Bebas Neue Bold" panose="020B0606020202050201" pitchFamily="34" charset="0"/>
              </a:rPr>
              <a:t> </a:t>
            </a:r>
            <a:r>
              <a:rPr lang="en-US" sz="3200" dirty="0" err="1">
                <a:solidFill>
                  <a:schemeClr val="bg1">
                    <a:lumMod val="85000"/>
                  </a:schemeClr>
                </a:solidFill>
                <a:latin typeface="#9Slide03 Bebas Neue Bold" panose="020B0606020202050201" pitchFamily="34" charset="0"/>
              </a:rPr>
              <a:t>vệ</a:t>
            </a:r>
            <a:r>
              <a:rPr lang="en-US" sz="3200" dirty="0">
                <a:solidFill>
                  <a:schemeClr val="bg1">
                    <a:lumMod val="85000"/>
                  </a:schemeClr>
                </a:solidFill>
                <a:latin typeface="#9Slide03 Bebas Neue Bold" panose="020B0606020202050201" pitchFamily="34" charset="0"/>
              </a:rPr>
              <a:t> </a:t>
            </a:r>
            <a:r>
              <a:rPr lang="en-US" sz="3200" dirty="0" err="1">
                <a:solidFill>
                  <a:schemeClr val="bg1">
                    <a:lumMod val="85000"/>
                  </a:schemeClr>
                </a:solidFill>
                <a:latin typeface="#9Slide03 Bebas Neue Bold" panose="020B0606020202050201" pitchFamily="34" charset="0"/>
              </a:rPr>
              <a:t>môi</a:t>
            </a:r>
            <a:r>
              <a:rPr lang="en-US" sz="3200" dirty="0">
                <a:solidFill>
                  <a:schemeClr val="bg1">
                    <a:lumMod val="85000"/>
                  </a:schemeClr>
                </a:solidFill>
                <a:latin typeface="#9Slide03 Bebas Neue Bold" panose="020B0606020202050201" pitchFamily="34" charset="0"/>
              </a:rPr>
              <a:t> </a:t>
            </a:r>
            <a:r>
              <a:rPr lang="en-US" sz="3200" dirty="0" err="1">
                <a:solidFill>
                  <a:schemeClr val="bg1">
                    <a:lumMod val="85000"/>
                  </a:schemeClr>
                </a:solidFill>
                <a:latin typeface="#9Slide03 Bebas Neue Bold" panose="020B0606020202050201" pitchFamily="34" charset="0"/>
              </a:rPr>
              <a:t>trường</a:t>
            </a:r>
            <a:endParaRPr lang="en-US" sz="3200" dirty="0">
              <a:solidFill>
                <a:schemeClr val="bg1">
                  <a:lumMod val="85000"/>
                </a:schemeClr>
              </a:solidFill>
              <a:latin typeface="#9Slide03 Bebas Neue Bold" panose="020B0606020202050201" pitchFamily="34" charset="0"/>
            </a:endParaRPr>
          </a:p>
        </p:txBody>
      </p:sp>
      <p:pic>
        <p:nvPicPr>
          <p:cNvPr id="11" name="Content Placeholder 16" descr="Green environment containing rocks with wind power turbines">
            <a:extLst>
              <a:ext uri="{FF2B5EF4-FFF2-40B4-BE49-F238E27FC236}">
                <a16:creationId xmlns:a16="http://schemas.microsoft.com/office/drawing/2014/main" id="{95AD1149-983F-427D-2696-8DDB65A831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766" y="1733776"/>
            <a:ext cx="5240884" cy="36677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descr="A green landscape with hands and a globe&#10;&#10;Description automatically generated">
            <a:extLst>
              <a:ext uri="{FF2B5EF4-FFF2-40B4-BE49-F238E27FC236}">
                <a16:creationId xmlns:a16="http://schemas.microsoft.com/office/drawing/2014/main" id="{E44E5676-880D-857D-98EA-7D7D15AB8C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19918" y="2771887"/>
            <a:ext cx="1738783" cy="1591525"/>
          </a:xfrm>
          <a:prstGeom prst="rect">
            <a:avLst/>
          </a:prstGeom>
        </p:spPr>
      </p:pic>
      <p:sp>
        <p:nvSpPr>
          <p:cNvPr id="2" name="Rectangle 1">
            <a:extLst>
              <a:ext uri="{FF2B5EF4-FFF2-40B4-BE49-F238E27FC236}">
                <a16:creationId xmlns:a16="http://schemas.microsoft.com/office/drawing/2014/main" id="{2F4C2D3F-391B-4892-0997-DF26A0C73A77}"/>
              </a:ext>
            </a:extLst>
          </p:cNvPr>
          <p:cNvSpPr/>
          <p:nvPr/>
        </p:nvSpPr>
        <p:spPr>
          <a:xfrm>
            <a:off x="5994400" y="1733776"/>
            <a:ext cx="5882640" cy="3803424"/>
          </a:xfrm>
          <a:prstGeom prst="rect">
            <a:avLst/>
          </a:pr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605D502F-E188-7034-FF94-6D7F7B990871}"/>
              </a:ext>
            </a:extLst>
          </p:cNvPr>
          <p:cNvSpPr/>
          <p:nvPr/>
        </p:nvSpPr>
        <p:spPr>
          <a:xfrm flipH="1">
            <a:off x="7579360" y="1454376"/>
            <a:ext cx="3271520" cy="49784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latin typeface="#9Slide03 Bebas Neue Bold" panose="020B0606020202050201" pitchFamily="34" charset="0"/>
              </a:rPr>
              <a:t>Chuyển</a:t>
            </a:r>
            <a:r>
              <a:rPr lang="en-US" sz="2800" dirty="0">
                <a:solidFill>
                  <a:srgbClr val="FF0000"/>
                </a:solidFill>
                <a:latin typeface="#9Slide03 Bebas Neue Bold" panose="020B0606020202050201" pitchFamily="34" charset="0"/>
              </a:rPr>
              <a:t> </a:t>
            </a:r>
            <a:r>
              <a:rPr lang="en-US" sz="2800" dirty="0" err="1">
                <a:solidFill>
                  <a:srgbClr val="FF0000"/>
                </a:solidFill>
                <a:latin typeface="#9Slide03 Bebas Neue Bold" panose="020B0606020202050201" pitchFamily="34" charset="0"/>
              </a:rPr>
              <a:t>giao</a:t>
            </a:r>
            <a:r>
              <a:rPr lang="en-US" sz="2800" dirty="0">
                <a:solidFill>
                  <a:srgbClr val="FF0000"/>
                </a:solidFill>
                <a:latin typeface="#9Slide03 Bebas Neue Bold" panose="020B0606020202050201" pitchFamily="34" charset="0"/>
              </a:rPr>
              <a:t> </a:t>
            </a:r>
            <a:r>
              <a:rPr lang="en-US" sz="2800" dirty="0" err="1">
                <a:solidFill>
                  <a:srgbClr val="FF0000"/>
                </a:solidFill>
                <a:latin typeface="#9Slide03 Bebas Neue Bold" panose="020B0606020202050201" pitchFamily="34" charset="0"/>
              </a:rPr>
              <a:t>nhiệm</a:t>
            </a:r>
            <a:r>
              <a:rPr lang="en-US" sz="2800" dirty="0">
                <a:solidFill>
                  <a:srgbClr val="FF0000"/>
                </a:solidFill>
                <a:latin typeface="#9Slide03 Bebas Neue Bold" panose="020B0606020202050201" pitchFamily="34" charset="0"/>
              </a:rPr>
              <a:t> </a:t>
            </a:r>
            <a:r>
              <a:rPr lang="en-US" sz="2800" dirty="0" err="1">
                <a:solidFill>
                  <a:srgbClr val="FF0000"/>
                </a:solidFill>
                <a:latin typeface="#9Slide03 Bebas Neue Bold" panose="020B0606020202050201" pitchFamily="34" charset="0"/>
              </a:rPr>
              <a:t>vụ</a:t>
            </a:r>
            <a:endParaRPr lang="en-US" sz="2800" dirty="0">
              <a:solidFill>
                <a:srgbClr val="FF0000"/>
              </a:solidFill>
              <a:latin typeface="#9Slide03 Bebas Neue Bold" panose="020B0606020202050201" pitchFamily="34" charset="0"/>
            </a:endParaRPr>
          </a:p>
        </p:txBody>
      </p:sp>
      <p:sp>
        <p:nvSpPr>
          <p:cNvPr id="8" name="TextBox 7">
            <a:extLst>
              <a:ext uri="{FF2B5EF4-FFF2-40B4-BE49-F238E27FC236}">
                <a16:creationId xmlns:a16="http://schemas.microsoft.com/office/drawing/2014/main" id="{4FF33E76-E5F7-E34C-01E4-734F489695F1}"/>
              </a:ext>
            </a:extLst>
          </p:cNvPr>
          <p:cNvSpPr txBox="1"/>
          <p:nvPr/>
        </p:nvSpPr>
        <p:spPr>
          <a:xfrm>
            <a:off x="6656788" y="2125137"/>
            <a:ext cx="5273040" cy="369332"/>
          </a:xfrm>
          <a:prstGeom prst="rect">
            <a:avLst/>
          </a:prstGeom>
          <a:noFill/>
        </p:spPr>
        <p:txBody>
          <a:bodyPr wrap="square">
            <a:spAutoFit/>
          </a:bodyPr>
          <a:lstStyle/>
          <a:p>
            <a:pPr algn="just"/>
            <a:r>
              <a:rPr lang="vi-VN" dirty="0">
                <a:solidFill>
                  <a:srgbClr val="171818"/>
                </a:solidFill>
                <a:latin typeface="#9Slide03 Oswald Light" panose="00000400000000000000" pitchFamily="2" charset="0"/>
              </a:rPr>
              <a:t>Đọc thông tin phần I và dựa vào hình 5.1 và 5.2, hãy:</a:t>
            </a:r>
          </a:p>
        </p:txBody>
      </p:sp>
      <p:pic>
        <p:nvPicPr>
          <p:cNvPr id="12" name="Graphic 11" descr="Open book outline">
            <a:extLst>
              <a:ext uri="{FF2B5EF4-FFF2-40B4-BE49-F238E27FC236}">
                <a16:creationId xmlns:a16="http://schemas.microsoft.com/office/drawing/2014/main" id="{B0AD4014-3FF8-7758-01C1-2AE76D4B7FB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73673" y="2001470"/>
            <a:ext cx="616666" cy="616666"/>
          </a:xfrm>
          <a:prstGeom prst="rect">
            <a:avLst/>
          </a:prstGeom>
        </p:spPr>
      </p:pic>
      <p:sp>
        <p:nvSpPr>
          <p:cNvPr id="15" name="TextBox 14">
            <a:extLst>
              <a:ext uri="{FF2B5EF4-FFF2-40B4-BE49-F238E27FC236}">
                <a16:creationId xmlns:a16="http://schemas.microsoft.com/office/drawing/2014/main" id="{3E2FCEB1-2604-8792-E57C-AEFF58C4AAC7}"/>
              </a:ext>
            </a:extLst>
          </p:cNvPr>
          <p:cNvSpPr txBox="1"/>
          <p:nvPr/>
        </p:nvSpPr>
        <p:spPr>
          <a:xfrm>
            <a:off x="6690338" y="2667390"/>
            <a:ext cx="5186701" cy="1754326"/>
          </a:xfrm>
          <a:prstGeom prst="rect">
            <a:avLst/>
          </a:prstGeom>
          <a:noFill/>
        </p:spPr>
        <p:txBody>
          <a:bodyPr wrap="square">
            <a:spAutoFit/>
          </a:bodyPr>
          <a:lstStyle/>
          <a:p>
            <a:pPr marL="285750" indent="-285750" algn="just">
              <a:buFont typeface="Wingdings" panose="05000000000000000000" pitchFamily="2" charset="2"/>
              <a:buChar char="q"/>
            </a:pPr>
            <a:r>
              <a:rPr lang="vi-VN" dirty="0">
                <a:latin typeface="#9Slide03 Oswald Light" panose="00000400000000000000" pitchFamily="2" charset="0"/>
              </a:rPr>
              <a:t>Nhóm 1, 2: Trình bày hiện trạng sự suy giảm tài nguyên thiên nhiên nước ta;</a:t>
            </a:r>
          </a:p>
          <a:p>
            <a:pPr marL="285750" indent="-285750" algn="just">
              <a:buFont typeface="Wingdings" panose="05000000000000000000" pitchFamily="2" charset="2"/>
              <a:buChar char="q"/>
            </a:pPr>
            <a:r>
              <a:rPr lang="vi-VN" dirty="0">
                <a:latin typeface="#9Slide03 Oswald Light" panose="00000400000000000000" pitchFamily="2" charset="0"/>
              </a:rPr>
              <a:t>Nhóm 3,4: Nêu nguyên nhân sự suy giảm tài nguyên thiên nhiên nước ta;</a:t>
            </a:r>
          </a:p>
          <a:p>
            <a:pPr marL="285750" indent="-285750" algn="just">
              <a:buFont typeface="Wingdings" panose="05000000000000000000" pitchFamily="2" charset="2"/>
              <a:buChar char="q"/>
            </a:pPr>
            <a:r>
              <a:rPr lang="vi-VN" dirty="0">
                <a:latin typeface="#9Slide03 Oswald Light" panose="00000400000000000000" pitchFamily="2" charset="0"/>
              </a:rPr>
              <a:t>Nhóm 5,6: Nêu các giải pháp sử dụng hợp lý tài nguyên thiên nhiên nước ra.</a:t>
            </a:r>
          </a:p>
        </p:txBody>
      </p:sp>
      <p:pic>
        <p:nvPicPr>
          <p:cNvPr id="17" name="Graphic 16" descr="Users with solid fill">
            <a:extLst>
              <a:ext uri="{FF2B5EF4-FFF2-40B4-BE49-F238E27FC236}">
                <a16:creationId xmlns:a16="http://schemas.microsoft.com/office/drawing/2014/main" id="{082E8231-76C1-A5B9-8FB9-BE7636F9291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096000" y="4334318"/>
            <a:ext cx="594339" cy="594339"/>
          </a:xfrm>
          <a:prstGeom prst="rect">
            <a:avLst/>
          </a:prstGeom>
        </p:spPr>
      </p:pic>
      <p:sp>
        <p:nvSpPr>
          <p:cNvPr id="18" name="TextBox 17">
            <a:extLst>
              <a:ext uri="{FF2B5EF4-FFF2-40B4-BE49-F238E27FC236}">
                <a16:creationId xmlns:a16="http://schemas.microsoft.com/office/drawing/2014/main" id="{330D20CF-7AFF-8D36-BF89-8EB5103E23F4}"/>
              </a:ext>
            </a:extLst>
          </p:cNvPr>
          <p:cNvSpPr txBox="1"/>
          <p:nvPr/>
        </p:nvSpPr>
        <p:spPr>
          <a:xfrm>
            <a:off x="6674062" y="4468495"/>
            <a:ext cx="5082116" cy="369332"/>
          </a:xfrm>
          <a:prstGeom prst="rect">
            <a:avLst/>
          </a:prstGeom>
          <a:noFill/>
        </p:spPr>
        <p:txBody>
          <a:bodyPr wrap="square">
            <a:spAutoFit/>
          </a:bodyPr>
          <a:lstStyle/>
          <a:p>
            <a:pPr algn="just"/>
            <a:r>
              <a:rPr lang="en-US" dirty="0" err="1">
                <a:solidFill>
                  <a:srgbClr val="171818"/>
                </a:solidFill>
                <a:latin typeface="#9Slide03 Oswald Light" panose="00000400000000000000" pitchFamily="2" charset="0"/>
              </a:rPr>
              <a:t>Hình</a:t>
            </a:r>
            <a:r>
              <a:rPr lang="en-US" dirty="0">
                <a:solidFill>
                  <a:srgbClr val="171818"/>
                </a:solidFill>
                <a:latin typeface="#9Slide03 Oswald Light" panose="00000400000000000000" pitchFamily="2" charset="0"/>
              </a:rPr>
              <a:t> </a:t>
            </a:r>
            <a:r>
              <a:rPr lang="en-US" dirty="0" err="1">
                <a:solidFill>
                  <a:srgbClr val="171818"/>
                </a:solidFill>
                <a:latin typeface="#9Slide03 Oswald Light" panose="00000400000000000000" pitchFamily="2" charset="0"/>
              </a:rPr>
              <a:t>thức</a:t>
            </a:r>
            <a:r>
              <a:rPr lang="en-US" dirty="0">
                <a:solidFill>
                  <a:srgbClr val="171818"/>
                </a:solidFill>
                <a:latin typeface="#9Slide03 Oswald Light" panose="00000400000000000000" pitchFamily="2" charset="0"/>
              </a:rPr>
              <a:t>: </a:t>
            </a:r>
            <a:r>
              <a:rPr lang="en-US" dirty="0" err="1">
                <a:solidFill>
                  <a:srgbClr val="171818"/>
                </a:solidFill>
                <a:latin typeface="#9Slide03 Oswald Light" panose="00000400000000000000" pitchFamily="2" charset="0"/>
              </a:rPr>
              <a:t>thảo</a:t>
            </a:r>
            <a:r>
              <a:rPr lang="en-US" dirty="0">
                <a:solidFill>
                  <a:srgbClr val="171818"/>
                </a:solidFill>
                <a:latin typeface="#9Slide03 Oswald Light" panose="00000400000000000000" pitchFamily="2" charset="0"/>
              </a:rPr>
              <a:t> </a:t>
            </a:r>
            <a:r>
              <a:rPr lang="en-US" dirty="0" err="1">
                <a:solidFill>
                  <a:srgbClr val="171818"/>
                </a:solidFill>
                <a:latin typeface="#9Slide03 Oswald Light" panose="00000400000000000000" pitchFamily="2" charset="0"/>
              </a:rPr>
              <a:t>luận</a:t>
            </a:r>
            <a:r>
              <a:rPr lang="en-US" dirty="0">
                <a:solidFill>
                  <a:srgbClr val="171818"/>
                </a:solidFill>
                <a:latin typeface="#9Slide03 Oswald Light" panose="00000400000000000000" pitchFamily="2" charset="0"/>
              </a:rPr>
              <a:t> </a:t>
            </a:r>
            <a:r>
              <a:rPr lang="en-US" dirty="0" err="1">
                <a:solidFill>
                  <a:srgbClr val="171818"/>
                </a:solidFill>
                <a:latin typeface="#9Slide03 Oswald Light" panose="00000400000000000000" pitchFamily="2" charset="0"/>
              </a:rPr>
              <a:t>nhóm</a:t>
            </a:r>
            <a:r>
              <a:rPr lang="en-US" dirty="0">
                <a:solidFill>
                  <a:srgbClr val="171818"/>
                </a:solidFill>
                <a:latin typeface="#9Slide03 Oswald Light" panose="00000400000000000000" pitchFamily="2" charset="0"/>
              </a:rPr>
              <a:t> “</a:t>
            </a:r>
            <a:r>
              <a:rPr lang="en-US" dirty="0" err="1">
                <a:solidFill>
                  <a:srgbClr val="171818"/>
                </a:solidFill>
                <a:latin typeface="#9Slide03 Oswald Light" panose="00000400000000000000" pitchFamily="2" charset="0"/>
              </a:rPr>
              <a:t>mảnh</a:t>
            </a:r>
            <a:r>
              <a:rPr lang="en-US" dirty="0">
                <a:solidFill>
                  <a:srgbClr val="171818"/>
                </a:solidFill>
                <a:latin typeface="#9Slide03 Oswald Light" panose="00000400000000000000" pitchFamily="2" charset="0"/>
              </a:rPr>
              <a:t> </a:t>
            </a:r>
            <a:r>
              <a:rPr lang="en-US" dirty="0" err="1">
                <a:solidFill>
                  <a:srgbClr val="171818"/>
                </a:solidFill>
                <a:latin typeface="#9Slide03 Oswald Light" panose="00000400000000000000" pitchFamily="2" charset="0"/>
              </a:rPr>
              <a:t>ghép</a:t>
            </a:r>
            <a:r>
              <a:rPr lang="en-US" dirty="0">
                <a:solidFill>
                  <a:srgbClr val="171818"/>
                </a:solidFill>
                <a:latin typeface="#9Slide03 Oswald Light" panose="00000400000000000000" pitchFamily="2" charset="0"/>
              </a:rPr>
              <a:t>”</a:t>
            </a:r>
            <a:endParaRPr lang="vi-VN" dirty="0">
              <a:solidFill>
                <a:srgbClr val="171818"/>
              </a:solidFill>
              <a:latin typeface="#9Slide03 Oswald Light" panose="00000400000000000000" pitchFamily="2" charset="0"/>
            </a:endParaRPr>
          </a:p>
        </p:txBody>
      </p:sp>
      <p:pic>
        <p:nvPicPr>
          <p:cNvPr id="20" name="Graphic 19" descr="Alarm clock with solid fill">
            <a:extLst>
              <a:ext uri="{FF2B5EF4-FFF2-40B4-BE49-F238E27FC236}">
                <a16:creationId xmlns:a16="http://schemas.microsoft.com/office/drawing/2014/main" id="{5A1796F5-D6F8-1A1A-A5D2-1582AECD478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049321" y="4800344"/>
            <a:ext cx="665368" cy="665368"/>
          </a:xfrm>
          <a:prstGeom prst="rect">
            <a:avLst/>
          </a:prstGeom>
        </p:spPr>
      </p:pic>
      <p:sp>
        <p:nvSpPr>
          <p:cNvPr id="21" name="TextBox 20">
            <a:extLst>
              <a:ext uri="{FF2B5EF4-FFF2-40B4-BE49-F238E27FC236}">
                <a16:creationId xmlns:a16="http://schemas.microsoft.com/office/drawing/2014/main" id="{9231EFB1-97AC-87BE-BFED-51E24C458899}"/>
              </a:ext>
            </a:extLst>
          </p:cNvPr>
          <p:cNvSpPr txBox="1"/>
          <p:nvPr/>
        </p:nvSpPr>
        <p:spPr>
          <a:xfrm>
            <a:off x="6656788" y="4985010"/>
            <a:ext cx="5273040" cy="369332"/>
          </a:xfrm>
          <a:prstGeom prst="rect">
            <a:avLst/>
          </a:prstGeom>
          <a:noFill/>
        </p:spPr>
        <p:txBody>
          <a:bodyPr wrap="square">
            <a:spAutoFit/>
          </a:bodyPr>
          <a:lstStyle/>
          <a:p>
            <a:pPr algn="just"/>
            <a:r>
              <a:rPr lang="en-US" dirty="0" err="1">
                <a:solidFill>
                  <a:srgbClr val="171818"/>
                </a:solidFill>
                <a:latin typeface="#9Slide03 Oswald Light" panose="00000400000000000000" pitchFamily="2" charset="0"/>
              </a:rPr>
              <a:t>Thời</a:t>
            </a:r>
            <a:r>
              <a:rPr lang="en-US" dirty="0">
                <a:solidFill>
                  <a:srgbClr val="171818"/>
                </a:solidFill>
                <a:latin typeface="#9Slide03 Oswald Light" panose="00000400000000000000" pitchFamily="2" charset="0"/>
              </a:rPr>
              <a:t> </a:t>
            </a:r>
            <a:r>
              <a:rPr lang="en-US" dirty="0" err="1">
                <a:solidFill>
                  <a:srgbClr val="171818"/>
                </a:solidFill>
                <a:latin typeface="#9Slide03 Oswald Light" panose="00000400000000000000" pitchFamily="2" charset="0"/>
              </a:rPr>
              <a:t>gian</a:t>
            </a:r>
            <a:r>
              <a:rPr lang="en-US" dirty="0">
                <a:solidFill>
                  <a:srgbClr val="171818"/>
                </a:solidFill>
                <a:latin typeface="#9Slide03 Oswald Light" panose="00000400000000000000" pitchFamily="2" charset="0"/>
              </a:rPr>
              <a:t>: …………</a:t>
            </a:r>
            <a:r>
              <a:rPr lang="en-US" dirty="0" err="1">
                <a:solidFill>
                  <a:srgbClr val="171818"/>
                </a:solidFill>
                <a:latin typeface="#9Slide03 Oswald Light" panose="00000400000000000000" pitchFamily="2" charset="0"/>
              </a:rPr>
              <a:t>phút</a:t>
            </a:r>
            <a:endParaRPr lang="vi-VN" dirty="0">
              <a:solidFill>
                <a:srgbClr val="171818"/>
              </a:solidFill>
              <a:latin typeface="#9Slide03 Oswald Light" panose="00000400000000000000" pitchFamily="2" charset="0"/>
            </a:endParaRPr>
          </a:p>
        </p:txBody>
      </p:sp>
    </p:spTree>
    <p:extLst>
      <p:ext uri="{BB962C8B-B14F-4D97-AF65-F5344CB8AC3E}">
        <p14:creationId xmlns:p14="http://schemas.microsoft.com/office/powerpoint/2010/main" val="30332374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heel(1)">
                                      <p:cBhvr>
                                        <p:cTn id="10" dur="2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5">
                                            <p:txEl>
                                              <p:pRg st="0" end="0"/>
                                            </p:txEl>
                                          </p:spTgt>
                                        </p:tgtEl>
                                        <p:attrNameLst>
                                          <p:attrName>style.visibility</p:attrName>
                                        </p:attrNameLst>
                                      </p:cBhvr>
                                      <p:to>
                                        <p:strVal val="visible"/>
                                      </p:to>
                                    </p:set>
                                    <p:animEffect transition="in" filter="wipe(up)">
                                      <p:cBhvr>
                                        <p:cTn id="23" dur="2000"/>
                                        <p:tgtEl>
                                          <p:spTgt spid="15">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15">
                                            <p:txEl>
                                              <p:pRg st="1" end="1"/>
                                            </p:txEl>
                                          </p:spTgt>
                                        </p:tgtEl>
                                        <p:attrNameLst>
                                          <p:attrName>style.visibility</p:attrName>
                                        </p:attrNameLst>
                                      </p:cBhvr>
                                      <p:to>
                                        <p:strVal val="visible"/>
                                      </p:to>
                                    </p:set>
                                    <p:animEffect transition="in" filter="wipe(up)">
                                      <p:cBhvr>
                                        <p:cTn id="28" dur="2000"/>
                                        <p:tgtEl>
                                          <p:spTgt spid="15">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15">
                                            <p:txEl>
                                              <p:pRg st="2" end="2"/>
                                            </p:txEl>
                                          </p:spTgt>
                                        </p:tgtEl>
                                        <p:attrNameLst>
                                          <p:attrName>style.visibility</p:attrName>
                                        </p:attrNameLst>
                                      </p:cBhvr>
                                      <p:to>
                                        <p:strVal val="visible"/>
                                      </p:to>
                                    </p:set>
                                    <p:animEffect transition="in" filter="wipe(up)">
                                      <p:cBhvr>
                                        <p:cTn id="33" dur="2000"/>
                                        <p:tgtEl>
                                          <p:spTgt spid="15">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left)">
                                      <p:cBhvr>
                                        <p:cTn id="38" dur="1250"/>
                                        <p:tgtEl>
                                          <p:spTgt spid="18"/>
                                        </p:tgtEl>
                                      </p:cBhvr>
                                    </p:animEffect>
                                  </p:childTnLst>
                                </p:cTn>
                              </p:par>
                              <p:par>
                                <p:cTn id="39" presetID="22" presetClass="entr" presetSubtype="8"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left)">
                                      <p:cBhvr>
                                        <p:cTn id="41" dur="125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wipe(left)">
                                      <p:cBhvr>
                                        <p:cTn id="46" dur="1000"/>
                                        <p:tgtEl>
                                          <p:spTgt spid="21"/>
                                        </p:tgtEl>
                                      </p:cBhvr>
                                    </p:animEffect>
                                  </p:childTnLst>
                                </p:cTn>
                              </p:par>
                              <p:par>
                                <p:cTn id="47" presetID="22" presetClass="entr" presetSubtype="8"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wipe(left)">
                                      <p:cBhvr>
                                        <p:cTn id="49"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 grpId="0"/>
      <p:bldP spid="15" grpId="0" build="p"/>
      <p:bldP spid="18"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4C2D3F-391B-4892-0997-DF26A0C73A77}"/>
              </a:ext>
            </a:extLst>
          </p:cNvPr>
          <p:cNvSpPr/>
          <p:nvPr/>
        </p:nvSpPr>
        <p:spPr>
          <a:xfrm>
            <a:off x="0" y="507218"/>
            <a:ext cx="12090400" cy="6350782"/>
          </a:xfrm>
          <a:prstGeom prst="rect">
            <a:avLst/>
          </a:pr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Single Corner Snipped 6">
            <a:extLst>
              <a:ext uri="{FF2B5EF4-FFF2-40B4-BE49-F238E27FC236}">
                <a16:creationId xmlns:a16="http://schemas.microsoft.com/office/drawing/2014/main" id="{0C9C4E36-590A-3391-7E72-F490C8D20C56}"/>
              </a:ext>
            </a:extLst>
          </p:cNvPr>
          <p:cNvSpPr/>
          <p:nvPr/>
        </p:nvSpPr>
        <p:spPr>
          <a:xfrm>
            <a:off x="0" y="0"/>
            <a:ext cx="5994400" cy="527538"/>
          </a:xfrm>
          <a:prstGeom prst="snip1Rect">
            <a:avLst>
              <a:gd name="adj" fmla="val 28889"/>
            </a:avLst>
          </a:prstGeom>
          <a:solidFill>
            <a:srgbClr val="00B0F0"/>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3">
            <a:extLst>
              <a:ext uri="{FF2B5EF4-FFF2-40B4-BE49-F238E27FC236}">
                <a16:creationId xmlns:a16="http://schemas.microsoft.com/office/drawing/2014/main" id="{3FF4C496-5084-B756-5949-F20CD5702170}"/>
              </a:ext>
            </a:extLst>
          </p:cNvPr>
          <p:cNvSpPr/>
          <p:nvPr/>
        </p:nvSpPr>
        <p:spPr>
          <a:xfrm>
            <a:off x="213360" y="-10160"/>
            <a:ext cx="5468290" cy="527538"/>
          </a:xfrm>
          <a:prstGeom prst="roundRect">
            <a:avLst>
              <a:gd name="adj" fmla="val 137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rgbClr val="000000"/>
                </a:solidFill>
                <a:latin typeface="#9Slide03 Bebas Neue Bold" panose="020B0606020202050201" pitchFamily="34" charset="0"/>
              </a:rPr>
              <a:t>I. </a:t>
            </a:r>
            <a:r>
              <a:rPr lang="en-US" sz="3200" dirty="0" err="1">
                <a:solidFill>
                  <a:srgbClr val="000000"/>
                </a:solidFill>
                <a:latin typeface="#9Slide03 Bebas Neue Bold" panose="020B0606020202050201" pitchFamily="34" charset="0"/>
              </a:rPr>
              <a:t>Sử</a:t>
            </a:r>
            <a:r>
              <a:rPr lang="en-US" sz="3200" dirty="0">
                <a:solidFill>
                  <a:srgbClr val="000000"/>
                </a:solidFill>
                <a:latin typeface="#9Slide03 Bebas Neue Bold" panose="020B0606020202050201" pitchFamily="34" charset="0"/>
              </a:rPr>
              <a:t> </a:t>
            </a:r>
            <a:r>
              <a:rPr lang="en-US" sz="3200" dirty="0" err="1">
                <a:solidFill>
                  <a:srgbClr val="000000"/>
                </a:solidFill>
                <a:latin typeface="#9Slide03 Bebas Neue Bold" panose="020B0606020202050201" pitchFamily="34" charset="0"/>
              </a:rPr>
              <a:t>dụng</a:t>
            </a:r>
            <a:r>
              <a:rPr lang="en-US" sz="3200" dirty="0">
                <a:solidFill>
                  <a:srgbClr val="000000"/>
                </a:solidFill>
                <a:latin typeface="#9Slide03 Bebas Neue Bold" panose="020B0606020202050201" pitchFamily="34" charset="0"/>
              </a:rPr>
              <a:t> HỢP LÍ TÀI NGUYÊN THIÊN NHIÊN</a:t>
            </a:r>
            <a:endParaRPr lang="en-US" sz="2800" dirty="0">
              <a:solidFill>
                <a:srgbClr val="000000"/>
              </a:solidFill>
              <a:latin typeface="#9Slide03 Bebas Neue Bold" panose="020B0606020202050201" pitchFamily="34" charset="0"/>
            </a:endParaRPr>
          </a:p>
        </p:txBody>
      </p:sp>
      <p:sp>
        <p:nvSpPr>
          <p:cNvPr id="10" name="Rectangle: Single Corner Snipped 9">
            <a:extLst>
              <a:ext uri="{FF2B5EF4-FFF2-40B4-BE49-F238E27FC236}">
                <a16:creationId xmlns:a16="http://schemas.microsoft.com/office/drawing/2014/main" id="{42F22874-0A12-F548-DDD1-4234770E9916}"/>
              </a:ext>
            </a:extLst>
          </p:cNvPr>
          <p:cNvSpPr/>
          <p:nvPr/>
        </p:nvSpPr>
        <p:spPr>
          <a:xfrm>
            <a:off x="6096000" y="0"/>
            <a:ext cx="5994400" cy="527538"/>
          </a:xfrm>
          <a:prstGeom prst="snip1Rect">
            <a:avLst>
              <a:gd name="adj" fmla="val 28889"/>
            </a:avLst>
          </a:prstGeom>
          <a:solidFill>
            <a:schemeClr val="bg1">
              <a:lumMod val="95000"/>
            </a:schemeClr>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6" name="Rounded Rectangle 5">
            <a:extLst>
              <a:ext uri="{FF2B5EF4-FFF2-40B4-BE49-F238E27FC236}">
                <a16:creationId xmlns:a16="http://schemas.microsoft.com/office/drawing/2014/main" id="{6A72B566-5675-BFD6-5AC4-DC5D4160E5F9}"/>
              </a:ext>
            </a:extLst>
          </p:cNvPr>
          <p:cNvSpPr/>
          <p:nvPr/>
        </p:nvSpPr>
        <p:spPr>
          <a:xfrm>
            <a:off x="6382006" y="-30481"/>
            <a:ext cx="5361427" cy="5275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chemeClr val="bg1">
                    <a:lumMod val="85000"/>
                  </a:schemeClr>
                </a:solidFill>
                <a:latin typeface="#9Slide03 Bebas Neue Bold" panose="020B0606020202050201" pitchFamily="34" charset="0"/>
              </a:rPr>
              <a:t>ii. </a:t>
            </a:r>
            <a:r>
              <a:rPr lang="en-US" sz="3200" dirty="0" err="1">
                <a:solidFill>
                  <a:schemeClr val="bg1">
                    <a:lumMod val="85000"/>
                  </a:schemeClr>
                </a:solidFill>
                <a:latin typeface="#9Slide03 Bebas Neue Bold" panose="020B0606020202050201" pitchFamily="34" charset="0"/>
              </a:rPr>
              <a:t>Vấn</a:t>
            </a:r>
            <a:r>
              <a:rPr lang="en-US" sz="3200" dirty="0">
                <a:solidFill>
                  <a:schemeClr val="bg1">
                    <a:lumMod val="85000"/>
                  </a:schemeClr>
                </a:solidFill>
                <a:latin typeface="#9Slide03 Bebas Neue Bold" panose="020B0606020202050201" pitchFamily="34" charset="0"/>
              </a:rPr>
              <a:t> </a:t>
            </a:r>
            <a:r>
              <a:rPr lang="en-US" sz="3200" dirty="0" err="1">
                <a:solidFill>
                  <a:schemeClr val="bg1">
                    <a:lumMod val="85000"/>
                  </a:schemeClr>
                </a:solidFill>
                <a:latin typeface="#9Slide03 Bebas Neue Bold" panose="020B0606020202050201" pitchFamily="34" charset="0"/>
              </a:rPr>
              <a:t>đề</a:t>
            </a:r>
            <a:r>
              <a:rPr lang="en-US" sz="3200" dirty="0">
                <a:solidFill>
                  <a:schemeClr val="bg1">
                    <a:lumMod val="85000"/>
                  </a:schemeClr>
                </a:solidFill>
                <a:latin typeface="#9Slide03 Bebas Neue Bold" panose="020B0606020202050201" pitchFamily="34" charset="0"/>
              </a:rPr>
              <a:t> </a:t>
            </a:r>
            <a:r>
              <a:rPr lang="en-US" sz="3200" dirty="0" err="1">
                <a:solidFill>
                  <a:schemeClr val="bg1">
                    <a:lumMod val="85000"/>
                  </a:schemeClr>
                </a:solidFill>
                <a:latin typeface="#9Slide03 Bebas Neue Bold" panose="020B0606020202050201" pitchFamily="34" charset="0"/>
              </a:rPr>
              <a:t>Bảo</a:t>
            </a:r>
            <a:r>
              <a:rPr lang="en-US" sz="3200" dirty="0">
                <a:solidFill>
                  <a:schemeClr val="bg1">
                    <a:lumMod val="85000"/>
                  </a:schemeClr>
                </a:solidFill>
                <a:latin typeface="#9Slide03 Bebas Neue Bold" panose="020B0606020202050201" pitchFamily="34" charset="0"/>
              </a:rPr>
              <a:t> </a:t>
            </a:r>
            <a:r>
              <a:rPr lang="en-US" sz="3200" dirty="0" err="1">
                <a:solidFill>
                  <a:schemeClr val="bg1">
                    <a:lumMod val="85000"/>
                  </a:schemeClr>
                </a:solidFill>
                <a:latin typeface="#9Slide03 Bebas Neue Bold" panose="020B0606020202050201" pitchFamily="34" charset="0"/>
              </a:rPr>
              <a:t>vệ</a:t>
            </a:r>
            <a:r>
              <a:rPr lang="en-US" sz="3200" dirty="0">
                <a:solidFill>
                  <a:schemeClr val="bg1">
                    <a:lumMod val="85000"/>
                  </a:schemeClr>
                </a:solidFill>
                <a:latin typeface="#9Slide03 Bebas Neue Bold" panose="020B0606020202050201" pitchFamily="34" charset="0"/>
              </a:rPr>
              <a:t> </a:t>
            </a:r>
            <a:r>
              <a:rPr lang="en-US" sz="3200" dirty="0" err="1">
                <a:solidFill>
                  <a:schemeClr val="bg1">
                    <a:lumMod val="85000"/>
                  </a:schemeClr>
                </a:solidFill>
                <a:latin typeface="#9Slide03 Bebas Neue Bold" panose="020B0606020202050201" pitchFamily="34" charset="0"/>
              </a:rPr>
              <a:t>môi</a:t>
            </a:r>
            <a:r>
              <a:rPr lang="en-US" sz="3200" dirty="0">
                <a:solidFill>
                  <a:schemeClr val="bg1">
                    <a:lumMod val="85000"/>
                  </a:schemeClr>
                </a:solidFill>
                <a:latin typeface="#9Slide03 Bebas Neue Bold" panose="020B0606020202050201" pitchFamily="34" charset="0"/>
              </a:rPr>
              <a:t> </a:t>
            </a:r>
            <a:r>
              <a:rPr lang="en-US" sz="3200" dirty="0" err="1">
                <a:solidFill>
                  <a:schemeClr val="bg1">
                    <a:lumMod val="85000"/>
                  </a:schemeClr>
                </a:solidFill>
                <a:latin typeface="#9Slide03 Bebas Neue Bold" panose="020B0606020202050201" pitchFamily="34" charset="0"/>
              </a:rPr>
              <a:t>trường</a:t>
            </a:r>
            <a:endParaRPr lang="en-US" sz="3200" dirty="0">
              <a:solidFill>
                <a:schemeClr val="bg1">
                  <a:lumMod val="85000"/>
                </a:schemeClr>
              </a:solidFill>
              <a:latin typeface="#9Slide03 Bebas Neue Bold" panose="020B0606020202050201" pitchFamily="34" charset="0"/>
            </a:endParaRPr>
          </a:p>
        </p:txBody>
      </p:sp>
      <p:pic>
        <p:nvPicPr>
          <p:cNvPr id="11" name="Content Placeholder 16" descr="Green environment containing rocks with wind power turbines">
            <a:extLst>
              <a:ext uri="{FF2B5EF4-FFF2-40B4-BE49-F238E27FC236}">
                <a16:creationId xmlns:a16="http://schemas.microsoft.com/office/drawing/2014/main" id="{95AD1149-983F-427D-2696-8DDB65A831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2216" y="2494469"/>
            <a:ext cx="2223064" cy="15557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descr="A green landscape with hands and a globe&#10;&#10;Description automatically generated">
            <a:extLst>
              <a:ext uri="{FF2B5EF4-FFF2-40B4-BE49-F238E27FC236}">
                <a16:creationId xmlns:a16="http://schemas.microsoft.com/office/drawing/2014/main" id="{E44E5676-880D-857D-98EA-7D7D15AB8C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19918" y="2771887"/>
            <a:ext cx="1738783" cy="1591525"/>
          </a:xfrm>
          <a:prstGeom prst="rect">
            <a:avLst/>
          </a:prstGeom>
        </p:spPr>
      </p:pic>
      <p:sp>
        <p:nvSpPr>
          <p:cNvPr id="3" name="Rectangle 2">
            <a:extLst>
              <a:ext uri="{FF2B5EF4-FFF2-40B4-BE49-F238E27FC236}">
                <a16:creationId xmlns:a16="http://schemas.microsoft.com/office/drawing/2014/main" id="{605D502F-E188-7034-FF94-6D7F7B990871}"/>
              </a:ext>
            </a:extLst>
          </p:cNvPr>
          <p:cNvSpPr/>
          <p:nvPr/>
        </p:nvSpPr>
        <p:spPr>
          <a:xfrm flipH="1">
            <a:off x="6602817" y="713003"/>
            <a:ext cx="1390365" cy="5728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9Slide03 Bebas Neue Bold" panose="020B0606020202050201" pitchFamily="34" charset="0"/>
              </a:rPr>
              <a:t>CỤM LẺ</a:t>
            </a:r>
          </a:p>
        </p:txBody>
      </p:sp>
      <p:pic>
        <p:nvPicPr>
          <p:cNvPr id="12" name="Graphic 11" descr="Open book outline">
            <a:extLst>
              <a:ext uri="{FF2B5EF4-FFF2-40B4-BE49-F238E27FC236}">
                <a16:creationId xmlns:a16="http://schemas.microsoft.com/office/drawing/2014/main" id="{B0AD4014-3FF8-7758-01C1-2AE76D4B7FB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1951" y="1760326"/>
            <a:ext cx="616666" cy="616666"/>
          </a:xfrm>
          <a:prstGeom prst="rect">
            <a:avLst/>
          </a:prstGeom>
        </p:spPr>
      </p:pic>
      <p:pic>
        <p:nvPicPr>
          <p:cNvPr id="17" name="Graphic 16" descr="Users with solid fill">
            <a:extLst>
              <a:ext uri="{FF2B5EF4-FFF2-40B4-BE49-F238E27FC236}">
                <a16:creationId xmlns:a16="http://schemas.microsoft.com/office/drawing/2014/main" id="{082E8231-76C1-A5B9-8FB9-BE7636F9291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621471" y="4167722"/>
            <a:ext cx="594339" cy="594339"/>
          </a:xfrm>
          <a:prstGeom prst="rect">
            <a:avLst/>
          </a:prstGeom>
        </p:spPr>
      </p:pic>
      <p:pic>
        <p:nvPicPr>
          <p:cNvPr id="20" name="Graphic 19" descr="Alarm clock with solid fill">
            <a:extLst>
              <a:ext uri="{FF2B5EF4-FFF2-40B4-BE49-F238E27FC236}">
                <a16:creationId xmlns:a16="http://schemas.microsoft.com/office/drawing/2014/main" id="{5A1796F5-D6F8-1A1A-A5D2-1582AECD478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17330" y="4546854"/>
            <a:ext cx="665368" cy="665368"/>
          </a:xfrm>
          <a:prstGeom prst="rect">
            <a:avLst/>
          </a:prstGeom>
        </p:spPr>
      </p:pic>
      <p:pic>
        <p:nvPicPr>
          <p:cNvPr id="16" name="Graphic 15" descr="Programmer female with solid fill">
            <a:extLst>
              <a:ext uri="{FF2B5EF4-FFF2-40B4-BE49-F238E27FC236}">
                <a16:creationId xmlns:a16="http://schemas.microsoft.com/office/drawing/2014/main" id="{9DC71985-A4FA-DC49-3E7C-ACB4689975A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46151" y="623856"/>
            <a:ext cx="509654" cy="509654"/>
          </a:xfrm>
          <a:prstGeom prst="rect">
            <a:avLst/>
          </a:prstGeom>
        </p:spPr>
      </p:pic>
      <p:cxnSp>
        <p:nvCxnSpPr>
          <p:cNvPr id="24" name="Straight Connector 23">
            <a:extLst>
              <a:ext uri="{FF2B5EF4-FFF2-40B4-BE49-F238E27FC236}">
                <a16:creationId xmlns:a16="http://schemas.microsoft.com/office/drawing/2014/main" id="{393D06D0-E43E-E46E-BBF1-12A76C9EB011}"/>
              </a:ext>
            </a:extLst>
          </p:cNvPr>
          <p:cNvCxnSpPr>
            <a:cxnSpLocks/>
          </p:cNvCxnSpPr>
          <p:nvPr/>
        </p:nvCxnSpPr>
        <p:spPr>
          <a:xfrm>
            <a:off x="457911" y="1208562"/>
            <a:ext cx="2327821" cy="0"/>
          </a:xfrm>
          <a:prstGeom prst="line">
            <a:avLst/>
          </a:prstGeom>
          <a:ln w="28575">
            <a:solidFill>
              <a:srgbClr val="00206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aphicFrame>
        <p:nvGraphicFramePr>
          <p:cNvPr id="28" name="Diagram 27">
            <a:extLst>
              <a:ext uri="{FF2B5EF4-FFF2-40B4-BE49-F238E27FC236}">
                <a16:creationId xmlns:a16="http://schemas.microsoft.com/office/drawing/2014/main" id="{FDDF6CD9-C8A0-8C3A-7AAE-8E979147339A}"/>
              </a:ext>
            </a:extLst>
          </p:cNvPr>
          <p:cNvGraphicFramePr/>
          <p:nvPr>
            <p:extLst>
              <p:ext uri="{D42A27DB-BD31-4B8C-83A1-F6EECF244321}">
                <p14:modId xmlns:p14="http://schemas.microsoft.com/office/powerpoint/2010/main" val="3974492748"/>
              </p:ext>
            </p:extLst>
          </p:nvPr>
        </p:nvGraphicFramePr>
        <p:xfrm>
          <a:off x="5993753" y="1322063"/>
          <a:ext cx="2760761" cy="175260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29" name="Diagram 28">
            <a:extLst>
              <a:ext uri="{FF2B5EF4-FFF2-40B4-BE49-F238E27FC236}">
                <a16:creationId xmlns:a16="http://schemas.microsoft.com/office/drawing/2014/main" id="{145F4116-BEFB-FF35-2A76-6291E7B29A22}"/>
              </a:ext>
            </a:extLst>
          </p:cNvPr>
          <p:cNvGraphicFramePr/>
          <p:nvPr>
            <p:extLst>
              <p:ext uri="{D42A27DB-BD31-4B8C-83A1-F6EECF244321}">
                <p14:modId xmlns:p14="http://schemas.microsoft.com/office/powerpoint/2010/main" val="2504482383"/>
              </p:ext>
            </p:extLst>
          </p:nvPr>
        </p:nvGraphicFramePr>
        <p:xfrm>
          <a:off x="9189799" y="1307886"/>
          <a:ext cx="2760760" cy="1752600"/>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
        <p:nvSpPr>
          <p:cNvPr id="30" name="Rectangle 29">
            <a:extLst>
              <a:ext uri="{FF2B5EF4-FFF2-40B4-BE49-F238E27FC236}">
                <a16:creationId xmlns:a16="http://schemas.microsoft.com/office/drawing/2014/main" id="{0BFE5CDC-4BC5-D189-C638-844A964A3243}"/>
              </a:ext>
            </a:extLst>
          </p:cNvPr>
          <p:cNvSpPr/>
          <p:nvPr/>
        </p:nvSpPr>
        <p:spPr>
          <a:xfrm flipH="1">
            <a:off x="320300" y="648851"/>
            <a:ext cx="2960577" cy="5728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latin typeface="#9Slide03 Bebas Neue Bold" panose="020B0606020202050201" pitchFamily="34" charset="0"/>
              </a:rPr>
              <a:t>Vòng</a:t>
            </a:r>
            <a:r>
              <a:rPr lang="en-US" sz="2800" dirty="0">
                <a:solidFill>
                  <a:srgbClr val="FF0000"/>
                </a:solidFill>
                <a:latin typeface="#9Slide03 Bebas Neue Bold" panose="020B0606020202050201" pitchFamily="34" charset="0"/>
              </a:rPr>
              <a:t> </a:t>
            </a:r>
            <a:r>
              <a:rPr lang="en-US" sz="2800" dirty="0" err="1">
                <a:solidFill>
                  <a:srgbClr val="FF0000"/>
                </a:solidFill>
                <a:latin typeface="#9Slide03 Bebas Neue Bold" panose="020B0606020202050201" pitchFamily="34" charset="0"/>
              </a:rPr>
              <a:t>chuyên</a:t>
            </a:r>
            <a:r>
              <a:rPr lang="en-US" sz="2800" dirty="0">
                <a:solidFill>
                  <a:srgbClr val="FF0000"/>
                </a:solidFill>
                <a:latin typeface="#9Slide03 Bebas Neue Bold" panose="020B0606020202050201" pitchFamily="34" charset="0"/>
              </a:rPr>
              <a:t> </a:t>
            </a:r>
            <a:r>
              <a:rPr lang="en-US" sz="2800" dirty="0" err="1">
                <a:solidFill>
                  <a:srgbClr val="FF0000"/>
                </a:solidFill>
                <a:latin typeface="#9Slide03 Bebas Neue Bold" panose="020B0606020202050201" pitchFamily="34" charset="0"/>
              </a:rPr>
              <a:t>gia</a:t>
            </a:r>
            <a:endParaRPr lang="en-US" sz="2800" dirty="0">
              <a:solidFill>
                <a:srgbClr val="FF0000"/>
              </a:solidFill>
              <a:latin typeface="#9Slide03 Bebas Neue Bold" panose="020B0606020202050201" pitchFamily="34" charset="0"/>
            </a:endParaRPr>
          </a:p>
        </p:txBody>
      </p:sp>
      <p:sp>
        <p:nvSpPr>
          <p:cNvPr id="31" name="Rectangle 30">
            <a:extLst>
              <a:ext uri="{FF2B5EF4-FFF2-40B4-BE49-F238E27FC236}">
                <a16:creationId xmlns:a16="http://schemas.microsoft.com/office/drawing/2014/main" id="{ACDC403B-AA6E-5FD5-F74C-8381BFF30EE0}"/>
              </a:ext>
            </a:extLst>
          </p:cNvPr>
          <p:cNvSpPr/>
          <p:nvPr/>
        </p:nvSpPr>
        <p:spPr>
          <a:xfrm flipH="1">
            <a:off x="9874995" y="713003"/>
            <a:ext cx="1390365" cy="6277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9Slide03 Bebas Neue Bold" panose="020B0606020202050201" pitchFamily="34" charset="0"/>
              </a:rPr>
              <a:t>CỤM CHẴN</a:t>
            </a:r>
          </a:p>
        </p:txBody>
      </p:sp>
      <p:graphicFrame>
        <p:nvGraphicFramePr>
          <p:cNvPr id="32" name="Table 31">
            <a:extLst>
              <a:ext uri="{FF2B5EF4-FFF2-40B4-BE49-F238E27FC236}">
                <a16:creationId xmlns:a16="http://schemas.microsoft.com/office/drawing/2014/main" id="{C4FBDDBB-B46D-5261-92D8-19FCA906BF3C}"/>
              </a:ext>
            </a:extLst>
          </p:cNvPr>
          <p:cNvGraphicFramePr>
            <a:graphicFrameLocks noGrp="1"/>
          </p:cNvGraphicFramePr>
          <p:nvPr>
            <p:extLst>
              <p:ext uri="{D42A27DB-BD31-4B8C-83A1-F6EECF244321}">
                <p14:modId xmlns:p14="http://schemas.microsoft.com/office/powerpoint/2010/main" val="2120227192"/>
              </p:ext>
            </p:extLst>
          </p:nvPr>
        </p:nvGraphicFramePr>
        <p:xfrm>
          <a:off x="346151" y="3206129"/>
          <a:ext cx="11604408" cy="2743200"/>
        </p:xfrm>
        <a:graphic>
          <a:graphicData uri="http://schemas.openxmlformats.org/drawingml/2006/table">
            <a:tbl>
              <a:tblPr firstRow="1" firstCol="1" bandRow="1"/>
              <a:tblGrid>
                <a:gridCol w="2901102">
                  <a:extLst>
                    <a:ext uri="{9D8B030D-6E8A-4147-A177-3AD203B41FA5}">
                      <a16:colId xmlns:a16="http://schemas.microsoft.com/office/drawing/2014/main" val="2416301464"/>
                    </a:ext>
                  </a:extLst>
                </a:gridCol>
                <a:gridCol w="2901102">
                  <a:extLst>
                    <a:ext uri="{9D8B030D-6E8A-4147-A177-3AD203B41FA5}">
                      <a16:colId xmlns:a16="http://schemas.microsoft.com/office/drawing/2014/main" val="2644955212"/>
                    </a:ext>
                  </a:extLst>
                </a:gridCol>
                <a:gridCol w="2901102">
                  <a:extLst>
                    <a:ext uri="{9D8B030D-6E8A-4147-A177-3AD203B41FA5}">
                      <a16:colId xmlns:a16="http://schemas.microsoft.com/office/drawing/2014/main" val="2471067516"/>
                    </a:ext>
                  </a:extLst>
                </a:gridCol>
                <a:gridCol w="2901102">
                  <a:extLst>
                    <a:ext uri="{9D8B030D-6E8A-4147-A177-3AD203B41FA5}">
                      <a16:colId xmlns:a16="http://schemas.microsoft.com/office/drawing/2014/main" val="3891495977"/>
                    </a:ext>
                  </a:extLst>
                </a:gridCol>
              </a:tblGrid>
              <a:tr h="548640">
                <a:tc gridSpan="4">
                  <a:txBody>
                    <a:bodyPr/>
                    <a:lstStyle/>
                    <a:p>
                      <a:pPr indent="180340" algn="ctr">
                        <a:lnSpc>
                          <a:spcPct val="115000"/>
                        </a:lnSpc>
                        <a:spcAft>
                          <a:spcPts val="600"/>
                        </a:spcAft>
                        <a:tabLst>
                          <a:tab pos="6113463" algn="l"/>
                        </a:tabLst>
                      </a:pPr>
                      <a:r>
                        <a:rPr lang="it-IT" sz="2400" b="1" dirty="0">
                          <a:solidFill>
                            <a:srgbClr val="FF0000"/>
                          </a:solidFill>
                          <a:effectLst/>
                          <a:latin typeface="#9Slide03 Bebas Neue Bold" panose="020B0606020202050201" pitchFamily="34" charset="0"/>
                          <a:ea typeface="Times New Roman" panose="02020603050405020304" pitchFamily="18" charset="0"/>
                        </a:rPr>
                        <a:t>SỰ SUY GIẢM TÀI NGUYÊN THIÊN NHIÊN VÀ GIẢI PHÁP SỬ DỤNG HỢP LÍ</a:t>
                      </a:r>
                      <a:endParaRPr lang="en-US" sz="2000" b="1" dirty="0">
                        <a:solidFill>
                          <a:srgbClr val="FF0000"/>
                        </a:solidFill>
                        <a:effectLst/>
                        <a:latin typeface="#9Slide03 Bebas Neue Bold" panose="020B0606020202050201" pitchFamily="34"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71414806"/>
                  </a:ext>
                </a:extLst>
              </a:tr>
              <a:tr h="548640">
                <a:tc>
                  <a:txBody>
                    <a:bodyPr/>
                    <a:lstStyle/>
                    <a:p>
                      <a:pPr indent="180340" algn="ctr">
                        <a:lnSpc>
                          <a:spcPct val="115000"/>
                        </a:lnSpc>
                        <a:spcAft>
                          <a:spcPts val="600"/>
                        </a:spcAft>
                      </a:pPr>
                      <a:r>
                        <a:rPr lang="it-IT" sz="2000" b="1" dirty="0">
                          <a:solidFill>
                            <a:srgbClr val="000000"/>
                          </a:solidFill>
                          <a:effectLst/>
                          <a:highlight>
                            <a:srgbClr val="FBD4B4"/>
                          </a:highlight>
                          <a:latin typeface="#9Slide03 Oswald Light" panose="00000400000000000000" pitchFamily="2" charset="0"/>
                          <a:ea typeface="Times New Roman" panose="02020603050405020304" pitchFamily="18" charset="0"/>
                        </a:rPr>
                        <a:t>Các tài nguyên</a:t>
                      </a:r>
                      <a:endParaRPr lang="en-US" sz="1800" dirty="0">
                        <a:effectLst/>
                        <a:highlight>
                          <a:srgbClr val="FBD4B4"/>
                        </a:highligh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indent="180340" algn="ctr">
                        <a:lnSpc>
                          <a:spcPct val="115000"/>
                        </a:lnSpc>
                        <a:spcAft>
                          <a:spcPts val="600"/>
                        </a:spcAft>
                      </a:pPr>
                      <a:r>
                        <a:rPr lang="it-IT" sz="2000" b="1" dirty="0">
                          <a:solidFill>
                            <a:srgbClr val="000000"/>
                          </a:solidFill>
                          <a:effectLst/>
                          <a:highlight>
                            <a:srgbClr val="FBD4B4"/>
                          </a:highlight>
                          <a:latin typeface="#9Slide03 Oswald Light" panose="00000400000000000000" pitchFamily="2" charset="0"/>
                          <a:ea typeface="Times New Roman" panose="02020603050405020304" pitchFamily="18" charset="0"/>
                        </a:rPr>
                        <a:t>Hiện trạng</a:t>
                      </a:r>
                      <a:endParaRPr lang="en-US" sz="1800" dirty="0">
                        <a:effectLst/>
                        <a:highlight>
                          <a:srgbClr val="FBD4B4"/>
                        </a:highligh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indent="180340" algn="ctr">
                        <a:lnSpc>
                          <a:spcPct val="115000"/>
                        </a:lnSpc>
                        <a:spcAft>
                          <a:spcPts val="600"/>
                        </a:spcAft>
                      </a:pPr>
                      <a:r>
                        <a:rPr lang="it-IT" sz="2000" b="1">
                          <a:solidFill>
                            <a:srgbClr val="000000"/>
                          </a:solidFill>
                          <a:effectLst/>
                          <a:highlight>
                            <a:srgbClr val="FBD4B4"/>
                          </a:highlight>
                          <a:latin typeface="#9Slide03 Oswald Light" panose="00000400000000000000" pitchFamily="2" charset="0"/>
                          <a:ea typeface="Times New Roman" panose="02020603050405020304" pitchFamily="18" charset="0"/>
                        </a:rPr>
                        <a:t>Nguyên nhân</a:t>
                      </a:r>
                      <a:endParaRPr lang="en-US" sz="1800">
                        <a:effectLst/>
                        <a:highlight>
                          <a:srgbClr val="FBD4B4"/>
                        </a:highligh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indent="180340" algn="ctr">
                        <a:lnSpc>
                          <a:spcPct val="115000"/>
                        </a:lnSpc>
                        <a:spcAft>
                          <a:spcPts val="600"/>
                        </a:spcAft>
                      </a:pPr>
                      <a:r>
                        <a:rPr lang="it-IT" sz="2000" b="1" dirty="0">
                          <a:solidFill>
                            <a:srgbClr val="000000"/>
                          </a:solidFill>
                          <a:effectLst/>
                          <a:highlight>
                            <a:srgbClr val="FBD4B4"/>
                          </a:highlight>
                          <a:latin typeface="#9Slide03 Oswald Light" panose="00000400000000000000" pitchFamily="2" charset="0"/>
                          <a:ea typeface="Times New Roman" panose="02020603050405020304" pitchFamily="18" charset="0"/>
                        </a:rPr>
                        <a:t>Giải pháp</a:t>
                      </a:r>
                      <a:endParaRPr lang="en-US" sz="1800" dirty="0">
                        <a:effectLst/>
                        <a:highlight>
                          <a:srgbClr val="FBD4B4"/>
                        </a:highligh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extLst>
                  <a:ext uri="{0D108BD9-81ED-4DB2-BD59-A6C34878D82A}">
                    <a16:rowId xmlns:a16="http://schemas.microsoft.com/office/drawing/2014/main" val="2519057627"/>
                  </a:ext>
                </a:extLst>
              </a:tr>
              <a:tr h="548640">
                <a:tc>
                  <a:txBody>
                    <a:bodyPr/>
                    <a:lstStyle/>
                    <a:p>
                      <a:pPr marL="0" marR="0" lvl="0" indent="180340" algn="just" defTabSz="914400" rtl="0" eaLnBrk="1" fontAlgn="auto" latinLnBrk="0" hangingPunct="1">
                        <a:lnSpc>
                          <a:spcPct val="115000"/>
                        </a:lnSpc>
                        <a:spcBef>
                          <a:spcPts val="0"/>
                        </a:spcBef>
                        <a:spcAft>
                          <a:spcPts val="600"/>
                        </a:spcAft>
                        <a:buClrTx/>
                        <a:buSzTx/>
                        <a:buFontTx/>
                        <a:buNone/>
                        <a:tabLst/>
                        <a:defRPr/>
                      </a:pPr>
                      <a:r>
                        <a:rPr lang="it-IT" sz="1800" dirty="0">
                          <a:effectLst/>
                          <a:latin typeface="#9Slide03 Oswald Light" panose="00000400000000000000" pitchFamily="2" charset="0"/>
                          <a:ea typeface="Times New Roman" panose="02020603050405020304" pitchFamily="18" charset="0"/>
                        </a:rPr>
                        <a:t>Tài nguyên đất</a:t>
                      </a:r>
                      <a:endParaRPr lang="en-US" sz="16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80340" algn="just">
                        <a:lnSpc>
                          <a:spcPct val="115000"/>
                        </a:lnSpc>
                        <a:spcAft>
                          <a:spcPts val="600"/>
                        </a:spcAft>
                      </a:pPr>
                      <a:r>
                        <a:rPr lang="it-IT" sz="2000">
                          <a:effectLst/>
                          <a:latin typeface="#9Slide03 Oswald Light" panose="00000400000000000000" pitchFamily="2" charset="0"/>
                          <a:ea typeface="Times New Roman" panose="02020603050405020304" pitchFamily="18" charset="0"/>
                        </a:rPr>
                        <a:t> </a:t>
                      </a:r>
                      <a:endParaRPr lang="en-US" sz="180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80340" algn="just">
                        <a:lnSpc>
                          <a:spcPct val="115000"/>
                        </a:lnSpc>
                        <a:spcAft>
                          <a:spcPts val="600"/>
                        </a:spcAft>
                      </a:pPr>
                      <a:r>
                        <a:rPr lang="it-IT" sz="2000">
                          <a:effectLst/>
                          <a:latin typeface="#9Slide03 Oswald Light" panose="00000400000000000000" pitchFamily="2" charset="0"/>
                          <a:ea typeface="Times New Roman" panose="02020603050405020304" pitchFamily="18" charset="0"/>
                        </a:rPr>
                        <a:t> </a:t>
                      </a:r>
                      <a:endParaRPr lang="en-US" sz="180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80340" algn="just">
                        <a:lnSpc>
                          <a:spcPct val="115000"/>
                        </a:lnSpc>
                        <a:spcAft>
                          <a:spcPts val="600"/>
                        </a:spcAft>
                      </a:pPr>
                      <a:r>
                        <a:rPr lang="it-IT" sz="2000">
                          <a:effectLst/>
                          <a:latin typeface="#9Slide03 Oswald Light" panose="00000400000000000000" pitchFamily="2" charset="0"/>
                          <a:ea typeface="Times New Roman" panose="02020603050405020304" pitchFamily="18" charset="0"/>
                        </a:rPr>
                        <a:t> </a:t>
                      </a:r>
                      <a:endParaRPr lang="en-US" sz="180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45385613"/>
                  </a:ext>
                </a:extLst>
              </a:tr>
              <a:tr h="548640">
                <a:tc>
                  <a:txBody>
                    <a:bodyPr/>
                    <a:lstStyle/>
                    <a:p>
                      <a:pPr marL="0" marR="0" lvl="0" indent="180340" algn="just" defTabSz="914400" rtl="0" eaLnBrk="1" fontAlgn="auto" latinLnBrk="0" hangingPunct="1">
                        <a:lnSpc>
                          <a:spcPct val="115000"/>
                        </a:lnSpc>
                        <a:spcBef>
                          <a:spcPts val="0"/>
                        </a:spcBef>
                        <a:spcAft>
                          <a:spcPts val="600"/>
                        </a:spcAft>
                        <a:buClrTx/>
                        <a:buSzTx/>
                        <a:buFontTx/>
                        <a:buNone/>
                        <a:tabLst/>
                        <a:defRPr/>
                      </a:pPr>
                      <a:r>
                        <a:rPr lang="it-IT" sz="1800" dirty="0">
                          <a:effectLst/>
                          <a:latin typeface="#9Slide03 Oswald Light" panose="00000400000000000000" pitchFamily="2" charset="0"/>
                          <a:ea typeface="Times New Roman" panose="02020603050405020304" pitchFamily="18" charset="0"/>
                        </a:rPr>
                        <a:t>Tài nguyên sinh vật</a:t>
                      </a:r>
                      <a:endParaRPr lang="en-US" sz="16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80340" algn="just">
                        <a:lnSpc>
                          <a:spcPct val="115000"/>
                        </a:lnSpc>
                        <a:spcAft>
                          <a:spcPts val="600"/>
                        </a:spcAft>
                      </a:pPr>
                      <a:r>
                        <a:rPr lang="it-IT" sz="2000" dirty="0">
                          <a:effectLst/>
                          <a:latin typeface="#9Slide03 Oswald Light" panose="00000400000000000000" pitchFamily="2" charset="0"/>
                          <a:ea typeface="Times New Roman" panose="02020603050405020304" pitchFamily="18" charset="0"/>
                        </a:rPr>
                        <a:t> </a:t>
                      </a:r>
                      <a:endParaRPr lang="en-US" sz="18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80340" algn="just">
                        <a:lnSpc>
                          <a:spcPct val="115000"/>
                        </a:lnSpc>
                        <a:spcAft>
                          <a:spcPts val="600"/>
                        </a:spcAft>
                      </a:pPr>
                      <a:r>
                        <a:rPr lang="it-IT" sz="2000" dirty="0">
                          <a:effectLst/>
                          <a:latin typeface="#9Slide03 Oswald Light" panose="00000400000000000000" pitchFamily="2" charset="0"/>
                          <a:ea typeface="Times New Roman" panose="02020603050405020304" pitchFamily="18" charset="0"/>
                        </a:rPr>
                        <a:t> </a:t>
                      </a:r>
                      <a:endParaRPr lang="en-US" sz="18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80340" algn="just">
                        <a:lnSpc>
                          <a:spcPct val="115000"/>
                        </a:lnSpc>
                        <a:spcAft>
                          <a:spcPts val="600"/>
                        </a:spcAft>
                      </a:pPr>
                      <a:r>
                        <a:rPr lang="it-IT" sz="2000">
                          <a:effectLst/>
                          <a:latin typeface="#9Slide03 Oswald Light" panose="00000400000000000000" pitchFamily="2" charset="0"/>
                          <a:ea typeface="Times New Roman" panose="02020603050405020304" pitchFamily="18" charset="0"/>
                        </a:rPr>
                        <a:t> </a:t>
                      </a:r>
                      <a:endParaRPr lang="en-US" sz="180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75393070"/>
                  </a:ext>
                </a:extLst>
              </a:tr>
              <a:tr h="548640">
                <a:tc>
                  <a:txBody>
                    <a:bodyPr/>
                    <a:lstStyle/>
                    <a:p>
                      <a:pPr marL="0" marR="0" lvl="0" indent="180340" algn="just" defTabSz="914400" rtl="0" eaLnBrk="1" fontAlgn="auto" latinLnBrk="0" hangingPunct="1">
                        <a:lnSpc>
                          <a:spcPct val="115000"/>
                        </a:lnSpc>
                        <a:spcBef>
                          <a:spcPts val="0"/>
                        </a:spcBef>
                        <a:spcAft>
                          <a:spcPts val="600"/>
                        </a:spcAft>
                        <a:buClrTx/>
                        <a:buSzTx/>
                        <a:buFontTx/>
                        <a:buNone/>
                        <a:tabLst/>
                        <a:defRPr/>
                      </a:pPr>
                      <a:r>
                        <a:rPr lang="it-IT" sz="1800" dirty="0">
                          <a:effectLst/>
                          <a:latin typeface="#9Slide03 Oswald Light" panose="00000400000000000000" pitchFamily="2" charset="0"/>
                          <a:ea typeface="Times New Roman" panose="02020603050405020304" pitchFamily="18" charset="0"/>
                        </a:rPr>
                        <a:t>Tài nguyên nước</a:t>
                      </a:r>
                      <a:endParaRPr lang="en-US" sz="16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80340" algn="just">
                        <a:lnSpc>
                          <a:spcPct val="115000"/>
                        </a:lnSpc>
                        <a:spcAft>
                          <a:spcPts val="600"/>
                        </a:spcAft>
                      </a:pPr>
                      <a:r>
                        <a:rPr lang="it-IT" sz="2000" dirty="0">
                          <a:effectLst/>
                          <a:latin typeface="#9Slide03 Oswald Light" panose="00000400000000000000" pitchFamily="2" charset="0"/>
                          <a:ea typeface="Times New Roman" panose="02020603050405020304" pitchFamily="18" charset="0"/>
                        </a:rPr>
                        <a:t> </a:t>
                      </a:r>
                      <a:endParaRPr lang="en-US" sz="18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80340" algn="just">
                        <a:lnSpc>
                          <a:spcPct val="115000"/>
                        </a:lnSpc>
                        <a:spcAft>
                          <a:spcPts val="600"/>
                        </a:spcAft>
                      </a:pPr>
                      <a:r>
                        <a:rPr lang="it-IT" sz="2000">
                          <a:effectLst/>
                          <a:latin typeface="#9Slide03 Oswald Light" panose="00000400000000000000" pitchFamily="2" charset="0"/>
                          <a:ea typeface="Times New Roman" panose="02020603050405020304" pitchFamily="18" charset="0"/>
                        </a:rPr>
                        <a:t> </a:t>
                      </a:r>
                      <a:endParaRPr lang="en-US" sz="180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80340" algn="just">
                        <a:lnSpc>
                          <a:spcPct val="115000"/>
                        </a:lnSpc>
                        <a:spcAft>
                          <a:spcPts val="600"/>
                        </a:spcAft>
                      </a:pPr>
                      <a:r>
                        <a:rPr lang="it-IT" sz="2000" dirty="0">
                          <a:effectLst/>
                          <a:latin typeface="#9Slide03 Oswald Light" panose="00000400000000000000" pitchFamily="2" charset="0"/>
                          <a:ea typeface="Times New Roman" panose="02020603050405020304" pitchFamily="18" charset="0"/>
                        </a:rPr>
                        <a:t> </a:t>
                      </a:r>
                      <a:endParaRPr lang="en-US" sz="18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0349217"/>
                  </a:ext>
                </a:extLst>
              </a:tr>
            </a:tbl>
          </a:graphicData>
        </a:graphic>
      </p:graphicFrame>
      <p:sp>
        <p:nvSpPr>
          <p:cNvPr id="33" name="TextBox 32">
            <a:extLst>
              <a:ext uri="{FF2B5EF4-FFF2-40B4-BE49-F238E27FC236}">
                <a16:creationId xmlns:a16="http://schemas.microsoft.com/office/drawing/2014/main" id="{9B41E41F-068C-E189-903B-8E696AB6A2F8}"/>
              </a:ext>
            </a:extLst>
          </p:cNvPr>
          <p:cNvSpPr txBox="1"/>
          <p:nvPr/>
        </p:nvSpPr>
        <p:spPr>
          <a:xfrm>
            <a:off x="752476" y="1367386"/>
            <a:ext cx="5186701" cy="1754326"/>
          </a:xfrm>
          <a:prstGeom prst="rect">
            <a:avLst/>
          </a:prstGeom>
          <a:noFill/>
        </p:spPr>
        <p:txBody>
          <a:bodyPr wrap="square">
            <a:spAutoFit/>
          </a:bodyPr>
          <a:lstStyle/>
          <a:p>
            <a:pPr marL="285750" indent="-285750" algn="just">
              <a:buFont typeface="Wingdings" panose="05000000000000000000" pitchFamily="2" charset="2"/>
              <a:buChar char="q"/>
            </a:pPr>
            <a:r>
              <a:rPr lang="vi-VN" dirty="0">
                <a:latin typeface="#9Slide03 Oswald Light" panose="00000400000000000000" pitchFamily="2" charset="0"/>
              </a:rPr>
              <a:t>Nhóm 1, 2: Trình bày hiện trạng sự suy giảm tài nguyên thiên nhiên nước ta;</a:t>
            </a:r>
          </a:p>
          <a:p>
            <a:pPr marL="285750" indent="-285750" algn="just">
              <a:buFont typeface="Wingdings" panose="05000000000000000000" pitchFamily="2" charset="2"/>
              <a:buChar char="q"/>
            </a:pPr>
            <a:r>
              <a:rPr lang="vi-VN" dirty="0">
                <a:latin typeface="#9Slide03 Oswald Light" panose="00000400000000000000" pitchFamily="2" charset="0"/>
              </a:rPr>
              <a:t>Nhóm 3,4: Nêu nguyên nhân sự suy giảm tài nguyên thiên nhiên nước ta;</a:t>
            </a:r>
          </a:p>
          <a:p>
            <a:pPr marL="285750" indent="-285750" algn="just">
              <a:buFont typeface="Wingdings" panose="05000000000000000000" pitchFamily="2" charset="2"/>
              <a:buChar char="q"/>
            </a:pPr>
            <a:r>
              <a:rPr lang="vi-VN" dirty="0">
                <a:latin typeface="#9Slide03 Oswald Light" panose="00000400000000000000" pitchFamily="2" charset="0"/>
              </a:rPr>
              <a:t>Nhóm 5,6: Nêu các giải pháp sử dụng hợp lý tài nguyên thiên nhiên nước ra.</a:t>
            </a:r>
          </a:p>
        </p:txBody>
      </p:sp>
    </p:spTree>
    <p:extLst>
      <p:ext uri="{BB962C8B-B14F-4D97-AF65-F5344CB8AC3E}">
        <p14:creationId xmlns:p14="http://schemas.microsoft.com/office/powerpoint/2010/main" val="3314823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Effect transition="in" filter="fade">
                                      <p:cBhvr>
                                        <p:cTn id="9" dur="1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1500" fill="hold"/>
                                        <p:tgtEl>
                                          <p:spTgt spid="33"/>
                                        </p:tgtEl>
                                        <p:attrNameLst>
                                          <p:attrName>ppt_w</p:attrName>
                                        </p:attrNameLst>
                                      </p:cBhvr>
                                      <p:tavLst>
                                        <p:tav tm="0">
                                          <p:val>
                                            <p:fltVal val="0"/>
                                          </p:val>
                                        </p:tav>
                                        <p:tav tm="100000">
                                          <p:val>
                                            <p:strVal val="#ppt_w"/>
                                          </p:val>
                                        </p:tav>
                                      </p:tavLst>
                                    </p:anim>
                                    <p:anim calcmode="lin" valueType="num">
                                      <p:cBhvr>
                                        <p:cTn id="13" dur="1500" fill="hold"/>
                                        <p:tgtEl>
                                          <p:spTgt spid="33"/>
                                        </p:tgtEl>
                                        <p:attrNameLst>
                                          <p:attrName>ppt_h</p:attrName>
                                        </p:attrNameLst>
                                      </p:cBhvr>
                                      <p:tavLst>
                                        <p:tav tm="0">
                                          <p:val>
                                            <p:fltVal val="0"/>
                                          </p:val>
                                        </p:tav>
                                        <p:tav tm="100000">
                                          <p:val>
                                            <p:strVal val="#ppt_h"/>
                                          </p:val>
                                        </p:tav>
                                      </p:tavLst>
                                    </p:anim>
                                    <p:animEffect transition="in" filter="fade">
                                      <p:cBhvr>
                                        <p:cTn id="14" dur="1500"/>
                                        <p:tgtEl>
                                          <p:spTgt spid="3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p:cTn id="17" dur="1500" fill="hold"/>
                                        <p:tgtEl>
                                          <p:spTgt spid="31"/>
                                        </p:tgtEl>
                                        <p:attrNameLst>
                                          <p:attrName>ppt_w</p:attrName>
                                        </p:attrNameLst>
                                      </p:cBhvr>
                                      <p:tavLst>
                                        <p:tav tm="0">
                                          <p:val>
                                            <p:fltVal val="0"/>
                                          </p:val>
                                        </p:tav>
                                        <p:tav tm="100000">
                                          <p:val>
                                            <p:strVal val="#ppt_w"/>
                                          </p:val>
                                        </p:tav>
                                      </p:tavLst>
                                    </p:anim>
                                    <p:anim calcmode="lin" valueType="num">
                                      <p:cBhvr>
                                        <p:cTn id="18" dur="1500" fill="hold"/>
                                        <p:tgtEl>
                                          <p:spTgt spid="31"/>
                                        </p:tgtEl>
                                        <p:attrNameLst>
                                          <p:attrName>ppt_h</p:attrName>
                                        </p:attrNameLst>
                                      </p:cBhvr>
                                      <p:tavLst>
                                        <p:tav tm="0">
                                          <p:val>
                                            <p:fltVal val="0"/>
                                          </p:val>
                                        </p:tav>
                                        <p:tav tm="100000">
                                          <p:val>
                                            <p:strVal val="#ppt_h"/>
                                          </p:val>
                                        </p:tav>
                                      </p:tavLst>
                                    </p:anim>
                                    <p:animEffect transition="in" filter="fade">
                                      <p:cBhvr>
                                        <p:cTn id="19" dur="1500"/>
                                        <p:tgtEl>
                                          <p:spTgt spid="31"/>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p:cTn id="22" dur="1500" fill="hold"/>
                                        <p:tgtEl>
                                          <p:spTgt spid="28"/>
                                        </p:tgtEl>
                                        <p:attrNameLst>
                                          <p:attrName>ppt_w</p:attrName>
                                        </p:attrNameLst>
                                      </p:cBhvr>
                                      <p:tavLst>
                                        <p:tav tm="0">
                                          <p:val>
                                            <p:fltVal val="0"/>
                                          </p:val>
                                        </p:tav>
                                        <p:tav tm="100000">
                                          <p:val>
                                            <p:strVal val="#ppt_w"/>
                                          </p:val>
                                        </p:tav>
                                      </p:tavLst>
                                    </p:anim>
                                    <p:anim calcmode="lin" valueType="num">
                                      <p:cBhvr>
                                        <p:cTn id="23" dur="1500" fill="hold"/>
                                        <p:tgtEl>
                                          <p:spTgt spid="28"/>
                                        </p:tgtEl>
                                        <p:attrNameLst>
                                          <p:attrName>ppt_h</p:attrName>
                                        </p:attrNameLst>
                                      </p:cBhvr>
                                      <p:tavLst>
                                        <p:tav tm="0">
                                          <p:val>
                                            <p:fltVal val="0"/>
                                          </p:val>
                                        </p:tav>
                                        <p:tav tm="100000">
                                          <p:val>
                                            <p:strVal val="#ppt_h"/>
                                          </p:val>
                                        </p:tav>
                                      </p:tavLst>
                                    </p:anim>
                                    <p:animEffect transition="in" filter="fade">
                                      <p:cBhvr>
                                        <p:cTn id="24" dur="1500"/>
                                        <p:tgtEl>
                                          <p:spTgt spid="2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p:cTn id="27" dur="1500" fill="hold"/>
                                        <p:tgtEl>
                                          <p:spTgt spid="29"/>
                                        </p:tgtEl>
                                        <p:attrNameLst>
                                          <p:attrName>ppt_w</p:attrName>
                                        </p:attrNameLst>
                                      </p:cBhvr>
                                      <p:tavLst>
                                        <p:tav tm="0">
                                          <p:val>
                                            <p:fltVal val="0"/>
                                          </p:val>
                                        </p:tav>
                                        <p:tav tm="100000">
                                          <p:val>
                                            <p:strVal val="#ppt_w"/>
                                          </p:val>
                                        </p:tav>
                                      </p:tavLst>
                                    </p:anim>
                                    <p:anim calcmode="lin" valueType="num">
                                      <p:cBhvr>
                                        <p:cTn id="28" dur="1500" fill="hold"/>
                                        <p:tgtEl>
                                          <p:spTgt spid="29"/>
                                        </p:tgtEl>
                                        <p:attrNameLst>
                                          <p:attrName>ppt_h</p:attrName>
                                        </p:attrNameLst>
                                      </p:cBhvr>
                                      <p:tavLst>
                                        <p:tav tm="0">
                                          <p:val>
                                            <p:fltVal val="0"/>
                                          </p:val>
                                        </p:tav>
                                        <p:tav tm="100000">
                                          <p:val>
                                            <p:strVal val="#ppt_h"/>
                                          </p:val>
                                        </p:tav>
                                      </p:tavLst>
                                    </p:anim>
                                    <p:animEffect transition="in" filter="fade">
                                      <p:cBhvr>
                                        <p:cTn id="29" dur="1500"/>
                                        <p:tgtEl>
                                          <p:spTgt spid="29"/>
                                        </p:tgtEl>
                                      </p:cBhvr>
                                    </p:animEffect>
                                  </p:childTnLst>
                                </p:cTn>
                              </p:par>
                              <p:par>
                                <p:cTn id="30" presetID="53" presetClass="entr" presetSubtype="16" fill="hold" nodeType="withEffect">
                                  <p:stCondLst>
                                    <p:cond delay="0"/>
                                  </p:stCondLst>
                                  <p:childTnLst>
                                    <p:set>
                                      <p:cBhvr>
                                        <p:cTn id="31" dur="1" fill="hold">
                                          <p:stCondLst>
                                            <p:cond delay="0"/>
                                          </p:stCondLst>
                                        </p:cTn>
                                        <p:tgtEl>
                                          <p:spTgt spid="32"/>
                                        </p:tgtEl>
                                        <p:attrNameLst>
                                          <p:attrName>style.visibility</p:attrName>
                                        </p:attrNameLst>
                                      </p:cBhvr>
                                      <p:to>
                                        <p:strVal val="visible"/>
                                      </p:to>
                                    </p:set>
                                    <p:anim calcmode="lin" valueType="num">
                                      <p:cBhvr>
                                        <p:cTn id="32" dur="1750" fill="hold"/>
                                        <p:tgtEl>
                                          <p:spTgt spid="32"/>
                                        </p:tgtEl>
                                        <p:attrNameLst>
                                          <p:attrName>ppt_w</p:attrName>
                                        </p:attrNameLst>
                                      </p:cBhvr>
                                      <p:tavLst>
                                        <p:tav tm="0">
                                          <p:val>
                                            <p:fltVal val="0"/>
                                          </p:val>
                                        </p:tav>
                                        <p:tav tm="100000">
                                          <p:val>
                                            <p:strVal val="#ppt_w"/>
                                          </p:val>
                                        </p:tav>
                                      </p:tavLst>
                                    </p:anim>
                                    <p:anim calcmode="lin" valueType="num">
                                      <p:cBhvr>
                                        <p:cTn id="33" dur="1750" fill="hold"/>
                                        <p:tgtEl>
                                          <p:spTgt spid="32"/>
                                        </p:tgtEl>
                                        <p:attrNameLst>
                                          <p:attrName>ppt_h</p:attrName>
                                        </p:attrNameLst>
                                      </p:cBhvr>
                                      <p:tavLst>
                                        <p:tav tm="0">
                                          <p:val>
                                            <p:fltVal val="0"/>
                                          </p:val>
                                        </p:tav>
                                        <p:tav tm="100000">
                                          <p:val>
                                            <p:strVal val="#ppt_h"/>
                                          </p:val>
                                        </p:tav>
                                      </p:tavLst>
                                    </p:anim>
                                    <p:animEffect transition="in" filter="fade">
                                      <p:cBhvr>
                                        <p:cTn id="34" dur="175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Graphic spid="28" grpId="0">
        <p:bldAsOne/>
      </p:bldGraphic>
      <p:bldGraphic spid="29" grpId="0">
        <p:bldAsOne/>
      </p:bldGraphic>
      <p:bldP spid="31" grpId="0"/>
      <p:bldP spid="3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4C2D3F-391B-4892-0997-DF26A0C73A77}"/>
              </a:ext>
            </a:extLst>
          </p:cNvPr>
          <p:cNvSpPr/>
          <p:nvPr/>
        </p:nvSpPr>
        <p:spPr>
          <a:xfrm>
            <a:off x="0" y="507218"/>
            <a:ext cx="12090400" cy="6350782"/>
          </a:xfrm>
          <a:prstGeom prst="rect">
            <a:avLst/>
          </a:pr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Single Corner Snipped 6">
            <a:extLst>
              <a:ext uri="{FF2B5EF4-FFF2-40B4-BE49-F238E27FC236}">
                <a16:creationId xmlns:a16="http://schemas.microsoft.com/office/drawing/2014/main" id="{0C9C4E36-590A-3391-7E72-F490C8D20C56}"/>
              </a:ext>
            </a:extLst>
          </p:cNvPr>
          <p:cNvSpPr/>
          <p:nvPr/>
        </p:nvSpPr>
        <p:spPr>
          <a:xfrm>
            <a:off x="0" y="0"/>
            <a:ext cx="5994400" cy="527538"/>
          </a:xfrm>
          <a:prstGeom prst="snip1Rect">
            <a:avLst>
              <a:gd name="adj" fmla="val 28889"/>
            </a:avLst>
          </a:prstGeom>
          <a:solidFill>
            <a:srgbClr val="00B0F0"/>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3">
            <a:extLst>
              <a:ext uri="{FF2B5EF4-FFF2-40B4-BE49-F238E27FC236}">
                <a16:creationId xmlns:a16="http://schemas.microsoft.com/office/drawing/2014/main" id="{3FF4C496-5084-B756-5949-F20CD5702170}"/>
              </a:ext>
            </a:extLst>
          </p:cNvPr>
          <p:cNvSpPr/>
          <p:nvPr/>
        </p:nvSpPr>
        <p:spPr>
          <a:xfrm>
            <a:off x="213360" y="-10160"/>
            <a:ext cx="5468290" cy="527538"/>
          </a:xfrm>
          <a:prstGeom prst="roundRect">
            <a:avLst>
              <a:gd name="adj" fmla="val 137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rgbClr val="000000"/>
                </a:solidFill>
                <a:latin typeface="#9Slide03 Bebas Neue Bold" panose="020B0606020202050201" pitchFamily="34" charset="0"/>
              </a:rPr>
              <a:t>I. </a:t>
            </a:r>
            <a:r>
              <a:rPr lang="en-US" sz="3200" dirty="0" err="1">
                <a:solidFill>
                  <a:srgbClr val="000000"/>
                </a:solidFill>
                <a:latin typeface="#9Slide03 Bebas Neue Bold" panose="020B0606020202050201" pitchFamily="34" charset="0"/>
              </a:rPr>
              <a:t>Sử</a:t>
            </a:r>
            <a:r>
              <a:rPr lang="en-US" sz="3200" dirty="0">
                <a:solidFill>
                  <a:srgbClr val="000000"/>
                </a:solidFill>
                <a:latin typeface="#9Slide03 Bebas Neue Bold" panose="020B0606020202050201" pitchFamily="34" charset="0"/>
              </a:rPr>
              <a:t> </a:t>
            </a:r>
            <a:r>
              <a:rPr lang="en-US" sz="3200" dirty="0" err="1">
                <a:solidFill>
                  <a:srgbClr val="000000"/>
                </a:solidFill>
                <a:latin typeface="#9Slide03 Bebas Neue Bold" panose="020B0606020202050201" pitchFamily="34" charset="0"/>
              </a:rPr>
              <a:t>dụng</a:t>
            </a:r>
            <a:r>
              <a:rPr lang="en-US" sz="3200" dirty="0">
                <a:solidFill>
                  <a:srgbClr val="000000"/>
                </a:solidFill>
                <a:latin typeface="#9Slide03 Bebas Neue Bold" panose="020B0606020202050201" pitchFamily="34" charset="0"/>
              </a:rPr>
              <a:t> HỢP LÍ TÀI NGUYÊN THIÊN NHIÊN</a:t>
            </a:r>
            <a:endParaRPr lang="en-US" sz="2800" dirty="0">
              <a:solidFill>
                <a:srgbClr val="000000"/>
              </a:solidFill>
              <a:latin typeface="#9Slide03 Bebas Neue Bold" panose="020B0606020202050201" pitchFamily="34" charset="0"/>
            </a:endParaRPr>
          </a:p>
        </p:txBody>
      </p:sp>
      <p:sp>
        <p:nvSpPr>
          <p:cNvPr id="10" name="Rectangle: Single Corner Snipped 9">
            <a:extLst>
              <a:ext uri="{FF2B5EF4-FFF2-40B4-BE49-F238E27FC236}">
                <a16:creationId xmlns:a16="http://schemas.microsoft.com/office/drawing/2014/main" id="{42F22874-0A12-F548-DDD1-4234770E9916}"/>
              </a:ext>
            </a:extLst>
          </p:cNvPr>
          <p:cNvSpPr/>
          <p:nvPr/>
        </p:nvSpPr>
        <p:spPr>
          <a:xfrm>
            <a:off x="6096000" y="0"/>
            <a:ext cx="5994400" cy="527538"/>
          </a:xfrm>
          <a:prstGeom prst="snip1Rect">
            <a:avLst>
              <a:gd name="adj" fmla="val 28889"/>
            </a:avLst>
          </a:prstGeom>
          <a:solidFill>
            <a:schemeClr val="bg1">
              <a:lumMod val="95000"/>
            </a:schemeClr>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6" name="Rounded Rectangle 5">
            <a:extLst>
              <a:ext uri="{FF2B5EF4-FFF2-40B4-BE49-F238E27FC236}">
                <a16:creationId xmlns:a16="http://schemas.microsoft.com/office/drawing/2014/main" id="{6A72B566-5675-BFD6-5AC4-DC5D4160E5F9}"/>
              </a:ext>
            </a:extLst>
          </p:cNvPr>
          <p:cNvSpPr/>
          <p:nvPr/>
        </p:nvSpPr>
        <p:spPr>
          <a:xfrm>
            <a:off x="6382006" y="-30481"/>
            <a:ext cx="5361427" cy="5275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chemeClr val="bg1">
                    <a:lumMod val="85000"/>
                  </a:schemeClr>
                </a:solidFill>
                <a:latin typeface="#9Slide03 Bebas Neue Bold" panose="020B0606020202050201" pitchFamily="34" charset="0"/>
              </a:rPr>
              <a:t>ii. </a:t>
            </a:r>
            <a:r>
              <a:rPr lang="en-US" sz="3200" dirty="0" err="1">
                <a:solidFill>
                  <a:schemeClr val="bg1">
                    <a:lumMod val="85000"/>
                  </a:schemeClr>
                </a:solidFill>
                <a:latin typeface="#9Slide03 Bebas Neue Bold" panose="020B0606020202050201" pitchFamily="34" charset="0"/>
              </a:rPr>
              <a:t>Vấn</a:t>
            </a:r>
            <a:r>
              <a:rPr lang="en-US" sz="3200" dirty="0">
                <a:solidFill>
                  <a:schemeClr val="bg1">
                    <a:lumMod val="85000"/>
                  </a:schemeClr>
                </a:solidFill>
                <a:latin typeface="#9Slide03 Bebas Neue Bold" panose="020B0606020202050201" pitchFamily="34" charset="0"/>
              </a:rPr>
              <a:t> </a:t>
            </a:r>
            <a:r>
              <a:rPr lang="en-US" sz="3200" dirty="0" err="1">
                <a:solidFill>
                  <a:schemeClr val="bg1">
                    <a:lumMod val="85000"/>
                  </a:schemeClr>
                </a:solidFill>
                <a:latin typeface="#9Slide03 Bebas Neue Bold" panose="020B0606020202050201" pitchFamily="34" charset="0"/>
              </a:rPr>
              <a:t>đề</a:t>
            </a:r>
            <a:r>
              <a:rPr lang="en-US" sz="3200" dirty="0">
                <a:solidFill>
                  <a:schemeClr val="bg1">
                    <a:lumMod val="85000"/>
                  </a:schemeClr>
                </a:solidFill>
                <a:latin typeface="#9Slide03 Bebas Neue Bold" panose="020B0606020202050201" pitchFamily="34" charset="0"/>
              </a:rPr>
              <a:t> </a:t>
            </a:r>
            <a:r>
              <a:rPr lang="en-US" sz="3200" dirty="0" err="1">
                <a:solidFill>
                  <a:schemeClr val="bg1">
                    <a:lumMod val="85000"/>
                  </a:schemeClr>
                </a:solidFill>
                <a:latin typeface="#9Slide03 Bebas Neue Bold" panose="020B0606020202050201" pitchFamily="34" charset="0"/>
              </a:rPr>
              <a:t>Bảo</a:t>
            </a:r>
            <a:r>
              <a:rPr lang="en-US" sz="3200" dirty="0">
                <a:solidFill>
                  <a:schemeClr val="bg1">
                    <a:lumMod val="85000"/>
                  </a:schemeClr>
                </a:solidFill>
                <a:latin typeface="#9Slide03 Bebas Neue Bold" panose="020B0606020202050201" pitchFamily="34" charset="0"/>
              </a:rPr>
              <a:t> </a:t>
            </a:r>
            <a:r>
              <a:rPr lang="en-US" sz="3200" dirty="0" err="1">
                <a:solidFill>
                  <a:schemeClr val="bg1">
                    <a:lumMod val="85000"/>
                  </a:schemeClr>
                </a:solidFill>
                <a:latin typeface="#9Slide03 Bebas Neue Bold" panose="020B0606020202050201" pitchFamily="34" charset="0"/>
              </a:rPr>
              <a:t>vệ</a:t>
            </a:r>
            <a:r>
              <a:rPr lang="en-US" sz="3200" dirty="0">
                <a:solidFill>
                  <a:schemeClr val="bg1">
                    <a:lumMod val="85000"/>
                  </a:schemeClr>
                </a:solidFill>
                <a:latin typeface="#9Slide03 Bebas Neue Bold" panose="020B0606020202050201" pitchFamily="34" charset="0"/>
              </a:rPr>
              <a:t> </a:t>
            </a:r>
            <a:r>
              <a:rPr lang="en-US" sz="3200" dirty="0" err="1">
                <a:solidFill>
                  <a:schemeClr val="bg1">
                    <a:lumMod val="85000"/>
                  </a:schemeClr>
                </a:solidFill>
                <a:latin typeface="#9Slide03 Bebas Neue Bold" panose="020B0606020202050201" pitchFamily="34" charset="0"/>
              </a:rPr>
              <a:t>môi</a:t>
            </a:r>
            <a:r>
              <a:rPr lang="en-US" sz="3200" dirty="0">
                <a:solidFill>
                  <a:schemeClr val="bg1">
                    <a:lumMod val="85000"/>
                  </a:schemeClr>
                </a:solidFill>
                <a:latin typeface="#9Slide03 Bebas Neue Bold" panose="020B0606020202050201" pitchFamily="34" charset="0"/>
              </a:rPr>
              <a:t> </a:t>
            </a:r>
            <a:r>
              <a:rPr lang="en-US" sz="3200" dirty="0" err="1">
                <a:solidFill>
                  <a:schemeClr val="bg1">
                    <a:lumMod val="85000"/>
                  </a:schemeClr>
                </a:solidFill>
                <a:latin typeface="#9Slide03 Bebas Neue Bold" panose="020B0606020202050201" pitchFamily="34" charset="0"/>
              </a:rPr>
              <a:t>trường</a:t>
            </a:r>
            <a:endParaRPr lang="en-US" sz="3200" dirty="0">
              <a:solidFill>
                <a:schemeClr val="bg1">
                  <a:lumMod val="85000"/>
                </a:schemeClr>
              </a:solidFill>
              <a:latin typeface="#9Slide03 Bebas Neue Bold" panose="020B0606020202050201" pitchFamily="34" charset="0"/>
            </a:endParaRPr>
          </a:p>
        </p:txBody>
      </p:sp>
      <p:pic>
        <p:nvPicPr>
          <p:cNvPr id="11" name="Content Placeholder 16" descr="Green environment containing rocks with wind power turbines">
            <a:extLst>
              <a:ext uri="{FF2B5EF4-FFF2-40B4-BE49-F238E27FC236}">
                <a16:creationId xmlns:a16="http://schemas.microsoft.com/office/drawing/2014/main" id="{95AD1149-983F-427D-2696-8DDB65A831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8349" y="4879538"/>
            <a:ext cx="2223064" cy="15557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descr="A green landscape with hands and a globe&#10;&#10;Description automatically generated">
            <a:extLst>
              <a:ext uri="{FF2B5EF4-FFF2-40B4-BE49-F238E27FC236}">
                <a16:creationId xmlns:a16="http://schemas.microsoft.com/office/drawing/2014/main" id="{E44E5676-880D-857D-98EA-7D7D15AB8C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19918" y="2771887"/>
            <a:ext cx="1738783" cy="1591525"/>
          </a:xfrm>
          <a:prstGeom prst="rect">
            <a:avLst/>
          </a:prstGeom>
        </p:spPr>
      </p:pic>
      <p:pic>
        <p:nvPicPr>
          <p:cNvPr id="12" name="Graphic 11" descr="Open book outline">
            <a:extLst>
              <a:ext uri="{FF2B5EF4-FFF2-40B4-BE49-F238E27FC236}">
                <a16:creationId xmlns:a16="http://schemas.microsoft.com/office/drawing/2014/main" id="{B0AD4014-3FF8-7758-01C1-2AE76D4B7FB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1951" y="1760326"/>
            <a:ext cx="616666" cy="616666"/>
          </a:xfrm>
          <a:prstGeom prst="rect">
            <a:avLst/>
          </a:prstGeom>
        </p:spPr>
      </p:pic>
      <p:pic>
        <p:nvPicPr>
          <p:cNvPr id="17" name="Graphic 16" descr="Users with solid fill">
            <a:extLst>
              <a:ext uri="{FF2B5EF4-FFF2-40B4-BE49-F238E27FC236}">
                <a16:creationId xmlns:a16="http://schemas.microsoft.com/office/drawing/2014/main" id="{082E8231-76C1-A5B9-8FB9-BE7636F9291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16695" y="611955"/>
            <a:ext cx="594339" cy="659817"/>
          </a:xfrm>
          <a:prstGeom prst="rect">
            <a:avLst/>
          </a:prstGeom>
        </p:spPr>
      </p:pic>
      <p:pic>
        <p:nvPicPr>
          <p:cNvPr id="20" name="Graphic 19" descr="Alarm clock with solid fill">
            <a:extLst>
              <a:ext uri="{FF2B5EF4-FFF2-40B4-BE49-F238E27FC236}">
                <a16:creationId xmlns:a16="http://schemas.microsoft.com/office/drawing/2014/main" id="{5A1796F5-D6F8-1A1A-A5D2-1582AECD478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17330" y="4546854"/>
            <a:ext cx="665368" cy="665368"/>
          </a:xfrm>
          <a:prstGeom prst="rect">
            <a:avLst/>
          </a:prstGeom>
        </p:spPr>
      </p:pic>
      <p:pic>
        <p:nvPicPr>
          <p:cNvPr id="16" name="Graphic 15" descr="Programmer female with solid fill">
            <a:extLst>
              <a:ext uri="{FF2B5EF4-FFF2-40B4-BE49-F238E27FC236}">
                <a16:creationId xmlns:a16="http://schemas.microsoft.com/office/drawing/2014/main" id="{9DC71985-A4FA-DC49-3E7C-ACB4689975A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446619" y="1505499"/>
            <a:ext cx="509654" cy="509654"/>
          </a:xfrm>
          <a:prstGeom prst="rect">
            <a:avLst/>
          </a:prstGeom>
        </p:spPr>
      </p:pic>
      <p:cxnSp>
        <p:nvCxnSpPr>
          <p:cNvPr id="24" name="Straight Connector 23">
            <a:extLst>
              <a:ext uri="{FF2B5EF4-FFF2-40B4-BE49-F238E27FC236}">
                <a16:creationId xmlns:a16="http://schemas.microsoft.com/office/drawing/2014/main" id="{393D06D0-E43E-E46E-BBF1-12A76C9EB011}"/>
              </a:ext>
            </a:extLst>
          </p:cNvPr>
          <p:cNvCxnSpPr>
            <a:cxnSpLocks/>
          </p:cNvCxnSpPr>
          <p:nvPr/>
        </p:nvCxnSpPr>
        <p:spPr>
          <a:xfrm>
            <a:off x="324885" y="1208562"/>
            <a:ext cx="2439581" cy="0"/>
          </a:xfrm>
          <a:prstGeom prst="line">
            <a:avLst/>
          </a:prstGeom>
          <a:ln w="28575">
            <a:solidFill>
              <a:srgbClr val="00206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aphicFrame>
        <p:nvGraphicFramePr>
          <p:cNvPr id="28" name="Diagram 27">
            <a:extLst>
              <a:ext uri="{FF2B5EF4-FFF2-40B4-BE49-F238E27FC236}">
                <a16:creationId xmlns:a16="http://schemas.microsoft.com/office/drawing/2014/main" id="{FDDF6CD9-C8A0-8C3A-7AAE-8E979147339A}"/>
              </a:ext>
            </a:extLst>
          </p:cNvPr>
          <p:cNvGraphicFramePr/>
          <p:nvPr>
            <p:extLst>
              <p:ext uri="{D42A27DB-BD31-4B8C-83A1-F6EECF244321}">
                <p14:modId xmlns:p14="http://schemas.microsoft.com/office/powerpoint/2010/main" val="20964623"/>
              </p:ext>
            </p:extLst>
          </p:nvPr>
        </p:nvGraphicFramePr>
        <p:xfrm>
          <a:off x="1124318" y="1728961"/>
          <a:ext cx="2760761" cy="175260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29" name="Diagram 28">
            <a:extLst>
              <a:ext uri="{FF2B5EF4-FFF2-40B4-BE49-F238E27FC236}">
                <a16:creationId xmlns:a16="http://schemas.microsoft.com/office/drawing/2014/main" id="{145F4116-BEFB-FF35-2A76-6291E7B29A22}"/>
              </a:ext>
            </a:extLst>
          </p:cNvPr>
          <p:cNvGraphicFramePr/>
          <p:nvPr>
            <p:extLst>
              <p:ext uri="{D42A27DB-BD31-4B8C-83A1-F6EECF244321}">
                <p14:modId xmlns:p14="http://schemas.microsoft.com/office/powerpoint/2010/main" val="1298466051"/>
              </p:ext>
            </p:extLst>
          </p:nvPr>
        </p:nvGraphicFramePr>
        <p:xfrm>
          <a:off x="1110468" y="4116169"/>
          <a:ext cx="2760760" cy="1752600"/>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
        <p:nvSpPr>
          <p:cNvPr id="30" name="Rectangle 29">
            <a:extLst>
              <a:ext uri="{FF2B5EF4-FFF2-40B4-BE49-F238E27FC236}">
                <a16:creationId xmlns:a16="http://schemas.microsoft.com/office/drawing/2014/main" id="{0BFE5CDC-4BC5-D189-C638-844A964A3243}"/>
              </a:ext>
            </a:extLst>
          </p:cNvPr>
          <p:cNvSpPr/>
          <p:nvPr/>
        </p:nvSpPr>
        <p:spPr>
          <a:xfrm flipH="1">
            <a:off x="362832" y="648851"/>
            <a:ext cx="2960577" cy="5728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latin typeface="#9Slide03 Bebas Neue Bold" panose="020B0606020202050201" pitchFamily="34" charset="0"/>
              </a:rPr>
              <a:t>Vòng</a:t>
            </a:r>
            <a:r>
              <a:rPr lang="en-US" sz="2800" dirty="0">
                <a:solidFill>
                  <a:srgbClr val="FF0000"/>
                </a:solidFill>
                <a:latin typeface="#9Slide03 Bebas Neue Bold" panose="020B0606020202050201" pitchFamily="34" charset="0"/>
              </a:rPr>
              <a:t> </a:t>
            </a:r>
            <a:r>
              <a:rPr lang="en-US" sz="2800" dirty="0" err="1">
                <a:solidFill>
                  <a:srgbClr val="FF0000"/>
                </a:solidFill>
                <a:latin typeface="#9Slide03 Bebas Neue Bold" panose="020B0606020202050201" pitchFamily="34" charset="0"/>
              </a:rPr>
              <a:t>mảnh</a:t>
            </a:r>
            <a:r>
              <a:rPr lang="en-US" sz="2800" dirty="0">
                <a:solidFill>
                  <a:srgbClr val="FF0000"/>
                </a:solidFill>
                <a:latin typeface="#9Slide03 Bebas Neue Bold" panose="020B0606020202050201" pitchFamily="34" charset="0"/>
              </a:rPr>
              <a:t> </a:t>
            </a:r>
            <a:r>
              <a:rPr lang="en-US" sz="2800" dirty="0" err="1">
                <a:solidFill>
                  <a:srgbClr val="FF0000"/>
                </a:solidFill>
                <a:latin typeface="#9Slide03 Bebas Neue Bold" panose="020B0606020202050201" pitchFamily="34" charset="0"/>
              </a:rPr>
              <a:t>ghép</a:t>
            </a:r>
            <a:endParaRPr lang="en-US" sz="2800" dirty="0">
              <a:solidFill>
                <a:srgbClr val="FF0000"/>
              </a:solidFill>
              <a:latin typeface="#9Slide03 Bebas Neue Bold" panose="020B0606020202050201" pitchFamily="34" charset="0"/>
            </a:endParaRPr>
          </a:p>
        </p:txBody>
      </p:sp>
      <p:pic>
        <p:nvPicPr>
          <p:cNvPr id="8" name="Picture 7">
            <a:extLst>
              <a:ext uri="{FF2B5EF4-FFF2-40B4-BE49-F238E27FC236}">
                <a16:creationId xmlns:a16="http://schemas.microsoft.com/office/drawing/2014/main" id="{CC34F7D5-92A4-7A37-C3AF-AD24C45A847B}"/>
              </a:ext>
            </a:extLst>
          </p:cNvPr>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6314923" y="2594344"/>
            <a:ext cx="4774832" cy="2311479"/>
          </a:xfrm>
          <a:prstGeom prst="rect">
            <a:avLst/>
          </a:prstGeom>
          <a:noFill/>
          <a:ln>
            <a:solidFill>
              <a:srgbClr val="002060"/>
            </a:solidFill>
          </a:ln>
        </p:spPr>
      </p:pic>
      <p:sp>
        <p:nvSpPr>
          <p:cNvPr id="9" name="Freeform: Shape 8">
            <a:extLst>
              <a:ext uri="{FF2B5EF4-FFF2-40B4-BE49-F238E27FC236}">
                <a16:creationId xmlns:a16="http://schemas.microsoft.com/office/drawing/2014/main" id="{9DB13460-FAFF-245E-58BB-EC4E83D0DA03}"/>
              </a:ext>
            </a:extLst>
          </p:cNvPr>
          <p:cNvSpPr/>
          <p:nvPr/>
        </p:nvSpPr>
        <p:spPr>
          <a:xfrm>
            <a:off x="3870248" y="2594344"/>
            <a:ext cx="1180214" cy="2285194"/>
          </a:xfrm>
          <a:custGeom>
            <a:avLst/>
            <a:gdLst>
              <a:gd name="connsiteX0" fmla="*/ 0 w 1180214"/>
              <a:gd name="connsiteY0" fmla="*/ 0 h 1754372"/>
              <a:gd name="connsiteX1" fmla="*/ 1180214 w 1180214"/>
              <a:gd name="connsiteY1" fmla="*/ 0 h 1754372"/>
              <a:gd name="connsiteX2" fmla="*/ 1180214 w 1180214"/>
              <a:gd name="connsiteY2" fmla="*/ 1754372 h 1754372"/>
              <a:gd name="connsiteX3" fmla="*/ 10632 w 1180214"/>
              <a:gd name="connsiteY3" fmla="*/ 1754372 h 1754372"/>
              <a:gd name="connsiteX4" fmla="*/ 10632 w 1180214"/>
              <a:gd name="connsiteY4" fmla="*/ 1743740 h 1754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0214" h="1754372">
                <a:moveTo>
                  <a:pt x="0" y="0"/>
                </a:moveTo>
                <a:lnTo>
                  <a:pt x="1180214" y="0"/>
                </a:lnTo>
                <a:lnTo>
                  <a:pt x="1180214" y="1754372"/>
                </a:lnTo>
                <a:lnTo>
                  <a:pt x="10632" y="1754372"/>
                </a:lnTo>
                <a:lnTo>
                  <a:pt x="10632" y="1743740"/>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C1A0D125-FBB1-6612-C76D-CA9873192946}"/>
              </a:ext>
            </a:extLst>
          </p:cNvPr>
          <p:cNvCxnSpPr>
            <a:cxnSpLocks/>
          </p:cNvCxnSpPr>
          <p:nvPr/>
        </p:nvCxnSpPr>
        <p:spPr>
          <a:xfrm>
            <a:off x="5050462" y="3736941"/>
            <a:ext cx="124648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1" name="Picture 20" descr="A group of cartoon people sitting around a round table with puzzles&#10;&#10;Description automatically generated">
            <a:extLst>
              <a:ext uri="{FF2B5EF4-FFF2-40B4-BE49-F238E27FC236}">
                <a16:creationId xmlns:a16="http://schemas.microsoft.com/office/drawing/2014/main" id="{FAE22952-A8F7-3A0B-0F27-5B2227479415}"/>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905690" y="3221865"/>
            <a:ext cx="1496733" cy="1030151"/>
          </a:xfrm>
          <a:prstGeom prst="rect">
            <a:avLst/>
          </a:prstGeom>
        </p:spPr>
      </p:pic>
      <p:pic>
        <p:nvPicPr>
          <p:cNvPr id="3" name="Picture 2">
            <a:extLst>
              <a:ext uri="{FF2B5EF4-FFF2-40B4-BE49-F238E27FC236}">
                <a16:creationId xmlns:a16="http://schemas.microsoft.com/office/drawing/2014/main" id="{B774BD1E-6CE6-53D9-3375-5222D588D176}"/>
              </a:ext>
            </a:extLst>
          </p:cNvPr>
          <p:cNvPicPr>
            <a:picLocks noChangeAspect="1"/>
          </p:cNvPicPr>
          <p:nvPr/>
        </p:nvPicPr>
        <p:blipFill>
          <a:blip r:embed="rId24"/>
          <a:stretch>
            <a:fillRect/>
          </a:stretch>
        </p:blipFill>
        <p:spPr>
          <a:xfrm>
            <a:off x="6951788" y="7021688"/>
            <a:ext cx="3855060" cy="2409412"/>
          </a:xfrm>
          <a:prstGeom prst="rect">
            <a:avLst/>
          </a:prstGeom>
        </p:spPr>
      </p:pic>
      <p:pic>
        <p:nvPicPr>
          <p:cNvPr id="4" name="Picture 3" descr="A cartoon pencil holding a fan&#10;&#10;Description automatically generated">
            <a:extLst>
              <a:ext uri="{FF2B5EF4-FFF2-40B4-BE49-F238E27FC236}">
                <a16:creationId xmlns:a16="http://schemas.microsoft.com/office/drawing/2014/main" id="{E7E9D4A3-6FFF-A67E-5373-920A9CEABE6E}"/>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2528421" y="2929948"/>
            <a:ext cx="2163603" cy="2644136"/>
          </a:xfrm>
          <a:prstGeom prst="rect">
            <a:avLst/>
          </a:prstGeom>
        </p:spPr>
      </p:pic>
      <p:graphicFrame>
        <p:nvGraphicFramePr>
          <p:cNvPr id="13" name="Chart 12">
            <a:extLst>
              <a:ext uri="{FF2B5EF4-FFF2-40B4-BE49-F238E27FC236}">
                <a16:creationId xmlns:a16="http://schemas.microsoft.com/office/drawing/2014/main" id="{DB557DEE-2F1A-17F9-3B06-6730016B331B}"/>
              </a:ext>
            </a:extLst>
          </p:cNvPr>
          <p:cNvGraphicFramePr/>
          <p:nvPr>
            <p:extLst>
              <p:ext uri="{D42A27DB-BD31-4B8C-83A1-F6EECF244321}">
                <p14:modId xmlns:p14="http://schemas.microsoft.com/office/powerpoint/2010/main" val="2964110255"/>
              </p:ext>
            </p:extLst>
          </p:nvPr>
        </p:nvGraphicFramePr>
        <p:xfrm>
          <a:off x="911034" y="7723383"/>
          <a:ext cx="5712529" cy="2842624"/>
        </p:xfrm>
        <a:graphic>
          <a:graphicData uri="http://schemas.openxmlformats.org/drawingml/2006/chart">
            <c:chart xmlns:c="http://schemas.openxmlformats.org/drawingml/2006/chart" xmlns:r="http://schemas.openxmlformats.org/officeDocument/2006/relationships" r:id="rId26"/>
          </a:graphicData>
        </a:graphic>
      </p:graphicFrame>
    </p:spTree>
    <p:extLst>
      <p:ext uri="{BB962C8B-B14F-4D97-AF65-F5344CB8AC3E}">
        <p14:creationId xmlns:p14="http://schemas.microsoft.com/office/powerpoint/2010/main" val="36056566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StreetscapeVTI">
  <a:themeElements>
    <a:clrScheme name="AnalogousFromRegularSeedLeftStep">
      <a:dk1>
        <a:srgbClr val="000000"/>
      </a:dk1>
      <a:lt1>
        <a:srgbClr val="FFFFFF"/>
      </a:lt1>
      <a:dk2>
        <a:srgbClr val="1B2830"/>
      </a:dk2>
      <a:lt2>
        <a:srgbClr val="F0F3F1"/>
      </a:lt2>
      <a:accent1>
        <a:srgbClr val="E32D9B"/>
      </a:accent1>
      <a:accent2>
        <a:srgbClr val="CD1BD1"/>
      </a:accent2>
      <a:accent3>
        <a:srgbClr val="932DE3"/>
      </a:accent3>
      <a:accent4>
        <a:srgbClr val="4E36D6"/>
      </a:accent4>
      <a:accent5>
        <a:srgbClr val="2D5EE3"/>
      </a:accent5>
      <a:accent6>
        <a:srgbClr val="1B98D1"/>
      </a:accent6>
      <a:hlink>
        <a:srgbClr val="349C5D"/>
      </a:hlink>
      <a:folHlink>
        <a:srgbClr val="7F7F7F"/>
      </a:folHlink>
    </a:clrScheme>
    <a:fontScheme name="Street">
      <a:majorFont>
        <a:latin typeface="Franklin Gothic Heavy"/>
        <a:ea typeface=""/>
        <a:cs typeface=""/>
      </a:majorFont>
      <a:minorFont>
        <a:latin typeface="Consola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reetscapeVTI" id="{B20F88EA-96D0-4E96-9207-A1488DAC5867}" vid="{3F7E5CFE-E584-4E58-A75E-141AC45B149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1716</TotalTime>
  <Words>2530</Words>
  <Application>Microsoft Office PowerPoint</Application>
  <PresentationFormat>Widescreen</PresentationFormat>
  <Paragraphs>279</Paragraphs>
  <Slides>19</Slides>
  <Notes>9</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19</vt:i4>
      </vt:variant>
    </vt:vector>
  </HeadingPairs>
  <TitlesOfParts>
    <vt:vector size="31" baseType="lpstr">
      <vt:lpstr>#9Slide03 Oswald Light</vt:lpstr>
      <vt:lpstr>Consolas</vt:lpstr>
      <vt:lpstr>#9Slide03 Bebas Neue Bold</vt:lpstr>
      <vt:lpstr>Wingdings</vt:lpstr>
      <vt:lpstr>Arial</vt:lpstr>
      <vt:lpstr>Courier New</vt:lpstr>
      <vt:lpstr>Times New Roman</vt:lpstr>
      <vt:lpstr>#9Slide07 IcielBC Cubano Normal</vt:lpstr>
      <vt:lpstr>#9Slide05 Motion Picture</vt:lpstr>
      <vt:lpstr>Aptos</vt:lpstr>
      <vt:lpstr>#9Slide03 Oswald ExtraLight</vt:lpstr>
      <vt:lpstr>StreetscapeVTI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Dao Minh Quan</dc:creator>
  <cp:lastModifiedBy>User</cp:lastModifiedBy>
  <cp:revision>17</cp:revision>
  <dcterms:created xsi:type="dcterms:W3CDTF">2024-06-24T17:17:33Z</dcterms:created>
  <dcterms:modified xsi:type="dcterms:W3CDTF">2025-03-07T02:34:55Z</dcterms:modified>
</cp:coreProperties>
</file>