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65" r:id="rId3"/>
    <p:sldId id="268" r:id="rId4"/>
    <p:sldId id="269" r:id="rId5"/>
    <p:sldId id="270" r:id="rId6"/>
    <p:sldId id="271" r:id="rId7"/>
    <p:sldId id="272" r:id="rId8"/>
    <p:sldId id="1339" r:id="rId9"/>
    <p:sldId id="273" r:id="rId10"/>
    <p:sldId id="278" r:id="rId11"/>
    <p:sldId id="1286" r:id="rId12"/>
    <p:sldId id="1288" r:id="rId13"/>
    <p:sldId id="1071" r:id="rId14"/>
    <p:sldId id="1072" r:id="rId15"/>
    <p:sldId id="1340" r:id="rId16"/>
    <p:sldId id="286" r:id="rId17"/>
    <p:sldId id="287" r:id="rId18"/>
    <p:sldId id="1421" r:id="rId19"/>
    <p:sldId id="289" r:id="rId20"/>
    <p:sldId id="290" r:id="rId21"/>
    <p:sldId id="1422" r:id="rId22"/>
    <p:sldId id="1423" r:id="rId23"/>
    <p:sldId id="293" r:id="rId24"/>
    <p:sldId id="294" r:id="rId25"/>
    <p:sldId id="295" r:id="rId26"/>
    <p:sldId id="1424" r:id="rId27"/>
    <p:sldId id="1425" r:id="rId28"/>
    <p:sldId id="1290" r:id="rId29"/>
    <p:sldId id="282" r:id="rId30"/>
    <p:sldId id="283" r:id="rId31"/>
    <p:sldId id="284" r:id="rId32"/>
    <p:sldId id="1426" r:id="rId33"/>
    <p:sldId id="288" r:id="rId34"/>
    <p:sldId id="300" r:id="rId35"/>
    <p:sldId id="301" r:id="rId36"/>
    <p:sldId id="291" r:id="rId37"/>
    <p:sldId id="302" r:id="rId38"/>
    <p:sldId id="304" r:id="rId39"/>
    <p:sldId id="308" r:id="rId40"/>
    <p:sldId id="309" r:id="rId41"/>
    <p:sldId id="27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53" autoAdjust="0"/>
    <p:restoredTop sz="94660"/>
  </p:normalViewPr>
  <p:slideViewPr>
    <p:cSldViewPr snapToGrid="0">
      <p:cViewPr varScale="1">
        <p:scale>
          <a:sx n="110" d="100"/>
          <a:sy n="110" d="100"/>
        </p:scale>
        <p:origin x="64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0D6B4-817E-4A3F-A805-8B2A509CD2E6}" type="datetimeFigureOut">
              <a:rPr lang="en-US" smtClean="0"/>
              <a:t>3/6/2025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516D4F-DE64-4908-A754-3015F03C3CAF}" type="slidenum">
              <a:rPr lang="en-US" smtClean="0"/>
              <a:t>‹#›</a:t>
            </a:fld>
            <a:endParaRPr lang="en-US"/>
          </a:p>
        </p:txBody>
      </p:sp>
    </p:spTree>
    <p:extLst>
      <p:ext uri="{BB962C8B-B14F-4D97-AF65-F5344CB8AC3E}">
        <p14:creationId xmlns:p14="http://schemas.microsoft.com/office/powerpoint/2010/main" val="1591172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D2510-ECC0-8F41-A068-E7906144CB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0664CA-1FDE-1E98-8A7A-48D90B67BD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B40631-51FE-57D0-C99C-CD07D324336B}"/>
              </a:ext>
            </a:extLst>
          </p:cNvPr>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C71AE96-BDCA-451B-DA55-A75DF7D4C722}"/>
              </a:ext>
            </a:extLst>
          </p:cNvPr>
          <p:cNvSpPr>
            <a:spLocks noGrp="1"/>
          </p:cNvSpPr>
          <p:nvPr>
            <p:ph type="sldNum" sz="quarter" idx="10"/>
          </p:nvPr>
        </p:nvSpPr>
        <p:spPr/>
        <p:txBody>
          <a:bodyPr/>
          <a:lstStyle/>
          <a:p>
            <a:fld id="{960052FB-00B7-4945-BCC5-6FE095057269}" type="slidenum">
              <a:rPr lang="en-US" smtClean="0"/>
              <a:t>8</a:t>
            </a:fld>
            <a:endParaRPr lang="en-US"/>
          </a:p>
        </p:txBody>
      </p:sp>
    </p:spTree>
    <p:extLst>
      <p:ext uri="{BB962C8B-B14F-4D97-AF65-F5344CB8AC3E}">
        <p14:creationId xmlns:p14="http://schemas.microsoft.com/office/powerpoint/2010/main" val="3345312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11</a:t>
            </a:fld>
            <a:endParaRPr lang="en-US"/>
          </a:p>
        </p:txBody>
      </p:sp>
    </p:spTree>
    <p:extLst>
      <p:ext uri="{BB962C8B-B14F-4D97-AF65-F5344CB8AC3E}">
        <p14:creationId xmlns:p14="http://schemas.microsoft.com/office/powerpoint/2010/main" val="4271959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12</a:t>
            </a:fld>
            <a:endParaRPr lang="en-US"/>
          </a:p>
        </p:txBody>
      </p:sp>
    </p:spTree>
    <p:extLst>
      <p:ext uri="{BB962C8B-B14F-4D97-AF65-F5344CB8AC3E}">
        <p14:creationId xmlns:p14="http://schemas.microsoft.com/office/powerpoint/2010/main" val="3621620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13</a:t>
            </a:fld>
            <a:endParaRPr lang="en-US"/>
          </a:p>
        </p:txBody>
      </p:sp>
    </p:spTree>
    <p:extLst>
      <p:ext uri="{BB962C8B-B14F-4D97-AF65-F5344CB8AC3E}">
        <p14:creationId xmlns:p14="http://schemas.microsoft.com/office/powerpoint/2010/main" val="1358828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14</a:t>
            </a:fld>
            <a:endParaRPr lang="en-US"/>
          </a:p>
        </p:txBody>
      </p:sp>
    </p:spTree>
    <p:extLst>
      <p:ext uri="{BB962C8B-B14F-4D97-AF65-F5344CB8AC3E}">
        <p14:creationId xmlns:p14="http://schemas.microsoft.com/office/powerpoint/2010/main" val="1578772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27</a:t>
            </a:fld>
            <a:endParaRPr lang="en-US"/>
          </a:p>
        </p:txBody>
      </p:sp>
    </p:spTree>
    <p:extLst>
      <p:ext uri="{BB962C8B-B14F-4D97-AF65-F5344CB8AC3E}">
        <p14:creationId xmlns:p14="http://schemas.microsoft.com/office/powerpoint/2010/main" val="2525067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28</a:t>
            </a:fld>
            <a:endParaRPr lang="en-US"/>
          </a:p>
        </p:txBody>
      </p:sp>
    </p:spTree>
    <p:extLst>
      <p:ext uri="{BB962C8B-B14F-4D97-AF65-F5344CB8AC3E}">
        <p14:creationId xmlns:p14="http://schemas.microsoft.com/office/powerpoint/2010/main" val="635454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84261-2C5E-2188-B2A0-BA8AEA55CD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A39C6B-969F-DB4F-BF84-4799802D33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CBA17A-3153-BBF3-A5D9-7866C0655B88}"/>
              </a:ext>
            </a:extLst>
          </p:cNvPr>
          <p:cNvSpPr>
            <a:spLocks noGrp="1"/>
          </p:cNvSpPr>
          <p:nvPr>
            <p:ph type="dt" sz="half" idx="10"/>
          </p:nvPr>
        </p:nvSpPr>
        <p:spPr/>
        <p:txBody>
          <a:bodyPr/>
          <a:lstStyle/>
          <a:p>
            <a:fld id="{23C9A53A-5F38-4D75-ACF7-ED24AD2B0074}" type="datetimeFigureOut">
              <a:rPr lang="en-US" smtClean="0"/>
              <a:t>3/6/2025</a:t>
            </a:fld>
            <a:endParaRPr lang="en-US"/>
          </a:p>
        </p:txBody>
      </p:sp>
      <p:sp>
        <p:nvSpPr>
          <p:cNvPr id="5" name="Footer Placeholder 4">
            <a:extLst>
              <a:ext uri="{FF2B5EF4-FFF2-40B4-BE49-F238E27FC236}">
                <a16:creationId xmlns:a16="http://schemas.microsoft.com/office/drawing/2014/main" id="{4CC349BB-CFB0-1F9F-0438-D5F01724DA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0C5678-8C1A-1D13-32E8-5F616E3F5F83}"/>
              </a:ext>
            </a:extLst>
          </p:cNvPr>
          <p:cNvSpPr>
            <a:spLocks noGrp="1"/>
          </p:cNvSpPr>
          <p:nvPr>
            <p:ph type="sldNum" sz="quarter" idx="12"/>
          </p:nvPr>
        </p:nvSpPr>
        <p:spPr/>
        <p:txBody>
          <a:bodyPr/>
          <a:lstStyle/>
          <a:p>
            <a:fld id="{FEA8AD67-E076-4348-A0D8-6E9FDB109E29}" type="slidenum">
              <a:rPr lang="en-US" smtClean="0"/>
              <a:t>‹#›</a:t>
            </a:fld>
            <a:endParaRPr lang="en-US"/>
          </a:p>
        </p:txBody>
      </p:sp>
    </p:spTree>
    <p:extLst>
      <p:ext uri="{BB962C8B-B14F-4D97-AF65-F5344CB8AC3E}">
        <p14:creationId xmlns:p14="http://schemas.microsoft.com/office/powerpoint/2010/main" val="1912672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58ED0-43E2-A154-431B-3812427DD4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E4301D-2A01-B3A9-6A67-0B0845C1E7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9658E5-9570-F0AC-BF69-B33FCE6670EF}"/>
              </a:ext>
            </a:extLst>
          </p:cNvPr>
          <p:cNvSpPr>
            <a:spLocks noGrp="1"/>
          </p:cNvSpPr>
          <p:nvPr>
            <p:ph type="dt" sz="half" idx="10"/>
          </p:nvPr>
        </p:nvSpPr>
        <p:spPr/>
        <p:txBody>
          <a:bodyPr/>
          <a:lstStyle/>
          <a:p>
            <a:fld id="{23C9A53A-5F38-4D75-ACF7-ED24AD2B0074}" type="datetimeFigureOut">
              <a:rPr lang="en-US" smtClean="0"/>
              <a:t>3/6/2025</a:t>
            </a:fld>
            <a:endParaRPr lang="en-US"/>
          </a:p>
        </p:txBody>
      </p:sp>
      <p:sp>
        <p:nvSpPr>
          <p:cNvPr id="5" name="Footer Placeholder 4">
            <a:extLst>
              <a:ext uri="{FF2B5EF4-FFF2-40B4-BE49-F238E27FC236}">
                <a16:creationId xmlns:a16="http://schemas.microsoft.com/office/drawing/2014/main" id="{80110BCF-5C94-5CBD-E05E-F88E0F4FDD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DE048F-61F0-E59C-2007-B3750CF55C6F}"/>
              </a:ext>
            </a:extLst>
          </p:cNvPr>
          <p:cNvSpPr>
            <a:spLocks noGrp="1"/>
          </p:cNvSpPr>
          <p:nvPr>
            <p:ph type="sldNum" sz="quarter" idx="12"/>
          </p:nvPr>
        </p:nvSpPr>
        <p:spPr/>
        <p:txBody>
          <a:bodyPr/>
          <a:lstStyle/>
          <a:p>
            <a:fld id="{FEA8AD67-E076-4348-A0D8-6E9FDB109E29}" type="slidenum">
              <a:rPr lang="en-US" smtClean="0"/>
              <a:t>‹#›</a:t>
            </a:fld>
            <a:endParaRPr lang="en-US"/>
          </a:p>
        </p:txBody>
      </p:sp>
    </p:spTree>
    <p:extLst>
      <p:ext uri="{BB962C8B-B14F-4D97-AF65-F5344CB8AC3E}">
        <p14:creationId xmlns:p14="http://schemas.microsoft.com/office/powerpoint/2010/main" val="1930449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7FE58A-8146-EDCC-3B3C-5A5590CAB0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9CF61B-49DA-31A8-2909-CF2800A370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683791-DFB4-9AFE-D5B7-FCD1786D512B}"/>
              </a:ext>
            </a:extLst>
          </p:cNvPr>
          <p:cNvSpPr>
            <a:spLocks noGrp="1"/>
          </p:cNvSpPr>
          <p:nvPr>
            <p:ph type="dt" sz="half" idx="10"/>
          </p:nvPr>
        </p:nvSpPr>
        <p:spPr/>
        <p:txBody>
          <a:bodyPr/>
          <a:lstStyle/>
          <a:p>
            <a:fld id="{23C9A53A-5F38-4D75-ACF7-ED24AD2B0074}" type="datetimeFigureOut">
              <a:rPr lang="en-US" smtClean="0"/>
              <a:t>3/6/2025</a:t>
            </a:fld>
            <a:endParaRPr lang="en-US"/>
          </a:p>
        </p:txBody>
      </p:sp>
      <p:sp>
        <p:nvSpPr>
          <p:cNvPr id="5" name="Footer Placeholder 4">
            <a:extLst>
              <a:ext uri="{FF2B5EF4-FFF2-40B4-BE49-F238E27FC236}">
                <a16:creationId xmlns:a16="http://schemas.microsoft.com/office/drawing/2014/main" id="{CE25689E-7AAF-253A-A021-2A356878A1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248F04-BE29-1712-3E57-9801A65D014A}"/>
              </a:ext>
            </a:extLst>
          </p:cNvPr>
          <p:cNvSpPr>
            <a:spLocks noGrp="1"/>
          </p:cNvSpPr>
          <p:nvPr>
            <p:ph type="sldNum" sz="quarter" idx="12"/>
          </p:nvPr>
        </p:nvSpPr>
        <p:spPr/>
        <p:txBody>
          <a:bodyPr/>
          <a:lstStyle/>
          <a:p>
            <a:fld id="{FEA8AD67-E076-4348-A0D8-6E9FDB109E29}" type="slidenum">
              <a:rPr lang="en-US" smtClean="0"/>
              <a:t>‹#›</a:t>
            </a:fld>
            <a:endParaRPr lang="en-US"/>
          </a:p>
        </p:txBody>
      </p:sp>
    </p:spTree>
    <p:extLst>
      <p:ext uri="{BB962C8B-B14F-4D97-AF65-F5344CB8AC3E}">
        <p14:creationId xmlns:p14="http://schemas.microsoft.com/office/powerpoint/2010/main" val="3606259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54BF1-1B42-E1DC-ECC8-E2BE7B4DA1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DFC150-E774-B224-555C-390F79662F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B0610E-87DA-93B5-6878-ED1142B8C52E}"/>
              </a:ext>
            </a:extLst>
          </p:cNvPr>
          <p:cNvSpPr>
            <a:spLocks noGrp="1"/>
          </p:cNvSpPr>
          <p:nvPr>
            <p:ph type="dt" sz="half" idx="10"/>
          </p:nvPr>
        </p:nvSpPr>
        <p:spPr/>
        <p:txBody>
          <a:bodyPr/>
          <a:lstStyle/>
          <a:p>
            <a:fld id="{23C9A53A-5F38-4D75-ACF7-ED24AD2B0074}" type="datetimeFigureOut">
              <a:rPr lang="en-US" smtClean="0"/>
              <a:t>3/6/2025</a:t>
            </a:fld>
            <a:endParaRPr lang="en-US"/>
          </a:p>
        </p:txBody>
      </p:sp>
      <p:sp>
        <p:nvSpPr>
          <p:cNvPr id="5" name="Footer Placeholder 4">
            <a:extLst>
              <a:ext uri="{FF2B5EF4-FFF2-40B4-BE49-F238E27FC236}">
                <a16:creationId xmlns:a16="http://schemas.microsoft.com/office/drawing/2014/main" id="{CC5D1FAB-71F0-2515-DE57-E9FEA27F1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74D037-8B0D-6792-5DB4-A707541A862D}"/>
              </a:ext>
            </a:extLst>
          </p:cNvPr>
          <p:cNvSpPr>
            <a:spLocks noGrp="1"/>
          </p:cNvSpPr>
          <p:nvPr>
            <p:ph type="sldNum" sz="quarter" idx="12"/>
          </p:nvPr>
        </p:nvSpPr>
        <p:spPr/>
        <p:txBody>
          <a:bodyPr/>
          <a:lstStyle/>
          <a:p>
            <a:fld id="{FEA8AD67-E076-4348-A0D8-6E9FDB109E29}" type="slidenum">
              <a:rPr lang="en-US" smtClean="0"/>
              <a:t>‹#›</a:t>
            </a:fld>
            <a:endParaRPr lang="en-US"/>
          </a:p>
        </p:txBody>
      </p:sp>
    </p:spTree>
    <p:extLst>
      <p:ext uri="{BB962C8B-B14F-4D97-AF65-F5344CB8AC3E}">
        <p14:creationId xmlns:p14="http://schemas.microsoft.com/office/powerpoint/2010/main" val="633905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33816-B24E-0457-E975-D798807486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962178-24F5-5398-7132-70A1434576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456635-123C-9D20-8D2B-50D5144AECDC}"/>
              </a:ext>
            </a:extLst>
          </p:cNvPr>
          <p:cNvSpPr>
            <a:spLocks noGrp="1"/>
          </p:cNvSpPr>
          <p:nvPr>
            <p:ph type="dt" sz="half" idx="10"/>
          </p:nvPr>
        </p:nvSpPr>
        <p:spPr/>
        <p:txBody>
          <a:bodyPr/>
          <a:lstStyle/>
          <a:p>
            <a:fld id="{23C9A53A-5F38-4D75-ACF7-ED24AD2B0074}" type="datetimeFigureOut">
              <a:rPr lang="en-US" smtClean="0"/>
              <a:t>3/6/2025</a:t>
            </a:fld>
            <a:endParaRPr lang="en-US"/>
          </a:p>
        </p:txBody>
      </p:sp>
      <p:sp>
        <p:nvSpPr>
          <p:cNvPr id="5" name="Footer Placeholder 4">
            <a:extLst>
              <a:ext uri="{FF2B5EF4-FFF2-40B4-BE49-F238E27FC236}">
                <a16:creationId xmlns:a16="http://schemas.microsoft.com/office/drawing/2014/main" id="{9A170040-64B9-4F2B-5E9E-4BEBE55AD3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A0708-1F29-2BAE-0689-F3CB1BE3E12F}"/>
              </a:ext>
            </a:extLst>
          </p:cNvPr>
          <p:cNvSpPr>
            <a:spLocks noGrp="1"/>
          </p:cNvSpPr>
          <p:nvPr>
            <p:ph type="sldNum" sz="quarter" idx="12"/>
          </p:nvPr>
        </p:nvSpPr>
        <p:spPr/>
        <p:txBody>
          <a:bodyPr/>
          <a:lstStyle/>
          <a:p>
            <a:fld id="{FEA8AD67-E076-4348-A0D8-6E9FDB109E29}" type="slidenum">
              <a:rPr lang="en-US" smtClean="0"/>
              <a:t>‹#›</a:t>
            </a:fld>
            <a:endParaRPr lang="en-US"/>
          </a:p>
        </p:txBody>
      </p:sp>
    </p:spTree>
    <p:extLst>
      <p:ext uri="{BB962C8B-B14F-4D97-AF65-F5344CB8AC3E}">
        <p14:creationId xmlns:p14="http://schemas.microsoft.com/office/powerpoint/2010/main" val="3453225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9A176-6C8D-1E42-D37A-35E502E4B4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123808-5FC6-8779-B4ED-7CD2625C2D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8A1A20-215A-BFD1-D7E1-9C524D78AA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24E9E0-8D33-C56C-BBCF-90B8C58593EE}"/>
              </a:ext>
            </a:extLst>
          </p:cNvPr>
          <p:cNvSpPr>
            <a:spLocks noGrp="1"/>
          </p:cNvSpPr>
          <p:nvPr>
            <p:ph type="dt" sz="half" idx="10"/>
          </p:nvPr>
        </p:nvSpPr>
        <p:spPr/>
        <p:txBody>
          <a:bodyPr/>
          <a:lstStyle/>
          <a:p>
            <a:fld id="{23C9A53A-5F38-4D75-ACF7-ED24AD2B0074}" type="datetimeFigureOut">
              <a:rPr lang="en-US" smtClean="0"/>
              <a:t>3/6/2025</a:t>
            </a:fld>
            <a:endParaRPr lang="en-US"/>
          </a:p>
        </p:txBody>
      </p:sp>
      <p:sp>
        <p:nvSpPr>
          <p:cNvPr id="6" name="Footer Placeholder 5">
            <a:extLst>
              <a:ext uri="{FF2B5EF4-FFF2-40B4-BE49-F238E27FC236}">
                <a16:creationId xmlns:a16="http://schemas.microsoft.com/office/drawing/2014/main" id="{8C9D755B-3E35-DB6D-90AA-C408B8617C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E7B9FB-C324-10C2-FD70-6A6AEA64B335}"/>
              </a:ext>
            </a:extLst>
          </p:cNvPr>
          <p:cNvSpPr>
            <a:spLocks noGrp="1"/>
          </p:cNvSpPr>
          <p:nvPr>
            <p:ph type="sldNum" sz="quarter" idx="12"/>
          </p:nvPr>
        </p:nvSpPr>
        <p:spPr/>
        <p:txBody>
          <a:bodyPr/>
          <a:lstStyle/>
          <a:p>
            <a:fld id="{FEA8AD67-E076-4348-A0D8-6E9FDB109E29}" type="slidenum">
              <a:rPr lang="en-US" smtClean="0"/>
              <a:t>‹#›</a:t>
            </a:fld>
            <a:endParaRPr lang="en-US"/>
          </a:p>
        </p:txBody>
      </p:sp>
    </p:spTree>
    <p:extLst>
      <p:ext uri="{BB962C8B-B14F-4D97-AF65-F5344CB8AC3E}">
        <p14:creationId xmlns:p14="http://schemas.microsoft.com/office/powerpoint/2010/main" val="3136959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62E01-FC9D-77B3-BF53-1E63424422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AEF49D-5C44-1A01-619E-9881949395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C3886F-30E0-9B8F-F30D-CC542FC7C7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BFD625-B5A8-CA68-44D3-3EA631226B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D8FD29-0128-68E9-C2C1-293FA4ACD4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0A7E9D-17AB-3E00-6CAC-47633D9A2960}"/>
              </a:ext>
            </a:extLst>
          </p:cNvPr>
          <p:cNvSpPr>
            <a:spLocks noGrp="1"/>
          </p:cNvSpPr>
          <p:nvPr>
            <p:ph type="dt" sz="half" idx="10"/>
          </p:nvPr>
        </p:nvSpPr>
        <p:spPr/>
        <p:txBody>
          <a:bodyPr/>
          <a:lstStyle/>
          <a:p>
            <a:fld id="{23C9A53A-5F38-4D75-ACF7-ED24AD2B0074}" type="datetimeFigureOut">
              <a:rPr lang="en-US" smtClean="0"/>
              <a:t>3/6/2025</a:t>
            </a:fld>
            <a:endParaRPr lang="en-US"/>
          </a:p>
        </p:txBody>
      </p:sp>
      <p:sp>
        <p:nvSpPr>
          <p:cNvPr id="8" name="Footer Placeholder 7">
            <a:extLst>
              <a:ext uri="{FF2B5EF4-FFF2-40B4-BE49-F238E27FC236}">
                <a16:creationId xmlns:a16="http://schemas.microsoft.com/office/drawing/2014/main" id="{A377651C-A4F2-890F-5B27-DA1DB0D001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93A086-0B7B-6DF2-BE08-D819031D947C}"/>
              </a:ext>
            </a:extLst>
          </p:cNvPr>
          <p:cNvSpPr>
            <a:spLocks noGrp="1"/>
          </p:cNvSpPr>
          <p:nvPr>
            <p:ph type="sldNum" sz="quarter" idx="12"/>
          </p:nvPr>
        </p:nvSpPr>
        <p:spPr/>
        <p:txBody>
          <a:bodyPr/>
          <a:lstStyle/>
          <a:p>
            <a:fld id="{FEA8AD67-E076-4348-A0D8-6E9FDB109E29}" type="slidenum">
              <a:rPr lang="en-US" smtClean="0"/>
              <a:t>‹#›</a:t>
            </a:fld>
            <a:endParaRPr lang="en-US"/>
          </a:p>
        </p:txBody>
      </p:sp>
    </p:spTree>
    <p:extLst>
      <p:ext uri="{BB962C8B-B14F-4D97-AF65-F5344CB8AC3E}">
        <p14:creationId xmlns:p14="http://schemas.microsoft.com/office/powerpoint/2010/main" val="1783681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3FA67-0A5F-A4E4-8DFD-84F6F69737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FBAB53-EF50-3BC5-58C7-E0B94892D070}"/>
              </a:ext>
            </a:extLst>
          </p:cNvPr>
          <p:cNvSpPr>
            <a:spLocks noGrp="1"/>
          </p:cNvSpPr>
          <p:nvPr>
            <p:ph type="dt" sz="half" idx="10"/>
          </p:nvPr>
        </p:nvSpPr>
        <p:spPr/>
        <p:txBody>
          <a:bodyPr/>
          <a:lstStyle/>
          <a:p>
            <a:fld id="{23C9A53A-5F38-4D75-ACF7-ED24AD2B0074}" type="datetimeFigureOut">
              <a:rPr lang="en-US" smtClean="0"/>
              <a:t>3/6/2025</a:t>
            </a:fld>
            <a:endParaRPr lang="en-US"/>
          </a:p>
        </p:txBody>
      </p:sp>
      <p:sp>
        <p:nvSpPr>
          <p:cNvPr id="4" name="Footer Placeholder 3">
            <a:extLst>
              <a:ext uri="{FF2B5EF4-FFF2-40B4-BE49-F238E27FC236}">
                <a16:creationId xmlns:a16="http://schemas.microsoft.com/office/drawing/2014/main" id="{5EF60479-88C7-B2B6-AD9E-03A4D920CC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4EC428-0F0F-D68A-3A53-CC415B6FAA9A}"/>
              </a:ext>
            </a:extLst>
          </p:cNvPr>
          <p:cNvSpPr>
            <a:spLocks noGrp="1"/>
          </p:cNvSpPr>
          <p:nvPr>
            <p:ph type="sldNum" sz="quarter" idx="12"/>
          </p:nvPr>
        </p:nvSpPr>
        <p:spPr/>
        <p:txBody>
          <a:bodyPr/>
          <a:lstStyle/>
          <a:p>
            <a:fld id="{FEA8AD67-E076-4348-A0D8-6E9FDB109E29}" type="slidenum">
              <a:rPr lang="en-US" smtClean="0"/>
              <a:t>‹#›</a:t>
            </a:fld>
            <a:endParaRPr lang="en-US"/>
          </a:p>
        </p:txBody>
      </p:sp>
    </p:spTree>
    <p:extLst>
      <p:ext uri="{BB962C8B-B14F-4D97-AF65-F5344CB8AC3E}">
        <p14:creationId xmlns:p14="http://schemas.microsoft.com/office/powerpoint/2010/main" val="249964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6EEAD7-5DE3-F4D7-FFD6-22A2045F18D0}"/>
              </a:ext>
            </a:extLst>
          </p:cNvPr>
          <p:cNvSpPr>
            <a:spLocks noGrp="1"/>
          </p:cNvSpPr>
          <p:nvPr>
            <p:ph type="dt" sz="half" idx="10"/>
          </p:nvPr>
        </p:nvSpPr>
        <p:spPr/>
        <p:txBody>
          <a:bodyPr/>
          <a:lstStyle/>
          <a:p>
            <a:fld id="{23C9A53A-5F38-4D75-ACF7-ED24AD2B0074}" type="datetimeFigureOut">
              <a:rPr lang="en-US" smtClean="0"/>
              <a:t>3/6/2025</a:t>
            </a:fld>
            <a:endParaRPr lang="en-US"/>
          </a:p>
        </p:txBody>
      </p:sp>
      <p:sp>
        <p:nvSpPr>
          <p:cNvPr id="3" name="Footer Placeholder 2">
            <a:extLst>
              <a:ext uri="{FF2B5EF4-FFF2-40B4-BE49-F238E27FC236}">
                <a16:creationId xmlns:a16="http://schemas.microsoft.com/office/drawing/2014/main" id="{854E2B13-712C-989E-43DD-1E6148AAF3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2D9136-7D07-5C41-F3C2-D90AB5D8D180}"/>
              </a:ext>
            </a:extLst>
          </p:cNvPr>
          <p:cNvSpPr>
            <a:spLocks noGrp="1"/>
          </p:cNvSpPr>
          <p:nvPr>
            <p:ph type="sldNum" sz="quarter" idx="12"/>
          </p:nvPr>
        </p:nvSpPr>
        <p:spPr/>
        <p:txBody>
          <a:bodyPr/>
          <a:lstStyle/>
          <a:p>
            <a:fld id="{FEA8AD67-E076-4348-A0D8-6E9FDB109E29}" type="slidenum">
              <a:rPr lang="en-US" smtClean="0"/>
              <a:t>‹#›</a:t>
            </a:fld>
            <a:endParaRPr lang="en-US"/>
          </a:p>
        </p:txBody>
      </p:sp>
    </p:spTree>
    <p:extLst>
      <p:ext uri="{BB962C8B-B14F-4D97-AF65-F5344CB8AC3E}">
        <p14:creationId xmlns:p14="http://schemas.microsoft.com/office/powerpoint/2010/main" val="446725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339CB-D83C-3F4A-B2A1-081E99A5FF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272E80-C6A5-74F2-5239-58F7128ED2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307437-BD83-DCA5-72AE-1BA83DDE84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1D4463-AFF0-B5E9-95B7-3DF83F67E8D3}"/>
              </a:ext>
            </a:extLst>
          </p:cNvPr>
          <p:cNvSpPr>
            <a:spLocks noGrp="1"/>
          </p:cNvSpPr>
          <p:nvPr>
            <p:ph type="dt" sz="half" idx="10"/>
          </p:nvPr>
        </p:nvSpPr>
        <p:spPr/>
        <p:txBody>
          <a:bodyPr/>
          <a:lstStyle/>
          <a:p>
            <a:fld id="{23C9A53A-5F38-4D75-ACF7-ED24AD2B0074}" type="datetimeFigureOut">
              <a:rPr lang="en-US" smtClean="0"/>
              <a:t>3/6/2025</a:t>
            </a:fld>
            <a:endParaRPr lang="en-US"/>
          </a:p>
        </p:txBody>
      </p:sp>
      <p:sp>
        <p:nvSpPr>
          <p:cNvPr id="6" name="Footer Placeholder 5">
            <a:extLst>
              <a:ext uri="{FF2B5EF4-FFF2-40B4-BE49-F238E27FC236}">
                <a16:creationId xmlns:a16="http://schemas.microsoft.com/office/drawing/2014/main" id="{3F63F15C-D73E-CFDB-CA96-E76DA4015E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E1F525-A687-A6E7-1C0E-8C607C092B78}"/>
              </a:ext>
            </a:extLst>
          </p:cNvPr>
          <p:cNvSpPr>
            <a:spLocks noGrp="1"/>
          </p:cNvSpPr>
          <p:nvPr>
            <p:ph type="sldNum" sz="quarter" idx="12"/>
          </p:nvPr>
        </p:nvSpPr>
        <p:spPr/>
        <p:txBody>
          <a:bodyPr/>
          <a:lstStyle/>
          <a:p>
            <a:fld id="{FEA8AD67-E076-4348-A0D8-6E9FDB109E29}" type="slidenum">
              <a:rPr lang="en-US" smtClean="0"/>
              <a:t>‹#›</a:t>
            </a:fld>
            <a:endParaRPr lang="en-US"/>
          </a:p>
        </p:txBody>
      </p:sp>
    </p:spTree>
    <p:extLst>
      <p:ext uri="{BB962C8B-B14F-4D97-AF65-F5344CB8AC3E}">
        <p14:creationId xmlns:p14="http://schemas.microsoft.com/office/powerpoint/2010/main" val="3454851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2FD11-B037-BC6F-881C-7A8547EF66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5325F5-9A99-E3D7-8412-4746650B3D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666781-0926-E81F-0BDF-EDC32BCD49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1D3D86-2F2D-299D-2947-6DB72F52F742}"/>
              </a:ext>
            </a:extLst>
          </p:cNvPr>
          <p:cNvSpPr>
            <a:spLocks noGrp="1"/>
          </p:cNvSpPr>
          <p:nvPr>
            <p:ph type="dt" sz="half" idx="10"/>
          </p:nvPr>
        </p:nvSpPr>
        <p:spPr/>
        <p:txBody>
          <a:bodyPr/>
          <a:lstStyle/>
          <a:p>
            <a:fld id="{23C9A53A-5F38-4D75-ACF7-ED24AD2B0074}" type="datetimeFigureOut">
              <a:rPr lang="en-US" smtClean="0"/>
              <a:t>3/6/2025</a:t>
            </a:fld>
            <a:endParaRPr lang="en-US"/>
          </a:p>
        </p:txBody>
      </p:sp>
      <p:sp>
        <p:nvSpPr>
          <p:cNvPr id="6" name="Footer Placeholder 5">
            <a:extLst>
              <a:ext uri="{FF2B5EF4-FFF2-40B4-BE49-F238E27FC236}">
                <a16:creationId xmlns:a16="http://schemas.microsoft.com/office/drawing/2014/main" id="{C03CD208-87A0-7AAB-1917-56F1160051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ED5173-77F4-93EF-3DD9-FA5B4C5BDE1C}"/>
              </a:ext>
            </a:extLst>
          </p:cNvPr>
          <p:cNvSpPr>
            <a:spLocks noGrp="1"/>
          </p:cNvSpPr>
          <p:nvPr>
            <p:ph type="sldNum" sz="quarter" idx="12"/>
          </p:nvPr>
        </p:nvSpPr>
        <p:spPr/>
        <p:txBody>
          <a:bodyPr/>
          <a:lstStyle/>
          <a:p>
            <a:fld id="{FEA8AD67-E076-4348-A0D8-6E9FDB109E29}" type="slidenum">
              <a:rPr lang="en-US" smtClean="0"/>
              <a:t>‹#›</a:t>
            </a:fld>
            <a:endParaRPr lang="en-US"/>
          </a:p>
        </p:txBody>
      </p:sp>
    </p:spTree>
    <p:extLst>
      <p:ext uri="{BB962C8B-B14F-4D97-AF65-F5344CB8AC3E}">
        <p14:creationId xmlns:p14="http://schemas.microsoft.com/office/powerpoint/2010/main" val="458792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CB182A-03FB-1C5C-1F5E-7DE27498D3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DFC051-268E-0C80-C7ED-2C3EFC69C7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8217D0-3543-AE79-0106-76C331B8E6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C9A53A-5F38-4D75-ACF7-ED24AD2B0074}" type="datetimeFigureOut">
              <a:rPr lang="en-US" smtClean="0"/>
              <a:t>3/6/2025</a:t>
            </a:fld>
            <a:endParaRPr lang="en-US"/>
          </a:p>
        </p:txBody>
      </p:sp>
      <p:sp>
        <p:nvSpPr>
          <p:cNvPr id="5" name="Footer Placeholder 4">
            <a:extLst>
              <a:ext uri="{FF2B5EF4-FFF2-40B4-BE49-F238E27FC236}">
                <a16:creationId xmlns:a16="http://schemas.microsoft.com/office/drawing/2014/main" id="{A5A3199A-F215-FC8B-7A49-49F52C9E12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FF2B27-24E9-E242-3FF4-F2F3CFA829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A8AD67-E076-4348-A0D8-6E9FDB109E29}" type="slidenum">
              <a:rPr lang="en-US" smtClean="0"/>
              <a:t>‹#›</a:t>
            </a:fld>
            <a:endParaRPr lang="en-US"/>
          </a:p>
        </p:txBody>
      </p:sp>
    </p:spTree>
    <p:extLst>
      <p:ext uri="{BB962C8B-B14F-4D97-AF65-F5344CB8AC3E}">
        <p14:creationId xmlns:p14="http://schemas.microsoft.com/office/powerpoint/2010/main" val="4044034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18.jp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4.gif"/></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microsoft.com/office/2007/relationships/media" Target="../media/media1.mp3"/><Relationship Id="rId16" Type="http://schemas.openxmlformats.org/officeDocument/2006/relationships/image" Target="../media/image30.png"/><Relationship Id="rId1" Type="http://schemas.openxmlformats.org/officeDocument/2006/relationships/audio" Target="NULL" TargetMode="Externa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notesSlide" Target="../notesSlides/notesSlide2.xml"/><Relationship Id="rId9" Type="http://schemas.openxmlformats.org/officeDocument/2006/relationships/image" Target="../media/image23.png"/><Relationship Id="rId1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slideLayout" Target="../slideLayouts/slideLayout2.xml"/><Relationship Id="rId7" Type="http://schemas.openxmlformats.org/officeDocument/2006/relationships/image" Target="../media/image34.png"/><Relationship Id="rId12" Type="http://schemas.openxmlformats.org/officeDocument/2006/relationships/image" Target="../media/image39.png"/><Relationship Id="rId2" Type="http://schemas.microsoft.com/office/2007/relationships/media" Target="../media/media2.mp3"/><Relationship Id="rId16" Type="http://schemas.openxmlformats.org/officeDocument/2006/relationships/image" Target="../media/image31.png"/><Relationship Id="rId1" Type="http://schemas.openxmlformats.org/officeDocument/2006/relationships/audio" Target="NULL" TargetMode="Externa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notesSlide" Target="../notesSlides/notesSlide3.xml"/><Relationship Id="rId9" Type="http://schemas.openxmlformats.org/officeDocument/2006/relationships/image" Target="../media/image36.png"/><Relationship Id="rId1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21.xml"/><Relationship Id="rId18" Type="http://schemas.openxmlformats.org/officeDocument/2006/relationships/slide" Target="slide26.xml"/><Relationship Id="rId3" Type="http://schemas.openxmlformats.org/officeDocument/2006/relationships/slideLayout" Target="../slideLayouts/slideLayout7.xml"/><Relationship Id="rId7" Type="http://schemas.openxmlformats.org/officeDocument/2006/relationships/image" Target="../media/image46.svg"/><Relationship Id="rId12" Type="http://schemas.openxmlformats.org/officeDocument/2006/relationships/slide" Target="slide20.xml"/><Relationship Id="rId17" Type="http://schemas.openxmlformats.org/officeDocument/2006/relationships/slide" Target="slide25.xml"/><Relationship Id="rId2" Type="http://schemas.openxmlformats.org/officeDocument/2006/relationships/audio" Target="../media/media3.mp3"/><Relationship Id="rId16" Type="http://schemas.openxmlformats.org/officeDocument/2006/relationships/slide" Target="slide24.xml"/><Relationship Id="rId1" Type="http://schemas.microsoft.com/office/2007/relationships/media" Target="../media/media3.mp3"/><Relationship Id="rId6" Type="http://schemas.openxmlformats.org/officeDocument/2006/relationships/image" Target="../media/image45.png"/><Relationship Id="rId11" Type="http://schemas.openxmlformats.org/officeDocument/2006/relationships/slide" Target="slide19.xml"/><Relationship Id="rId5" Type="http://schemas.openxmlformats.org/officeDocument/2006/relationships/slide" Target="slide27.xml"/><Relationship Id="rId15" Type="http://schemas.openxmlformats.org/officeDocument/2006/relationships/slide" Target="slide23.xml"/><Relationship Id="rId10" Type="http://schemas.openxmlformats.org/officeDocument/2006/relationships/slide" Target="slide18.xml"/><Relationship Id="rId4" Type="http://schemas.openxmlformats.org/officeDocument/2006/relationships/image" Target="../media/image31.png"/><Relationship Id="rId9" Type="http://schemas.openxmlformats.org/officeDocument/2006/relationships/slide" Target="slide17.xml"/><Relationship Id="rId14" Type="http://schemas.openxmlformats.org/officeDocument/2006/relationships/slide" Target="slide22.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slide" Target="slide15.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7.jpe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slide" Target="slide15.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7.jpe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slide" Target="slide15.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7.jpe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slide" Target="slide15.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7.jpe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slide" Target="slide15.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7.jpe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slide" Target="slide15.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7.jpe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slide" Target="slide15.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7.jpe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slide" Target="slide15.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7.jpe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slide" Target="slide15.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7.jpe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48.png"/></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slide" Target="slide15.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7.jpe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slide" Target="slide15.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7.jpe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58.jpg"/><Relationship Id="rId2" Type="http://schemas.microsoft.com/office/2007/relationships/media" Target="../media/media5.mp3"/><Relationship Id="rId16" Type="http://schemas.openxmlformats.org/officeDocument/2006/relationships/image" Target="../media/image4.gif"/><Relationship Id="rId1" Type="http://schemas.openxmlformats.org/officeDocument/2006/relationships/audio" Target="NULL" TargetMode="Externa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3.gif"/><Relationship Id="rId10" Type="http://schemas.openxmlformats.org/officeDocument/2006/relationships/image" Target="../media/image55.png"/><Relationship Id="rId4" Type="http://schemas.openxmlformats.org/officeDocument/2006/relationships/notesSlide" Target="../notesSlides/notesSlide7.xml"/><Relationship Id="rId9" Type="http://schemas.openxmlformats.org/officeDocument/2006/relationships/image" Target="../media/image54.png"/><Relationship Id="rId1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9.jp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3.gif"/><Relationship Id="rId7"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4.gif"/></Relationships>
</file>

<file path=ppt/slides/_rels/slide3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4.gif"/></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4.gif"/></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4.gif"/></Relationships>
</file>

<file path=ppt/slides/_rels/slide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4.gi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87CC75-45CF-74F5-FFFE-663CBE7D93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325218"/>
            <a:ext cx="12192000" cy="5532782"/>
          </a:xfrm>
          <a:prstGeom prst="rect">
            <a:avLst/>
          </a:prstGeom>
        </p:spPr>
      </p:pic>
      <p:sp>
        <p:nvSpPr>
          <p:cNvPr id="7" name="TextBox 6">
            <a:extLst>
              <a:ext uri="{FF2B5EF4-FFF2-40B4-BE49-F238E27FC236}">
                <a16:creationId xmlns:a16="http://schemas.microsoft.com/office/drawing/2014/main" id="{BF937ED9-8F58-1FF6-E2F4-C015E384CB62}"/>
              </a:ext>
            </a:extLst>
          </p:cNvPr>
          <p:cNvSpPr txBox="1"/>
          <p:nvPr/>
        </p:nvSpPr>
        <p:spPr>
          <a:xfrm>
            <a:off x="993913" y="3177208"/>
            <a:ext cx="10204174" cy="144655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4400" b="1" dirty="0">
                <a:effectLst/>
                <a:latin typeface="Times New Roman" panose="02020603050405020304" pitchFamily="18" charset="0"/>
                <a:ea typeface="Times New Roman" panose="02020603050405020304" pitchFamily="18" charset="0"/>
              </a:rPr>
              <a:t>PHÁP LUẬT VỀ QUẢN LÝ VŨ KHÍ, VẬT LIỆU NỔ, CÔNG CỤ HỖ TRỢ</a:t>
            </a:r>
            <a:endParaRPr lang="en-US" sz="4400" dirty="0"/>
          </a:p>
        </p:txBody>
      </p:sp>
      <p:pic>
        <p:nvPicPr>
          <p:cNvPr id="2" name="Picture 2" descr="BD21318_">
            <a:extLst>
              <a:ext uri="{FF2B5EF4-FFF2-40B4-BE49-F238E27FC236}">
                <a16:creationId xmlns:a16="http://schemas.microsoft.com/office/drawing/2014/main" id="{B04E9710-5429-ADDB-FB1B-10641C84F5FF}"/>
              </a:ext>
            </a:extLst>
          </p:cNvPr>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0" y="0"/>
            <a:ext cx="12192000" cy="1447800"/>
          </a:xfrm>
          <a:prstGeom prst="rect">
            <a:avLst/>
          </a:prstGeom>
          <a:ln>
            <a:noFill/>
          </a:ln>
          <a:effectLst>
            <a:softEdge rad="112500"/>
          </a:effectLst>
        </p:spPr>
      </p:pic>
      <p:sp>
        <p:nvSpPr>
          <p:cNvPr id="3" name="TextBox 11">
            <a:extLst>
              <a:ext uri="{FF2B5EF4-FFF2-40B4-BE49-F238E27FC236}">
                <a16:creationId xmlns:a16="http://schemas.microsoft.com/office/drawing/2014/main" id="{8EA8F6E7-D513-9564-B517-3E4E895A7A53}"/>
              </a:ext>
            </a:extLst>
          </p:cNvPr>
          <p:cNvSpPr txBox="1">
            <a:spLocks noChangeArrowheads="1"/>
          </p:cNvSpPr>
          <p:nvPr/>
        </p:nvSpPr>
        <p:spPr bwMode="auto">
          <a:xfrm>
            <a:off x="1934816" y="245526"/>
            <a:ext cx="8587409"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3200" dirty="0">
                <a:solidFill>
                  <a:srgbClr val="FFFF00"/>
                </a:solidFill>
                <a:latin typeface="Constantia" panose="02030602050306030303" pitchFamily="18" charset="0"/>
              </a:rPr>
              <a:t>SỞ GIÁO DỤC &amp; ĐÀO TẠO BÌNH ĐỊNH   </a:t>
            </a:r>
          </a:p>
          <a:p>
            <a:pPr algn="ctr"/>
            <a:r>
              <a:rPr lang="en-US" altLang="en-US" sz="3200" dirty="0" err="1">
                <a:solidFill>
                  <a:srgbClr val="FFFF00"/>
                </a:solidFill>
                <a:latin typeface="Constantia" panose="02030602050306030303" pitchFamily="18" charset="0"/>
              </a:rPr>
              <a:t>Trường</a:t>
            </a:r>
            <a:r>
              <a:rPr lang="en-US" altLang="en-US" sz="3200" dirty="0">
                <a:solidFill>
                  <a:srgbClr val="FFFF00"/>
                </a:solidFill>
                <a:latin typeface="Constantia" panose="02030602050306030303" pitchFamily="18" charset="0"/>
              </a:rPr>
              <a:t> THPT </a:t>
            </a:r>
            <a:r>
              <a:rPr lang="en-US" altLang="en-US" sz="3200" dirty="0" err="1">
                <a:solidFill>
                  <a:srgbClr val="FFFF00"/>
                </a:solidFill>
                <a:latin typeface="Constantia" panose="02030602050306030303" pitchFamily="18" charset="0"/>
              </a:rPr>
              <a:t>Trưng</a:t>
            </a:r>
            <a:r>
              <a:rPr lang="en-US" altLang="en-US" sz="3200" dirty="0">
                <a:solidFill>
                  <a:srgbClr val="FFFF00"/>
                </a:solidFill>
                <a:latin typeface="Constantia" panose="02030602050306030303" pitchFamily="18" charset="0"/>
              </a:rPr>
              <a:t> </a:t>
            </a:r>
            <a:r>
              <a:rPr lang="en-US" altLang="en-US" sz="3200" dirty="0" err="1">
                <a:solidFill>
                  <a:srgbClr val="FFFF00"/>
                </a:solidFill>
                <a:latin typeface="Constantia" panose="02030602050306030303" pitchFamily="18" charset="0"/>
              </a:rPr>
              <a:t>Vương</a:t>
            </a:r>
            <a:endParaRPr lang="en-US" altLang="en-US" sz="3200" dirty="0">
              <a:solidFill>
                <a:srgbClr val="FFFF00"/>
              </a:solidFill>
              <a:latin typeface="Constantia" panose="02030602050306030303" pitchFamily="18" charset="0"/>
            </a:endParaRPr>
          </a:p>
        </p:txBody>
      </p:sp>
      <p:pic>
        <p:nvPicPr>
          <p:cNvPr id="4" name="Picture 8" descr="quocky">
            <a:extLst>
              <a:ext uri="{FF2B5EF4-FFF2-40B4-BE49-F238E27FC236}">
                <a16:creationId xmlns:a16="http://schemas.microsoft.com/office/drawing/2014/main" id="{85E40AE2-DFEA-35FA-60AC-D8F63545D9E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728462" y="191915"/>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ringworld2_w">
            <a:extLst>
              <a:ext uri="{FF2B5EF4-FFF2-40B4-BE49-F238E27FC236}">
                <a16:creationId xmlns:a16="http://schemas.microsoft.com/office/drawing/2014/main" id="{9F354EE2-E777-8F9B-799C-E7E9B454919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28600"/>
            <a:ext cx="1066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768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D21318_">
            <a:extLst>
              <a:ext uri="{FF2B5EF4-FFF2-40B4-BE49-F238E27FC236}">
                <a16:creationId xmlns:a16="http://schemas.microsoft.com/office/drawing/2014/main" id="{B04E9710-5429-ADDB-FB1B-10641C84F5FF}"/>
              </a:ext>
            </a:extLst>
          </p:cNvPr>
          <p:cNvPicPr>
            <a:picLocks noChangeAspect="1" noChangeArrowheads="1"/>
          </p:cNvPicPr>
          <p:nvPr/>
        </p:nvPicPr>
        <p:blipFill>
          <a:blip r:embed="rId2" cstate="print">
            <a:duotone>
              <a:schemeClr val="accent2">
                <a:shade val="45000"/>
                <a:satMod val="135000"/>
              </a:schemeClr>
              <a:prstClr val="white"/>
            </a:duotone>
          </a:blip>
          <a:srcRect/>
          <a:stretch>
            <a:fillRect/>
          </a:stretch>
        </p:blipFill>
        <p:spPr bwMode="auto">
          <a:xfrm>
            <a:off x="0" y="0"/>
            <a:ext cx="12192000" cy="1244263"/>
          </a:xfrm>
          <a:prstGeom prst="rect">
            <a:avLst/>
          </a:prstGeom>
          <a:ln>
            <a:noFill/>
          </a:ln>
          <a:effectLst>
            <a:softEdge rad="112500"/>
          </a:effectLst>
        </p:spPr>
      </p:pic>
      <p:pic>
        <p:nvPicPr>
          <p:cNvPr id="4" name="Picture 8" descr="quocky">
            <a:extLst>
              <a:ext uri="{FF2B5EF4-FFF2-40B4-BE49-F238E27FC236}">
                <a16:creationId xmlns:a16="http://schemas.microsoft.com/office/drawing/2014/main" id="{85E40AE2-DFEA-35FA-60AC-D8F63545D9E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28462" y="191915"/>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ringworld2_w">
            <a:extLst>
              <a:ext uri="{FF2B5EF4-FFF2-40B4-BE49-F238E27FC236}">
                <a16:creationId xmlns:a16="http://schemas.microsoft.com/office/drawing/2014/main" id="{9F354EE2-E777-8F9B-799C-E7E9B454919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1066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1">
            <a:extLst>
              <a:ext uri="{FF2B5EF4-FFF2-40B4-BE49-F238E27FC236}">
                <a16:creationId xmlns:a16="http://schemas.microsoft.com/office/drawing/2014/main" id="{E9D9C18F-AD25-0723-1023-EE9DDC1ABA09}"/>
              </a:ext>
            </a:extLst>
          </p:cNvPr>
          <p:cNvSpPr txBox="1">
            <a:spLocks noChangeArrowheads="1"/>
          </p:cNvSpPr>
          <p:nvPr/>
        </p:nvSpPr>
        <p:spPr bwMode="auto">
          <a:xfrm>
            <a:off x="2736573" y="154777"/>
            <a:ext cx="67188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000" b="1" dirty="0">
                <a:solidFill>
                  <a:srgbClr val="FFFF00"/>
                </a:solidFill>
                <a:latin typeface="Times New Roman" panose="02020603050405020304" pitchFamily="18" charset="0"/>
                <a:cs typeface="Times New Roman" panose="02020603050405020304" pitchFamily="18" charset="0"/>
              </a:rPr>
              <a:t> </a:t>
            </a:r>
            <a:r>
              <a:rPr lang="en-US" sz="3000" b="1" dirty="0">
                <a:solidFill>
                  <a:srgbClr val="FFFF00"/>
                </a:solidFill>
                <a:effectLst/>
                <a:latin typeface="Times New Roman" panose="02020603050405020304" pitchFamily="18" charset="0"/>
                <a:ea typeface="Source Han Serif CN"/>
                <a:cs typeface="Times New Roman" panose="02020603050405020304" pitchFamily="18" charset="0"/>
              </a:rPr>
              <a:t>PHÁP LUẬT VỀ QUẢN LÍ VŨ KHÍ, </a:t>
            </a:r>
          </a:p>
          <a:p>
            <a:pPr algn="ctr">
              <a:spcBef>
                <a:spcPct val="0"/>
              </a:spcBef>
              <a:buFontTx/>
              <a:buNone/>
            </a:pPr>
            <a:r>
              <a:rPr lang="en-US" sz="3000" b="1" dirty="0">
                <a:solidFill>
                  <a:srgbClr val="FFFF00"/>
                </a:solidFill>
                <a:effectLst/>
                <a:latin typeface="Times New Roman" panose="02020603050405020304" pitchFamily="18" charset="0"/>
                <a:ea typeface="Source Han Serif CN"/>
                <a:cs typeface="Times New Roman" panose="02020603050405020304" pitchFamily="18" charset="0"/>
              </a:rPr>
              <a:t>VẬT LIỆU NỔ, CÔNG CỤ HỖ TRỢ</a:t>
            </a:r>
            <a:endParaRPr lang="en-US" altLang="en-US" sz="3000" dirty="0">
              <a:solidFill>
                <a:srgbClr val="FFFF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C97557C-13D1-4416-D74C-ECF0509E4B51}"/>
              </a:ext>
            </a:extLst>
          </p:cNvPr>
          <p:cNvSpPr txBox="1"/>
          <p:nvPr/>
        </p:nvSpPr>
        <p:spPr>
          <a:xfrm>
            <a:off x="228600" y="1231010"/>
            <a:ext cx="3512634" cy="553998"/>
          </a:xfrm>
          <a:prstGeom prst="rect">
            <a:avLst/>
          </a:prstGeom>
          <a:noFill/>
        </p:spPr>
        <p:txBody>
          <a:bodyPr wrap="square">
            <a:spAutoFit/>
          </a:bodyPr>
          <a:lstStyle/>
          <a:p>
            <a:pPr marL="0" marR="0">
              <a:spcBef>
                <a:spcPts val="0"/>
              </a:spcBef>
              <a:spcAft>
                <a:spcPts val="0"/>
              </a:spcAft>
            </a:pP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1. </a:t>
            </a:r>
            <a:r>
              <a:rPr lang="en-US" sz="3000" b="1" dirty="0" err="1">
                <a:solidFill>
                  <a:srgbClr val="FF0000"/>
                </a:solidFill>
                <a:effectLst/>
                <a:latin typeface="Times New Roman" panose="02020603050405020304" pitchFamily="18" charset="0"/>
                <a:ea typeface="Liberation Mono"/>
                <a:cs typeface="Times New Roman" panose="02020603050405020304" pitchFamily="18" charset="0"/>
              </a:rPr>
              <a:t>Một</a:t>
            </a: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b="1" dirty="0" err="1">
                <a:solidFill>
                  <a:srgbClr val="FF0000"/>
                </a:solidFill>
                <a:effectLst/>
                <a:latin typeface="Times New Roman" panose="02020603050405020304" pitchFamily="18" charset="0"/>
                <a:ea typeface="Liberation Mono"/>
                <a:cs typeface="Times New Roman" panose="02020603050405020304" pitchFamily="18" charset="0"/>
              </a:rPr>
              <a:t>số</a:t>
            </a: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b="1" dirty="0" err="1">
                <a:solidFill>
                  <a:srgbClr val="FF0000"/>
                </a:solidFill>
                <a:effectLst/>
                <a:latin typeface="Times New Roman" panose="02020603050405020304" pitchFamily="18" charset="0"/>
                <a:ea typeface="Liberation Mono"/>
                <a:cs typeface="Times New Roman" panose="02020603050405020304" pitchFamily="18" charset="0"/>
              </a:rPr>
              <a:t>khái</a:t>
            </a: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b="1" dirty="0" err="1">
                <a:solidFill>
                  <a:srgbClr val="FF0000"/>
                </a:solidFill>
                <a:effectLst/>
                <a:latin typeface="Times New Roman" panose="02020603050405020304" pitchFamily="18" charset="0"/>
                <a:ea typeface="Liberation Mono"/>
                <a:cs typeface="Times New Roman" panose="02020603050405020304" pitchFamily="18" charset="0"/>
              </a:rPr>
              <a:t>niệm</a:t>
            </a:r>
            <a:endParaRPr lang="en-US" sz="3000" b="1" dirty="0">
              <a:solidFill>
                <a:srgbClr val="FF0000"/>
              </a:solidFill>
              <a:effectLst/>
              <a:latin typeface="Times New Roman" panose="02020603050405020304" pitchFamily="18" charset="0"/>
              <a:ea typeface="Liberation Mono"/>
              <a:cs typeface="Times New Roman" panose="02020603050405020304" pitchFamily="18" charset="0"/>
            </a:endParaRPr>
          </a:p>
        </p:txBody>
      </p:sp>
      <p:sp>
        <p:nvSpPr>
          <p:cNvPr id="8" name="TextBox 7">
            <a:extLst>
              <a:ext uri="{FF2B5EF4-FFF2-40B4-BE49-F238E27FC236}">
                <a16:creationId xmlns:a16="http://schemas.microsoft.com/office/drawing/2014/main" id="{DCD48C29-41F3-426C-5FC7-BEAB4369FB3B}"/>
              </a:ext>
            </a:extLst>
          </p:cNvPr>
          <p:cNvSpPr txBox="1"/>
          <p:nvPr/>
        </p:nvSpPr>
        <p:spPr>
          <a:xfrm>
            <a:off x="442739" y="1723724"/>
            <a:ext cx="3257009" cy="553998"/>
          </a:xfrm>
          <a:prstGeom prst="rect">
            <a:avLst/>
          </a:prstGeom>
          <a:noFill/>
        </p:spPr>
        <p:txBody>
          <a:bodyPr wrap="square">
            <a:spAutoFit/>
          </a:bodyPr>
          <a:lstStyle/>
          <a:p>
            <a:pPr marL="0" marR="0">
              <a:spcBef>
                <a:spcPts val="0"/>
              </a:spcBef>
              <a:spcAft>
                <a:spcPts val="0"/>
              </a:spcAft>
            </a:pPr>
            <a:r>
              <a:rPr lang="en-US" sz="3000" b="1" dirty="0">
                <a:effectLst/>
                <a:latin typeface="Times New Roman" panose="02020603050405020304" pitchFamily="18" charset="0"/>
                <a:ea typeface="Liberation Mono"/>
                <a:cs typeface="Times New Roman" panose="02020603050405020304" pitchFamily="18" charset="0"/>
              </a:rPr>
              <a:t>c) </a:t>
            </a:r>
            <a:r>
              <a:rPr lang="en-US" sz="3000" b="1" dirty="0" err="1">
                <a:effectLst/>
                <a:latin typeface="Times New Roman" panose="02020603050405020304" pitchFamily="18" charset="0"/>
                <a:ea typeface="Liberation Mono"/>
                <a:cs typeface="Times New Roman" panose="02020603050405020304" pitchFamily="18" charset="0"/>
              </a:rPr>
              <a:t>Công</a:t>
            </a:r>
            <a:r>
              <a:rPr lang="en-US" sz="3000" b="1" dirty="0">
                <a:effectLst/>
                <a:latin typeface="Times New Roman" panose="02020603050405020304" pitchFamily="18" charset="0"/>
                <a:ea typeface="Liberation Mono"/>
                <a:cs typeface="Times New Roman" panose="02020603050405020304" pitchFamily="18" charset="0"/>
              </a:rPr>
              <a:t> </a:t>
            </a:r>
            <a:r>
              <a:rPr lang="en-US" sz="3000" b="1" dirty="0" err="1">
                <a:effectLst/>
                <a:latin typeface="Times New Roman" panose="02020603050405020304" pitchFamily="18" charset="0"/>
                <a:ea typeface="Liberation Mono"/>
                <a:cs typeface="Times New Roman" panose="02020603050405020304" pitchFamily="18" charset="0"/>
              </a:rPr>
              <a:t>cụ</a:t>
            </a:r>
            <a:r>
              <a:rPr lang="en-US" sz="3000" b="1" dirty="0">
                <a:effectLst/>
                <a:latin typeface="Times New Roman" panose="02020603050405020304" pitchFamily="18" charset="0"/>
                <a:ea typeface="Liberation Mono"/>
                <a:cs typeface="Times New Roman" panose="02020603050405020304" pitchFamily="18" charset="0"/>
              </a:rPr>
              <a:t> </a:t>
            </a:r>
            <a:r>
              <a:rPr lang="en-US" sz="3000" b="1" dirty="0" err="1">
                <a:effectLst/>
                <a:latin typeface="Times New Roman" panose="02020603050405020304" pitchFamily="18" charset="0"/>
                <a:ea typeface="Liberation Mono"/>
                <a:cs typeface="Times New Roman" panose="02020603050405020304" pitchFamily="18" charset="0"/>
              </a:rPr>
              <a:t>hỗ</a:t>
            </a:r>
            <a:r>
              <a:rPr lang="en-US" sz="3000" b="1" dirty="0">
                <a:effectLst/>
                <a:latin typeface="Times New Roman" panose="02020603050405020304" pitchFamily="18" charset="0"/>
                <a:ea typeface="Liberation Mono"/>
                <a:cs typeface="Times New Roman" panose="02020603050405020304" pitchFamily="18" charset="0"/>
              </a:rPr>
              <a:t> </a:t>
            </a:r>
            <a:r>
              <a:rPr lang="en-US" sz="3000" b="1" dirty="0" err="1">
                <a:effectLst/>
                <a:latin typeface="Times New Roman" panose="02020603050405020304" pitchFamily="18" charset="0"/>
                <a:ea typeface="Liberation Mono"/>
                <a:cs typeface="Times New Roman" panose="02020603050405020304" pitchFamily="18" charset="0"/>
              </a:rPr>
              <a:t>trợ</a:t>
            </a:r>
            <a:endParaRPr lang="en-US" sz="3000" b="1" dirty="0">
              <a:effectLst/>
              <a:latin typeface="Times New Roman" panose="02020603050405020304" pitchFamily="18" charset="0"/>
              <a:ea typeface="Liberation Mono"/>
              <a:cs typeface="Times New Roman" panose="02020603050405020304" pitchFamily="18" charset="0"/>
            </a:endParaRPr>
          </a:p>
        </p:txBody>
      </p:sp>
      <p:sp>
        <p:nvSpPr>
          <p:cNvPr id="9" name="TextBox 8">
            <a:extLst>
              <a:ext uri="{FF2B5EF4-FFF2-40B4-BE49-F238E27FC236}">
                <a16:creationId xmlns:a16="http://schemas.microsoft.com/office/drawing/2014/main" id="{BE5DC597-7D4F-CB50-D0C1-8273FF509E9A}"/>
              </a:ext>
            </a:extLst>
          </p:cNvPr>
          <p:cNvSpPr txBox="1"/>
          <p:nvPr/>
        </p:nvSpPr>
        <p:spPr>
          <a:xfrm>
            <a:off x="3806814" y="1718764"/>
            <a:ext cx="4578370" cy="553998"/>
          </a:xfrm>
          <a:prstGeom prst="rect">
            <a:avLst/>
          </a:prstGeom>
          <a:noFill/>
        </p:spPr>
        <p:txBody>
          <a:bodyPr wrap="square">
            <a:spAutoFit/>
          </a:bodyPr>
          <a:lstStyle/>
          <a:p>
            <a:pPr marL="0" marR="0">
              <a:spcBef>
                <a:spcPts val="0"/>
              </a:spcBef>
              <a:spcAft>
                <a:spcPts val="0"/>
              </a:spcAft>
            </a:pPr>
            <a:r>
              <a:rPr lang="en-US" sz="3000" dirty="0" err="1">
                <a:solidFill>
                  <a:srgbClr val="FF0000"/>
                </a:solidFill>
                <a:effectLst/>
                <a:latin typeface="Times New Roman" panose="02020603050405020304" pitchFamily="18" charset="0"/>
                <a:ea typeface="Liberation Mono"/>
                <a:cs typeface="Times New Roman" panose="02020603050405020304" pitchFamily="18" charset="0"/>
              </a:rPr>
              <a:t>Công</a:t>
            </a:r>
            <a:r>
              <a:rPr lang="en-US" sz="30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dirty="0" err="1">
                <a:solidFill>
                  <a:srgbClr val="FF0000"/>
                </a:solidFill>
                <a:effectLst/>
                <a:latin typeface="Times New Roman" panose="02020603050405020304" pitchFamily="18" charset="0"/>
                <a:ea typeface="Liberation Mono"/>
                <a:cs typeface="Times New Roman" panose="02020603050405020304" pitchFamily="18" charset="0"/>
              </a:rPr>
              <a:t>cụ</a:t>
            </a:r>
            <a:r>
              <a:rPr lang="en-US" sz="30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dirty="0" err="1">
                <a:solidFill>
                  <a:srgbClr val="FF0000"/>
                </a:solidFill>
                <a:effectLst/>
                <a:latin typeface="Times New Roman" panose="02020603050405020304" pitchFamily="18" charset="0"/>
                <a:ea typeface="Liberation Mono"/>
                <a:cs typeface="Times New Roman" panose="02020603050405020304" pitchFamily="18" charset="0"/>
              </a:rPr>
              <a:t>hỗ</a:t>
            </a:r>
            <a:r>
              <a:rPr lang="en-US" sz="30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dirty="0" err="1">
                <a:solidFill>
                  <a:srgbClr val="FF0000"/>
                </a:solidFill>
                <a:effectLst/>
                <a:latin typeface="Times New Roman" panose="02020603050405020304" pitchFamily="18" charset="0"/>
                <a:ea typeface="Liberation Mono"/>
                <a:cs typeface="Times New Roman" panose="02020603050405020304" pitchFamily="18" charset="0"/>
              </a:rPr>
              <a:t>trợ</a:t>
            </a:r>
            <a:r>
              <a:rPr lang="en-US" sz="30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dirty="0" err="1">
                <a:solidFill>
                  <a:srgbClr val="FF0000"/>
                </a:solidFill>
                <a:effectLst/>
                <a:latin typeface="Times New Roman" panose="02020603050405020304" pitchFamily="18" charset="0"/>
                <a:ea typeface="Liberation Mono"/>
                <a:cs typeface="Times New Roman" panose="02020603050405020304" pitchFamily="18" charset="0"/>
              </a:rPr>
              <a:t>là</a:t>
            </a:r>
            <a:r>
              <a:rPr lang="en-US" sz="30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dirty="0" err="1">
                <a:solidFill>
                  <a:srgbClr val="FF0000"/>
                </a:solidFill>
                <a:effectLst/>
                <a:latin typeface="Times New Roman" panose="02020603050405020304" pitchFamily="18" charset="0"/>
                <a:ea typeface="Liberation Mono"/>
                <a:cs typeface="Times New Roman" panose="02020603050405020304" pitchFamily="18" charset="0"/>
              </a:rPr>
              <a:t>những</a:t>
            </a:r>
            <a:r>
              <a:rPr lang="en-US" sz="30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dirty="0" err="1">
                <a:solidFill>
                  <a:srgbClr val="FF0000"/>
                </a:solidFill>
                <a:effectLst/>
                <a:latin typeface="Times New Roman" panose="02020603050405020304" pitchFamily="18" charset="0"/>
                <a:ea typeface="Liberation Mono"/>
                <a:cs typeface="Times New Roman" panose="02020603050405020304" pitchFamily="18" charset="0"/>
              </a:rPr>
              <a:t>gì</a:t>
            </a:r>
            <a:r>
              <a:rPr lang="en-US" sz="3000" dirty="0">
                <a:solidFill>
                  <a:srgbClr val="FF0000"/>
                </a:solidFill>
                <a:effectLst/>
                <a:latin typeface="Times New Roman" panose="02020603050405020304" pitchFamily="18" charset="0"/>
                <a:ea typeface="Liberation Mono"/>
                <a:cs typeface="Times New Roman" panose="02020603050405020304" pitchFamily="18" charset="0"/>
              </a:rPr>
              <a:t>?</a:t>
            </a:r>
          </a:p>
        </p:txBody>
      </p:sp>
      <p:sp>
        <p:nvSpPr>
          <p:cNvPr id="10" name="TextBox 9">
            <a:extLst>
              <a:ext uri="{FF2B5EF4-FFF2-40B4-BE49-F238E27FC236}">
                <a16:creationId xmlns:a16="http://schemas.microsoft.com/office/drawing/2014/main" id="{78FA6204-482A-2658-2D32-C1A952282833}"/>
              </a:ext>
            </a:extLst>
          </p:cNvPr>
          <p:cNvSpPr txBox="1"/>
          <p:nvPr/>
        </p:nvSpPr>
        <p:spPr>
          <a:xfrm>
            <a:off x="79694" y="2225060"/>
            <a:ext cx="7195569" cy="2400657"/>
          </a:xfrm>
          <a:prstGeom prst="rect">
            <a:avLst/>
          </a:prstGeom>
          <a:noFill/>
        </p:spPr>
        <p:txBody>
          <a:bodyPr wrap="square">
            <a:spAutoFit/>
          </a:bodyPr>
          <a:lstStyle/>
          <a:p>
            <a:pPr marL="0" marR="0" algn="just">
              <a:spcBef>
                <a:spcPts val="0"/>
              </a:spcBef>
              <a:spcAft>
                <a:spcPts val="0"/>
              </a:spcAft>
            </a:pPr>
            <a:r>
              <a:rPr lang="en-US" sz="3000" dirty="0" err="1">
                <a:effectLst/>
                <a:latin typeface="Times New Roman" panose="02020603050405020304" pitchFamily="18" charset="0"/>
                <a:ea typeface="Liberation Mono"/>
                <a:cs typeface="Times New Roman" panose="02020603050405020304" pitchFamily="18" charset="0"/>
              </a:rPr>
              <a:t>Công</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cụ</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hỗ</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trợ</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là</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phương</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tiện</a:t>
            </a:r>
            <a:r>
              <a:rPr lang="en-US" sz="3000" dirty="0">
                <a:latin typeface="Times New Roman" panose="02020603050405020304" pitchFamily="18" charset="0"/>
                <a:ea typeface="Liberation Mono"/>
                <a:cs typeface="Times New Roman" panose="02020603050405020304" pitchFamily="18" charset="0"/>
              </a:rPr>
              <a:t>,</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động</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vật</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nghiệp</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vụ</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được</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sử</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dụng</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để</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thi</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hành</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công</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vụ</a:t>
            </a:r>
            <a:r>
              <a:rPr lang="en-US" sz="3000" dirty="0">
                <a:effectLst/>
                <a:latin typeface="Times New Roman" panose="02020603050405020304" pitchFamily="18" charset="0"/>
                <a:ea typeface="Liberation Mono"/>
                <a:cs typeface="Times New Roman" panose="02020603050405020304" pitchFamily="18" charset="0"/>
              </a:rPr>
              <a:t>,</a:t>
            </a:r>
            <a:r>
              <a:rPr lang="en-US" sz="3000" dirty="0">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thực</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hiện</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nhiệm</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vụ</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bảo</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vệ</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nhằm</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hạn</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chế</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ngăn</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chặn</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người</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có</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hành</a:t>
            </a:r>
            <a:r>
              <a:rPr lang="en-US" sz="3000" dirty="0">
                <a:effectLst/>
                <a:latin typeface="Times New Roman" panose="02020603050405020304" pitchFamily="18" charset="0"/>
                <a:ea typeface="Liberation Mono"/>
                <a:cs typeface="Times New Roman" panose="02020603050405020304" pitchFamily="18" charset="0"/>
              </a:rPr>
              <a:t> vi </a:t>
            </a:r>
            <a:r>
              <a:rPr lang="en-US" sz="3000" dirty="0" err="1">
                <a:effectLst/>
                <a:latin typeface="Times New Roman" panose="02020603050405020304" pitchFamily="18" charset="0"/>
                <a:ea typeface="Liberation Mono"/>
                <a:cs typeface="Times New Roman" panose="02020603050405020304" pitchFamily="18" charset="0"/>
              </a:rPr>
              <a:t>vi</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phạm</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pháp</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luật</a:t>
            </a:r>
            <a:endParaRPr lang="en-US" sz="3000" dirty="0">
              <a:effectLst/>
              <a:latin typeface="Times New Roman" panose="02020603050405020304" pitchFamily="18" charset="0"/>
              <a:ea typeface="Liberation Mono"/>
              <a:cs typeface="Times New Roman" panose="02020603050405020304" pitchFamily="18" charset="0"/>
            </a:endParaRPr>
          </a:p>
        </p:txBody>
      </p:sp>
      <p:pic>
        <p:nvPicPr>
          <p:cNvPr id="12" name="Picture 11">
            <a:extLst>
              <a:ext uri="{FF2B5EF4-FFF2-40B4-BE49-F238E27FC236}">
                <a16:creationId xmlns:a16="http://schemas.microsoft.com/office/drawing/2014/main" id="{609046AE-1E58-06F8-FC74-DE6B8D91793E}"/>
              </a:ext>
            </a:extLst>
          </p:cNvPr>
          <p:cNvPicPr>
            <a:picLocks noChangeAspect="1"/>
          </p:cNvPicPr>
          <p:nvPr/>
        </p:nvPicPr>
        <p:blipFill rotWithShape="1">
          <a:blip r:embed="rId5"/>
          <a:srcRect l="43537"/>
          <a:stretch/>
        </p:blipFill>
        <p:spPr>
          <a:xfrm>
            <a:off x="187114" y="4633335"/>
            <a:ext cx="3512634" cy="2219092"/>
          </a:xfrm>
          <a:prstGeom prst="rect">
            <a:avLst/>
          </a:prstGeom>
        </p:spPr>
      </p:pic>
      <p:pic>
        <p:nvPicPr>
          <p:cNvPr id="14" name="Picture 13">
            <a:extLst>
              <a:ext uri="{FF2B5EF4-FFF2-40B4-BE49-F238E27FC236}">
                <a16:creationId xmlns:a16="http://schemas.microsoft.com/office/drawing/2014/main" id="{401BB2C7-8D6E-0A49-5CAC-8755631581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5781" y="4655231"/>
            <a:ext cx="3383448" cy="2134214"/>
          </a:xfrm>
          <a:prstGeom prst="rect">
            <a:avLst/>
          </a:prstGeom>
        </p:spPr>
      </p:pic>
      <p:pic>
        <p:nvPicPr>
          <p:cNvPr id="15" name="Picture 14">
            <a:extLst>
              <a:ext uri="{FF2B5EF4-FFF2-40B4-BE49-F238E27FC236}">
                <a16:creationId xmlns:a16="http://schemas.microsoft.com/office/drawing/2014/main" id="{E4FD7014-94C9-4983-B990-B269096AEC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5262" y="2272763"/>
            <a:ext cx="4876800" cy="4522626"/>
          </a:xfrm>
          <a:prstGeom prst="rect">
            <a:avLst/>
          </a:prstGeom>
        </p:spPr>
      </p:pic>
    </p:spTree>
    <p:extLst>
      <p:ext uri="{BB962C8B-B14F-4D97-AF65-F5344CB8AC3E}">
        <p14:creationId xmlns:p14="http://schemas.microsoft.com/office/powerpoint/2010/main" val="2284376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A2B5A5A2-C77C-6A41-2122-E7C624C7ABB0}"/>
              </a:ext>
            </a:extLst>
          </p:cNvPr>
          <p:cNvPicPr>
            <a:picLocks noChangeAspect="1"/>
          </p:cNvPicPr>
          <p:nvPr/>
        </p:nvPicPr>
        <p:blipFill>
          <a:blip r:embed="rId5"/>
          <a:stretch>
            <a:fillRect/>
          </a:stretch>
        </p:blipFill>
        <p:spPr>
          <a:xfrm>
            <a:off x="1073464" y="72532"/>
            <a:ext cx="11118536" cy="767914"/>
          </a:xfrm>
          <a:prstGeom prst="rect">
            <a:avLst/>
          </a:prstGeom>
        </p:spPr>
      </p:pic>
      <p:pic>
        <p:nvPicPr>
          <p:cNvPr id="7" name="Hình ảnh 6">
            <a:extLst>
              <a:ext uri="{FF2B5EF4-FFF2-40B4-BE49-F238E27FC236}">
                <a16:creationId xmlns:a16="http://schemas.microsoft.com/office/drawing/2014/main" id="{2A8C7725-2912-D7AE-613E-3310A41B8DF6}"/>
              </a:ext>
            </a:extLst>
          </p:cNvPr>
          <p:cNvPicPr>
            <a:picLocks noChangeAspect="1"/>
          </p:cNvPicPr>
          <p:nvPr/>
        </p:nvPicPr>
        <p:blipFill>
          <a:blip r:embed="rId6"/>
          <a:stretch>
            <a:fillRect/>
          </a:stretch>
        </p:blipFill>
        <p:spPr>
          <a:xfrm>
            <a:off x="1729515" y="842264"/>
            <a:ext cx="324532" cy="5402399"/>
          </a:xfrm>
          <a:prstGeom prst="rect">
            <a:avLst/>
          </a:prstGeom>
        </p:spPr>
      </p:pic>
      <p:pic>
        <p:nvPicPr>
          <p:cNvPr id="9" name="Hình ảnh 8">
            <a:extLst>
              <a:ext uri="{FF2B5EF4-FFF2-40B4-BE49-F238E27FC236}">
                <a16:creationId xmlns:a16="http://schemas.microsoft.com/office/drawing/2014/main" id="{03DE1612-1CE9-7C79-6795-BA1896327B6A}"/>
              </a:ext>
            </a:extLst>
          </p:cNvPr>
          <p:cNvPicPr>
            <a:picLocks noChangeAspect="1"/>
          </p:cNvPicPr>
          <p:nvPr/>
        </p:nvPicPr>
        <p:blipFill>
          <a:blip r:embed="rId7"/>
          <a:stretch>
            <a:fillRect/>
          </a:stretch>
        </p:blipFill>
        <p:spPr>
          <a:xfrm>
            <a:off x="2054046" y="963535"/>
            <a:ext cx="9872911" cy="605197"/>
          </a:xfrm>
          <a:prstGeom prst="rect">
            <a:avLst/>
          </a:prstGeom>
        </p:spPr>
      </p:pic>
      <p:pic>
        <p:nvPicPr>
          <p:cNvPr id="11" name="Hình ảnh 10">
            <a:extLst>
              <a:ext uri="{FF2B5EF4-FFF2-40B4-BE49-F238E27FC236}">
                <a16:creationId xmlns:a16="http://schemas.microsoft.com/office/drawing/2014/main" id="{27834DE8-4E26-0B5C-78C8-4681A5DCCC8C}"/>
              </a:ext>
            </a:extLst>
          </p:cNvPr>
          <p:cNvPicPr>
            <a:picLocks noChangeAspect="1"/>
          </p:cNvPicPr>
          <p:nvPr/>
        </p:nvPicPr>
        <p:blipFill>
          <a:blip r:embed="rId8"/>
          <a:stretch>
            <a:fillRect/>
          </a:stretch>
        </p:blipFill>
        <p:spPr>
          <a:xfrm>
            <a:off x="2049282" y="1675578"/>
            <a:ext cx="10023448" cy="936224"/>
          </a:xfrm>
          <a:prstGeom prst="rect">
            <a:avLst/>
          </a:prstGeom>
        </p:spPr>
      </p:pic>
      <p:pic>
        <p:nvPicPr>
          <p:cNvPr id="13" name="Hình ảnh 12">
            <a:extLst>
              <a:ext uri="{FF2B5EF4-FFF2-40B4-BE49-F238E27FC236}">
                <a16:creationId xmlns:a16="http://schemas.microsoft.com/office/drawing/2014/main" id="{3FA99E1A-6DC1-4092-EC1F-FC8179CFE498}"/>
              </a:ext>
            </a:extLst>
          </p:cNvPr>
          <p:cNvPicPr>
            <a:picLocks noChangeAspect="1"/>
          </p:cNvPicPr>
          <p:nvPr/>
        </p:nvPicPr>
        <p:blipFill>
          <a:blip r:embed="rId9"/>
          <a:stretch>
            <a:fillRect/>
          </a:stretch>
        </p:blipFill>
        <p:spPr>
          <a:xfrm>
            <a:off x="2054046" y="2717001"/>
            <a:ext cx="10027838" cy="960686"/>
          </a:xfrm>
          <a:prstGeom prst="rect">
            <a:avLst/>
          </a:prstGeom>
        </p:spPr>
      </p:pic>
      <p:pic>
        <p:nvPicPr>
          <p:cNvPr id="15" name="Hình ảnh 14">
            <a:extLst>
              <a:ext uri="{FF2B5EF4-FFF2-40B4-BE49-F238E27FC236}">
                <a16:creationId xmlns:a16="http://schemas.microsoft.com/office/drawing/2014/main" id="{3E31A10C-A321-1446-2BBA-49110D914D12}"/>
              </a:ext>
            </a:extLst>
          </p:cNvPr>
          <p:cNvPicPr>
            <a:picLocks noChangeAspect="1"/>
          </p:cNvPicPr>
          <p:nvPr/>
        </p:nvPicPr>
        <p:blipFill>
          <a:blip r:embed="rId10"/>
          <a:stretch>
            <a:fillRect/>
          </a:stretch>
        </p:blipFill>
        <p:spPr>
          <a:xfrm>
            <a:off x="2058074" y="3787418"/>
            <a:ext cx="7695519" cy="1308977"/>
          </a:xfrm>
          <a:prstGeom prst="rect">
            <a:avLst/>
          </a:prstGeom>
        </p:spPr>
      </p:pic>
      <p:pic>
        <p:nvPicPr>
          <p:cNvPr id="17" name="Hình ảnh 16">
            <a:extLst>
              <a:ext uri="{FF2B5EF4-FFF2-40B4-BE49-F238E27FC236}">
                <a16:creationId xmlns:a16="http://schemas.microsoft.com/office/drawing/2014/main" id="{139150A4-CE0E-BB3A-9D5F-4B4009439C01}"/>
              </a:ext>
            </a:extLst>
          </p:cNvPr>
          <p:cNvPicPr>
            <a:picLocks noChangeAspect="1"/>
          </p:cNvPicPr>
          <p:nvPr/>
        </p:nvPicPr>
        <p:blipFill>
          <a:blip r:embed="rId11"/>
          <a:stretch>
            <a:fillRect/>
          </a:stretch>
        </p:blipFill>
        <p:spPr>
          <a:xfrm>
            <a:off x="9872870" y="3835976"/>
            <a:ext cx="2190572" cy="1189168"/>
          </a:xfrm>
          <a:prstGeom prst="rect">
            <a:avLst/>
          </a:prstGeom>
        </p:spPr>
      </p:pic>
      <p:pic>
        <p:nvPicPr>
          <p:cNvPr id="19" name="Hình ảnh 18">
            <a:extLst>
              <a:ext uri="{FF2B5EF4-FFF2-40B4-BE49-F238E27FC236}">
                <a16:creationId xmlns:a16="http://schemas.microsoft.com/office/drawing/2014/main" id="{E6A68CC3-2B87-3696-4A3C-441BD95EF5DD}"/>
              </a:ext>
            </a:extLst>
          </p:cNvPr>
          <p:cNvPicPr>
            <a:picLocks noChangeAspect="1"/>
          </p:cNvPicPr>
          <p:nvPr/>
        </p:nvPicPr>
        <p:blipFill>
          <a:blip r:embed="rId12"/>
          <a:stretch>
            <a:fillRect/>
          </a:stretch>
        </p:blipFill>
        <p:spPr>
          <a:xfrm>
            <a:off x="2058075" y="5138040"/>
            <a:ext cx="2160209" cy="1632040"/>
          </a:xfrm>
          <a:prstGeom prst="rect">
            <a:avLst/>
          </a:prstGeom>
        </p:spPr>
      </p:pic>
      <p:pic>
        <p:nvPicPr>
          <p:cNvPr id="21" name="Hình ảnh 20">
            <a:extLst>
              <a:ext uri="{FF2B5EF4-FFF2-40B4-BE49-F238E27FC236}">
                <a16:creationId xmlns:a16="http://schemas.microsoft.com/office/drawing/2014/main" id="{3F265311-5A11-6C2A-EAC8-5E7D816D73D6}"/>
              </a:ext>
            </a:extLst>
          </p:cNvPr>
          <p:cNvPicPr>
            <a:picLocks noChangeAspect="1"/>
          </p:cNvPicPr>
          <p:nvPr/>
        </p:nvPicPr>
        <p:blipFill>
          <a:blip r:embed="rId13"/>
          <a:stretch>
            <a:fillRect/>
          </a:stretch>
        </p:blipFill>
        <p:spPr>
          <a:xfrm>
            <a:off x="4212206" y="5206125"/>
            <a:ext cx="4454716" cy="441269"/>
          </a:xfrm>
          <a:prstGeom prst="rect">
            <a:avLst/>
          </a:prstGeom>
        </p:spPr>
      </p:pic>
      <p:pic>
        <p:nvPicPr>
          <p:cNvPr id="23" name="Hình ảnh 22">
            <a:extLst>
              <a:ext uri="{FF2B5EF4-FFF2-40B4-BE49-F238E27FC236}">
                <a16:creationId xmlns:a16="http://schemas.microsoft.com/office/drawing/2014/main" id="{22530E1F-76F4-6ACA-0D59-C68459C86E15}"/>
              </a:ext>
            </a:extLst>
          </p:cNvPr>
          <p:cNvPicPr>
            <a:picLocks noChangeAspect="1"/>
          </p:cNvPicPr>
          <p:nvPr/>
        </p:nvPicPr>
        <p:blipFill>
          <a:blip r:embed="rId14"/>
          <a:stretch>
            <a:fillRect/>
          </a:stretch>
        </p:blipFill>
        <p:spPr>
          <a:xfrm>
            <a:off x="4222312" y="5701363"/>
            <a:ext cx="4444610" cy="469501"/>
          </a:xfrm>
          <a:prstGeom prst="rect">
            <a:avLst/>
          </a:prstGeom>
        </p:spPr>
      </p:pic>
      <p:pic>
        <p:nvPicPr>
          <p:cNvPr id="25" name="Hình ảnh 24">
            <a:extLst>
              <a:ext uri="{FF2B5EF4-FFF2-40B4-BE49-F238E27FC236}">
                <a16:creationId xmlns:a16="http://schemas.microsoft.com/office/drawing/2014/main" id="{861F4A6C-E887-46D5-FA7D-C01A81113160}"/>
              </a:ext>
            </a:extLst>
          </p:cNvPr>
          <p:cNvPicPr>
            <a:picLocks noChangeAspect="1"/>
          </p:cNvPicPr>
          <p:nvPr/>
        </p:nvPicPr>
        <p:blipFill>
          <a:blip r:embed="rId15"/>
          <a:stretch>
            <a:fillRect/>
          </a:stretch>
        </p:blipFill>
        <p:spPr>
          <a:xfrm>
            <a:off x="4222312" y="6223675"/>
            <a:ext cx="4444610" cy="521667"/>
          </a:xfrm>
          <a:prstGeom prst="rect">
            <a:avLst/>
          </a:prstGeom>
        </p:spPr>
      </p:pic>
      <p:pic>
        <p:nvPicPr>
          <p:cNvPr id="27" name="Hình ảnh 26">
            <a:extLst>
              <a:ext uri="{FF2B5EF4-FFF2-40B4-BE49-F238E27FC236}">
                <a16:creationId xmlns:a16="http://schemas.microsoft.com/office/drawing/2014/main" id="{902F7551-9D58-CB2F-CEE5-B2D3D42EDE71}"/>
              </a:ext>
            </a:extLst>
          </p:cNvPr>
          <p:cNvPicPr>
            <a:picLocks noChangeAspect="1"/>
          </p:cNvPicPr>
          <p:nvPr/>
        </p:nvPicPr>
        <p:blipFill>
          <a:blip r:embed="rId16"/>
          <a:stretch>
            <a:fillRect/>
          </a:stretch>
        </p:blipFill>
        <p:spPr>
          <a:xfrm>
            <a:off x="8772939" y="5319639"/>
            <a:ext cx="3270511" cy="1356022"/>
          </a:xfrm>
          <a:prstGeom prst="rect">
            <a:avLst/>
          </a:prstGeom>
        </p:spPr>
      </p:pic>
      <p:pic>
        <p:nvPicPr>
          <p:cNvPr id="2" name="mot_so_nguyen_tac_quan_li_su_dung_vu_khi_vat__0449c442-ace3-4752-94f0-c603babd2312">
            <a:hlinkClick r:id="" action="ppaction://media"/>
            <a:extLst>
              <a:ext uri="{FF2B5EF4-FFF2-40B4-BE49-F238E27FC236}">
                <a16:creationId xmlns:a16="http://schemas.microsoft.com/office/drawing/2014/main" id="{FF82CD17-8005-66D3-1859-546CDFFD0ADC}"/>
              </a:ext>
            </a:extLst>
          </p:cNvPr>
          <p:cNvPicPr>
            <a:picLocks noChangeAspect="1"/>
          </p:cNvPicPr>
          <p:nvPr>
            <a:audioFile r:link="rId1"/>
            <p:extLst>
              <p:ext uri="{DAA4B4D4-6D71-4841-9C94-3DE7FCFB9230}">
                <p14:media xmlns:p14="http://schemas.microsoft.com/office/powerpoint/2010/main" r:embed="rId2">
                  <p14:trim end="45855.4285"/>
                </p14:media>
              </p:ext>
            </p:extLst>
          </p:nvPr>
        </p:nvPicPr>
        <p:blipFill>
          <a:blip r:embed="rId17"/>
          <a:stretch>
            <a:fillRect/>
          </a:stretch>
        </p:blipFill>
        <p:spPr>
          <a:xfrm>
            <a:off x="-1044322" y="207308"/>
            <a:ext cx="609600" cy="609600"/>
          </a:xfrm>
          <a:prstGeom prst="rect">
            <a:avLst/>
          </a:prstGeom>
        </p:spPr>
      </p:pic>
      <p:pic>
        <p:nvPicPr>
          <p:cNvPr id="5" name="mot_so_nguyen_tac_quan_li_su_dung_vu_khi_vat__0449c442-ace3-4752-94f0-c603babd2312">
            <a:hlinkClick r:id="" action="ppaction://media"/>
            <a:extLst>
              <a:ext uri="{FF2B5EF4-FFF2-40B4-BE49-F238E27FC236}">
                <a16:creationId xmlns:a16="http://schemas.microsoft.com/office/drawing/2014/main" id="{F9271B15-063B-DE6D-0215-45AE98293799}"/>
              </a:ext>
            </a:extLst>
          </p:cNvPr>
          <p:cNvPicPr>
            <a:picLocks noChangeAspect="1"/>
          </p:cNvPicPr>
          <p:nvPr>
            <a:audioFile r:link="rId1"/>
            <p:extLst>
              <p:ext uri="{DAA4B4D4-6D71-4841-9C94-3DE7FCFB9230}">
                <p14:media xmlns:p14="http://schemas.microsoft.com/office/powerpoint/2010/main" r:embed="rId2">
                  <p14:trim st="5195" end="40912.4285"/>
                </p14:media>
              </p:ext>
            </p:extLst>
          </p:nvPr>
        </p:nvPicPr>
        <p:blipFill>
          <a:blip r:embed="rId17"/>
          <a:stretch>
            <a:fillRect/>
          </a:stretch>
        </p:blipFill>
        <p:spPr>
          <a:xfrm>
            <a:off x="-1044322" y="941838"/>
            <a:ext cx="609600" cy="609600"/>
          </a:xfrm>
          <a:prstGeom prst="rect">
            <a:avLst/>
          </a:prstGeom>
        </p:spPr>
      </p:pic>
      <p:pic>
        <p:nvPicPr>
          <p:cNvPr id="8" name="mot_so_nguyen_tac_quan_li_su_dung_vu_khi_vat__0449c442-ace3-4752-94f0-c603babd2312">
            <a:hlinkClick r:id="" action="ppaction://media"/>
            <a:extLst>
              <a:ext uri="{FF2B5EF4-FFF2-40B4-BE49-F238E27FC236}">
                <a16:creationId xmlns:a16="http://schemas.microsoft.com/office/drawing/2014/main" id="{A314BEB7-D87B-D720-1910-6EF29470FB03}"/>
              </a:ext>
            </a:extLst>
          </p:cNvPr>
          <p:cNvPicPr>
            <a:picLocks noChangeAspect="1"/>
          </p:cNvPicPr>
          <p:nvPr>
            <a:audioFile r:link="rId1"/>
            <p:extLst>
              <p:ext uri="{DAA4B4D4-6D71-4841-9C94-3DE7FCFB9230}">
                <p14:media xmlns:p14="http://schemas.microsoft.com/office/powerpoint/2010/main" r:embed="rId2">
                  <p14:trim st="10044" end="33823.4285"/>
                </p14:media>
              </p:ext>
            </p:extLst>
          </p:nvPr>
        </p:nvPicPr>
        <p:blipFill>
          <a:blip r:embed="rId17"/>
          <a:stretch>
            <a:fillRect/>
          </a:stretch>
        </p:blipFill>
        <p:spPr>
          <a:xfrm>
            <a:off x="-1044322" y="1676368"/>
            <a:ext cx="609600" cy="609600"/>
          </a:xfrm>
          <a:prstGeom prst="rect">
            <a:avLst/>
          </a:prstGeom>
        </p:spPr>
      </p:pic>
      <p:pic>
        <p:nvPicPr>
          <p:cNvPr id="12" name="mot_so_nguyen_tac_quan_li_su_dung_vu_khi_vat__0449c442-ace3-4752-94f0-c603babd2312">
            <a:hlinkClick r:id="" action="ppaction://media"/>
            <a:extLst>
              <a:ext uri="{FF2B5EF4-FFF2-40B4-BE49-F238E27FC236}">
                <a16:creationId xmlns:a16="http://schemas.microsoft.com/office/drawing/2014/main" id="{1CF1AF6A-7D94-3235-9C37-9981243C63A1}"/>
              </a:ext>
            </a:extLst>
          </p:cNvPr>
          <p:cNvPicPr>
            <a:picLocks noChangeAspect="1"/>
          </p:cNvPicPr>
          <p:nvPr>
            <a:audioFile r:link="rId1"/>
            <p:extLst>
              <p:ext uri="{DAA4B4D4-6D71-4841-9C94-3DE7FCFB9230}">
                <p14:media xmlns:p14="http://schemas.microsoft.com/office/powerpoint/2010/main" r:embed="rId2">
                  <p14:trim st="17133" end="26951.4285"/>
                </p14:media>
              </p:ext>
            </p:extLst>
          </p:nvPr>
        </p:nvPicPr>
        <p:blipFill>
          <a:blip r:embed="rId17"/>
          <a:stretch>
            <a:fillRect/>
          </a:stretch>
        </p:blipFill>
        <p:spPr>
          <a:xfrm>
            <a:off x="-1044322" y="2396367"/>
            <a:ext cx="609600" cy="609600"/>
          </a:xfrm>
          <a:prstGeom prst="rect">
            <a:avLst/>
          </a:prstGeom>
        </p:spPr>
      </p:pic>
      <p:pic>
        <p:nvPicPr>
          <p:cNvPr id="16" name="mot_so_nguyen_tac_quan_li_su_dung_vu_khi_vat__0449c442-ace3-4752-94f0-c603babd2312">
            <a:hlinkClick r:id="" action="ppaction://media"/>
            <a:extLst>
              <a:ext uri="{FF2B5EF4-FFF2-40B4-BE49-F238E27FC236}">
                <a16:creationId xmlns:a16="http://schemas.microsoft.com/office/drawing/2014/main" id="{53AA91B9-41F1-1238-624B-7D8969EBC7AE}"/>
              </a:ext>
            </a:extLst>
          </p:cNvPr>
          <p:cNvPicPr>
            <a:picLocks noChangeAspect="1"/>
          </p:cNvPicPr>
          <p:nvPr>
            <a:audioFile r:link="rId1"/>
            <p:extLst>
              <p:ext uri="{DAA4B4D4-6D71-4841-9C94-3DE7FCFB9230}">
                <p14:media xmlns:p14="http://schemas.microsoft.com/office/powerpoint/2010/main" r:embed="rId2">
                  <p14:trim st="23526" end="11645.4285"/>
                </p14:media>
              </p:ext>
            </p:extLst>
          </p:nvPr>
        </p:nvPicPr>
        <p:blipFill>
          <a:blip r:embed="rId17"/>
          <a:stretch>
            <a:fillRect/>
          </a:stretch>
        </p:blipFill>
        <p:spPr>
          <a:xfrm>
            <a:off x="-1057099" y="3091627"/>
            <a:ext cx="609600" cy="609600"/>
          </a:xfrm>
          <a:prstGeom prst="rect">
            <a:avLst/>
          </a:prstGeom>
        </p:spPr>
      </p:pic>
      <p:pic>
        <p:nvPicPr>
          <p:cNvPr id="26" name="mot_so_nguyen_tac_quan_li_su_dung_vu_khi_vat__0449c442-ace3-4752-94f0-c603babd2312">
            <a:hlinkClick r:id="" action="ppaction://media"/>
            <a:extLst>
              <a:ext uri="{FF2B5EF4-FFF2-40B4-BE49-F238E27FC236}">
                <a16:creationId xmlns:a16="http://schemas.microsoft.com/office/drawing/2014/main" id="{0CEA7062-BF4A-3BAA-B9C1-9DDD16051710}"/>
              </a:ext>
            </a:extLst>
          </p:cNvPr>
          <p:cNvPicPr>
            <a:picLocks noChangeAspect="1"/>
          </p:cNvPicPr>
          <p:nvPr>
            <a:audioFile r:link="rId1"/>
            <p:extLst>
              <p:ext uri="{DAA4B4D4-6D71-4841-9C94-3DE7FCFB9230}">
                <p14:media xmlns:p14="http://schemas.microsoft.com/office/powerpoint/2010/main" r:embed="rId2">
                  <p14:trim st="39330"/>
                </p14:media>
              </p:ext>
            </p:extLst>
          </p:nvPr>
        </p:nvPicPr>
        <p:blipFill>
          <a:blip r:embed="rId17"/>
          <a:stretch>
            <a:fillRect/>
          </a:stretch>
        </p:blipFill>
        <p:spPr>
          <a:xfrm>
            <a:off x="-1044322" y="3795619"/>
            <a:ext cx="609600" cy="609600"/>
          </a:xfrm>
          <a:prstGeom prst="rect">
            <a:avLst/>
          </a:prstGeom>
        </p:spPr>
      </p:pic>
      <p:sp>
        <p:nvSpPr>
          <p:cNvPr id="29" name="Text Box 7">
            <a:extLst>
              <a:ext uri="{FF2B5EF4-FFF2-40B4-BE49-F238E27FC236}">
                <a16:creationId xmlns:a16="http://schemas.microsoft.com/office/drawing/2014/main" id="{9898E967-81E4-4CFE-9CB5-1ECF68AC8BCB}"/>
              </a:ext>
            </a:extLst>
          </p:cNvPr>
          <p:cNvSpPr txBox="1">
            <a:spLocks noChangeArrowheads="1"/>
          </p:cNvSpPr>
          <p:nvPr/>
        </p:nvSpPr>
        <p:spPr bwMode="auto">
          <a:xfrm>
            <a:off x="0" y="1266133"/>
            <a:ext cx="1623498"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r>
              <a:rPr lang="en-US" altLang="en-US" sz="2400" b="1" dirty="0">
                <a:solidFill>
                  <a:srgbClr val="FF0000"/>
                </a:solidFill>
                <a:latin typeface="Times New Roman" panose="02020603050405020304" pitchFamily="18" charset="0"/>
                <a:cs typeface="Times New Roman" panose="02020603050405020304" pitchFamily="18" charset="0"/>
              </a:rPr>
              <a:t>I.</a:t>
            </a:r>
            <a:r>
              <a:rPr lang="vi-VN" sz="2400" dirty="0">
                <a:solidFill>
                  <a:srgbClr val="FF0000"/>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MỘT SỐ NỘI DUNG CƠ BẢN CỦA PHÁP LUẬT VỀ QUẢN LÍ</a:t>
            </a:r>
            <a:r>
              <a:rPr lang="en-US" sz="2400" b="1" dirty="0">
                <a:solidFill>
                  <a:srgbClr val="FF0000"/>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VŨ KHÍ,</a:t>
            </a:r>
            <a:r>
              <a:rPr lang="en-US" sz="2400" b="1" dirty="0">
                <a:solidFill>
                  <a:srgbClr val="FF0000"/>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VẬT LIỆU NỔ</a:t>
            </a:r>
            <a:r>
              <a:rPr lang="en-US" sz="2400" b="1" dirty="0">
                <a:solidFill>
                  <a:srgbClr val="FF0000"/>
                </a:solidFill>
                <a:latin typeface="Times New Roman" panose="02020603050405020304" pitchFamily="18" charset="0"/>
                <a:cs typeface="Times New Roman" panose="02020603050405020304" pitchFamily="18" charset="0"/>
              </a:rPr>
              <a:t>,</a:t>
            </a:r>
            <a:r>
              <a:rPr lang="vi-VN" sz="2400" b="1" dirty="0">
                <a:solidFill>
                  <a:srgbClr val="FF0000"/>
                </a:solidFill>
                <a:latin typeface="Times New Roman" panose="02020603050405020304" pitchFamily="18" charset="0"/>
                <a:cs typeface="Times New Roman" panose="02020603050405020304" pitchFamily="18" charset="0"/>
              </a:rPr>
              <a:t> CÔNG CỤ HỖ TRỢ</a:t>
            </a:r>
          </a:p>
        </p:txBody>
      </p:sp>
      <p:sp>
        <p:nvSpPr>
          <p:cNvPr id="30" name="TextBox 29">
            <a:extLst>
              <a:ext uri="{FF2B5EF4-FFF2-40B4-BE49-F238E27FC236}">
                <a16:creationId xmlns:a16="http://schemas.microsoft.com/office/drawing/2014/main" id="{C074D261-1388-4FAD-9AA4-B5727C5E4D67}"/>
              </a:ext>
            </a:extLst>
          </p:cNvPr>
          <p:cNvSpPr txBox="1"/>
          <p:nvPr/>
        </p:nvSpPr>
        <p:spPr>
          <a:xfrm>
            <a:off x="694970" y="133323"/>
            <a:ext cx="378494"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0" marR="0">
              <a:spcBef>
                <a:spcPts val="0"/>
              </a:spcBef>
              <a:spcAft>
                <a:spcPts val="0"/>
              </a:spcAft>
            </a:pPr>
            <a:r>
              <a:rPr lang="en-US" sz="3600" b="1" dirty="0">
                <a:latin typeface="Times New Roman" panose="02020603050405020304" pitchFamily="18" charset="0"/>
                <a:ea typeface="Liberation Mono"/>
                <a:cs typeface="Times New Roman" panose="02020603050405020304" pitchFamily="18" charset="0"/>
              </a:rPr>
              <a:t>2</a:t>
            </a:r>
            <a:r>
              <a:rPr lang="en-US" sz="3600" dirty="0">
                <a:effectLst/>
                <a:latin typeface="Times New Roman" panose="02020603050405020304" pitchFamily="18" charset="0"/>
                <a:ea typeface="Liberation Mono"/>
                <a:cs typeface="Times New Roman" panose="02020603050405020304" pitchFamily="18" charset="0"/>
              </a:rPr>
              <a:t> </a:t>
            </a:r>
          </a:p>
        </p:txBody>
      </p:sp>
    </p:spTree>
    <p:extLst>
      <p:ext uri="{BB962C8B-B14F-4D97-AF65-F5344CB8AC3E}">
        <p14:creationId xmlns:p14="http://schemas.microsoft.com/office/powerpoint/2010/main" val="261028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4796" fill="hold"/>
                                        <p:tgtEl>
                                          <p:spTgt spid="2"/>
                                        </p:tgtEl>
                                      </p:cBhvr>
                                    </p:cmd>
                                  </p:childTnLst>
                                </p:cTn>
                              </p:par>
                            </p:childTnLst>
                          </p:cTn>
                        </p:par>
                        <p:par>
                          <p:cTn id="13" fill="hold">
                            <p:stCondLst>
                              <p:cond delay="5796"/>
                            </p:stCondLst>
                            <p:childTnLst>
                              <p:par>
                                <p:cTn id="14" presetID="42"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6796"/>
                            </p:stCondLst>
                            <p:childTnLst>
                              <p:par>
                                <p:cTn id="20" presetID="31"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 calcmode="lin" valueType="num">
                                      <p:cBhvr>
                                        <p:cTn id="24" dur="1000" fill="hold"/>
                                        <p:tgtEl>
                                          <p:spTgt spid="9"/>
                                        </p:tgtEl>
                                        <p:attrNameLst>
                                          <p:attrName>style.rotation</p:attrName>
                                        </p:attrNameLst>
                                      </p:cBhvr>
                                      <p:tavLst>
                                        <p:tav tm="0">
                                          <p:val>
                                            <p:fltVal val="90"/>
                                          </p:val>
                                        </p:tav>
                                        <p:tav tm="100000">
                                          <p:val>
                                            <p:fltVal val="0"/>
                                          </p:val>
                                        </p:tav>
                                      </p:tavLst>
                                    </p:anim>
                                    <p:animEffect transition="in" filter="fade">
                                      <p:cBhvr>
                                        <p:cTn id="25" dur="1000"/>
                                        <p:tgtEl>
                                          <p:spTgt spid="9"/>
                                        </p:tgtEl>
                                      </p:cBhvr>
                                    </p:animEffect>
                                  </p:childTnLst>
                                </p:cTn>
                              </p:par>
                            </p:childTnLst>
                          </p:cTn>
                        </p:par>
                        <p:par>
                          <p:cTn id="26" fill="hold">
                            <p:stCondLst>
                              <p:cond delay="7796"/>
                            </p:stCondLst>
                            <p:childTnLst>
                              <p:par>
                                <p:cTn id="27" presetID="1" presetClass="mediacall" presetSubtype="0" fill="hold" nodeType="afterEffect">
                                  <p:stCondLst>
                                    <p:cond delay="0"/>
                                  </p:stCondLst>
                                  <p:childTnLst>
                                    <p:cmd type="call" cmd="playFrom(0.0)">
                                      <p:cBhvr>
                                        <p:cTn id="28" dur="4544" fill="hold"/>
                                        <p:tgtEl>
                                          <p:spTgt spid="5"/>
                                        </p:tgtEl>
                                      </p:cBhvr>
                                    </p:cmd>
                                  </p:childTnLst>
                                </p:cTn>
                              </p:par>
                            </p:childTnLst>
                          </p:cTn>
                        </p:par>
                        <p:par>
                          <p:cTn id="29" fill="hold">
                            <p:stCondLst>
                              <p:cond delay="12340"/>
                            </p:stCondLst>
                            <p:childTnLst>
                              <p:par>
                                <p:cTn id="30" presetID="31"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1000" fill="hold"/>
                                        <p:tgtEl>
                                          <p:spTgt spid="11"/>
                                        </p:tgtEl>
                                        <p:attrNameLst>
                                          <p:attrName>ppt_w</p:attrName>
                                        </p:attrNameLst>
                                      </p:cBhvr>
                                      <p:tavLst>
                                        <p:tav tm="0">
                                          <p:val>
                                            <p:fltVal val="0"/>
                                          </p:val>
                                        </p:tav>
                                        <p:tav tm="100000">
                                          <p:val>
                                            <p:strVal val="#ppt_w"/>
                                          </p:val>
                                        </p:tav>
                                      </p:tavLst>
                                    </p:anim>
                                    <p:anim calcmode="lin" valueType="num">
                                      <p:cBhvr>
                                        <p:cTn id="33" dur="1000" fill="hold"/>
                                        <p:tgtEl>
                                          <p:spTgt spid="11"/>
                                        </p:tgtEl>
                                        <p:attrNameLst>
                                          <p:attrName>ppt_h</p:attrName>
                                        </p:attrNameLst>
                                      </p:cBhvr>
                                      <p:tavLst>
                                        <p:tav tm="0">
                                          <p:val>
                                            <p:fltVal val="0"/>
                                          </p:val>
                                        </p:tav>
                                        <p:tav tm="100000">
                                          <p:val>
                                            <p:strVal val="#ppt_h"/>
                                          </p:val>
                                        </p:tav>
                                      </p:tavLst>
                                    </p:anim>
                                    <p:anim calcmode="lin" valueType="num">
                                      <p:cBhvr>
                                        <p:cTn id="34" dur="1000" fill="hold"/>
                                        <p:tgtEl>
                                          <p:spTgt spid="11"/>
                                        </p:tgtEl>
                                        <p:attrNameLst>
                                          <p:attrName>style.rotation</p:attrName>
                                        </p:attrNameLst>
                                      </p:cBhvr>
                                      <p:tavLst>
                                        <p:tav tm="0">
                                          <p:val>
                                            <p:fltVal val="90"/>
                                          </p:val>
                                        </p:tav>
                                        <p:tav tm="100000">
                                          <p:val>
                                            <p:fltVal val="0"/>
                                          </p:val>
                                        </p:tav>
                                      </p:tavLst>
                                    </p:anim>
                                    <p:animEffect transition="in" filter="fade">
                                      <p:cBhvr>
                                        <p:cTn id="35" dur="1000"/>
                                        <p:tgtEl>
                                          <p:spTgt spid="11"/>
                                        </p:tgtEl>
                                      </p:cBhvr>
                                    </p:animEffect>
                                  </p:childTnLst>
                                </p:cTn>
                              </p:par>
                            </p:childTnLst>
                          </p:cTn>
                        </p:par>
                        <p:par>
                          <p:cTn id="36" fill="hold">
                            <p:stCondLst>
                              <p:cond delay="13340"/>
                            </p:stCondLst>
                            <p:childTnLst>
                              <p:par>
                                <p:cTn id="37" presetID="1" presetClass="mediacall" presetSubtype="0" fill="hold" nodeType="afterEffect">
                                  <p:stCondLst>
                                    <p:cond delay="0"/>
                                  </p:stCondLst>
                                  <p:childTnLst>
                                    <p:cmd type="call" cmd="playFrom(0.0)">
                                      <p:cBhvr>
                                        <p:cTn id="38" dur="6784" fill="hold"/>
                                        <p:tgtEl>
                                          <p:spTgt spid="8"/>
                                        </p:tgtEl>
                                      </p:cBhvr>
                                    </p:cmd>
                                  </p:childTnLst>
                                </p:cTn>
                              </p:par>
                            </p:childTnLst>
                          </p:cTn>
                        </p:par>
                        <p:par>
                          <p:cTn id="39" fill="hold">
                            <p:stCondLst>
                              <p:cond delay="20124"/>
                            </p:stCondLst>
                            <p:childTnLst>
                              <p:par>
                                <p:cTn id="40" presetID="31" presetClass="entr" presetSubtype="0"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1000" fill="hold"/>
                                        <p:tgtEl>
                                          <p:spTgt spid="13"/>
                                        </p:tgtEl>
                                        <p:attrNameLst>
                                          <p:attrName>ppt_w</p:attrName>
                                        </p:attrNameLst>
                                      </p:cBhvr>
                                      <p:tavLst>
                                        <p:tav tm="0">
                                          <p:val>
                                            <p:fltVal val="0"/>
                                          </p:val>
                                        </p:tav>
                                        <p:tav tm="100000">
                                          <p:val>
                                            <p:strVal val="#ppt_w"/>
                                          </p:val>
                                        </p:tav>
                                      </p:tavLst>
                                    </p:anim>
                                    <p:anim calcmode="lin" valueType="num">
                                      <p:cBhvr>
                                        <p:cTn id="43" dur="1000" fill="hold"/>
                                        <p:tgtEl>
                                          <p:spTgt spid="13"/>
                                        </p:tgtEl>
                                        <p:attrNameLst>
                                          <p:attrName>ppt_h</p:attrName>
                                        </p:attrNameLst>
                                      </p:cBhvr>
                                      <p:tavLst>
                                        <p:tav tm="0">
                                          <p:val>
                                            <p:fltVal val="0"/>
                                          </p:val>
                                        </p:tav>
                                        <p:tav tm="100000">
                                          <p:val>
                                            <p:strVal val="#ppt_h"/>
                                          </p:val>
                                        </p:tav>
                                      </p:tavLst>
                                    </p:anim>
                                    <p:anim calcmode="lin" valueType="num">
                                      <p:cBhvr>
                                        <p:cTn id="44" dur="1000" fill="hold"/>
                                        <p:tgtEl>
                                          <p:spTgt spid="13"/>
                                        </p:tgtEl>
                                        <p:attrNameLst>
                                          <p:attrName>style.rotation</p:attrName>
                                        </p:attrNameLst>
                                      </p:cBhvr>
                                      <p:tavLst>
                                        <p:tav tm="0">
                                          <p:val>
                                            <p:fltVal val="90"/>
                                          </p:val>
                                        </p:tav>
                                        <p:tav tm="100000">
                                          <p:val>
                                            <p:fltVal val="0"/>
                                          </p:val>
                                        </p:tav>
                                      </p:tavLst>
                                    </p:anim>
                                    <p:animEffect transition="in" filter="fade">
                                      <p:cBhvr>
                                        <p:cTn id="45" dur="1000"/>
                                        <p:tgtEl>
                                          <p:spTgt spid="13"/>
                                        </p:tgtEl>
                                      </p:cBhvr>
                                    </p:animEffect>
                                  </p:childTnLst>
                                </p:cTn>
                              </p:par>
                            </p:childTnLst>
                          </p:cTn>
                        </p:par>
                        <p:par>
                          <p:cTn id="46" fill="hold">
                            <p:stCondLst>
                              <p:cond delay="21124"/>
                            </p:stCondLst>
                            <p:childTnLst>
                              <p:par>
                                <p:cTn id="47" presetID="1" presetClass="mediacall" presetSubtype="0" fill="hold" nodeType="afterEffect">
                                  <p:stCondLst>
                                    <p:cond delay="0"/>
                                  </p:stCondLst>
                                  <p:childTnLst>
                                    <p:cmd type="call" cmd="playFrom(0.0)">
                                      <p:cBhvr>
                                        <p:cTn id="48" dur="6567" fill="hold"/>
                                        <p:tgtEl>
                                          <p:spTgt spid="12"/>
                                        </p:tgtEl>
                                      </p:cBhvr>
                                    </p:cmd>
                                  </p:childTnLst>
                                </p:cTn>
                              </p:par>
                            </p:childTnLst>
                          </p:cTn>
                        </p:par>
                        <p:par>
                          <p:cTn id="49" fill="hold">
                            <p:stCondLst>
                              <p:cond delay="27691"/>
                            </p:stCondLst>
                            <p:childTnLst>
                              <p:par>
                                <p:cTn id="50" presetID="53" presetClass="entr" presetSubtype="16"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childTnLst>
                          </p:cTn>
                        </p:par>
                        <p:par>
                          <p:cTn id="55" fill="hold">
                            <p:stCondLst>
                              <p:cond delay="28191"/>
                            </p:stCondLst>
                            <p:childTnLst>
                              <p:par>
                                <p:cTn id="56" presetID="31" presetClass="entr" presetSubtype="0"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1000" fill="hold"/>
                                        <p:tgtEl>
                                          <p:spTgt spid="17"/>
                                        </p:tgtEl>
                                        <p:attrNameLst>
                                          <p:attrName>ppt_w</p:attrName>
                                        </p:attrNameLst>
                                      </p:cBhvr>
                                      <p:tavLst>
                                        <p:tav tm="0">
                                          <p:val>
                                            <p:fltVal val="0"/>
                                          </p:val>
                                        </p:tav>
                                        <p:tav tm="100000">
                                          <p:val>
                                            <p:strVal val="#ppt_w"/>
                                          </p:val>
                                        </p:tav>
                                      </p:tavLst>
                                    </p:anim>
                                    <p:anim calcmode="lin" valueType="num">
                                      <p:cBhvr>
                                        <p:cTn id="59" dur="1000" fill="hold"/>
                                        <p:tgtEl>
                                          <p:spTgt spid="17"/>
                                        </p:tgtEl>
                                        <p:attrNameLst>
                                          <p:attrName>ppt_h</p:attrName>
                                        </p:attrNameLst>
                                      </p:cBhvr>
                                      <p:tavLst>
                                        <p:tav tm="0">
                                          <p:val>
                                            <p:fltVal val="0"/>
                                          </p:val>
                                        </p:tav>
                                        <p:tav tm="100000">
                                          <p:val>
                                            <p:strVal val="#ppt_h"/>
                                          </p:val>
                                        </p:tav>
                                      </p:tavLst>
                                    </p:anim>
                                    <p:anim calcmode="lin" valueType="num">
                                      <p:cBhvr>
                                        <p:cTn id="60" dur="1000" fill="hold"/>
                                        <p:tgtEl>
                                          <p:spTgt spid="17"/>
                                        </p:tgtEl>
                                        <p:attrNameLst>
                                          <p:attrName>style.rotation</p:attrName>
                                        </p:attrNameLst>
                                      </p:cBhvr>
                                      <p:tavLst>
                                        <p:tav tm="0">
                                          <p:val>
                                            <p:fltVal val="90"/>
                                          </p:val>
                                        </p:tav>
                                        <p:tav tm="100000">
                                          <p:val>
                                            <p:fltVal val="0"/>
                                          </p:val>
                                        </p:tav>
                                      </p:tavLst>
                                    </p:anim>
                                    <p:animEffect transition="in" filter="fade">
                                      <p:cBhvr>
                                        <p:cTn id="61" dur="1000"/>
                                        <p:tgtEl>
                                          <p:spTgt spid="17"/>
                                        </p:tgtEl>
                                      </p:cBhvr>
                                    </p:animEffect>
                                  </p:childTnLst>
                                </p:cTn>
                              </p:par>
                            </p:childTnLst>
                          </p:cTn>
                        </p:par>
                        <p:par>
                          <p:cTn id="62" fill="hold">
                            <p:stCondLst>
                              <p:cond delay="29191"/>
                            </p:stCondLst>
                            <p:childTnLst>
                              <p:par>
                                <p:cTn id="63" presetID="1" presetClass="mediacall" presetSubtype="0" fill="hold" nodeType="afterEffect">
                                  <p:stCondLst>
                                    <p:cond delay="0"/>
                                  </p:stCondLst>
                                  <p:childTnLst>
                                    <p:cmd type="call" cmd="playFrom(0.0)">
                                      <p:cBhvr>
                                        <p:cTn id="64" dur="15480" fill="hold"/>
                                        <p:tgtEl>
                                          <p:spTgt spid="16"/>
                                        </p:tgtEl>
                                      </p:cBhvr>
                                    </p:cmd>
                                  </p:childTnLst>
                                </p:cTn>
                              </p:par>
                            </p:childTnLst>
                          </p:cTn>
                        </p:par>
                        <p:par>
                          <p:cTn id="65" fill="hold">
                            <p:stCondLst>
                              <p:cond delay="44671"/>
                            </p:stCondLst>
                            <p:childTnLst>
                              <p:par>
                                <p:cTn id="66" presetID="42" presetClass="entr" presetSubtype="0" fill="hold" nodeType="after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1000"/>
                                        <p:tgtEl>
                                          <p:spTgt spid="19"/>
                                        </p:tgtEl>
                                      </p:cBhvr>
                                    </p:animEffect>
                                    <p:anim calcmode="lin" valueType="num">
                                      <p:cBhvr>
                                        <p:cTn id="69" dur="1000" fill="hold"/>
                                        <p:tgtEl>
                                          <p:spTgt spid="19"/>
                                        </p:tgtEl>
                                        <p:attrNameLst>
                                          <p:attrName>ppt_x</p:attrName>
                                        </p:attrNameLst>
                                      </p:cBhvr>
                                      <p:tavLst>
                                        <p:tav tm="0">
                                          <p:val>
                                            <p:strVal val="#ppt_x"/>
                                          </p:val>
                                        </p:tav>
                                        <p:tav tm="100000">
                                          <p:val>
                                            <p:strVal val="#ppt_x"/>
                                          </p:val>
                                        </p:tav>
                                      </p:tavLst>
                                    </p:anim>
                                    <p:anim calcmode="lin" valueType="num">
                                      <p:cBhvr>
                                        <p:cTn id="70" dur="1000" fill="hold"/>
                                        <p:tgtEl>
                                          <p:spTgt spid="19"/>
                                        </p:tgtEl>
                                        <p:attrNameLst>
                                          <p:attrName>ppt_y</p:attrName>
                                        </p:attrNameLst>
                                      </p:cBhvr>
                                      <p:tavLst>
                                        <p:tav tm="0">
                                          <p:val>
                                            <p:strVal val="#ppt_y+.1"/>
                                          </p:val>
                                        </p:tav>
                                        <p:tav tm="100000">
                                          <p:val>
                                            <p:strVal val="#ppt_y"/>
                                          </p:val>
                                        </p:tav>
                                      </p:tavLst>
                                    </p:anim>
                                  </p:childTnLst>
                                </p:cTn>
                              </p:par>
                            </p:childTnLst>
                          </p:cTn>
                        </p:par>
                        <p:par>
                          <p:cTn id="71" fill="hold">
                            <p:stCondLst>
                              <p:cond delay="45671"/>
                            </p:stCondLst>
                            <p:childTnLst>
                              <p:par>
                                <p:cTn id="72" presetID="53" presetClass="entr" presetSubtype="16" fill="hold" nodeType="afterEffect">
                                  <p:stCondLst>
                                    <p:cond delay="0"/>
                                  </p:stCondLst>
                                  <p:childTnLst>
                                    <p:set>
                                      <p:cBhvr>
                                        <p:cTn id="73" dur="1" fill="hold">
                                          <p:stCondLst>
                                            <p:cond delay="0"/>
                                          </p:stCondLst>
                                        </p:cTn>
                                        <p:tgtEl>
                                          <p:spTgt spid="21"/>
                                        </p:tgtEl>
                                        <p:attrNameLst>
                                          <p:attrName>style.visibility</p:attrName>
                                        </p:attrNameLst>
                                      </p:cBhvr>
                                      <p:to>
                                        <p:strVal val="visible"/>
                                      </p:to>
                                    </p:set>
                                    <p:anim calcmode="lin" valueType="num">
                                      <p:cBhvr>
                                        <p:cTn id="74" dur="500" fill="hold"/>
                                        <p:tgtEl>
                                          <p:spTgt spid="21"/>
                                        </p:tgtEl>
                                        <p:attrNameLst>
                                          <p:attrName>ppt_w</p:attrName>
                                        </p:attrNameLst>
                                      </p:cBhvr>
                                      <p:tavLst>
                                        <p:tav tm="0">
                                          <p:val>
                                            <p:fltVal val="0"/>
                                          </p:val>
                                        </p:tav>
                                        <p:tav tm="100000">
                                          <p:val>
                                            <p:strVal val="#ppt_w"/>
                                          </p:val>
                                        </p:tav>
                                      </p:tavLst>
                                    </p:anim>
                                    <p:anim calcmode="lin" valueType="num">
                                      <p:cBhvr>
                                        <p:cTn id="75" dur="500" fill="hold"/>
                                        <p:tgtEl>
                                          <p:spTgt spid="21"/>
                                        </p:tgtEl>
                                        <p:attrNameLst>
                                          <p:attrName>ppt_h</p:attrName>
                                        </p:attrNameLst>
                                      </p:cBhvr>
                                      <p:tavLst>
                                        <p:tav tm="0">
                                          <p:val>
                                            <p:fltVal val="0"/>
                                          </p:val>
                                        </p:tav>
                                        <p:tav tm="100000">
                                          <p:val>
                                            <p:strVal val="#ppt_h"/>
                                          </p:val>
                                        </p:tav>
                                      </p:tavLst>
                                    </p:anim>
                                    <p:animEffect transition="in" filter="fade">
                                      <p:cBhvr>
                                        <p:cTn id="76" dur="500"/>
                                        <p:tgtEl>
                                          <p:spTgt spid="21"/>
                                        </p:tgtEl>
                                      </p:cBhvr>
                                    </p:animEffect>
                                  </p:childTnLst>
                                </p:cTn>
                              </p:par>
                            </p:childTnLst>
                          </p:cTn>
                        </p:par>
                        <p:par>
                          <p:cTn id="77" fill="hold">
                            <p:stCondLst>
                              <p:cond delay="46171"/>
                            </p:stCondLst>
                            <p:childTnLst>
                              <p:par>
                                <p:cTn id="78" presetID="31" presetClass="entr" presetSubtype="0" fill="hold" nodeType="after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p:cTn id="80" dur="1000" fill="hold"/>
                                        <p:tgtEl>
                                          <p:spTgt spid="23"/>
                                        </p:tgtEl>
                                        <p:attrNameLst>
                                          <p:attrName>ppt_w</p:attrName>
                                        </p:attrNameLst>
                                      </p:cBhvr>
                                      <p:tavLst>
                                        <p:tav tm="0">
                                          <p:val>
                                            <p:fltVal val="0"/>
                                          </p:val>
                                        </p:tav>
                                        <p:tav tm="100000">
                                          <p:val>
                                            <p:strVal val="#ppt_w"/>
                                          </p:val>
                                        </p:tav>
                                      </p:tavLst>
                                    </p:anim>
                                    <p:anim calcmode="lin" valueType="num">
                                      <p:cBhvr>
                                        <p:cTn id="81" dur="1000" fill="hold"/>
                                        <p:tgtEl>
                                          <p:spTgt spid="23"/>
                                        </p:tgtEl>
                                        <p:attrNameLst>
                                          <p:attrName>ppt_h</p:attrName>
                                        </p:attrNameLst>
                                      </p:cBhvr>
                                      <p:tavLst>
                                        <p:tav tm="0">
                                          <p:val>
                                            <p:fltVal val="0"/>
                                          </p:val>
                                        </p:tav>
                                        <p:tav tm="100000">
                                          <p:val>
                                            <p:strVal val="#ppt_h"/>
                                          </p:val>
                                        </p:tav>
                                      </p:tavLst>
                                    </p:anim>
                                    <p:anim calcmode="lin" valueType="num">
                                      <p:cBhvr>
                                        <p:cTn id="82" dur="1000" fill="hold"/>
                                        <p:tgtEl>
                                          <p:spTgt spid="23"/>
                                        </p:tgtEl>
                                        <p:attrNameLst>
                                          <p:attrName>style.rotation</p:attrName>
                                        </p:attrNameLst>
                                      </p:cBhvr>
                                      <p:tavLst>
                                        <p:tav tm="0">
                                          <p:val>
                                            <p:fltVal val="90"/>
                                          </p:val>
                                        </p:tav>
                                        <p:tav tm="100000">
                                          <p:val>
                                            <p:fltVal val="0"/>
                                          </p:val>
                                        </p:tav>
                                      </p:tavLst>
                                    </p:anim>
                                    <p:animEffect transition="in" filter="fade">
                                      <p:cBhvr>
                                        <p:cTn id="83" dur="1000"/>
                                        <p:tgtEl>
                                          <p:spTgt spid="23"/>
                                        </p:tgtEl>
                                      </p:cBhvr>
                                    </p:animEffect>
                                  </p:childTnLst>
                                </p:cTn>
                              </p:par>
                            </p:childTnLst>
                          </p:cTn>
                        </p:par>
                        <p:par>
                          <p:cTn id="84" fill="hold">
                            <p:stCondLst>
                              <p:cond delay="47171"/>
                            </p:stCondLst>
                            <p:childTnLst>
                              <p:par>
                                <p:cTn id="85" presetID="53" presetClass="entr" presetSubtype="16" fill="hold" nodeType="afterEffect">
                                  <p:stCondLst>
                                    <p:cond delay="0"/>
                                  </p:stCondLst>
                                  <p:childTnLst>
                                    <p:set>
                                      <p:cBhvr>
                                        <p:cTn id="86" dur="1" fill="hold">
                                          <p:stCondLst>
                                            <p:cond delay="0"/>
                                          </p:stCondLst>
                                        </p:cTn>
                                        <p:tgtEl>
                                          <p:spTgt spid="25"/>
                                        </p:tgtEl>
                                        <p:attrNameLst>
                                          <p:attrName>style.visibility</p:attrName>
                                        </p:attrNameLst>
                                      </p:cBhvr>
                                      <p:to>
                                        <p:strVal val="visible"/>
                                      </p:to>
                                    </p:set>
                                    <p:anim calcmode="lin" valueType="num">
                                      <p:cBhvr>
                                        <p:cTn id="87" dur="500" fill="hold"/>
                                        <p:tgtEl>
                                          <p:spTgt spid="25"/>
                                        </p:tgtEl>
                                        <p:attrNameLst>
                                          <p:attrName>ppt_w</p:attrName>
                                        </p:attrNameLst>
                                      </p:cBhvr>
                                      <p:tavLst>
                                        <p:tav tm="0">
                                          <p:val>
                                            <p:fltVal val="0"/>
                                          </p:val>
                                        </p:tav>
                                        <p:tav tm="100000">
                                          <p:val>
                                            <p:strVal val="#ppt_w"/>
                                          </p:val>
                                        </p:tav>
                                      </p:tavLst>
                                    </p:anim>
                                    <p:anim calcmode="lin" valueType="num">
                                      <p:cBhvr>
                                        <p:cTn id="88" dur="500" fill="hold"/>
                                        <p:tgtEl>
                                          <p:spTgt spid="25"/>
                                        </p:tgtEl>
                                        <p:attrNameLst>
                                          <p:attrName>ppt_h</p:attrName>
                                        </p:attrNameLst>
                                      </p:cBhvr>
                                      <p:tavLst>
                                        <p:tav tm="0">
                                          <p:val>
                                            <p:fltVal val="0"/>
                                          </p:val>
                                        </p:tav>
                                        <p:tav tm="100000">
                                          <p:val>
                                            <p:strVal val="#ppt_h"/>
                                          </p:val>
                                        </p:tav>
                                      </p:tavLst>
                                    </p:anim>
                                    <p:animEffect transition="in" filter="fade">
                                      <p:cBhvr>
                                        <p:cTn id="89" dur="500"/>
                                        <p:tgtEl>
                                          <p:spTgt spid="25"/>
                                        </p:tgtEl>
                                      </p:cBhvr>
                                    </p:animEffect>
                                  </p:childTnLst>
                                </p:cTn>
                              </p:par>
                            </p:childTnLst>
                          </p:cTn>
                        </p:par>
                        <p:par>
                          <p:cTn id="90" fill="hold">
                            <p:stCondLst>
                              <p:cond delay="47671"/>
                            </p:stCondLst>
                            <p:childTnLst>
                              <p:par>
                                <p:cTn id="91" presetID="31" presetClass="entr" presetSubtype="0"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 calcmode="lin" valueType="num">
                                      <p:cBhvr>
                                        <p:cTn id="93" dur="1000" fill="hold"/>
                                        <p:tgtEl>
                                          <p:spTgt spid="27"/>
                                        </p:tgtEl>
                                        <p:attrNameLst>
                                          <p:attrName>ppt_w</p:attrName>
                                        </p:attrNameLst>
                                      </p:cBhvr>
                                      <p:tavLst>
                                        <p:tav tm="0">
                                          <p:val>
                                            <p:fltVal val="0"/>
                                          </p:val>
                                        </p:tav>
                                        <p:tav tm="100000">
                                          <p:val>
                                            <p:strVal val="#ppt_w"/>
                                          </p:val>
                                        </p:tav>
                                      </p:tavLst>
                                    </p:anim>
                                    <p:anim calcmode="lin" valueType="num">
                                      <p:cBhvr>
                                        <p:cTn id="94" dur="1000" fill="hold"/>
                                        <p:tgtEl>
                                          <p:spTgt spid="27"/>
                                        </p:tgtEl>
                                        <p:attrNameLst>
                                          <p:attrName>ppt_h</p:attrName>
                                        </p:attrNameLst>
                                      </p:cBhvr>
                                      <p:tavLst>
                                        <p:tav tm="0">
                                          <p:val>
                                            <p:fltVal val="0"/>
                                          </p:val>
                                        </p:tav>
                                        <p:tav tm="100000">
                                          <p:val>
                                            <p:strVal val="#ppt_h"/>
                                          </p:val>
                                        </p:tav>
                                      </p:tavLst>
                                    </p:anim>
                                    <p:anim calcmode="lin" valueType="num">
                                      <p:cBhvr>
                                        <p:cTn id="95" dur="1000" fill="hold"/>
                                        <p:tgtEl>
                                          <p:spTgt spid="27"/>
                                        </p:tgtEl>
                                        <p:attrNameLst>
                                          <p:attrName>style.rotation</p:attrName>
                                        </p:attrNameLst>
                                      </p:cBhvr>
                                      <p:tavLst>
                                        <p:tav tm="0">
                                          <p:val>
                                            <p:fltVal val="90"/>
                                          </p:val>
                                        </p:tav>
                                        <p:tav tm="100000">
                                          <p:val>
                                            <p:fltVal val="0"/>
                                          </p:val>
                                        </p:tav>
                                      </p:tavLst>
                                    </p:anim>
                                    <p:animEffect transition="in" filter="fade">
                                      <p:cBhvr>
                                        <p:cTn id="96" dur="1000"/>
                                        <p:tgtEl>
                                          <p:spTgt spid="27"/>
                                        </p:tgtEl>
                                      </p:cBhvr>
                                    </p:animEffect>
                                  </p:childTnLst>
                                </p:cTn>
                              </p:par>
                            </p:childTnLst>
                          </p:cTn>
                        </p:par>
                        <p:par>
                          <p:cTn id="97" fill="hold">
                            <p:stCondLst>
                              <p:cond delay="48671"/>
                            </p:stCondLst>
                            <p:childTnLst>
                              <p:par>
                                <p:cTn id="98" presetID="1" presetClass="mediacall" presetSubtype="0" fill="hold" nodeType="afterEffect">
                                  <p:stCondLst>
                                    <p:cond delay="0"/>
                                  </p:stCondLst>
                                  <p:childTnLst>
                                    <p:cmd type="call" cmd="playFrom(0.0)">
                                      <p:cBhvr>
                                        <p:cTn id="99" dur="1132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0" fill="hold" display="0">
                  <p:stCondLst>
                    <p:cond delay="indefinite"/>
                  </p:stCondLst>
                  <p:endCondLst>
                    <p:cond evt="onStopAudio" delay="0">
                      <p:tgtEl>
                        <p:sldTgt/>
                      </p:tgtEl>
                    </p:cond>
                  </p:endCondLst>
                </p:cTn>
                <p:tgtEl>
                  <p:spTgt spid="2"/>
                </p:tgtEl>
              </p:cMediaNode>
            </p:audio>
            <p:audio>
              <p:cMediaNode vol="80000">
                <p:cTn id="101" fill="hold" display="0">
                  <p:stCondLst>
                    <p:cond delay="indefinite"/>
                  </p:stCondLst>
                  <p:endCondLst>
                    <p:cond evt="onStopAudio" delay="0">
                      <p:tgtEl>
                        <p:sldTgt/>
                      </p:tgtEl>
                    </p:cond>
                  </p:endCondLst>
                </p:cTn>
                <p:tgtEl>
                  <p:spTgt spid="5"/>
                </p:tgtEl>
              </p:cMediaNode>
            </p:audio>
            <p:audio>
              <p:cMediaNode vol="80000">
                <p:cTn id="102" fill="hold" display="0">
                  <p:stCondLst>
                    <p:cond delay="indefinite"/>
                  </p:stCondLst>
                  <p:endCondLst>
                    <p:cond evt="onStopAudio" delay="0">
                      <p:tgtEl>
                        <p:sldTgt/>
                      </p:tgtEl>
                    </p:cond>
                  </p:endCondLst>
                </p:cTn>
                <p:tgtEl>
                  <p:spTgt spid="8"/>
                </p:tgtEl>
              </p:cMediaNode>
            </p:audio>
            <p:audio>
              <p:cMediaNode vol="80000">
                <p:cTn id="103" fill="hold" display="0">
                  <p:stCondLst>
                    <p:cond delay="indefinite"/>
                  </p:stCondLst>
                  <p:endCondLst>
                    <p:cond evt="onStopAudio" delay="0">
                      <p:tgtEl>
                        <p:sldTgt/>
                      </p:tgtEl>
                    </p:cond>
                  </p:endCondLst>
                </p:cTn>
                <p:tgtEl>
                  <p:spTgt spid="12"/>
                </p:tgtEl>
              </p:cMediaNode>
            </p:audio>
            <p:audio>
              <p:cMediaNode vol="80000">
                <p:cTn id="104" fill="hold" display="0">
                  <p:stCondLst>
                    <p:cond delay="indefinite"/>
                  </p:stCondLst>
                  <p:endCondLst>
                    <p:cond evt="onStopAudio" delay="0">
                      <p:tgtEl>
                        <p:sldTgt/>
                      </p:tgtEl>
                    </p:cond>
                  </p:endCondLst>
                </p:cTn>
                <p:tgtEl>
                  <p:spTgt spid="16"/>
                </p:tgtEl>
              </p:cMediaNode>
            </p:audio>
            <p:audio>
              <p:cMediaNode vol="80000">
                <p:cTn id="105" fill="hold" display="0">
                  <p:stCondLst>
                    <p:cond delay="indefinite"/>
                  </p:stCondLst>
                  <p:endCondLst>
                    <p:cond evt="onStopAudio" delay="0">
                      <p:tgtEl>
                        <p:sldTgt/>
                      </p:tgtEl>
                    </p:cond>
                  </p:endCondLst>
                </p:cTn>
                <p:tgtEl>
                  <p:spTgt spid="26"/>
                </p:tgtEl>
              </p:cMediaNode>
            </p:audio>
          </p:childTnLst>
        </p:cTn>
      </p:par>
    </p:tnLst>
    <p:bldLst>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22F3528-E2D1-82F8-6E3E-E170ADF1F19D}"/>
              </a:ext>
            </a:extLst>
          </p:cNvPr>
          <p:cNvPicPr>
            <a:picLocks noChangeAspect="1"/>
          </p:cNvPicPr>
          <p:nvPr/>
        </p:nvPicPr>
        <p:blipFill>
          <a:blip r:embed="rId5"/>
          <a:stretch>
            <a:fillRect/>
          </a:stretch>
        </p:blipFill>
        <p:spPr>
          <a:xfrm>
            <a:off x="1482892" y="132522"/>
            <a:ext cx="10550952" cy="795280"/>
          </a:xfrm>
          <a:prstGeom prst="rect">
            <a:avLst/>
          </a:prstGeom>
        </p:spPr>
      </p:pic>
      <p:pic>
        <p:nvPicPr>
          <p:cNvPr id="5" name="Hình ảnh 4">
            <a:extLst>
              <a:ext uri="{FF2B5EF4-FFF2-40B4-BE49-F238E27FC236}">
                <a16:creationId xmlns:a16="http://schemas.microsoft.com/office/drawing/2014/main" id="{0EDAE289-714D-B308-5754-A6C249A17751}"/>
              </a:ext>
            </a:extLst>
          </p:cNvPr>
          <p:cNvPicPr>
            <a:picLocks noChangeAspect="1"/>
          </p:cNvPicPr>
          <p:nvPr/>
        </p:nvPicPr>
        <p:blipFill>
          <a:blip r:embed="rId6"/>
          <a:stretch>
            <a:fillRect/>
          </a:stretch>
        </p:blipFill>
        <p:spPr>
          <a:xfrm>
            <a:off x="1800524" y="901426"/>
            <a:ext cx="352474" cy="5101809"/>
          </a:xfrm>
          <a:prstGeom prst="rect">
            <a:avLst/>
          </a:prstGeom>
        </p:spPr>
      </p:pic>
      <p:pic>
        <p:nvPicPr>
          <p:cNvPr id="7" name="Hình ảnh 6">
            <a:extLst>
              <a:ext uri="{FF2B5EF4-FFF2-40B4-BE49-F238E27FC236}">
                <a16:creationId xmlns:a16="http://schemas.microsoft.com/office/drawing/2014/main" id="{57A1CA29-C57D-253B-C722-F57C3AFA0657}"/>
              </a:ext>
            </a:extLst>
          </p:cNvPr>
          <p:cNvPicPr>
            <a:picLocks noChangeAspect="1"/>
          </p:cNvPicPr>
          <p:nvPr/>
        </p:nvPicPr>
        <p:blipFill>
          <a:blip r:embed="rId7"/>
          <a:stretch>
            <a:fillRect/>
          </a:stretch>
        </p:blipFill>
        <p:spPr>
          <a:xfrm>
            <a:off x="2152997" y="1078188"/>
            <a:ext cx="5546515" cy="1416631"/>
          </a:xfrm>
          <a:prstGeom prst="rect">
            <a:avLst/>
          </a:prstGeom>
        </p:spPr>
      </p:pic>
      <p:pic>
        <p:nvPicPr>
          <p:cNvPr id="9" name="Hình ảnh 8">
            <a:extLst>
              <a:ext uri="{FF2B5EF4-FFF2-40B4-BE49-F238E27FC236}">
                <a16:creationId xmlns:a16="http://schemas.microsoft.com/office/drawing/2014/main" id="{DE42C9FE-76FC-277E-E975-AD237F4A0C46}"/>
              </a:ext>
            </a:extLst>
          </p:cNvPr>
          <p:cNvPicPr>
            <a:picLocks noChangeAspect="1"/>
          </p:cNvPicPr>
          <p:nvPr/>
        </p:nvPicPr>
        <p:blipFill>
          <a:blip r:embed="rId8"/>
          <a:stretch>
            <a:fillRect/>
          </a:stretch>
        </p:blipFill>
        <p:spPr>
          <a:xfrm>
            <a:off x="7699512" y="1050682"/>
            <a:ext cx="2560392" cy="415199"/>
          </a:xfrm>
          <a:prstGeom prst="rect">
            <a:avLst/>
          </a:prstGeom>
        </p:spPr>
      </p:pic>
      <p:pic>
        <p:nvPicPr>
          <p:cNvPr id="11" name="Hình ảnh 10">
            <a:extLst>
              <a:ext uri="{FF2B5EF4-FFF2-40B4-BE49-F238E27FC236}">
                <a16:creationId xmlns:a16="http://schemas.microsoft.com/office/drawing/2014/main" id="{F27ADE6B-32EA-BC61-55A0-BF091C923C3E}"/>
              </a:ext>
            </a:extLst>
          </p:cNvPr>
          <p:cNvPicPr>
            <a:picLocks noChangeAspect="1"/>
          </p:cNvPicPr>
          <p:nvPr/>
        </p:nvPicPr>
        <p:blipFill>
          <a:blip r:embed="rId9"/>
          <a:stretch>
            <a:fillRect/>
          </a:stretch>
        </p:blipFill>
        <p:spPr>
          <a:xfrm>
            <a:off x="7682047" y="1495921"/>
            <a:ext cx="2423216" cy="458764"/>
          </a:xfrm>
          <a:prstGeom prst="rect">
            <a:avLst/>
          </a:prstGeom>
        </p:spPr>
      </p:pic>
      <p:pic>
        <p:nvPicPr>
          <p:cNvPr id="13" name="Hình ảnh 12">
            <a:extLst>
              <a:ext uri="{FF2B5EF4-FFF2-40B4-BE49-F238E27FC236}">
                <a16:creationId xmlns:a16="http://schemas.microsoft.com/office/drawing/2014/main" id="{BE1CC674-0B0C-F060-D45D-A183C553353C}"/>
              </a:ext>
            </a:extLst>
          </p:cNvPr>
          <p:cNvPicPr>
            <a:picLocks noChangeAspect="1"/>
          </p:cNvPicPr>
          <p:nvPr/>
        </p:nvPicPr>
        <p:blipFill>
          <a:blip r:embed="rId10"/>
          <a:stretch>
            <a:fillRect/>
          </a:stretch>
        </p:blipFill>
        <p:spPr>
          <a:xfrm>
            <a:off x="7706546" y="1953699"/>
            <a:ext cx="4097036" cy="458764"/>
          </a:xfrm>
          <a:prstGeom prst="rect">
            <a:avLst/>
          </a:prstGeom>
        </p:spPr>
      </p:pic>
      <p:pic>
        <p:nvPicPr>
          <p:cNvPr id="15" name="Hình ảnh 14">
            <a:extLst>
              <a:ext uri="{FF2B5EF4-FFF2-40B4-BE49-F238E27FC236}">
                <a16:creationId xmlns:a16="http://schemas.microsoft.com/office/drawing/2014/main" id="{C78FB5FE-3FC4-B02C-ECDE-85D329F1A17E}"/>
              </a:ext>
            </a:extLst>
          </p:cNvPr>
          <p:cNvPicPr>
            <a:picLocks noChangeAspect="1"/>
          </p:cNvPicPr>
          <p:nvPr/>
        </p:nvPicPr>
        <p:blipFill>
          <a:blip r:embed="rId11"/>
          <a:stretch>
            <a:fillRect/>
          </a:stretch>
        </p:blipFill>
        <p:spPr>
          <a:xfrm>
            <a:off x="2148137" y="2577176"/>
            <a:ext cx="9644642" cy="1096753"/>
          </a:xfrm>
          <a:prstGeom prst="rect">
            <a:avLst/>
          </a:prstGeom>
        </p:spPr>
      </p:pic>
      <p:pic>
        <p:nvPicPr>
          <p:cNvPr id="17" name="Hình ảnh 16">
            <a:extLst>
              <a:ext uri="{FF2B5EF4-FFF2-40B4-BE49-F238E27FC236}">
                <a16:creationId xmlns:a16="http://schemas.microsoft.com/office/drawing/2014/main" id="{4E097A81-DC4C-78AC-D82D-AF37C101C74B}"/>
              </a:ext>
            </a:extLst>
          </p:cNvPr>
          <p:cNvPicPr>
            <a:picLocks noChangeAspect="1"/>
          </p:cNvPicPr>
          <p:nvPr/>
        </p:nvPicPr>
        <p:blipFill>
          <a:blip r:embed="rId12"/>
          <a:stretch>
            <a:fillRect/>
          </a:stretch>
        </p:blipFill>
        <p:spPr>
          <a:xfrm>
            <a:off x="2148137" y="3706260"/>
            <a:ext cx="9644642" cy="1541330"/>
          </a:xfrm>
          <a:prstGeom prst="rect">
            <a:avLst/>
          </a:prstGeom>
        </p:spPr>
      </p:pic>
      <p:pic>
        <p:nvPicPr>
          <p:cNvPr id="19" name="Hình ảnh 18">
            <a:extLst>
              <a:ext uri="{FF2B5EF4-FFF2-40B4-BE49-F238E27FC236}">
                <a16:creationId xmlns:a16="http://schemas.microsoft.com/office/drawing/2014/main" id="{9C39AA6E-4494-6F15-7E08-FB091F22CB84}"/>
              </a:ext>
            </a:extLst>
          </p:cNvPr>
          <p:cNvPicPr>
            <a:picLocks noChangeAspect="1"/>
          </p:cNvPicPr>
          <p:nvPr/>
        </p:nvPicPr>
        <p:blipFill>
          <a:blip r:embed="rId13"/>
          <a:stretch>
            <a:fillRect/>
          </a:stretch>
        </p:blipFill>
        <p:spPr>
          <a:xfrm>
            <a:off x="2160516" y="5279921"/>
            <a:ext cx="4537563" cy="1446627"/>
          </a:xfrm>
          <a:prstGeom prst="rect">
            <a:avLst/>
          </a:prstGeom>
        </p:spPr>
      </p:pic>
      <p:pic>
        <p:nvPicPr>
          <p:cNvPr id="21" name="Hình ảnh 20">
            <a:extLst>
              <a:ext uri="{FF2B5EF4-FFF2-40B4-BE49-F238E27FC236}">
                <a16:creationId xmlns:a16="http://schemas.microsoft.com/office/drawing/2014/main" id="{E9379BAC-C42D-8C75-2842-B766F4CACB93}"/>
              </a:ext>
            </a:extLst>
          </p:cNvPr>
          <p:cNvPicPr>
            <a:picLocks noChangeAspect="1"/>
          </p:cNvPicPr>
          <p:nvPr/>
        </p:nvPicPr>
        <p:blipFill>
          <a:blip r:embed="rId14"/>
          <a:stretch>
            <a:fillRect/>
          </a:stretch>
        </p:blipFill>
        <p:spPr>
          <a:xfrm>
            <a:off x="6705599" y="5278024"/>
            <a:ext cx="4903305" cy="576687"/>
          </a:xfrm>
          <a:prstGeom prst="rect">
            <a:avLst/>
          </a:prstGeom>
        </p:spPr>
      </p:pic>
      <p:pic>
        <p:nvPicPr>
          <p:cNvPr id="23" name="Hình ảnh 22">
            <a:extLst>
              <a:ext uri="{FF2B5EF4-FFF2-40B4-BE49-F238E27FC236}">
                <a16:creationId xmlns:a16="http://schemas.microsoft.com/office/drawing/2014/main" id="{37ABB188-3468-A1CA-F4E6-85A9DAFD894F}"/>
              </a:ext>
            </a:extLst>
          </p:cNvPr>
          <p:cNvPicPr>
            <a:picLocks noChangeAspect="1"/>
          </p:cNvPicPr>
          <p:nvPr/>
        </p:nvPicPr>
        <p:blipFill>
          <a:blip r:embed="rId15"/>
          <a:stretch>
            <a:fillRect/>
          </a:stretch>
        </p:blipFill>
        <p:spPr>
          <a:xfrm>
            <a:off x="6705598" y="5872112"/>
            <a:ext cx="4903305" cy="918160"/>
          </a:xfrm>
          <a:prstGeom prst="rect">
            <a:avLst/>
          </a:prstGeom>
        </p:spPr>
      </p:pic>
      <p:pic>
        <p:nvPicPr>
          <p:cNvPr id="2" name="trang_bi_su_dung_vu_khi_vat_lieu_no_cong_cu_ho__2700a797-35f9-40c5-82d5-e93090e015b5">
            <a:hlinkClick r:id="" action="ppaction://media"/>
            <a:extLst>
              <a:ext uri="{FF2B5EF4-FFF2-40B4-BE49-F238E27FC236}">
                <a16:creationId xmlns:a16="http://schemas.microsoft.com/office/drawing/2014/main" id="{E5C5FFD2-C9F4-C2E8-7070-13449C272AD5}"/>
              </a:ext>
            </a:extLst>
          </p:cNvPr>
          <p:cNvPicPr>
            <a:picLocks noChangeAspect="1"/>
          </p:cNvPicPr>
          <p:nvPr>
            <a:audioFile r:link="rId1"/>
            <p:extLst>
              <p:ext uri="{DAA4B4D4-6D71-4841-9C94-3DE7FCFB9230}">
                <p14:media xmlns:p14="http://schemas.microsoft.com/office/powerpoint/2010/main" r:embed="rId2">
                  <p14:trim end="44729.4897"/>
                </p14:media>
              </p:ext>
            </p:extLst>
          </p:nvPr>
        </p:nvPicPr>
        <p:blipFill>
          <a:blip r:embed="rId16"/>
          <a:stretch>
            <a:fillRect/>
          </a:stretch>
        </p:blipFill>
        <p:spPr>
          <a:xfrm>
            <a:off x="-1016386" y="232381"/>
            <a:ext cx="609600" cy="609600"/>
          </a:xfrm>
          <a:prstGeom prst="rect">
            <a:avLst/>
          </a:prstGeom>
        </p:spPr>
      </p:pic>
      <p:pic>
        <p:nvPicPr>
          <p:cNvPr id="6" name="trang_bi_su_dung_vu_khi_vat_lieu_no_cong_cu_ho__2700a797-35f9-40c5-82d5-e93090e015b5">
            <a:hlinkClick r:id="" action="ppaction://media"/>
            <a:extLst>
              <a:ext uri="{FF2B5EF4-FFF2-40B4-BE49-F238E27FC236}">
                <a16:creationId xmlns:a16="http://schemas.microsoft.com/office/drawing/2014/main" id="{D8EC537F-09C3-A722-0825-6C6C3E808C3E}"/>
              </a:ext>
            </a:extLst>
          </p:cNvPr>
          <p:cNvPicPr>
            <a:picLocks noChangeAspect="1"/>
          </p:cNvPicPr>
          <p:nvPr>
            <a:audioFile r:link="rId1"/>
            <p:extLst>
              <p:ext uri="{DAA4B4D4-6D71-4841-9C94-3DE7FCFB9230}">
                <p14:media xmlns:p14="http://schemas.microsoft.com/office/powerpoint/2010/main" r:embed="rId2">
                  <p14:trim st="4292" end="32319.4897"/>
                </p14:media>
              </p:ext>
            </p:extLst>
          </p:nvPr>
        </p:nvPicPr>
        <p:blipFill>
          <a:blip r:embed="rId16"/>
          <a:stretch>
            <a:fillRect/>
          </a:stretch>
        </p:blipFill>
        <p:spPr>
          <a:xfrm>
            <a:off x="-1016386" y="1033166"/>
            <a:ext cx="609600" cy="609600"/>
          </a:xfrm>
          <a:prstGeom prst="rect">
            <a:avLst/>
          </a:prstGeom>
        </p:spPr>
      </p:pic>
      <p:pic>
        <p:nvPicPr>
          <p:cNvPr id="10" name="trang_bi_su_dung_vu_khi_vat_lieu_no_cong_cu_ho__2700a797-35f9-40c5-82d5-e93090e015b5">
            <a:hlinkClick r:id="" action="ppaction://media"/>
            <a:extLst>
              <a:ext uri="{FF2B5EF4-FFF2-40B4-BE49-F238E27FC236}">
                <a16:creationId xmlns:a16="http://schemas.microsoft.com/office/drawing/2014/main" id="{7164C3AB-7754-9958-D356-62DD1708E827}"/>
              </a:ext>
            </a:extLst>
          </p:cNvPr>
          <p:cNvPicPr>
            <a:picLocks noChangeAspect="1"/>
          </p:cNvPicPr>
          <p:nvPr>
            <a:audioFile r:link="rId1"/>
            <p:extLst>
              <p:ext uri="{DAA4B4D4-6D71-4841-9C94-3DE7FCFB9230}">
                <p14:media xmlns:p14="http://schemas.microsoft.com/office/powerpoint/2010/main" r:embed="rId2">
                  <p14:trim st="16472" end="25207.4897"/>
                </p14:media>
              </p:ext>
            </p:extLst>
          </p:nvPr>
        </p:nvPicPr>
        <p:blipFill>
          <a:blip r:embed="rId16"/>
          <a:stretch>
            <a:fillRect/>
          </a:stretch>
        </p:blipFill>
        <p:spPr>
          <a:xfrm>
            <a:off x="-1016386" y="1833951"/>
            <a:ext cx="609600" cy="609600"/>
          </a:xfrm>
          <a:prstGeom prst="rect">
            <a:avLst/>
          </a:prstGeom>
        </p:spPr>
      </p:pic>
      <p:pic>
        <p:nvPicPr>
          <p:cNvPr id="14" name="trang_bi_su_dung_vu_khi_vat_lieu_no_cong_cu_ho__2700a797-35f9-40c5-82d5-e93090e015b5">
            <a:hlinkClick r:id="" action="ppaction://media"/>
            <a:extLst>
              <a:ext uri="{FF2B5EF4-FFF2-40B4-BE49-F238E27FC236}">
                <a16:creationId xmlns:a16="http://schemas.microsoft.com/office/drawing/2014/main" id="{DCC7BF5A-BF63-CFF2-6FCF-1CE788BC761F}"/>
              </a:ext>
            </a:extLst>
          </p:cNvPr>
          <p:cNvPicPr>
            <a:picLocks noChangeAspect="1"/>
          </p:cNvPicPr>
          <p:nvPr>
            <a:audioFile r:link="rId1"/>
            <p:extLst>
              <p:ext uri="{DAA4B4D4-6D71-4841-9C94-3DE7FCFB9230}">
                <p14:media xmlns:p14="http://schemas.microsoft.com/office/powerpoint/2010/main" r:embed="rId2">
                  <p14:trim st="23791" end="19093.4897"/>
                </p14:media>
              </p:ext>
            </p:extLst>
          </p:nvPr>
        </p:nvPicPr>
        <p:blipFill>
          <a:blip r:embed="rId16"/>
          <a:stretch>
            <a:fillRect/>
          </a:stretch>
        </p:blipFill>
        <p:spPr>
          <a:xfrm>
            <a:off x="-1016386" y="2634736"/>
            <a:ext cx="609600" cy="609600"/>
          </a:xfrm>
          <a:prstGeom prst="rect">
            <a:avLst/>
          </a:prstGeom>
        </p:spPr>
      </p:pic>
      <p:pic>
        <p:nvPicPr>
          <p:cNvPr id="24" name="trang_bi_su_dung_vu_khi_vat_lieu_no_cong_cu_ho__2700a797-35f9-40c5-82d5-e93090e015b5">
            <a:hlinkClick r:id="" action="ppaction://media"/>
            <a:extLst>
              <a:ext uri="{FF2B5EF4-FFF2-40B4-BE49-F238E27FC236}">
                <a16:creationId xmlns:a16="http://schemas.microsoft.com/office/drawing/2014/main" id="{6911C31A-6028-00D0-8E53-D3FC2782C337}"/>
              </a:ext>
            </a:extLst>
          </p:cNvPr>
          <p:cNvPicPr>
            <a:picLocks noChangeAspect="1"/>
          </p:cNvPicPr>
          <p:nvPr>
            <a:audioFile r:link="rId1"/>
            <p:extLst>
              <p:ext uri="{DAA4B4D4-6D71-4841-9C94-3DE7FCFB9230}">
                <p14:media xmlns:p14="http://schemas.microsoft.com/office/powerpoint/2010/main" r:embed="rId2">
                  <p14:trim st="29711" end="9691.4897"/>
                </p14:media>
              </p:ext>
            </p:extLst>
          </p:nvPr>
        </p:nvPicPr>
        <p:blipFill>
          <a:blip r:embed="rId16"/>
          <a:stretch>
            <a:fillRect/>
          </a:stretch>
        </p:blipFill>
        <p:spPr>
          <a:xfrm>
            <a:off x="-1016386" y="3435519"/>
            <a:ext cx="609600" cy="609600"/>
          </a:xfrm>
          <a:prstGeom prst="rect">
            <a:avLst/>
          </a:prstGeom>
        </p:spPr>
      </p:pic>
      <p:pic>
        <p:nvPicPr>
          <p:cNvPr id="26" name="trang_bi_su_dung_vu_khi_vat_lieu_no_cong_cu_ho__2700a797-35f9-40c5-82d5-e93090e015b5">
            <a:hlinkClick r:id="" action="ppaction://media"/>
            <a:extLst>
              <a:ext uri="{FF2B5EF4-FFF2-40B4-BE49-F238E27FC236}">
                <a16:creationId xmlns:a16="http://schemas.microsoft.com/office/drawing/2014/main" id="{957BDBAE-9BF0-F2C9-0B00-D1BEA9F0B2E1}"/>
              </a:ext>
            </a:extLst>
          </p:cNvPr>
          <p:cNvPicPr>
            <a:picLocks noChangeAspect="1"/>
          </p:cNvPicPr>
          <p:nvPr>
            <a:audioFile r:link="rId1"/>
            <p:extLst>
              <p:ext uri="{DAA4B4D4-6D71-4841-9C94-3DE7FCFB9230}">
                <p14:media xmlns:p14="http://schemas.microsoft.com/office/powerpoint/2010/main" r:embed="rId2">
                  <p14:trim st="38871" end="805.4897"/>
                </p14:media>
              </p:ext>
            </p:extLst>
          </p:nvPr>
        </p:nvPicPr>
        <p:blipFill>
          <a:blip r:embed="rId16"/>
          <a:stretch>
            <a:fillRect/>
          </a:stretch>
        </p:blipFill>
        <p:spPr>
          <a:xfrm>
            <a:off x="-1016386" y="4236302"/>
            <a:ext cx="609600" cy="609600"/>
          </a:xfrm>
          <a:prstGeom prst="rect">
            <a:avLst/>
          </a:prstGeom>
        </p:spPr>
      </p:pic>
      <p:sp>
        <p:nvSpPr>
          <p:cNvPr id="22" name="Text Box 7">
            <a:extLst>
              <a:ext uri="{FF2B5EF4-FFF2-40B4-BE49-F238E27FC236}">
                <a16:creationId xmlns:a16="http://schemas.microsoft.com/office/drawing/2014/main" id="{97512157-CE29-4505-8089-A772AC02C8CA}"/>
              </a:ext>
            </a:extLst>
          </p:cNvPr>
          <p:cNvSpPr txBox="1">
            <a:spLocks noChangeArrowheads="1"/>
          </p:cNvSpPr>
          <p:nvPr/>
        </p:nvSpPr>
        <p:spPr bwMode="auto">
          <a:xfrm>
            <a:off x="3772" y="1411771"/>
            <a:ext cx="1683026"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r>
              <a:rPr lang="en-US" altLang="en-US" sz="2400" b="1" dirty="0">
                <a:solidFill>
                  <a:srgbClr val="FF0000"/>
                </a:solidFill>
                <a:latin typeface="Times New Roman" panose="02020603050405020304" pitchFamily="18" charset="0"/>
                <a:cs typeface="Times New Roman" panose="02020603050405020304" pitchFamily="18" charset="0"/>
              </a:rPr>
              <a:t>I.</a:t>
            </a:r>
            <a:r>
              <a:rPr lang="vi-VN" sz="2400" dirty="0">
                <a:solidFill>
                  <a:srgbClr val="FF0000"/>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MỘT SỐ NỘI DUNG CƠ BẢN CỦA PHÁP LUẬT VỀ QUẢN LÍ</a:t>
            </a:r>
            <a:r>
              <a:rPr lang="en-US" sz="2400" b="1" dirty="0">
                <a:solidFill>
                  <a:srgbClr val="FF0000"/>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VŨ KHÍ,</a:t>
            </a:r>
            <a:r>
              <a:rPr lang="en-US" sz="2400" b="1" dirty="0">
                <a:solidFill>
                  <a:srgbClr val="FF0000"/>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VẬT LIỆU NỔ</a:t>
            </a:r>
            <a:r>
              <a:rPr lang="en-US" sz="2400" b="1" dirty="0">
                <a:solidFill>
                  <a:srgbClr val="FF0000"/>
                </a:solidFill>
                <a:latin typeface="Times New Roman" panose="02020603050405020304" pitchFamily="18" charset="0"/>
                <a:cs typeface="Times New Roman" panose="02020603050405020304" pitchFamily="18" charset="0"/>
              </a:rPr>
              <a:t>,</a:t>
            </a:r>
            <a:r>
              <a:rPr lang="vi-VN" sz="2400" b="1" dirty="0">
                <a:solidFill>
                  <a:srgbClr val="FF0000"/>
                </a:solidFill>
                <a:latin typeface="Times New Roman" panose="02020603050405020304" pitchFamily="18" charset="0"/>
                <a:cs typeface="Times New Roman" panose="02020603050405020304" pitchFamily="18" charset="0"/>
              </a:rPr>
              <a:t> CÔNG CỤ HỖ TRỢ</a:t>
            </a:r>
          </a:p>
        </p:txBody>
      </p:sp>
      <p:sp>
        <p:nvSpPr>
          <p:cNvPr id="25" name="TextBox 24">
            <a:extLst>
              <a:ext uri="{FF2B5EF4-FFF2-40B4-BE49-F238E27FC236}">
                <a16:creationId xmlns:a16="http://schemas.microsoft.com/office/drawing/2014/main" id="{C33935AA-4E35-40D2-8528-8E158807D01B}"/>
              </a:ext>
            </a:extLst>
          </p:cNvPr>
          <p:cNvSpPr txBox="1"/>
          <p:nvPr/>
        </p:nvSpPr>
        <p:spPr>
          <a:xfrm>
            <a:off x="999770" y="195650"/>
            <a:ext cx="378494"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0" marR="0">
              <a:spcBef>
                <a:spcPts val="0"/>
              </a:spcBef>
              <a:spcAft>
                <a:spcPts val="0"/>
              </a:spcAft>
            </a:pPr>
            <a:r>
              <a:rPr lang="en-US" sz="3600" b="1" dirty="0">
                <a:effectLst/>
                <a:latin typeface="Times New Roman" panose="02020603050405020304" pitchFamily="18" charset="0"/>
                <a:ea typeface="Liberation Mono"/>
                <a:cs typeface="Times New Roman" panose="02020603050405020304" pitchFamily="18" charset="0"/>
              </a:rPr>
              <a:t>3</a:t>
            </a:r>
            <a:r>
              <a:rPr lang="en-US" sz="3600" dirty="0">
                <a:effectLst/>
                <a:latin typeface="Times New Roman" panose="02020603050405020304" pitchFamily="18" charset="0"/>
                <a:ea typeface="Liberation Mono"/>
                <a:cs typeface="Times New Roman" panose="02020603050405020304" pitchFamily="18" charset="0"/>
              </a:rPr>
              <a:t> </a:t>
            </a:r>
          </a:p>
        </p:txBody>
      </p:sp>
    </p:spTree>
    <p:extLst>
      <p:ext uri="{BB962C8B-B14F-4D97-AF65-F5344CB8AC3E}">
        <p14:creationId xmlns:p14="http://schemas.microsoft.com/office/powerpoint/2010/main" val="145712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4015" fill="hold"/>
                                        <p:tgtEl>
                                          <p:spTgt spid="2"/>
                                        </p:tgtEl>
                                      </p:cBhvr>
                                    </p:cmd>
                                  </p:childTnLst>
                                </p:cTn>
                              </p:par>
                            </p:childTnLst>
                          </p:cTn>
                        </p:par>
                        <p:par>
                          <p:cTn id="13" fill="hold">
                            <p:stCondLst>
                              <p:cond delay="5015"/>
                            </p:stCondLst>
                            <p:childTnLst>
                              <p:par>
                                <p:cTn id="14" presetID="42"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par>
                          <p:cTn id="19" fill="hold">
                            <p:stCondLst>
                              <p:cond delay="6015"/>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style.rotation</p:attrName>
                                        </p:attrNameLst>
                                      </p:cBhvr>
                                      <p:tavLst>
                                        <p:tav tm="0">
                                          <p:val>
                                            <p:fltVal val="90"/>
                                          </p:val>
                                        </p:tav>
                                        <p:tav tm="100000">
                                          <p:val>
                                            <p:fltVal val="0"/>
                                          </p:val>
                                        </p:tav>
                                      </p:tavLst>
                                    </p:anim>
                                    <p:animEffect transition="in" filter="fade">
                                      <p:cBhvr>
                                        <p:cTn id="25" dur="1000"/>
                                        <p:tgtEl>
                                          <p:spTgt spid="7"/>
                                        </p:tgtEl>
                                      </p:cBhvr>
                                    </p:animEffect>
                                  </p:childTnLst>
                                </p:cTn>
                              </p:par>
                            </p:childTnLst>
                          </p:cTn>
                        </p:par>
                        <p:par>
                          <p:cTn id="26" fill="hold">
                            <p:stCondLst>
                              <p:cond delay="7015"/>
                            </p:stCondLst>
                            <p:childTnLst>
                              <p:par>
                                <p:cTn id="27" presetID="53" presetClass="entr" presetSubtype="16"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par>
                          <p:cTn id="32" fill="hold">
                            <p:stCondLst>
                              <p:cond delay="7515"/>
                            </p:stCondLst>
                            <p:childTnLst>
                              <p:par>
                                <p:cTn id="33" presetID="53" presetClass="entr" presetSubtype="16"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par>
                          <p:cTn id="38" fill="hold">
                            <p:stCondLst>
                              <p:cond delay="8015"/>
                            </p:stCondLst>
                            <p:childTnLst>
                              <p:par>
                                <p:cTn id="39" presetID="53" presetClass="entr" presetSubtype="16"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childTnLst>
                          </p:cTn>
                        </p:par>
                        <p:par>
                          <p:cTn id="44" fill="hold">
                            <p:stCondLst>
                              <p:cond delay="8515"/>
                            </p:stCondLst>
                            <p:childTnLst>
                              <p:par>
                                <p:cTn id="45" presetID="1" presetClass="mediacall" presetSubtype="0" fill="hold" nodeType="afterEffect">
                                  <p:stCondLst>
                                    <p:cond delay="0"/>
                                  </p:stCondLst>
                                  <p:childTnLst>
                                    <p:cmd type="call" cmd="playFrom(0.0)">
                                      <p:cBhvr>
                                        <p:cTn id="46" dur="12133" fill="hold"/>
                                        <p:tgtEl>
                                          <p:spTgt spid="6"/>
                                        </p:tgtEl>
                                      </p:cBhvr>
                                    </p:cmd>
                                  </p:childTnLst>
                                </p:cTn>
                              </p:par>
                            </p:childTnLst>
                          </p:cTn>
                        </p:par>
                        <p:par>
                          <p:cTn id="47" fill="hold">
                            <p:stCondLst>
                              <p:cond delay="20648"/>
                            </p:stCondLst>
                            <p:childTnLst>
                              <p:par>
                                <p:cTn id="48" presetID="31" presetClass="entr" presetSubtype="0"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1000" fill="hold"/>
                                        <p:tgtEl>
                                          <p:spTgt spid="15"/>
                                        </p:tgtEl>
                                        <p:attrNameLst>
                                          <p:attrName>ppt_w</p:attrName>
                                        </p:attrNameLst>
                                      </p:cBhvr>
                                      <p:tavLst>
                                        <p:tav tm="0">
                                          <p:val>
                                            <p:fltVal val="0"/>
                                          </p:val>
                                        </p:tav>
                                        <p:tav tm="100000">
                                          <p:val>
                                            <p:strVal val="#ppt_w"/>
                                          </p:val>
                                        </p:tav>
                                      </p:tavLst>
                                    </p:anim>
                                    <p:anim calcmode="lin" valueType="num">
                                      <p:cBhvr>
                                        <p:cTn id="51" dur="1000" fill="hold"/>
                                        <p:tgtEl>
                                          <p:spTgt spid="15"/>
                                        </p:tgtEl>
                                        <p:attrNameLst>
                                          <p:attrName>ppt_h</p:attrName>
                                        </p:attrNameLst>
                                      </p:cBhvr>
                                      <p:tavLst>
                                        <p:tav tm="0">
                                          <p:val>
                                            <p:fltVal val="0"/>
                                          </p:val>
                                        </p:tav>
                                        <p:tav tm="100000">
                                          <p:val>
                                            <p:strVal val="#ppt_h"/>
                                          </p:val>
                                        </p:tav>
                                      </p:tavLst>
                                    </p:anim>
                                    <p:anim calcmode="lin" valueType="num">
                                      <p:cBhvr>
                                        <p:cTn id="52" dur="1000" fill="hold"/>
                                        <p:tgtEl>
                                          <p:spTgt spid="15"/>
                                        </p:tgtEl>
                                        <p:attrNameLst>
                                          <p:attrName>style.rotation</p:attrName>
                                        </p:attrNameLst>
                                      </p:cBhvr>
                                      <p:tavLst>
                                        <p:tav tm="0">
                                          <p:val>
                                            <p:fltVal val="90"/>
                                          </p:val>
                                        </p:tav>
                                        <p:tav tm="100000">
                                          <p:val>
                                            <p:fltVal val="0"/>
                                          </p:val>
                                        </p:tav>
                                      </p:tavLst>
                                    </p:anim>
                                    <p:animEffect transition="in" filter="fade">
                                      <p:cBhvr>
                                        <p:cTn id="53" dur="1000"/>
                                        <p:tgtEl>
                                          <p:spTgt spid="15"/>
                                        </p:tgtEl>
                                      </p:cBhvr>
                                    </p:animEffect>
                                  </p:childTnLst>
                                </p:cTn>
                              </p:par>
                            </p:childTnLst>
                          </p:cTn>
                        </p:par>
                        <p:par>
                          <p:cTn id="54" fill="hold">
                            <p:stCondLst>
                              <p:cond delay="21648"/>
                            </p:stCondLst>
                            <p:childTnLst>
                              <p:par>
                                <p:cTn id="55" presetID="1" presetClass="mediacall" presetSubtype="0" fill="hold" nodeType="afterEffect">
                                  <p:stCondLst>
                                    <p:cond delay="0"/>
                                  </p:stCondLst>
                                  <p:childTnLst>
                                    <p:cmd type="call" cmd="playFrom(0.0)">
                                      <p:cBhvr>
                                        <p:cTn id="56" dur="7065" fill="hold"/>
                                        <p:tgtEl>
                                          <p:spTgt spid="10"/>
                                        </p:tgtEl>
                                      </p:cBhvr>
                                    </p:cmd>
                                  </p:childTnLst>
                                </p:cTn>
                              </p:par>
                            </p:childTnLst>
                          </p:cTn>
                        </p:par>
                        <p:par>
                          <p:cTn id="57" fill="hold">
                            <p:stCondLst>
                              <p:cond delay="28713"/>
                            </p:stCondLst>
                            <p:childTnLst>
                              <p:par>
                                <p:cTn id="58" presetID="1" presetClass="mediacall" presetSubtype="0" fill="hold" nodeType="afterEffect">
                                  <p:stCondLst>
                                    <p:cond delay="0"/>
                                  </p:stCondLst>
                                  <p:childTnLst>
                                    <p:cmd type="call" cmd="playFrom(0.0)">
                                      <p:cBhvr>
                                        <p:cTn id="59" dur="5860" fill="hold"/>
                                        <p:tgtEl>
                                          <p:spTgt spid="14"/>
                                        </p:tgtEl>
                                      </p:cBhvr>
                                    </p:cmd>
                                  </p:childTnLst>
                                </p:cTn>
                              </p:par>
                            </p:childTnLst>
                          </p:cTn>
                        </p:par>
                        <p:par>
                          <p:cTn id="60" fill="hold">
                            <p:stCondLst>
                              <p:cond delay="34573"/>
                            </p:stCondLst>
                            <p:childTnLst>
                              <p:par>
                                <p:cTn id="61" presetID="31"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1000" fill="hold"/>
                                        <p:tgtEl>
                                          <p:spTgt spid="17"/>
                                        </p:tgtEl>
                                        <p:attrNameLst>
                                          <p:attrName>ppt_w</p:attrName>
                                        </p:attrNameLst>
                                      </p:cBhvr>
                                      <p:tavLst>
                                        <p:tav tm="0">
                                          <p:val>
                                            <p:fltVal val="0"/>
                                          </p:val>
                                        </p:tav>
                                        <p:tav tm="100000">
                                          <p:val>
                                            <p:strVal val="#ppt_w"/>
                                          </p:val>
                                        </p:tav>
                                      </p:tavLst>
                                    </p:anim>
                                    <p:anim calcmode="lin" valueType="num">
                                      <p:cBhvr>
                                        <p:cTn id="64" dur="1000" fill="hold"/>
                                        <p:tgtEl>
                                          <p:spTgt spid="17"/>
                                        </p:tgtEl>
                                        <p:attrNameLst>
                                          <p:attrName>ppt_h</p:attrName>
                                        </p:attrNameLst>
                                      </p:cBhvr>
                                      <p:tavLst>
                                        <p:tav tm="0">
                                          <p:val>
                                            <p:fltVal val="0"/>
                                          </p:val>
                                        </p:tav>
                                        <p:tav tm="100000">
                                          <p:val>
                                            <p:strVal val="#ppt_h"/>
                                          </p:val>
                                        </p:tav>
                                      </p:tavLst>
                                    </p:anim>
                                    <p:anim calcmode="lin" valueType="num">
                                      <p:cBhvr>
                                        <p:cTn id="65" dur="1000" fill="hold"/>
                                        <p:tgtEl>
                                          <p:spTgt spid="17"/>
                                        </p:tgtEl>
                                        <p:attrNameLst>
                                          <p:attrName>style.rotation</p:attrName>
                                        </p:attrNameLst>
                                      </p:cBhvr>
                                      <p:tavLst>
                                        <p:tav tm="0">
                                          <p:val>
                                            <p:fltVal val="90"/>
                                          </p:val>
                                        </p:tav>
                                        <p:tav tm="100000">
                                          <p:val>
                                            <p:fltVal val="0"/>
                                          </p:val>
                                        </p:tav>
                                      </p:tavLst>
                                    </p:anim>
                                    <p:animEffect transition="in" filter="fade">
                                      <p:cBhvr>
                                        <p:cTn id="66" dur="1000"/>
                                        <p:tgtEl>
                                          <p:spTgt spid="17"/>
                                        </p:tgtEl>
                                      </p:cBhvr>
                                    </p:animEffect>
                                  </p:childTnLst>
                                </p:cTn>
                              </p:par>
                            </p:childTnLst>
                          </p:cTn>
                        </p:par>
                        <p:par>
                          <p:cTn id="67" fill="hold">
                            <p:stCondLst>
                              <p:cond delay="35573"/>
                            </p:stCondLst>
                            <p:childTnLst>
                              <p:par>
                                <p:cTn id="68" presetID="1" presetClass="mediacall" presetSubtype="0" fill="hold" nodeType="afterEffect">
                                  <p:stCondLst>
                                    <p:cond delay="0"/>
                                  </p:stCondLst>
                                  <p:childTnLst>
                                    <p:cmd type="call" cmd="playFrom(0.0)">
                                      <p:cBhvr>
                                        <p:cTn id="69" dur="9342" fill="hold"/>
                                        <p:tgtEl>
                                          <p:spTgt spid="24"/>
                                        </p:tgtEl>
                                      </p:cBhvr>
                                    </p:cmd>
                                  </p:childTnLst>
                                </p:cTn>
                              </p:par>
                            </p:childTnLst>
                          </p:cTn>
                        </p:par>
                        <p:par>
                          <p:cTn id="70" fill="hold">
                            <p:stCondLst>
                              <p:cond delay="44915"/>
                            </p:stCondLst>
                            <p:childTnLst>
                              <p:par>
                                <p:cTn id="71" presetID="42" presetClass="entr" presetSubtype="0" fill="hold" nodeType="after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1000"/>
                                        <p:tgtEl>
                                          <p:spTgt spid="19"/>
                                        </p:tgtEl>
                                      </p:cBhvr>
                                    </p:animEffect>
                                    <p:anim calcmode="lin" valueType="num">
                                      <p:cBhvr>
                                        <p:cTn id="74" dur="1000" fill="hold"/>
                                        <p:tgtEl>
                                          <p:spTgt spid="19"/>
                                        </p:tgtEl>
                                        <p:attrNameLst>
                                          <p:attrName>ppt_x</p:attrName>
                                        </p:attrNameLst>
                                      </p:cBhvr>
                                      <p:tavLst>
                                        <p:tav tm="0">
                                          <p:val>
                                            <p:strVal val="#ppt_x"/>
                                          </p:val>
                                        </p:tav>
                                        <p:tav tm="100000">
                                          <p:val>
                                            <p:strVal val="#ppt_x"/>
                                          </p:val>
                                        </p:tav>
                                      </p:tavLst>
                                    </p:anim>
                                    <p:anim calcmode="lin" valueType="num">
                                      <p:cBhvr>
                                        <p:cTn id="75" dur="1000" fill="hold"/>
                                        <p:tgtEl>
                                          <p:spTgt spid="19"/>
                                        </p:tgtEl>
                                        <p:attrNameLst>
                                          <p:attrName>ppt_y</p:attrName>
                                        </p:attrNameLst>
                                      </p:cBhvr>
                                      <p:tavLst>
                                        <p:tav tm="0">
                                          <p:val>
                                            <p:strVal val="#ppt_y+.1"/>
                                          </p:val>
                                        </p:tav>
                                        <p:tav tm="100000">
                                          <p:val>
                                            <p:strVal val="#ppt_y"/>
                                          </p:val>
                                        </p:tav>
                                      </p:tavLst>
                                    </p:anim>
                                  </p:childTnLst>
                                </p:cTn>
                              </p:par>
                            </p:childTnLst>
                          </p:cTn>
                        </p:par>
                        <p:par>
                          <p:cTn id="76" fill="hold">
                            <p:stCondLst>
                              <p:cond delay="45915"/>
                            </p:stCondLst>
                            <p:childTnLst>
                              <p:par>
                                <p:cTn id="77" presetID="53" presetClass="entr" presetSubtype="16" fill="hold" nodeType="after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p:cTn id="79" dur="500" fill="hold"/>
                                        <p:tgtEl>
                                          <p:spTgt spid="21"/>
                                        </p:tgtEl>
                                        <p:attrNameLst>
                                          <p:attrName>ppt_w</p:attrName>
                                        </p:attrNameLst>
                                      </p:cBhvr>
                                      <p:tavLst>
                                        <p:tav tm="0">
                                          <p:val>
                                            <p:fltVal val="0"/>
                                          </p:val>
                                        </p:tav>
                                        <p:tav tm="100000">
                                          <p:val>
                                            <p:strVal val="#ppt_w"/>
                                          </p:val>
                                        </p:tav>
                                      </p:tavLst>
                                    </p:anim>
                                    <p:anim calcmode="lin" valueType="num">
                                      <p:cBhvr>
                                        <p:cTn id="80" dur="500" fill="hold"/>
                                        <p:tgtEl>
                                          <p:spTgt spid="21"/>
                                        </p:tgtEl>
                                        <p:attrNameLst>
                                          <p:attrName>ppt_h</p:attrName>
                                        </p:attrNameLst>
                                      </p:cBhvr>
                                      <p:tavLst>
                                        <p:tav tm="0">
                                          <p:val>
                                            <p:fltVal val="0"/>
                                          </p:val>
                                        </p:tav>
                                        <p:tav tm="100000">
                                          <p:val>
                                            <p:strVal val="#ppt_h"/>
                                          </p:val>
                                        </p:tav>
                                      </p:tavLst>
                                    </p:anim>
                                    <p:animEffect transition="in" filter="fade">
                                      <p:cBhvr>
                                        <p:cTn id="81" dur="500"/>
                                        <p:tgtEl>
                                          <p:spTgt spid="21"/>
                                        </p:tgtEl>
                                      </p:cBhvr>
                                    </p:animEffect>
                                  </p:childTnLst>
                                </p:cTn>
                              </p:par>
                            </p:childTnLst>
                          </p:cTn>
                        </p:par>
                        <p:par>
                          <p:cTn id="82" fill="hold">
                            <p:stCondLst>
                              <p:cond delay="46415"/>
                            </p:stCondLst>
                            <p:childTnLst>
                              <p:par>
                                <p:cTn id="83" presetID="53" presetClass="entr" presetSubtype="16" fill="hold" nodeType="after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p:cTn id="85" dur="500" fill="hold"/>
                                        <p:tgtEl>
                                          <p:spTgt spid="23"/>
                                        </p:tgtEl>
                                        <p:attrNameLst>
                                          <p:attrName>ppt_w</p:attrName>
                                        </p:attrNameLst>
                                      </p:cBhvr>
                                      <p:tavLst>
                                        <p:tav tm="0">
                                          <p:val>
                                            <p:fltVal val="0"/>
                                          </p:val>
                                        </p:tav>
                                        <p:tav tm="100000">
                                          <p:val>
                                            <p:strVal val="#ppt_w"/>
                                          </p:val>
                                        </p:tav>
                                      </p:tavLst>
                                    </p:anim>
                                    <p:anim calcmode="lin" valueType="num">
                                      <p:cBhvr>
                                        <p:cTn id="86" dur="500" fill="hold"/>
                                        <p:tgtEl>
                                          <p:spTgt spid="23"/>
                                        </p:tgtEl>
                                        <p:attrNameLst>
                                          <p:attrName>ppt_h</p:attrName>
                                        </p:attrNameLst>
                                      </p:cBhvr>
                                      <p:tavLst>
                                        <p:tav tm="0">
                                          <p:val>
                                            <p:fltVal val="0"/>
                                          </p:val>
                                        </p:tav>
                                        <p:tav tm="100000">
                                          <p:val>
                                            <p:strVal val="#ppt_h"/>
                                          </p:val>
                                        </p:tav>
                                      </p:tavLst>
                                    </p:anim>
                                    <p:animEffect transition="in" filter="fade">
                                      <p:cBhvr>
                                        <p:cTn id="87" dur="500"/>
                                        <p:tgtEl>
                                          <p:spTgt spid="23"/>
                                        </p:tgtEl>
                                      </p:cBhvr>
                                    </p:animEffect>
                                  </p:childTnLst>
                                </p:cTn>
                              </p:par>
                            </p:childTnLst>
                          </p:cTn>
                        </p:par>
                        <p:par>
                          <p:cTn id="88" fill="hold">
                            <p:stCondLst>
                              <p:cond delay="46915"/>
                            </p:stCondLst>
                            <p:childTnLst>
                              <p:par>
                                <p:cTn id="89" presetID="1" presetClass="mediacall" presetSubtype="0" fill="hold" nodeType="afterEffect">
                                  <p:stCondLst>
                                    <p:cond delay="0"/>
                                  </p:stCondLst>
                                  <p:childTnLst>
                                    <p:cmd type="call" cmd="playFrom(0.0)">
                                      <p:cBhvr>
                                        <p:cTn id="90" dur="9068"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2"/>
                </p:tgtEl>
              </p:cMediaNode>
            </p:audio>
            <p:audio>
              <p:cMediaNode vol="80000">
                <p:cTn id="92" fill="hold" display="0">
                  <p:stCondLst>
                    <p:cond delay="indefinite"/>
                  </p:stCondLst>
                  <p:endCondLst>
                    <p:cond evt="onStopAudio" delay="0">
                      <p:tgtEl>
                        <p:sldTgt/>
                      </p:tgtEl>
                    </p:cond>
                  </p:endCondLst>
                </p:cTn>
                <p:tgtEl>
                  <p:spTgt spid="6"/>
                </p:tgtEl>
              </p:cMediaNode>
            </p:audio>
            <p:audio>
              <p:cMediaNode vol="80000">
                <p:cTn id="93" fill="hold" display="0">
                  <p:stCondLst>
                    <p:cond delay="indefinite"/>
                  </p:stCondLst>
                  <p:endCondLst>
                    <p:cond evt="onStopAudio" delay="0">
                      <p:tgtEl>
                        <p:sldTgt/>
                      </p:tgtEl>
                    </p:cond>
                  </p:endCondLst>
                </p:cTn>
                <p:tgtEl>
                  <p:spTgt spid="10"/>
                </p:tgtEl>
              </p:cMediaNode>
            </p:audio>
            <p:audio>
              <p:cMediaNode vol="80000">
                <p:cTn id="94" fill="hold" display="0">
                  <p:stCondLst>
                    <p:cond delay="indefinite"/>
                  </p:stCondLst>
                  <p:endCondLst>
                    <p:cond evt="onStopAudio" delay="0">
                      <p:tgtEl>
                        <p:sldTgt/>
                      </p:tgtEl>
                    </p:cond>
                  </p:endCondLst>
                </p:cTn>
                <p:tgtEl>
                  <p:spTgt spid="14"/>
                </p:tgtEl>
              </p:cMediaNode>
            </p:audio>
            <p:audio>
              <p:cMediaNode vol="80000">
                <p:cTn id="95" fill="hold" display="0">
                  <p:stCondLst>
                    <p:cond delay="indefinite"/>
                  </p:stCondLst>
                  <p:endCondLst>
                    <p:cond evt="onStopAudio" delay="0">
                      <p:tgtEl>
                        <p:sldTgt/>
                      </p:tgtEl>
                    </p:cond>
                  </p:endCondLst>
                </p:cTn>
                <p:tgtEl>
                  <p:spTgt spid="24"/>
                </p:tgtEl>
              </p:cMediaNode>
            </p:audio>
            <p:audio>
              <p:cMediaNode vol="80000">
                <p:cTn id="96" fill="hold" display="0">
                  <p:stCondLst>
                    <p:cond delay="indefinite"/>
                  </p:stCondLst>
                  <p:endCondLst>
                    <p:cond evt="onStopAudio" delay="0">
                      <p:tgtEl>
                        <p:sldTgt/>
                      </p:tgtEl>
                    </p:cond>
                  </p:endCondLst>
                </p:cTn>
                <p:tgtEl>
                  <p:spTgt spid="26"/>
                </p:tgtEl>
              </p:cMediaNode>
            </p:audio>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A0A182-6A05-50CB-AA92-92010C13EB45}"/>
              </a:ext>
            </a:extLst>
          </p:cNvPr>
          <p:cNvSpPr txBox="1"/>
          <p:nvPr/>
        </p:nvSpPr>
        <p:spPr>
          <a:xfrm>
            <a:off x="1772276" y="97702"/>
            <a:ext cx="9954640" cy="913070"/>
          </a:xfrm>
          <a:prstGeom prst="rect">
            <a:avLst/>
          </a:prstGeom>
          <a:solidFill>
            <a:schemeClr val="bg1"/>
          </a:solidFill>
          <a:ln>
            <a:noFill/>
          </a:ln>
        </p:spPr>
        <p:txBody>
          <a:bodyPr wrap="square">
            <a:spAutoFit/>
          </a:bodyPr>
          <a:lstStyle/>
          <a:p>
            <a:pPr>
              <a:lnSpc>
                <a:spcPts val="2880"/>
              </a:lnSpc>
              <a:spcBef>
                <a:spcPts val="300"/>
              </a:spcBef>
              <a:spcAft>
                <a:spcPts val="300"/>
              </a:spcAft>
            </a:pPr>
            <a:r>
              <a:rPr lang="vi-VN" sz="2800" b="1" dirty="0">
                <a:solidFill>
                  <a:srgbClr val="FF0000"/>
                </a:solidFill>
                <a:latin typeface="TimesNewRomanPSMT"/>
              </a:rPr>
              <a:t>Luyện tập </a:t>
            </a:r>
            <a:endParaRPr lang="en-US" sz="2800" b="1" dirty="0">
              <a:solidFill>
                <a:srgbClr val="FF0000"/>
              </a:solidFill>
              <a:latin typeface="TimesNewRomanPSMT"/>
            </a:endParaRPr>
          </a:p>
          <a:p>
            <a:pPr algn="ctr">
              <a:lnSpc>
                <a:spcPts val="2880"/>
              </a:lnSpc>
              <a:spcBef>
                <a:spcPts val="300"/>
              </a:spcBef>
              <a:spcAft>
                <a:spcPts val="300"/>
              </a:spcAft>
            </a:pPr>
            <a:r>
              <a:rPr lang="en-US" sz="2800" b="1" dirty="0" err="1">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Trò</a:t>
            </a:r>
            <a:r>
              <a:rPr lang="en-US" sz="28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 </a:t>
            </a:r>
            <a:r>
              <a:rPr lang="en-US" sz="2800" b="1" dirty="0" err="1">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chơi</a:t>
            </a:r>
            <a:r>
              <a:rPr lang="en-US" sz="28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 </a:t>
            </a:r>
            <a:r>
              <a:rPr lang="en-GB" sz="28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“CHIẾC NÓN KÌ DIỆU ” </a:t>
            </a:r>
          </a:p>
        </p:txBody>
      </p:sp>
      <p:sp>
        <p:nvSpPr>
          <p:cNvPr id="7" name="TextBox 6">
            <a:extLst>
              <a:ext uri="{FF2B5EF4-FFF2-40B4-BE49-F238E27FC236}">
                <a16:creationId xmlns:a16="http://schemas.microsoft.com/office/drawing/2014/main" id="{24FC99A4-0D89-CE83-B34C-1C0A7F702AEA}"/>
              </a:ext>
            </a:extLst>
          </p:cNvPr>
          <p:cNvSpPr txBox="1"/>
          <p:nvPr/>
        </p:nvSpPr>
        <p:spPr>
          <a:xfrm>
            <a:off x="1931302" y="6396335"/>
            <a:ext cx="1823918" cy="461665"/>
          </a:xfrm>
          <a:prstGeom prst="rect">
            <a:avLst/>
          </a:prstGeom>
          <a:noFill/>
        </p:spPr>
        <p:txBody>
          <a:bodyPr wrap="square">
            <a:spAutoFit/>
          </a:bodyPr>
          <a:lstStyle/>
          <a:p>
            <a:pPr algn="r"/>
            <a:r>
              <a:rPr lang="en-US" sz="2400" b="1" dirty="0" err="1">
                <a:latin typeface="TimesNewRomanPSMT"/>
              </a:rPr>
              <a:t>Bảng</a:t>
            </a:r>
            <a:r>
              <a:rPr lang="en-US" sz="2400" b="1" dirty="0">
                <a:latin typeface="TimesNewRomanPSMT"/>
              </a:rPr>
              <a:t> ô </a:t>
            </a:r>
            <a:r>
              <a:rPr lang="en-US" sz="2400" b="1" dirty="0" err="1">
                <a:latin typeface="TimesNewRomanPSMT"/>
              </a:rPr>
              <a:t>chữ</a:t>
            </a:r>
            <a:endParaRPr lang="en-VN" sz="2400" b="1" dirty="0"/>
          </a:p>
        </p:txBody>
      </p:sp>
      <p:sp>
        <p:nvSpPr>
          <p:cNvPr id="10" name="TextBox 9">
            <a:extLst>
              <a:ext uri="{FF2B5EF4-FFF2-40B4-BE49-F238E27FC236}">
                <a16:creationId xmlns:a16="http://schemas.microsoft.com/office/drawing/2014/main" id="{E8803EE0-7835-3C26-1482-188A813C455B}"/>
              </a:ext>
            </a:extLst>
          </p:cNvPr>
          <p:cNvSpPr txBox="1"/>
          <p:nvPr/>
        </p:nvSpPr>
        <p:spPr>
          <a:xfrm>
            <a:off x="117512" y="1081651"/>
            <a:ext cx="11875566" cy="1264129"/>
          </a:xfrm>
          <a:prstGeom prst="rect">
            <a:avLst/>
          </a:prstGeom>
          <a:solidFill>
            <a:schemeClr val="accent2">
              <a:lumMod val="40000"/>
              <a:lumOff val="60000"/>
            </a:schemeClr>
          </a:solidFill>
          <a:ln>
            <a:noFill/>
          </a:ln>
        </p:spPr>
        <p:txBody>
          <a:bodyPr wrap="square">
            <a:spAutoFit/>
          </a:bodyPr>
          <a:lstStyle/>
          <a:p>
            <a:pPr marL="269875" indent="-269875" algn="just">
              <a:lnSpc>
                <a:spcPts val="2880"/>
              </a:lnSpc>
              <a:spcBef>
                <a:spcPts val="300"/>
              </a:spcBef>
              <a:spcAft>
                <a:spcPts val="300"/>
              </a:spcAft>
              <a:buFont typeface="+mj-lt"/>
              <a:buAutoNum type="arabicPeriod"/>
            </a:pPr>
            <a:r>
              <a:rPr lang="vi-VN" sz="2400" dirty="0">
                <a:latin typeface="TimesNewRomanPSMT"/>
              </a:rPr>
              <a:t>Tìm</a:t>
            </a:r>
            <a:r>
              <a:rPr lang="vi-VN" sz="2400" dirty="0">
                <a:effectLst/>
                <a:latin typeface="TimesNewRomanPSMT"/>
              </a:rPr>
              <a:t> </a:t>
            </a:r>
            <a:r>
              <a:rPr lang="en-US" sz="2400" dirty="0">
                <a:solidFill>
                  <a:srgbClr val="00A23A"/>
                </a:solidFill>
                <a:effectLst/>
                <a:latin typeface="TimesNewRomanPSMT"/>
              </a:rPr>
              <a:t>11 </a:t>
            </a:r>
            <a:r>
              <a:rPr lang="vi-VN" sz="2400" dirty="0">
                <a:effectLst/>
                <a:latin typeface="TimesNewRomanPSMT"/>
              </a:rPr>
              <a:t>từ ngữ hàng ngang </a:t>
            </a:r>
            <a:r>
              <a:rPr lang="en-GB" sz="2400" dirty="0" err="1">
                <a:effectLst/>
                <a:latin typeface="TimesNewRomanPSMT"/>
              </a:rPr>
              <a:t>trong</a:t>
            </a:r>
            <a:r>
              <a:rPr lang="en-GB" sz="2400" dirty="0">
                <a:effectLst/>
                <a:latin typeface="TimesNewRomanPSMT"/>
              </a:rPr>
              <a:t> </a:t>
            </a:r>
            <a:r>
              <a:rPr lang="en-GB" sz="2400" b="1" dirty="0" err="1">
                <a:latin typeface="TimesNewRomanPSMT"/>
              </a:rPr>
              <a:t>B</a:t>
            </a:r>
            <a:r>
              <a:rPr lang="en-GB" sz="2400" b="1" dirty="0" err="1">
                <a:effectLst/>
                <a:latin typeface="TimesNewRomanPSMT"/>
              </a:rPr>
              <a:t>ảng</a:t>
            </a:r>
            <a:r>
              <a:rPr lang="en-GB" sz="2400" b="1" dirty="0">
                <a:effectLst/>
                <a:latin typeface="TimesNewRomanPSMT"/>
              </a:rPr>
              <a:t> ô </a:t>
            </a:r>
            <a:r>
              <a:rPr lang="en-GB" sz="2400" b="1" dirty="0" err="1">
                <a:effectLst/>
                <a:latin typeface="TimesNewRomanPSMT"/>
              </a:rPr>
              <a:t>chữ</a:t>
            </a:r>
            <a:r>
              <a:rPr lang="en-GB" sz="2400" dirty="0">
                <a:effectLst/>
                <a:latin typeface="TimesNewRomanPSMT"/>
              </a:rPr>
              <a:t> </a:t>
            </a:r>
            <a:r>
              <a:rPr lang="vi-VN" sz="2400" dirty="0">
                <a:effectLst/>
                <a:latin typeface="TimesNewRomanPSMT"/>
              </a:rPr>
              <a:t>biết các từ ngữ này được sử dụng trong </a:t>
            </a:r>
            <a:r>
              <a:rPr lang="vi-VN" sz="2400" dirty="0">
                <a:solidFill>
                  <a:srgbClr val="00A23A"/>
                </a:solidFill>
                <a:effectLst/>
                <a:latin typeface="TimesNewRomanPSMT"/>
              </a:rPr>
              <a:t>mục I</a:t>
            </a:r>
            <a:r>
              <a:rPr lang="en-US" sz="2400" dirty="0">
                <a:solidFill>
                  <a:srgbClr val="00A23A"/>
                </a:solidFill>
                <a:effectLst/>
                <a:latin typeface="TimesNewRomanPSMT"/>
              </a:rPr>
              <a:t>/1, </a:t>
            </a:r>
            <a:r>
              <a:rPr lang="en-US" sz="2400" dirty="0">
                <a:solidFill>
                  <a:srgbClr val="00A23A"/>
                </a:solidFill>
                <a:latin typeface="TimesNewRomanPSMT"/>
              </a:rPr>
              <a:t>2, 3, 4</a:t>
            </a:r>
            <a:r>
              <a:rPr lang="vi-VN" sz="2400" dirty="0">
                <a:solidFill>
                  <a:srgbClr val="00A23A"/>
                </a:solidFill>
                <a:effectLst/>
                <a:latin typeface="TimesNewRomanPSMT"/>
              </a:rPr>
              <a:t> Bài </a:t>
            </a:r>
            <a:r>
              <a:rPr lang="en-GB" sz="2400" dirty="0">
                <a:solidFill>
                  <a:srgbClr val="00A23A"/>
                </a:solidFill>
                <a:latin typeface="TimesNewRomanPSMT"/>
              </a:rPr>
              <a:t>7</a:t>
            </a:r>
            <a:r>
              <a:rPr lang="vi-VN" sz="2400" dirty="0">
                <a:solidFill>
                  <a:srgbClr val="00A23A"/>
                </a:solidFill>
                <a:effectLst/>
                <a:latin typeface="TimesNewRomanPSMT"/>
              </a:rPr>
              <a:t> SGK</a:t>
            </a:r>
            <a:r>
              <a:rPr lang="en-GB" sz="2400" dirty="0">
                <a:effectLst/>
                <a:latin typeface="TimesNewRomanPSMT"/>
              </a:rPr>
              <a:t>, </a:t>
            </a:r>
            <a:r>
              <a:rPr lang="en-GB" sz="2400" dirty="0" err="1">
                <a:effectLst/>
                <a:latin typeface="TimesNewRomanPSMT"/>
              </a:rPr>
              <a:t>từ</a:t>
            </a:r>
            <a:r>
              <a:rPr lang="en-GB" sz="2400" dirty="0">
                <a:effectLst/>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ô </a:t>
            </a:r>
            <a:r>
              <a:rPr lang="en-GB" sz="2400" dirty="0" err="1">
                <a:latin typeface="TimesNewRomanPSMT"/>
              </a:rPr>
              <a:t>chữ</a:t>
            </a:r>
            <a:r>
              <a:rPr lang="en-GB" sz="2400" dirty="0">
                <a:latin typeface="TimesNewRomanPSMT"/>
              </a:rPr>
              <a:t> </a:t>
            </a:r>
            <a:r>
              <a:rPr lang="en-GB" sz="2400" dirty="0" err="1">
                <a:latin typeface="TimesNewRomanPSMT"/>
              </a:rPr>
              <a:t>hàng</a:t>
            </a:r>
            <a:r>
              <a:rPr lang="en-GB" sz="2400" dirty="0">
                <a:latin typeface="TimesNewRomanPSMT"/>
              </a:rPr>
              <a:t> </a:t>
            </a:r>
            <a:r>
              <a:rPr lang="en-GB" sz="2400" dirty="0" err="1">
                <a:latin typeface="TimesNewRomanPSMT"/>
              </a:rPr>
              <a:t>dọc</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p>
          <a:p>
            <a:pPr marL="269875" indent="-269875" algn="just">
              <a:lnSpc>
                <a:spcPts val="2880"/>
              </a:lnSpc>
              <a:spcBef>
                <a:spcPts val="300"/>
              </a:spcBef>
              <a:spcAft>
                <a:spcPts val="300"/>
              </a:spcAft>
              <a:buFont typeface="+mj-lt"/>
              <a:buAutoNum type="arabicPeriod"/>
            </a:pPr>
            <a:r>
              <a:rPr lang="en-GB" sz="2400" dirty="0" err="1">
                <a:effectLst/>
                <a:latin typeface="TimesNewRomanPSMT"/>
              </a:rPr>
              <a:t>N</a:t>
            </a:r>
            <a:r>
              <a:rPr lang="en-GB" sz="2400" dirty="0" err="1">
                <a:latin typeface="TimesNewRomanPSMT"/>
              </a:rPr>
              <a:t>êu</a:t>
            </a:r>
            <a:r>
              <a:rPr lang="en-GB" sz="2400" dirty="0">
                <a:latin typeface="TimesNewRomanPSMT"/>
              </a:rPr>
              <a:t> </a:t>
            </a:r>
            <a:r>
              <a:rPr lang="en-GB" sz="2400" dirty="0" err="1">
                <a:latin typeface="TimesNewRomanPSMT"/>
              </a:rPr>
              <a:t>thông</a:t>
            </a:r>
            <a:r>
              <a:rPr lang="en-GB" sz="2400" dirty="0">
                <a:latin typeface="TimesNewRomanPSMT"/>
              </a:rPr>
              <a:t> </a:t>
            </a:r>
            <a:r>
              <a:rPr lang="en-GB" sz="2400" dirty="0" err="1">
                <a:latin typeface="TimesNewRomanPSMT"/>
              </a:rPr>
              <a:t>điệp</a:t>
            </a:r>
            <a:r>
              <a:rPr lang="en-GB" sz="2400" dirty="0">
                <a:latin typeface="TimesNewRomanPSMT"/>
              </a:rPr>
              <a:t> </a:t>
            </a:r>
            <a:r>
              <a:rPr lang="en-GB" sz="2400" dirty="0" err="1">
                <a:latin typeface="TimesNewRomanPSMT"/>
              </a:rPr>
              <a:t>của</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endParaRPr lang="vi-VN" sz="2400" dirty="0">
              <a:effectLst/>
              <a:latin typeface="TimesNewRomanPSMT"/>
            </a:endParaRPr>
          </a:p>
        </p:txBody>
      </p:sp>
      <p:sp>
        <p:nvSpPr>
          <p:cNvPr id="11" name="TextBox 10">
            <a:extLst>
              <a:ext uri="{FF2B5EF4-FFF2-40B4-BE49-F238E27FC236}">
                <a16:creationId xmlns:a16="http://schemas.microsoft.com/office/drawing/2014/main" id="{1AA0A3F2-57E9-4865-80F9-984A6B639A0E}"/>
              </a:ext>
            </a:extLst>
          </p:cNvPr>
          <p:cNvSpPr txBox="1"/>
          <p:nvPr/>
        </p:nvSpPr>
        <p:spPr>
          <a:xfrm>
            <a:off x="7936923" y="6433143"/>
            <a:ext cx="2703157" cy="461665"/>
          </a:xfrm>
          <a:prstGeom prst="rect">
            <a:avLst/>
          </a:prstGeom>
          <a:noFill/>
        </p:spPr>
        <p:txBody>
          <a:bodyPr wrap="square">
            <a:spAutoFit/>
          </a:bodyPr>
          <a:lstStyle/>
          <a:p>
            <a:pPr algn="just"/>
            <a:r>
              <a:rPr lang="en-US" sz="2400" b="1" dirty="0" err="1">
                <a:latin typeface="TimesNewRomanPSMT"/>
              </a:rPr>
              <a:t>Chiếc</a:t>
            </a:r>
            <a:r>
              <a:rPr lang="en-US" sz="2400" b="1" dirty="0">
                <a:latin typeface="TimesNewRomanPSMT"/>
              </a:rPr>
              <a:t> </a:t>
            </a:r>
            <a:r>
              <a:rPr lang="en-US" sz="2400" b="1" dirty="0" err="1">
                <a:latin typeface="TimesNewRomanPSMT"/>
              </a:rPr>
              <a:t>nón</a:t>
            </a:r>
            <a:r>
              <a:rPr lang="en-US" sz="2400" b="1" dirty="0">
                <a:latin typeface="TimesNewRomanPSMT"/>
              </a:rPr>
              <a:t> </a:t>
            </a:r>
            <a:r>
              <a:rPr lang="en-US" sz="2400" b="1" dirty="0" err="1">
                <a:latin typeface="TimesNewRomanPSMT"/>
              </a:rPr>
              <a:t>kì</a:t>
            </a:r>
            <a:r>
              <a:rPr lang="en-US" sz="2400" b="1" dirty="0">
                <a:latin typeface="TimesNewRomanPSMT"/>
              </a:rPr>
              <a:t> </a:t>
            </a:r>
            <a:r>
              <a:rPr lang="en-US" sz="2400" b="1" dirty="0" err="1">
                <a:latin typeface="TimesNewRomanPSMT"/>
              </a:rPr>
              <a:t>diệu</a:t>
            </a:r>
            <a:endParaRPr lang="en-VN" sz="2400" b="1" dirty="0"/>
          </a:p>
        </p:txBody>
      </p:sp>
      <p:pic>
        <p:nvPicPr>
          <p:cNvPr id="6" name="Picture 5">
            <a:extLst>
              <a:ext uri="{FF2B5EF4-FFF2-40B4-BE49-F238E27FC236}">
                <a16:creationId xmlns:a16="http://schemas.microsoft.com/office/drawing/2014/main" id="{04CB498F-8FCE-FB60-EA73-8BCD285A71F5}"/>
              </a:ext>
            </a:extLst>
          </p:cNvPr>
          <p:cNvPicPr>
            <a:picLocks noChangeAspect="1"/>
          </p:cNvPicPr>
          <p:nvPr/>
        </p:nvPicPr>
        <p:blipFill>
          <a:blip r:embed="rId3"/>
          <a:srcRect l="9978" t="3457" r="6410"/>
          <a:stretch/>
        </p:blipFill>
        <p:spPr>
          <a:xfrm>
            <a:off x="7050157" y="2389769"/>
            <a:ext cx="4134678" cy="3962576"/>
          </a:xfrm>
          <a:prstGeom prst="rect">
            <a:avLst/>
          </a:prstGeom>
        </p:spPr>
      </p:pic>
      <p:pic>
        <p:nvPicPr>
          <p:cNvPr id="3" name="Picture 2">
            <a:extLst>
              <a:ext uri="{FF2B5EF4-FFF2-40B4-BE49-F238E27FC236}">
                <a16:creationId xmlns:a16="http://schemas.microsoft.com/office/drawing/2014/main" id="{1770C5D3-0691-5381-79CB-5C5B716192A7}"/>
              </a:ext>
            </a:extLst>
          </p:cNvPr>
          <p:cNvPicPr>
            <a:picLocks noChangeAspect="1"/>
          </p:cNvPicPr>
          <p:nvPr/>
        </p:nvPicPr>
        <p:blipFill>
          <a:blip r:embed="rId4"/>
          <a:stretch>
            <a:fillRect/>
          </a:stretch>
        </p:blipFill>
        <p:spPr>
          <a:xfrm>
            <a:off x="404597" y="2470566"/>
            <a:ext cx="5567670" cy="3962577"/>
          </a:xfrm>
          <a:prstGeom prst="rect">
            <a:avLst/>
          </a:prstGeom>
          <a:ln>
            <a:solidFill>
              <a:srgbClr val="00B050"/>
            </a:solidFill>
          </a:ln>
        </p:spPr>
      </p:pic>
    </p:spTree>
    <p:extLst>
      <p:ext uri="{BB962C8B-B14F-4D97-AF65-F5344CB8AC3E}">
        <p14:creationId xmlns:p14="http://schemas.microsoft.com/office/powerpoint/2010/main" val="39976883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1)">
                                      <p:cBhvr>
                                        <p:cTn id="27" dur="2000"/>
                                        <p:tgtEl>
                                          <p:spTgt spid="6"/>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heel(1)">
                                      <p:cBhvr>
                                        <p:cTn id="3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1C01532-390B-47A0-AD61-82D9CAC14917}"/>
              </a:ext>
            </a:extLst>
          </p:cNvPr>
          <p:cNvSpPr txBox="1"/>
          <p:nvPr/>
        </p:nvSpPr>
        <p:spPr>
          <a:xfrm>
            <a:off x="477078" y="514533"/>
            <a:ext cx="11436626" cy="5632311"/>
          </a:xfrm>
          <a:prstGeom prst="rect">
            <a:avLst/>
          </a:prstGeom>
          <a:solidFill>
            <a:schemeClr val="accent6">
              <a:lumMod val="40000"/>
              <a:lumOff val="60000"/>
            </a:schemeClr>
          </a:solidFill>
          <a:ln>
            <a:solidFill>
              <a:srgbClr val="00B050"/>
            </a:solidFill>
          </a:ln>
        </p:spPr>
        <p:txBody>
          <a:bodyPr wrap="square">
            <a:spAutoFit/>
          </a:bodyPr>
          <a:lstStyle/>
          <a:p>
            <a:pPr algn="just"/>
            <a:r>
              <a:rPr lang="vi-VN" sz="3000" b="1" dirty="0">
                <a:solidFill>
                  <a:srgbClr val="FF0000"/>
                </a:solidFill>
                <a:latin typeface="TimesNewRomanPSMT"/>
              </a:rPr>
              <a:t>Quy tắc:  </a:t>
            </a:r>
          </a:p>
          <a:p>
            <a:pPr marL="342900" indent="-342900" algn="just">
              <a:buFont typeface="Wingdings" panose="05000000000000000000" pitchFamily="2" charset="2"/>
              <a:buChar char="v"/>
            </a:pPr>
            <a:r>
              <a:rPr lang="vi-VN" sz="3000" dirty="0">
                <a:latin typeface="TimesNewRomanPSMT"/>
              </a:rPr>
              <a:t>Thành lập </a:t>
            </a:r>
            <a:r>
              <a:rPr lang="vi-VN" sz="3000" b="1" dirty="0">
                <a:solidFill>
                  <a:srgbClr val="FF0000"/>
                </a:solidFill>
                <a:latin typeface="TimesNewRomanPSMT"/>
              </a:rPr>
              <a:t>4</a:t>
            </a:r>
            <a:r>
              <a:rPr lang="vi-VN" sz="3000" dirty="0">
                <a:latin typeface="TimesNewRomanPSMT"/>
              </a:rPr>
              <a:t> đội chơi và cử 1 HS làm thư kí. </a:t>
            </a:r>
            <a:endParaRPr lang="en-GB" sz="3000" dirty="0">
              <a:latin typeface="TimesNewRomanPSMT"/>
            </a:endParaRPr>
          </a:p>
          <a:p>
            <a:pPr marL="342900" indent="-342900" algn="just">
              <a:buFont typeface="Wingdings" panose="05000000000000000000" pitchFamily="2" charset="2"/>
              <a:buChar char="v"/>
            </a:pPr>
            <a:r>
              <a:rPr lang="en-GB" sz="3000" dirty="0" err="1">
                <a:latin typeface="TimesNewRomanPSMT"/>
              </a:rPr>
              <a:t>Mỗi</a:t>
            </a:r>
            <a:r>
              <a:rPr lang="en-GB" sz="3000" dirty="0">
                <a:latin typeface="TimesNewRomanPSMT"/>
              </a:rPr>
              <a:t> </a:t>
            </a:r>
            <a:r>
              <a:rPr lang="en-GB" sz="3000" dirty="0" err="1">
                <a:latin typeface="TimesNewRomanPSMT"/>
              </a:rPr>
              <a:t>đội</a:t>
            </a:r>
            <a:r>
              <a:rPr lang="en-GB" sz="3000" dirty="0">
                <a:latin typeface="TimesNewRomanPSMT"/>
              </a:rPr>
              <a:t> </a:t>
            </a:r>
            <a:r>
              <a:rPr lang="en-GB" sz="3000" dirty="0" err="1">
                <a:latin typeface="TimesNewRomanPSMT"/>
              </a:rPr>
              <a:t>được</a:t>
            </a:r>
            <a:r>
              <a:rPr lang="en-GB" sz="3000" dirty="0">
                <a:latin typeface="TimesNewRomanPSMT"/>
              </a:rPr>
              <a:t> </a:t>
            </a:r>
            <a:r>
              <a:rPr lang="en-GB" sz="3000" dirty="0" err="1">
                <a:latin typeface="TimesNewRomanPSMT"/>
              </a:rPr>
              <a:t>xác</a:t>
            </a:r>
            <a:r>
              <a:rPr lang="en-GB" sz="3000" dirty="0">
                <a:latin typeface="TimesNewRomanPSMT"/>
              </a:rPr>
              <a:t> </a:t>
            </a:r>
            <a:r>
              <a:rPr lang="en-GB" sz="3000" dirty="0" err="1">
                <a:latin typeface="TimesNewRomanPSMT"/>
              </a:rPr>
              <a:t>định</a:t>
            </a:r>
            <a:r>
              <a:rPr lang="en-GB" sz="3000" dirty="0">
                <a:latin typeface="TimesNewRomanPSMT"/>
              </a:rPr>
              <a:t> </a:t>
            </a:r>
            <a:r>
              <a:rPr lang="en-GB" sz="3000" dirty="0" err="1">
                <a:latin typeface="TimesNewRomanPSMT"/>
              </a:rPr>
              <a:t>ngẫu</a:t>
            </a:r>
            <a:r>
              <a:rPr lang="en-GB" sz="3000" dirty="0">
                <a:latin typeface="TimesNewRomanPSMT"/>
              </a:rPr>
              <a:t> </a:t>
            </a:r>
            <a:r>
              <a:rPr lang="en-GB" sz="3000" dirty="0" err="1">
                <a:latin typeface="TimesNewRomanPSMT"/>
              </a:rPr>
              <a:t>nhiên</a:t>
            </a:r>
            <a:r>
              <a:rPr lang="en-GB" sz="3000" dirty="0">
                <a:latin typeface="TimesNewRomanPSMT"/>
              </a:rPr>
              <a:t> </a:t>
            </a:r>
            <a:r>
              <a:rPr lang="en-GB" sz="3000" dirty="0" err="1">
                <a:latin typeface="TimesNewRomanPSMT"/>
              </a:rPr>
              <a:t>trả</a:t>
            </a:r>
            <a:r>
              <a:rPr lang="en-GB" sz="3000" dirty="0">
                <a:latin typeface="TimesNewRomanPSMT"/>
              </a:rPr>
              <a:t> </a:t>
            </a:r>
            <a:r>
              <a:rPr lang="en-GB" sz="3000" dirty="0" err="1">
                <a:latin typeface="TimesNewRomanPSMT"/>
              </a:rPr>
              <a:t>lời</a:t>
            </a:r>
            <a:r>
              <a:rPr lang="en-GB" sz="3000" dirty="0">
                <a:latin typeface="TimesNewRomanPSMT"/>
              </a:rPr>
              <a:t> </a:t>
            </a:r>
            <a:r>
              <a:rPr lang="en-GB" sz="3000" dirty="0" err="1">
                <a:latin typeface="TimesNewRomanPSMT"/>
              </a:rPr>
              <a:t>không</a:t>
            </a:r>
            <a:r>
              <a:rPr lang="en-GB" sz="3000" dirty="0">
                <a:latin typeface="TimesNewRomanPSMT"/>
              </a:rPr>
              <a:t> </a:t>
            </a:r>
            <a:r>
              <a:rPr lang="en-GB" sz="3000" dirty="0" err="1">
                <a:latin typeface="TimesNewRomanPSMT"/>
              </a:rPr>
              <a:t>quá</a:t>
            </a:r>
            <a:r>
              <a:rPr lang="en-GB" sz="3000" dirty="0">
                <a:latin typeface="TimesNewRomanPSMT"/>
              </a:rPr>
              <a:t> </a:t>
            </a:r>
            <a:r>
              <a:rPr lang="en-GB" sz="3000" b="1" dirty="0">
                <a:solidFill>
                  <a:srgbClr val="FF0000"/>
                </a:solidFill>
                <a:latin typeface="TimesNewRomanPSMT"/>
              </a:rPr>
              <a:t>3</a:t>
            </a:r>
            <a:r>
              <a:rPr lang="en-GB" sz="3000" dirty="0">
                <a:latin typeface="TimesNewRomanPSMT"/>
              </a:rPr>
              <a:t> </a:t>
            </a:r>
            <a:r>
              <a:rPr lang="en-GB" sz="3000" dirty="0" err="1">
                <a:latin typeface="TimesNewRomanPSMT"/>
              </a:rPr>
              <a:t>lần</a:t>
            </a:r>
            <a:r>
              <a:rPr lang="en-GB" sz="3000" dirty="0">
                <a:latin typeface="TimesNewRomanPSMT"/>
              </a:rPr>
              <a:t>; </a:t>
            </a:r>
            <a:r>
              <a:rPr lang="en-GB" sz="3000" dirty="0" err="1">
                <a:latin typeface="TimesNewRomanPSMT"/>
              </a:rPr>
              <a:t>từ</a:t>
            </a:r>
            <a:r>
              <a:rPr lang="en-GB" sz="3000" dirty="0">
                <a:latin typeface="TimesNewRomanPSMT"/>
              </a:rPr>
              <a:t> </a:t>
            </a:r>
            <a:r>
              <a:rPr lang="en-GB" sz="3000" dirty="0" err="1">
                <a:latin typeface="TimesNewRomanPSMT"/>
              </a:rPr>
              <a:t>lần</a:t>
            </a:r>
            <a:r>
              <a:rPr lang="en-GB" sz="3000" dirty="0">
                <a:latin typeface="TimesNewRomanPSMT"/>
              </a:rPr>
              <a:t> </a:t>
            </a:r>
            <a:r>
              <a:rPr lang="en-GB" sz="3000" dirty="0" err="1">
                <a:latin typeface="TimesNewRomanPSMT"/>
              </a:rPr>
              <a:t>thứ</a:t>
            </a:r>
            <a:r>
              <a:rPr lang="en-GB" sz="3000" dirty="0">
                <a:latin typeface="TimesNewRomanPSMT"/>
              </a:rPr>
              <a:t> </a:t>
            </a:r>
            <a:r>
              <a:rPr lang="en-GB" sz="3000" b="1" dirty="0">
                <a:solidFill>
                  <a:srgbClr val="FF0000"/>
                </a:solidFill>
                <a:latin typeface="TimesNewRomanPSMT"/>
              </a:rPr>
              <a:t>4</a:t>
            </a:r>
            <a:r>
              <a:rPr lang="en-GB" sz="3000" dirty="0">
                <a:latin typeface="TimesNewRomanPSMT"/>
              </a:rPr>
              <a:t> </a:t>
            </a:r>
            <a:r>
              <a:rPr lang="en-GB" sz="3000" dirty="0" err="1">
                <a:latin typeface="TimesNewRomanPSMT"/>
              </a:rPr>
              <a:t>trở</a:t>
            </a:r>
            <a:r>
              <a:rPr lang="en-GB" sz="3000" dirty="0">
                <a:latin typeface="TimesNewRomanPSMT"/>
              </a:rPr>
              <a:t> </a:t>
            </a:r>
            <a:r>
              <a:rPr lang="en-GB" sz="3000" dirty="0" err="1">
                <a:latin typeface="TimesNewRomanPSMT"/>
              </a:rPr>
              <a:t>đi</a:t>
            </a:r>
            <a:r>
              <a:rPr lang="en-GB" sz="3000" dirty="0">
                <a:latin typeface="TimesNewRomanPSMT"/>
              </a:rPr>
              <a:t>, </a:t>
            </a:r>
            <a:r>
              <a:rPr lang="en-GB" sz="3000" dirty="0" err="1">
                <a:latin typeface="TimesNewRomanPSMT"/>
              </a:rPr>
              <a:t>đội</a:t>
            </a:r>
            <a:r>
              <a:rPr lang="en-GB" sz="3000" dirty="0">
                <a:latin typeface="TimesNewRomanPSMT"/>
              </a:rPr>
              <a:t> </a:t>
            </a:r>
            <a:r>
              <a:rPr lang="en-GB" sz="3000" dirty="0" err="1">
                <a:latin typeface="TimesNewRomanPSMT"/>
              </a:rPr>
              <a:t>được</a:t>
            </a:r>
            <a:r>
              <a:rPr lang="en-GB" sz="3000" dirty="0">
                <a:latin typeface="TimesNewRomanPSMT"/>
              </a:rPr>
              <a:t> </a:t>
            </a:r>
            <a:r>
              <a:rPr lang="en-GB" sz="3000" dirty="0" err="1">
                <a:latin typeface="TimesNewRomanPSMT"/>
              </a:rPr>
              <a:t>trả</a:t>
            </a:r>
            <a:r>
              <a:rPr lang="en-GB" sz="3000" dirty="0">
                <a:latin typeface="TimesNewRomanPSMT"/>
              </a:rPr>
              <a:t> </a:t>
            </a:r>
            <a:r>
              <a:rPr lang="en-GB" sz="3000" dirty="0" err="1">
                <a:latin typeface="TimesNewRomanPSMT"/>
              </a:rPr>
              <a:t>lời</a:t>
            </a:r>
            <a:r>
              <a:rPr lang="en-GB" sz="3000" dirty="0">
                <a:latin typeface="TimesNewRomanPSMT"/>
              </a:rPr>
              <a:t> do GV </a:t>
            </a:r>
            <a:r>
              <a:rPr lang="en-GB" sz="3000" dirty="0" err="1">
                <a:latin typeface="TimesNewRomanPSMT"/>
              </a:rPr>
              <a:t>quyết</a:t>
            </a:r>
            <a:r>
              <a:rPr lang="en-GB" sz="3000" dirty="0">
                <a:latin typeface="TimesNewRomanPSMT"/>
              </a:rPr>
              <a:t> </a:t>
            </a:r>
            <a:r>
              <a:rPr lang="en-GB" sz="3000" dirty="0" err="1">
                <a:latin typeface="TimesNewRomanPSMT"/>
              </a:rPr>
              <a:t>định</a:t>
            </a:r>
            <a:r>
              <a:rPr lang="en-GB" sz="3000" dirty="0">
                <a:latin typeface="TimesNewRomanPSMT"/>
              </a:rPr>
              <a:t>. </a:t>
            </a:r>
          </a:p>
          <a:p>
            <a:pPr marL="342900" indent="-342900" algn="just">
              <a:buFont typeface="Wingdings" panose="05000000000000000000" pitchFamily="2" charset="2"/>
              <a:buChar char="v"/>
            </a:pPr>
            <a:r>
              <a:rPr lang="en-GB" sz="3000" dirty="0" err="1">
                <a:latin typeface="TimesNewRomanPSMT"/>
              </a:rPr>
              <a:t>Thời</a:t>
            </a:r>
            <a:r>
              <a:rPr lang="en-GB" sz="3000" dirty="0">
                <a:latin typeface="TimesNewRomanPSMT"/>
              </a:rPr>
              <a:t> </a:t>
            </a:r>
            <a:r>
              <a:rPr lang="en-GB" sz="3000" dirty="0" err="1">
                <a:latin typeface="TimesNewRomanPSMT"/>
              </a:rPr>
              <a:t>gian</a:t>
            </a:r>
            <a:r>
              <a:rPr lang="en-GB" sz="3000" dirty="0">
                <a:latin typeface="TimesNewRomanPSMT"/>
              </a:rPr>
              <a:t> </a:t>
            </a:r>
            <a:r>
              <a:rPr lang="en-GB" sz="3000" dirty="0" err="1">
                <a:latin typeface="TimesNewRomanPSMT"/>
              </a:rPr>
              <a:t>suy</a:t>
            </a:r>
            <a:r>
              <a:rPr lang="en-GB" sz="3000" dirty="0">
                <a:latin typeface="TimesNewRomanPSMT"/>
              </a:rPr>
              <a:t> </a:t>
            </a:r>
            <a:r>
              <a:rPr lang="en-GB" sz="3000" dirty="0" err="1">
                <a:latin typeface="TimesNewRomanPSMT"/>
              </a:rPr>
              <a:t>nghĩ</a:t>
            </a:r>
            <a:r>
              <a:rPr lang="en-GB" sz="3000" dirty="0">
                <a:latin typeface="TimesNewRomanPSMT"/>
              </a:rPr>
              <a:t>: </a:t>
            </a:r>
            <a:r>
              <a:rPr lang="en-GB" sz="3000" b="1" dirty="0">
                <a:solidFill>
                  <a:srgbClr val="FF0000"/>
                </a:solidFill>
                <a:latin typeface="TimesNewRomanPSMT"/>
              </a:rPr>
              <a:t>15</a:t>
            </a:r>
            <a:r>
              <a:rPr lang="vi-VN" sz="3000" dirty="0">
                <a:solidFill>
                  <a:srgbClr val="00B050"/>
                </a:solidFill>
                <a:latin typeface="TimesNewRomanPSMT"/>
              </a:rPr>
              <a:t> </a:t>
            </a:r>
            <a:r>
              <a:rPr lang="vi-VN" sz="3000" dirty="0">
                <a:latin typeface="TimesNewRomanPSMT"/>
              </a:rPr>
              <a:t>giây/từ ngữ</a:t>
            </a:r>
            <a:r>
              <a:rPr lang="en-GB" sz="3000" dirty="0">
                <a:solidFill>
                  <a:srgbClr val="00B050"/>
                </a:solidFill>
                <a:latin typeface="TimesNewRomanPSMT"/>
              </a:rPr>
              <a:t>.</a:t>
            </a:r>
            <a:r>
              <a:rPr lang="vi-VN" sz="3000" dirty="0">
                <a:latin typeface="TimesNewRomanPSMT"/>
              </a:rPr>
              <a:t> </a:t>
            </a:r>
            <a:r>
              <a:rPr lang="en-GB" sz="3000" dirty="0">
                <a:latin typeface="TimesNewRomanPSMT"/>
              </a:rPr>
              <a:t>H</a:t>
            </a:r>
            <a:r>
              <a:rPr lang="vi-VN" sz="3000" dirty="0">
                <a:latin typeface="TimesNewRomanPSMT"/>
              </a:rPr>
              <a:t>ết </a:t>
            </a:r>
            <a:r>
              <a:rPr lang="en-GB" sz="3000" b="1" dirty="0">
                <a:solidFill>
                  <a:srgbClr val="FF0000"/>
                </a:solidFill>
                <a:latin typeface="TimesNewRomanPSMT"/>
              </a:rPr>
              <a:t>15</a:t>
            </a:r>
            <a:r>
              <a:rPr lang="vi-VN" sz="3000" dirty="0">
                <a:latin typeface="TimesNewRomanPSMT"/>
              </a:rPr>
              <a:t> giây nếu đội chơi không trả lời được thì các đội khác </a:t>
            </a:r>
            <a:r>
              <a:rPr lang="en-GB" sz="3000" dirty="0" err="1">
                <a:latin typeface="TimesNewRomanPSMT"/>
              </a:rPr>
              <a:t>có</a:t>
            </a:r>
            <a:r>
              <a:rPr lang="en-GB" sz="3000" dirty="0">
                <a:latin typeface="TimesNewRomanPSMT"/>
              </a:rPr>
              <a:t> </a:t>
            </a:r>
            <a:r>
              <a:rPr lang="en-GB" sz="3000" dirty="0" err="1">
                <a:latin typeface="TimesNewRomanPSMT"/>
              </a:rPr>
              <a:t>quyền</a:t>
            </a:r>
            <a:r>
              <a:rPr lang="en-GB" sz="3000" dirty="0">
                <a:latin typeface="TimesNewRomanPSMT"/>
              </a:rPr>
              <a:t> </a:t>
            </a:r>
            <a:r>
              <a:rPr lang="vi-VN" sz="3000" dirty="0">
                <a:latin typeface="TimesNewRomanPSMT"/>
              </a:rPr>
              <a:t>trả lời cho đến khi tìm được từ ngữ.</a:t>
            </a:r>
            <a:endParaRPr lang="en-US" sz="3000" dirty="0">
              <a:latin typeface="TimesNewRomanPSMT"/>
            </a:endParaRPr>
          </a:p>
          <a:p>
            <a:pPr marL="342900" indent="-342900" algn="just">
              <a:buFont typeface="Wingdings" panose="05000000000000000000" pitchFamily="2" charset="2"/>
              <a:buChar char="v"/>
            </a:pPr>
            <a:r>
              <a:rPr lang="en-GB" sz="3000" dirty="0" err="1">
                <a:latin typeface="TimesNewRomanPSMT"/>
              </a:rPr>
              <a:t>Mỗi</a:t>
            </a:r>
            <a:r>
              <a:rPr lang="en-GB" sz="3000" dirty="0">
                <a:latin typeface="TimesNewRomanPSMT"/>
              </a:rPr>
              <a:t> </a:t>
            </a:r>
            <a:r>
              <a:rPr lang="en-GB" sz="3000" dirty="0" err="1">
                <a:latin typeface="TimesNewRomanPSMT"/>
              </a:rPr>
              <a:t>từ</a:t>
            </a:r>
            <a:r>
              <a:rPr lang="en-GB" sz="3000" dirty="0">
                <a:latin typeface="TimesNewRomanPSMT"/>
              </a:rPr>
              <a:t> </a:t>
            </a:r>
            <a:r>
              <a:rPr lang="en-GB" sz="3000" dirty="0" err="1">
                <a:latin typeface="TimesNewRomanPSMT"/>
              </a:rPr>
              <a:t>ngữ</a:t>
            </a:r>
            <a:r>
              <a:rPr lang="en-GB" sz="3000" dirty="0">
                <a:latin typeface="TimesNewRomanPSMT"/>
              </a:rPr>
              <a:t> </a:t>
            </a:r>
            <a:r>
              <a:rPr lang="en-GB" sz="3000" dirty="0" err="1">
                <a:latin typeface="TimesNewRomanPSMT"/>
              </a:rPr>
              <a:t>tìm</a:t>
            </a:r>
            <a:r>
              <a:rPr lang="en-GB" sz="3000" dirty="0">
                <a:latin typeface="TimesNewRomanPSMT"/>
              </a:rPr>
              <a:t> </a:t>
            </a:r>
            <a:r>
              <a:rPr lang="en-GB" sz="3000" dirty="0" err="1">
                <a:latin typeface="TimesNewRomanPSMT"/>
              </a:rPr>
              <a:t>được</a:t>
            </a:r>
            <a:r>
              <a:rPr lang="en-GB" sz="3000" dirty="0">
                <a:latin typeface="TimesNewRomanPSMT"/>
              </a:rPr>
              <a:t> </a:t>
            </a:r>
            <a:r>
              <a:rPr lang="en-GB" sz="3000" dirty="0" err="1">
                <a:latin typeface="TimesNewRomanPSMT"/>
              </a:rPr>
              <a:t>cùng</a:t>
            </a:r>
            <a:r>
              <a:rPr lang="en-GB" sz="3000" dirty="0">
                <a:latin typeface="TimesNewRomanPSMT"/>
              </a:rPr>
              <a:t> </a:t>
            </a:r>
            <a:r>
              <a:rPr lang="en-GB" sz="3000" dirty="0" err="1">
                <a:latin typeface="TimesNewRomanPSMT"/>
              </a:rPr>
              <a:t>với</a:t>
            </a:r>
            <a:r>
              <a:rPr lang="en-GB" sz="3000" dirty="0">
                <a:latin typeface="TimesNewRomanPSMT"/>
              </a:rPr>
              <a:t> </a:t>
            </a:r>
            <a:r>
              <a:rPr lang="en-GB" sz="3000" dirty="0" err="1">
                <a:latin typeface="TimesNewRomanPSMT"/>
              </a:rPr>
              <a:t>ít</a:t>
            </a:r>
            <a:r>
              <a:rPr lang="en-GB" sz="3000" dirty="0">
                <a:latin typeface="TimesNewRomanPSMT"/>
              </a:rPr>
              <a:t> </a:t>
            </a:r>
            <a:r>
              <a:rPr lang="en-GB" sz="3000" dirty="0" err="1">
                <a:latin typeface="TimesNewRomanPSMT"/>
              </a:rPr>
              <a:t>nhất</a:t>
            </a:r>
            <a:r>
              <a:rPr lang="en-GB" sz="3000" dirty="0">
                <a:latin typeface="TimesNewRomanPSMT"/>
              </a:rPr>
              <a:t> </a:t>
            </a:r>
            <a:r>
              <a:rPr lang="en-GB" sz="3000" b="1" dirty="0">
                <a:solidFill>
                  <a:srgbClr val="FF0000"/>
                </a:solidFill>
                <a:latin typeface="TimesNewRomanPSMT"/>
              </a:rPr>
              <a:t>1</a:t>
            </a:r>
            <a:r>
              <a:rPr lang="en-GB" sz="3000" dirty="0">
                <a:latin typeface="TimesNewRomanPSMT"/>
              </a:rPr>
              <a:t> </a:t>
            </a:r>
            <a:r>
              <a:rPr lang="en-GB" sz="3000" dirty="0" err="1">
                <a:latin typeface="TimesNewRomanPSMT"/>
              </a:rPr>
              <a:t>câu</a:t>
            </a:r>
            <a:r>
              <a:rPr lang="en-GB" sz="3000" dirty="0">
                <a:latin typeface="TimesNewRomanPSMT"/>
              </a:rPr>
              <a:t> </a:t>
            </a:r>
            <a:r>
              <a:rPr lang="en-GB" sz="3000" dirty="0" err="1">
                <a:latin typeface="TimesNewRomanPSMT"/>
              </a:rPr>
              <a:t>trích</a:t>
            </a:r>
            <a:r>
              <a:rPr lang="en-GB" sz="3000" dirty="0">
                <a:latin typeface="TimesNewRomanPSMT"/>
              </a:rPr>
              <a:t> </a:t>
            </a:r>
            <a:r>
              <a:rPr lang="en-GB" sz="3000" dirty="0" err="1">
                <a:latin typeface="TimesNewRomanPSMT"/>
              </a:rPr>
              <a:t>trong</a:t>
            </a:r>
            <a:r>
              <a:rPr lang="en-GB" sz="3000" dirty="0">
                <a:latin typeface="TimesNewRomanPSMT"/>
              </a:rPr>
              <a:t> SGK (</a:t>
            </a:r>
            <a:r>
              <a:rPr lang="en-GB" sz="3000" dirty="0" err="1">
                <a:latin typeface="TimesNewRomanPSMT"/>
              </a:rPr>
              <a:t>đã</a:t>
            </a:r>
            <a:r>
              <a:rPr lang="en-GB" sz="3000" dirty="0">
                <a:latin typeface="TimesNewRomanPSMT"/>
              </a:rPr>
              <a:t> </a:t>
            </a:r>
            <a:r>
              <a:rPr lang="en-GB" sz="3000" dirty="0" err="1">
                <a:latin typeface="TimesNewRomanPSMT"/>
              </a:rPr>
              <a:t>giới</a:t>
            </a:r>
            <a:r>
              <a:rPr lang="en-GB" sz="3000" dirty="0">
                <a:latin typeface="TimesNewRomanPSMT"/>
              </a:rPr>
              <a:t> </a:t>
            </a:r>
            <a:r>
              <a:rPr lang="en-GB" sz="3000" dirty="0" err="1">
                <a:latin typeface="TimesNewRomanPSMT"/>
              </a:rPr>
              <a:t>hạn</a:t>
            </a:r>
            <a:r>
              <a:rPr lang="en-GB" sz="3000" dirty="0">
                <a:latin typeface="TimesNewRomanPSMT"/>
              </a:rPr>
              <a:t>) </a:t>
            </a:r>
            <a:r>
              <a:rPr lang="en-GB" sz="3000" dirty="0" err="1">
                <a:latin typeface="TimesNewRomanPSMT"/>
              </a:rPr>
              <a:t>có</a:t>
            </a:r>
            <a:r>
              <a:rPr lang="en-GB" sz="3000" dirty="0">
                <a:latin typeface="TimesNewRomanPSMT"/>
              </a:rPr>
              <a:t> </a:t>
            </a:r>
            <a:r>
              <a:rPr lang="en-GB" sz="3000" dirty="0" err="1">
                <a:latin typeface="TimesNewRomanPSMT"/>
              </a:rPr>
              <a:t>sử</a:t>
            </a:r>
            <a:r>
              <a:rPr lang="en-GB" sz="3000" dirty="0">
                <a:latin typeface="TimesNewRomanPSMT"/>
              </a:rPr>
              <a:t> </a:t>
            </a:r>
            <a:r>
              <a:rPr lang="en-GB" sz="3000" dirty="0" err="1">
                <a:latin typeface="TimesNewRomanPSMT"/>
              </a:rPr>
              <a:t>dụng</a:t>
            </a:r>
            <a:r>
              <a:rPr lang="en-GB" sz="3000" dirty="0">
                <a:latin typeface="TimesNewRomanPSMT"/>
              </a:rPr>
              <a:t> </a:t>
            </a:r>
            <a:r>
              <a:rPr lang="en-GB" sz="3000" dirty="0" err="1">
                <a:latin typeface="TimesNewRomanPSMT"/>
              </a:rPr>
              <a:t>từ</a:t>
            </a:r>
            <a:r>
              <a:rPr lang="en-GB" sz="3000" dirty="0">
                <a:latin typeface="TimesNewRomanPSMT"/>
              </a:rPr>
              <a:t> </a:t>
            </a:r>
            <a:r>
              <a:rPr lang="en-GB" sz="3000" dirty="0" err="1">
                <a:latin typeface="TimesNewRomanPSMT"/>
              </a:rPr>
              <a:t>ngữ</a:t>
            </a:r>
            <a:r>
              <a:rPr lang="en-GB" sz="3000" dirty="0">
                <a:latin typeface="TimesNewRomanPSMT"/>
              </a:rPr>
              <a:t> </a:t>
            </a:r>
            <a:r>
              <a:rPr lang="en-GB" sz="3000" dirty="0" err="1">
                <a:latin typeface="TimesNewRomanPSMT"/>
              </a:rPr>
              <a:t>đó</a:t>
            </a:r>
            <a:r>
              <a:rPr lang="en-GB" sz="3000" dirty="0">
                <a:latin typeface="TimesNewRomanPSMT"/>
              </a:rPr>
              <a:t> </a:t>
            </a:r>
            <a:r>
              <a:rPr lang="en-GB" sz="3000" dirty="0" err="1">
                <a:latin typeface="TimesNewRomanPSMT"/>
              </a:rPr>
              <a:t>được</a:t>
            </a:r>
            <a:r>
              <a:rPr lang="en-GB" sz="3000" dirty="0">
                <a:latin typeface="TimesNewRomanPSMT"/>
              </a:rPr>
              <a:t> </a:t>
            </a:r>
            <a:r>
              <a:rPr lang="en-GB" sz="3000" dirty="0" err="1">
                <a:latin typeface="TimesNewRomanPSMT"/>
              </a:rPr>
              <a:t>tính</a:t>
            </a:r>
            <a:r>
              <a:rPr lang="en-GB" sz="3000" dirty="0">
                <a:latin typeface="TimesNewRomanPSMT"/>
              </a:rPr>
              <a:t> </a:t>
            </a:r>
            <a:r>
              <a:rPr lang="en-GB" sz="3000" b="1" dirty="0">
                <a:solidFill>
                  <a:srgbClr val="FF0000"/>
                </a:solidFill>
                <a:latin typeface="TimesNewRomanPSMT"/>
              </a:rPr>
              <a:t>1</a:t>
            </a:r>
            <a:r>
              <a:rPr lang="en-GB" sz="3000" dirty="0">
                <a:latin typeface="TimesNewRomanPSMT"/>
              </a:rPr>
              <a:t> </a:t>
            </a:r>
            <a:r>
              <a:rPr lang="en-GB" sz="3000" dirty="0" err="1">
                <a:latin typeface="TimesNewRomanPSMT"/>
              </a:rPr>
              <a:t>điểm</a:t>
            </a:r>
            <a:r>
              <a:rPr lang="en-GB" sz="3000" dirty="0">
                <a:latin typeface="TimesNewRomanPSMT"/>
              </a:rPr>
              <a:t>.</a:t>
            </a:r>
            <a:r>
              <a:rPr lang="vi-VN" sz="3000" dirty="0">
                <a:latin typeface="TimesNewRomanPSMT"/>
              </a:rPr>
              <a:t> </a:t>
            </a:r>
            <a:endParaRPr lang="en-US" sz="3000" dirty="0">
              <a:latin typeface="TimesNewRomanPSMT"/>
            </a:endParaRPr>
          </a:p>
          <a:p>
            <a:pPr marL="342900" indent="-342900" algn="just">
              <a:buFont typeface="Wingdings" panose="05000000000000000000" pitchFamily="2" charset="2"/>
              <a:buChar char="v"/>
            </a:pPr>
            <a:r>
              <a:rPr lang="en-US" sz="3000" dirty="0">
                <a:latin typeface="TimesNewRomanPSMT"/>
              </a:rPr>
              <a:t>K</a:t>
            </a:r>
            <a:r>
              <a:rPr lang="vi-VN" sz="3000" dirty="0">
                <a:latin typeface="TimesNewRomanPSMT"/>
              </a:rPr>
              <a:t>hi tìm được </a:t>
            </a:r>
            <a:r>
              <a:rPr lang="en-GB" sz="3000" dirty="0" err="1">
                <a:latin typeface="TimesNewRomanPSMT"/>
              </a:rPr>
              <a:t>các</a:t>
            </a:r>
            <a:r>
              <a:rPr lang="en-GB" sz="3000" dirty="0">
                <a:latin typeface="TimesNewRomanPSMT"/>
              </a:rPr>
              <a:t> </a:t>
            </a:r>
            <a:r>
              <a:rPr lang="vi-VN" sz="3000" dirty="0">
                <a:latin typeface="TimesNewRomanPSMT"/>
              </a:rPr>
              <a:t>từ ngữ hàng ngang</a:t>
            </a:r>
            <a:r>
              <a:rPr lang="en-US" sz="3000" dirty="0">
                <a:latin typeface="TimesNewRomanPSMT"/>
              </a:rPr>
              <a:t> </a:t>
            </a:r>
            <a:r>
              <a:rPr lang="en-US" sz="3000" dirty="0" err="1">
                <a:latin typeface="TimesNewRomanPSMT"/>
              </a:rPr>
              <a:t>thì</a:t>
            </a:r>
            <a:r>
              <a:rPr lang="vi-VN" sz="3000" dirty="0">
                <a:latin typeface="TimesNewRomanPSMT"/>
              </a:rPr>
              <a:t> từ ngữ hàng dọc (từ khoá)</a:t>
            </a:r>
            <a:r>
              <a:rPr lang="en-US" sz="3000" dirty="0">
                <a:latin typeface="TimesNewRomanPSMT"/>
              </a:rPr>
              <a:t> </a:t>
            </a:r>
            <a:r>
              <a:rPr lang="en-US" sz="3000" dirty="0" err="1">
                <a:latin typeface="TimesNewRomanPSMT"/>
              </a:rPr>
              <a:t>hiện</a:t>
            </a:r>
            <a:r>
              <a:rPr lang="en-US" sz="3000" dirty="0">
                <a:latin typeface="TimesNewRomanPSMT"/>
              </a:rPr>
              <a:t> ra</a:t>
            </a:r>
            <a:r>
              <a:rPr lang="vi-VN" sz="3000" dirty="0">
                <a:latin typeface="TimesNewRomanPSMT"/>
              </a:rPr>
              <a:t>. </a:t>
            </a:r>
            <a:r>
              <a:rPr lang="en-US" sz="3000" dirty="0" err="1">
                <a:latin typeface="TimesNewRomanPSMT"/>
              </a:rPr>
              <a:t>Bốn</a:t>
            </a:r>
            <a:r>
              <a:rPr lang="vi-VN" sz="3000" dirty="0">
                <a:latin typeface="TimesNewRomanPSMT"/>
              </a:rPr>
              <a:t> đội nêu thông điệp của từ khoá; thông điệp đúng với từ khoá được</a:t>
            </a:r>
            <a:r>
              <a:rPr lang="en-GB" sz="3000" dirty="0">
                <a:latin typeface="TimesNewRomanPSMT"/>
              </a:rPr>
              <a:t> </a:t>
            </a:r>
            <a:r>
              <a:rPr lang="en-GB" sz="3000" dirty="0" err="1">
                <a:latin typeface="TimesNewRomanPSMT"/>
              </a:rPr>
              <a:t>tính</a:t>
            </a:r>
            <a:r>
              <a:rPr lang="vi-VN" sz="3000" dirty="0">
                <a:latin typeface="TimesNewRomanPSMT"/>
              </a:rPr>
              <a:t> </a:t>
            </a:r>
            <a:r>
              <a:rPr lang="en-US" sz="3000" b="1" dirty="0">
                <a:solidFill>
                  <a:srgbClr val="FF0000"/>
                </a:solidFill>
                <a:latin typeface="TimesNewRomanPSMT"/>
              </a:rPr>
              <a:t>2</a:t>
            </a:r>
            <a:r>
              <a:rPr lang="vi-VN" sz="3000" dirty="0">
                <a:solidFill>
                  <a:srgbClr val="FF0000"/>
                </a:solidFill>
                <a:latin typeface="TimesNewRomanPSMT"/>
              </a:rPr>
              <a:t> điểm</a:t>
            </a:r>
            <a:r>
              <a:rPr lang="vi-VN" sz="3000" dirty="0">
                <a:latin typeface="TimesNewRomanPSMT"/>
              </a:rPr>
              <a:t>, thông điệp </a:t>
            </a:r>
            <a:r>
              <a:rPr lang="vi-VN" sz="3000" dirty="0">
                <a:solidFill>
                  <a:srgbClr val="FF0000"/>
                </a:solidFill>
                <a:latin typeface="TimesNewRomanPSMT"/>
              </a:rPr>
              <a:t>đúng và hay </a:t>
            </a:r>
            <a:r>
              <a:rPr lang="vi-VN" sz="3000" dirty="0">
                <a:latin typeface="TimesNewRomanPSMT"/>
              </a:rPr>
              <a:t>được </a:t>
            </a:r>
            <a:r>
              <a:rPr lang="en-GB" sz="3000" dirty="0" err="1">
                <a:latin typeface="TimesNewRomanPSMT"/>
              </a:rPr>
              <a:t>tính</a:t>
            </a:r>
            <a:r>
              <a:rPr lang="en-GB" sz="3000" dirty="0">
                <a:latin typeface="TimesNewRomanPSMT"/>
              </a:rPr>
              <a:t> </a:t>
            </a:r>
            <a:r>
              <a:rPr lang="en-US" sz="3000" b="1" dirty="0">
                <a:solidFill>
                  <a:srgbClr val="FF0000"/>
                </a:solidFill>
                <a:latin typeface="TimesNewRomanPSMT"/>
              </a:rPr>
              <a:t>3</a:t>
            </a:r>
            <a:r>
              <a:rPr lang="vi-VN" sz="3000" dirty="0">
                <a:solidFill>
                  <a:srgbClr val="FF0000"/>
                </a:solidFill>
                <a:latin typeface="TimesNewRomanPSMT"/>
              </a:rPr>
              <a:t> điểm. </a:t>
            </a:r>
            <a:r>
              <a:rPr lang="vi-VN" sz="3000" dirty="0">
                <a:solidFill>
                  <a:srgbClr val="FF0000"/>
                </a:solidFill>
                <a:effectLst/>
                <a:latin typeface="TimesNewRomanPSMT"/>
              </a:rPr>
              <a:t> </a:t>
            </a:r>
            <a:endParaRPr lang="en-US" sz="3000" dirty="0">
              <a:solidFill>
                <a:srgbClr val="FF0000"/>
              </a:solidFill>
              <a:latin typeface="TimesNewRomanPSMT"/>
            </a:endParaRPr>
          </a:p>
          <a:p>
            <a:pPr marL="342900" indent="-342900" algn="just">
              <a:buFont typeface="Wingdings" panose="05000000000000000000" pitchFamily="2" charset="2"/>
              <a:buChar char="v"/>
            </a:pPr>
            <a:r>
              <a:rPr lang="vi-VN" sz="3000" spc="-90" dirty="0">
                <a:effectLst/>
                <a:latin typeface="TimesNewRomanPSMT"/>
              </a:rPr>
              <a:t>Thư kí công bố kết quả</a:t>
            </a:r>
            <a:r>
              <a:rPr lang="en-US" sz="3000" spc="-90" dirty="0">
                <a:effectLst/>
                <a:latin typeface="TimesNewRomanPSMT"/>
              </a:rPr>
              <a:t>.</a:t>
            </a:r>
            <a:endParaRPr lang="en-US" sz="3000" spc="-90" dirty="0">
              <a:latin typeface="TimesNewRomanPSMT"/>
            </a:endParaRPr>
          </a:p>
        </p:txBody>
      </p:sp>
    </p:spTree>
    <p:extLst>
      <p:ext uri="{BB962C8B-B14F-4D97-AF65-F5344CB8AC3E}">
        <p14:creationId xmlns:p14="http://schemas.microsoft.com/office/powerpoint/2010/main" val="3731323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Freeform: Shape 60">
            <a:extLst>
              <a:ext uri="{FF2B5EF4-FFF2-40B4-BE49-F238E27FC236}">
                <a16:creationId xmlns:a16="http://schemas.microsoft.com/office/drawing/2014/main" id="{2111BCF4-D01A-402F-9B7A-BC3C5F2A16F0}"/>
              </a:ext>
            </a:extLst>
          </p:cNvPr>
          <p:cNvSpPr/>
          <p:nvPr/>
        </p:nvSpPr>
        <p:spPr>
          <a:xfrm>
            <a:off x="3417224" y="5196076"/>
            <a:ext cx="4891314" cy="1462319"/>
          </a:xfrm>
          <a:custGeom>
            <a:avLst/>
            <a:gdLst>
              <a:gd name="connsiteX0" fmla="*/ 1219480 w 4891314"/>
              <a:gd name="connsiteY0" fmla="*/ 0 h 1462319"/>
              <a:gd name="connsiteX1" fmla="*/ 3671835 w 4891314"/>
              <a:gd name="connsiteY1" fmla="*/ 0 h 1462319"/>
              <a:gd name="connsiteX2" fmla="*/ 3930869 w 4891314"/>
              <a:gd name="connsiteY2" fmla="*/ 1036136 h 1462319"/>
              <a:gd name="connsiteX3" fmla="*/ 4820282 w 4891314"/>
              <a:gd name="connsiteY3" fmla="*/ 1036136 h 1462319"/>
              <a:gd name="connsiteX4" fmla="*/ 4891314 w 4891314"/>
              <a:gd name="connsiteY4" fmla="*/ 1107168 h 1462319"/>
              <a:gd name="connsiteX5" fmla="*/ 4891314 w 4891314"/>
              <a:gd name="connsiteY5" fmla="*/ 1391287 h 1462319"/>
              <a:gd name="connsiteX6" fmla="*/ 4820282 w 4891314"/>
              <a:gd name="connsiteY6" fmla="*/ 1462319 h 1462319"/>
              <a:gd name="connsiteX7" fmla="*/ 71032 w 4891314"/>
              <a:gd name="connsiteY7" fmla="*/ 1462319 h 1462319"/>
              <a:gd name="connsiteX8" fmla="*/ 0 w 4891314"/>
              <a:gd name="connsiteY8" fmla="*/ 1391287 h 1462319"/>
              <a:gd name="connsiteX9" fmla="*/ 0 w 4891314"/>
              <a:gd name="connsiteY9" fmla="*/ 1107168 h 1462319"/>
              <a:gd name="connsiteX10" fmla="*/ 71032 w 4891314"/>
              <a:gd name="connsiteY10" fmla="*/ 1036136 h 1462319"/>
              <a:gd name="connsiteX11" fmla="*/ 960446 w 4891314"/>
              <a:gd name="connsiteY11" fmla="*/ 1036136 h 146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1314" h="1462319">
                <a:moveTo>
                  <a:pt x="1219480" y="0"/>
                </a:moveTo>
                <a:lnTo>
                  <a:pt x="3671835" y="0"/>
                </a:lnTo>
                <a:lnTo>
                  <a:pt x="3930869" y="1036136"/>
                </a:lnTo>
                <a:lnTo>
                  <a:pt x="4820282" y="1036136"/>
                </a:lnTo>
                <a:cubicBezTo>
                  <a:pt x="4859512" y="1036136"/>
                  <a:pt x="4891314" y="1067938"/>
                  <a:pt x="4891314" y="1107168"/>
                </a:cubicBezTo>
                <a:lnTo>
                  <a:pt x="4891314" y="1391287"/>
                </a:lnTo>
                <a:cubicBezTo>
                  <a:pt x="4891314" y="1430517"/>
                  <a:pt x="4859512" y="1462319"/>
                  <a:pt x="4820282" y="1462319"/>
                </a:cubicBezTo>
                <a:lnTo>
                  <a:pt x="71032" y="1462319"/>
                </a:lnTo>
                <a:cubicBezTo>
                  <a:pt x="31802" y="1462319"/>
                  <a:pt x="0" y="1430517"/>
                  <a:pt x="0" y="1391287"/>
                </a:cubicBezTo>
                <a:lnTo>
                  <a:pt x="0" y="1107168"/>
                </a:lnTo>
                <a:cubicBezTo>
                  <a:pt x="0" y="1067938"/>
                  <a:pt x="31802" y="1036136"/>
                  <a:pt x="71032" y="1036136"/>
                </a:cubicBezTo>
                <a:lnTo>
                  <a:pt x="960446" y="1036136"/>
                </a:lnTo>
                <a:close/>
              </a:path>
            </a:pathLst>
          </a:cu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8" name="Group 107">
            <a:extLst>
              <a:ext uri="{FF2B5EF4-FFF2-40B4-BE49-F238E27FC236}">
                <a16:creationId xmlns:a16="http://schemas.microsoft.com/office/drawing/2014/main" id="{8218A869-2130-5A18-F1AC-2A7A662F1AB9}"/>
              </a:ext>
            </a:extLst>
          </p:cNvPr>
          <p:cNvGrpSpPr/>
          <p:nvPr/>
        </p:nvGrpSpPr>
        <p:grpSpPr>
          <a:xfrm>
            <a:off x="3508670" y="855006"/>
            <a:ext cx="4692606" cy="4686919"/>
            <a:chOff x="2447360" y="931387"/>
            <a:chExt cx="4611716" cy="4606127"/>
          </a:xfrm>
        </p:grpSpPr>
        <p:grpSp>
          <p:nvGrpSpPr>
            <p:cNvPr id="109" name="Group 108">
              <a:extLst>
                <a:ext uri="{FF2B5EF4-FFF2-40B4-BE49-F238E27FC236}">
                  <a16:creationId xmlns:a16="http://schemas.microsoft.com/office/drawing/2014/main" id="{3663173C-2D88-6FB2-140E-FAB3706F4F5D}"/>
                </a:ext>
              </a:extLst>
            </p:cNvPr>
            <p:cNvGrpSpPr/>
            <p:nvPr/>
          </p:nvGrpSpPr>
          <p:grpSpPr>
            <a:xfrm>
              <a:off x="2450535" y="931504"/>
              <a:ext cx="2290235" cy="2290237"/>
              <a:chOff x="2450535" y="871630"/>
              <a:chExt cx="2290235" cy="2290237"/>
            </a:xfrm>
          </p:grpSpPr>
          <p:sp>
            <p:nvSpPr>
              <p:cNvPr id="119" name="Freeform: Shape 118">
                <a:extLst>
                  <a:ext uri="{FF2B5EF4-FFF2-40B4-BE49-F238E27FC236}">
                    <a16:creationId xmlns:a16="http://schemas.microsoft.com/office/drawing/2014/main" id="{C20A549C-3E95-2581-50E8-58178DF4A7F4}"/>
                  </a:ext>
                </a:extLst>
              </p:cNvPr>
              <p:cNvSpPr/>
              <p:nvPr/>
            </p:nvSpPr>
            <p:spPr>
              <a:xfrm rot="5400000">
                <a:off x="2450534" y="871631"/>
                <a:ext cx="2290237" cy="2290235"/>
              </a:xfrm>
              <a:custGeom>
                <a:avLst/>
                <a:gdLst>
                  <a:gd name="connsiteX0" fmla="*/ 0 w 2290237"/>
                  <a:gd name="connsiteY0" fmla="*/ 0 h 2290235"/>
                  <a:gd name="connsiteX1" fmla="*/ 2290237 w 2290237"/>
                  <a:gd name="connsiteY1" fmla="*/ 0 h 2290235"/>
                  <a:gd name="connsiteX2" fmla="*/ 2290236 w 2290237"/>
                  <a:gd name="connsiteY2" fmla="*/ 2290235 h 2290235"/>
                  <a:gd name="connsiteX3" fmla="*/ 2087814 w 2290237"/>
                  <a:gd name="connsiteY3" fmla="*/ 2280014 h 2290235"/>
                  <a:gd name="connsiteX4" fmla="*/ 10221 w 2290237"/>
                  <a:gd name="connsiteY4" fmla="*/ 202421 h 2290235"/>
                  <a:gd name="connsiteX5" fmla="*/ 0 w 2290237"/>
                  <a:gd name="connsiteY5" fmla="*/ 0 h 229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0237" h="2290235">
                    <a:moveTo>
                      <a:pt x="0" y="0"/>
                    </a:moveTo>
                    <a:lnTo>
                      <a:pt x="2290237" y="0"/>
                    </a:lnTo>
                    <a:lnTo>
                      <a:pt x="2290236" y="2290235"/>
                    </a:lnTo>
                    <a:lnTo>
                      <a:pt x="2087814" y="2280014"/>
                    </a:lnTo>
                    <a:cubicBezTo>
                      <a:pt x="992359" y="2168764"/>
                      <a:pt x="121471" y="1297876"/>
                      <a:pt x="10221" y="202421"/>
                    </a:cubicBezTo>
                    <a:lnTo>
                      <a:pt x="0" y="0"/>
                    </a:ln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0" name="TextBox 119">
                <a:extLst>
                  <a:ext uri="{FF2B5EF4-FFF2-40B4-BE49-F238E27FC236}">
                    <a16:creationId xmlns:a16="http://schemas.microsoft.com/office/drawing/2014/main" id="{054DB16E-6F13-E579-EAFF-BE18D496D8BC}"/>
                  </a:ext>
                </a:extLst>
              </p:cNvPr>
              <p:cNvSpPr txBox="1"/>
              <p:nvPr/>
            </p:nvSpPr>
            <p:spPr>
              <a:xfrm rot="18759484">
                <a:off x="2694700" y="1513483"/>
                <a:ext cx="1088897" cy="438583"/>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dirty="0" err="1">
                    <a:solidFill>
                      <a:schemeClr val="bg1"/>
                    </a:solidFill>
                    <a:latin typeface="Times New Roman" panose="02020603050405020304" pitchFamily="18" charset="0"/>
                    <a:cs typeface="Times New Roman" panose="02020603050405020304" pitchFamily="18" charset="0"/>
                  </a:rPr>
                  <a:t>Nhóm</a:t>
                </a:r>
                <a:r>
                  <a:rPr lang="en-US" sz="2200" dirty="0">
                    <a:solidFill>
                      <a:schemeClr val="bg1"/>
                    </a:solidFill>
                    <a:latin typeface="Times New Roman" panose="02020603050405020304" pitchFamily="18" charset="0"/>
                    <a:cs typeface="Times New Roman" panose="02020603050405020304" pitchFamily="18" charset="0"/>
                  </a:rPr>
                  <a:t> </a:t>
                </a:r>
                <a:r>
                  <a:rPr lang="en-US" sz="2300" dirty="0">
                    <a:solidFill>
                      <a:schemeClr val="bg1"/>
                    </a:solidFill>
                    <a:latin typeface="Times New Roman" panose="02020603050405020304" pitchFamily="18" charset="0"/>
                    <a:cs typeface="Times New Roman" panose="02020603050405020304" pitchFamily="18" charset="0"/>
                  </a:rPr>
                  <a:t>4</a:t>
                </a:r>
              </a:p>
            </p:txBody>
          </p:sp>
        </p:grpSp>
        <p:grpSp>
          <p:nvGrpSpPr>
            <p:cNvPr id="110" name="Group 109">
              <a:extLst>
                <a:ext uri="{FF2B5EF4-FFF2-40B4-BE49-F238E27FC236}">
                  <a16:creationId xmlns:a16="http://schemas.microsoft.com/office/drawing/2014/main" id="{5754A39F-6B61-E8A9-8C48-124B6CDAB41C}"/>
                </a:ext>
              </a:extLst>
            </p:cNvPr>
            <p:cNvGrpSpPr/>
            <p:nvPr/>
          </p:nvGrpSpPr>
          <p:grpSpPr>
            <a:xfrm>
              <a:off x="4768841" y="3247280"/>
              <a:ext cx="2290235" cy="2290234"/>
              <a:chOff x="4811893" y="3232992"/>
              <a:chExt cx="2290235" cy="2290234"/>
            </a:xfrm>
          </p:grpSpPr>
          <p:sp>
            <p:nvSpPr>
              <p:cNvPr id="117" name="Freeform: Shape 116">
                <a:extLst>
                  <a:ext uri="{FF2B5EF4-FFF2-40B4-BE49-F238E27FC236}">
                    <a16:creationId xmlns:a16="http://schemas.microsoft.com/office/drawing/2014/main" id="{20F4EDCC-036D-EBB7-382F-6D12CB555377}"/>
                  </a:ext>
                </a:extLst>
              </p:cNvPr>
              <p:cNvSpPr/>
              <p:nvPr/>
            </p:nvSpPr>
            <p:spPr>
              <a:xfrm rot="5400000">
                <a:off x="4811894" y="3232991"/>
                <a:ext cx="2290234" cy="2290235"/>
              </a:xfrm>
              <a:custGeom>
                <a:avLst/>
                <a:gdLst>
                  <a:gd name="connsiteX0" fmla="*/ 0 w 2290234"/>
                  <a:gd name="connsiteY0" fmla="*/ 2290235 h 2290235"/>
                  <a:gd name="connsiteX1" fmla="*/ 0 w 2290234"/>
                  <a:gd name="connsiteY1" fmla="*/ 0 h 2290235"/>
                  <a:gd name="connsiteX2" fmla="*/ 202420 w 2290234"/>
                  <a:gd name="connsiteY2" fmla="*/ 10221 h 2290235"/>
                  <a:gd name="connsiteX3" fmla="*/ 2280012 w 2290234"/>
                  <a:gd name="connsiteY3" fmla="*/ 2087814 h 2290235"/>
                  <a:gd name="connsiteX4" fmla="*/ 2290234 w 2290234"/>
                  <a:gd name="connsiteY4" fmla="*/ 2290235 h 2290235"/>
                  <a:gd name="connsiteX5" fmla="*/ 0 w 2290234"/>
                  <a:gd name="connsiteY5" fmla="*/ 2290235 h 229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0234" h="2290235">
                    <a:moveTo>
                      <a:pt x="0" y="2290235"/>
                    </a:moveTo>
                    <a:lnTo>
                      <a:pt x="0" y="0"/>
                    </a:lnTo>
                    <a:lnTo>
                      <a:pt x="202420" y="10221"/>
                    </a:lnTo>
                    <a:cubicBezTo>
                      <a:pt x="1297875" y="121470"/>
                      <a:pt x="2168763" y="992358"/>
                      <a:pt x="2280012" y="2087814"/>
                    </a:cubicBezTo>
                    <a:lnTo>
                      <a:pt x="2290234" y="2290235"/>
                    </a:lnTo>
                    <a:lnTo>
                      <a:pt x="0" y="2290235"/>
                    </a:lnTo>
                    <a:close/>
                  </a:path>
                </a:pathLst>
              </a:cu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8" name="TextBox 117">
                <a:extLst>
                  <a:ext uri="{FF2B5EF4-FFF2-40B4-BE49-F238E27FC236}">
                    <a16:creationId xmlns:a16="http://schemas.microsoft.com/office/drawing/2014/main" id="{B96F6BD5-389B-A937-3173-2A0705533367}"/>
                  </a:ext>
                </a:extLst>
              </p:cNvPr>
              <p:cNvSpPr txBox="1"/>
              <p:nvPr/>
            </p:nvSpPr>
            <p:spPr>
              <a:xfrm rot="8009382">
                <a:off x="5751869" y="4385007"/>
                <a:ext cx="1088897" cy="438583"/>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dirty="0" err="1">
                    <a:solidFill>
                      <a:schemeClr val="bg1"/>
                    </a:solidFill>
                    <a:latin typeface="Times New Roman" panose="02020603050405020304" pitchFamily="18" charset="0"/>
                    <a:cs typeface="Times New Roman" panose="02020603050405020304" pitchFamily="18" charset="0"/>
                  </a:rPr>
                  <a:t>Nhóm</a:t>
                </a:r>
                <a:r>
                  <a:rPr lang="en-US" sz="2200" dirty="0">
                    <a:solidFill>
                      <a:schemeClr val="bg1"/>
                    </a:solidFill>
                    <a:latin typeface="Times New Roman" panose="02020603050405020304" pitchFamily="18" charset="0"/>
                    <a:cs typeface="Times New Roman" panose="02020603050405020304" pitchFamily="18" charset="0"/>
                  </a:rPr>
                  <a:t> </a:t>
                </a:r>
                <a:r>
                  <a:rPr lang="en-US" sz="2300" dirty="0">
                    <a:solidFill>
                      <a:schemeClr val="bg1"/>
                    </a:solidFill>
                    <a:latin typeface="Times New Roman" panose="02020603050405020304" pitchFamily="18" charset="0"/>
                    <a:cs typeface="Times New Roman" panose="02020603050405020304" pitchFamily="18" charset="0"/>
                  </a:rPr>
                  <a:t>2</a:t>
                </a:r>
              </a:p>
            </p:txBody>
          </p:sp>
        </p:grpSp>
        <p:grpSp>
          <p:nvGrpSpPr>
            <p:cNvPr id="111" name="Group 110">
              <a:extLst>
                <a:ext uri="{FF2B5EF4-FFF2-40B4-BE49-F238E27FC236}">
                  <a16:creationId xmlns:a16="http://schemas.microsoft.com/office/drawing/2014/main" id="{CBC06D1C-0483-BB36-0A5C-7E3D50C24E61}"/>
                </a:ext>
              </a:extLst>
            </p:cNvPr>
            <p:cNvGrpSpPr/>
            <p:nvPr/>
          </p:nvGrpSpPr>
          <p:grpSpPr>
            <a:xfrm>
              <a:off x="4767430" y="931387"/>
              <a:ext cx="2290236" cy="2290237"/>
              <a:chOff x="4811894" y="871629"/>
              <a:chExt cx="2290236" cy="2290237"/>
            </a:xfrm>
          </p:grpSpPr>
          <p:sp>
            <p:nvSpPr>
              <p:cNvPr id="115" name="Freeform: Shape 114">
                <a:extLst>
                  <a:ext uri="{FF2B5EF4-FFF2-40B4-BE49-F238E27FC236}">
                    <a16:creationId xmlns:a16="http://schemas.microsoft.com/office/drawing/2014/main" id="{08639527-7DBD-DE96-C41A-DAD4DB5FC082}"/>
                  </a:ext>
                </a:extLst>
              </p:cNvPr>
              <p:cNvSpPr/>
              <p:nvPr/>
            </p:nvSpPr>
            <p:spPr>
              <a:xfrm rot="5400000">
                <a:off x="4811893" y="871630"/>
                <a:ext cx="2290237" cy="2290236"/>
              </a:xfrm>
              <a:custGeom>
                <a:avLst/>
                <a:gdLst>
                  <a:gd name="connsiteX0" fmla="*/ 0 w 2290237"/>
                  <a:gd name="connsiteY0" fmla="*/ 2290236 h 2290236"/>
                  <a:gd name="connsiteX1" fmla="*/ 10221 w 2290237"/>
                  <a:gd name="connsiteY1" fmla="*/ 2087815 h 2290236"/>
                  <a:gd name="connsiteX2" fmla="*/ 2087814 w 2290237"/>
                  <a:gd name="connsiteY2" fmla="*/ 10222 h 2290236"/>
                  <a:gd name="connsiteX3" fmla="*/ 2290237 w 2290237"/>
                  <a:gd name="connsiteY3" fmla="*/ 0 h 2290236"/>
                  <a:gd name="connsiteX4" fmla="*/ 2290237 w 2290237"/>
                  <a:gd name="connsiteY4" fmla="*/ 2290236 h 2290236"/>
                  <a:gd name="connsiteX5" fmla="*/ 0 w 2290237"/>
                  <a:gd name="connsiteY5" fmla="*/ 2290236 h 22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0237" h="2290236">
                    <a:moveTo>
                      <a:pt x="0" y="2290236"/>
                    </a:moveTo>
                    <a:lnTo>
                      <a:pt x="10221" y="2087815"/>
                    </a:lnTo>
                    <a:cubicBezTo>
                      <a:pt x="121471" y="992359"/>
                      <a:pt x="992359" y="121471"/>
                      <a:pt x="2087814" y="10222"/>
                    </a:cubicBezTo>
                    <a:lnTo>
                      <a:pt x="2290237" y="0"/>
                    </a:lnTo>
                    <a:lnTo>
                      <a:pt x="2290237" y="2290236"/>
                    </a:lnTo>
                    <a:lnTo>
                      <a:pt x="0" y="2290236"/>
                    </a:lnTo>
                    <a:close/>
                  </a:path>
                </a:pathLst>
              </a:cu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6" name="TextBox 115">
                <a:extLst>
                  <a:ext uri="{FF2B5EF4-FFF2-40B4-BE49-F238E27FC236}">
                    <a16:creationId xmlns:a16="http://schemas.microsoft.com/office/drawing/2014/main" id="{F9AEA9C7-9FFD-78A5-4BFB-06E105682976}"/>
                  </a:ext>
                </a:extLst>
              </p:cNvPr>
              <p:cNvSpPr txBox="1"/>
              <p:nvPr/>
            </p:nvSpPr>
            <p:spPr>
              <a:xfrm rot="2411817">
                <a:off x="5656998" y="1430632"/>
                <a:ext cx="1088897" cy="438583"/>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dirty="0" err="1">
                    <a:solidFill>
                      <a:schemeClr val="bg1"/>
                    </a:solidFill>
                    <a:latin typeface="Times New Roman" panose="02020603050405020304" pitchFamily="18" charset="0"/>
                    <a:cs typeface="Times New Roman" panose="02020603050405020304" pitchFamily="18" charset="0"/>
                  </a:rPr>
                  <a:t>Nhóm</a:t>
                </a:r>
                <a:r>
                  <a:rPr lang="en-US" sz="2200" dirty="0">
                    <a:solidFill>
                      <a:schemeClr val="bg1"/>
                    </a:solidFill>
                    <a:latin typeface="Times New Roman" panose="02020603050405020304" pitchFamily="18" charset="0"/>
                    <a:cs typeface="Times New Roman" panose="02020603050405020304" pitchFamily="18" charset="0"/>
                  </a:rPr>
                  <a:t> </a:t>
                </a:r>
                <a:r>
                  <a:rPr lang="en-US" sz="2300" dirty="0">
                    <a:solidFill>
                      <a:schemeClr val="bg1"/>
                    </a:solidFill>
                    <a:latin typeface="Times New Roman" panose="02020603050405020304" pitchFamily="18" charset="0"/>
                    <a:cs typeface="Times New Roman" panose="02020603050405020304" pitchFamily="18" charset="0"/>
                  </a:rPr>
                  <a:t>1</a:t>
                </a:r>
              </a:p>
            </p:txBody>
          </p:sp>
        </p:grpSp>
        <p:grpSp>
          <p:nvGrpSpPr>
            <p:cNvPr id="112" name="Group 111">
              <a:extLst>
                <a:ext uri="{FF2B5EF4-FFF2-40B4-BE49-F238E27FC236}">
                  <a16:creationId xmlns:a16="http://schemas.microsoft.com/office/drawing/2014/main" id="{BEAD8F64-EE46-158A-1695-B0F7881A419B}"/>
                </a:ext>
              </a:extLst>
            </p:cNvPr>
            <p:cNvGrpSpPr/>
            <p:nvPr/>
          </p:nvGrpSpPr>
          <p:grpSpPr>
            <a:xfrm>
              <a:off x="2447360" y="3247279"/>
              <a:ext cx="2290235" cy="2290235"/>
              <a:chOff x="2450535" y="3232990"/>
              <a:chExt cx="2290235" cy="2290235"/>
            </a:xfrm>
          </p:grpSpPr>
          <p:sp>
            <p:nvSpPr>
              <p:cNvPr id="113" name="Freeform: Shape 112">
                <a:extLst>
                  <a:ext uri="{FF2B5EF4-FFF2-40B4-BE49-F238E27FC236}">
                    <a16:creationId xmlns:a16="http://schemas.microsoft.com/office/drawing/2014/main" id="{C122F7F1-A7AA-6B93-F5D9-1C0F42E4F20E}"/>
                  </a:ext>
                </a:extLst>
              </p:cNvPr>
              <p:cNvSpPr/>
              <p:nvPr/>
            </p:nvSpPr>
            <p:spPr>
              <a:xfrm rot="5400000">
                <a:off x="2450535" y="3232990"/>
                <a:ext cx="2290235" cy="2290235"/>
              </a:xfrm>
              <a:custGeom>
                <a:avLst/>
                <a:gdLst>
                  <a:gd name="connsiteX0" fmla="*/ 0 w 2290235"/>
                  <a:gd name="connsiteY0" fmla="*/ 2290235 h 2290235"/>
                  <a:gd name="connsiteX1" fmla="*/ 1 w 2290235"/>
                  <a:gd name="connsiteY1" fmla="*/ 0 h 2290235"/>
                  <a:gd name="connsiteX2" fmla="*/ 2290235 w 2290235"/>
                  <a:gd name="connsiteY2" fmla="*/ 0 h 2290235"/>
                  <a:gd name="connsiteX3" fmla="*/ 2280013 w 2290235"/>
                  <a:gd name="connsiteY3" fmla="*/ 202421 h 2290235"/>
                  <a:gd name="connsiteX4" fmla="*/ 202420 w 2290235"/>
                  <a:gd name="connsiteY4" fmla="*/ 2280014 h 2290235"/>
                  <a:gd name="connsiteX5" fmla="*/ 0 w 2290235"/>
                  <a:gd name="connsiteY5" fmla="*/ 2290235 h 229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0235" h="2290235">
                    <a:moveTo>
                      <a:pt x="0" y="2290235"/>
                    </a:moveTo>
                    <a:lnTo>
                      <a:pt x="1" y="0"/>
                    </a:lnTo>
                    <a:lnTo>
                      <a:pt x="2290235" y="0"/>
                    </a:lnTo>
                    <a:lnTo>
                      <a:pt x="2280013" y="202421"/>
                    </a:lnTo>
                    <a:cubicBezTo>
                      <a:pt x="2168764" y="1297876"/>
                      <a:pt x="1297876" y="2168764"/>
                      <a:pt x="202420" y="2280014"/>
                    </a:cubicBezTo>
                    <a:lnTo>
                      <a:pt x="0" y="2290235"/>
                    </a:lnTo>
                    <a:close/>
                  </a:path>
                </a:pathLst>
              </a:cu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4" name="TextBox 113">
                <a:extLst>
                  <a:ext uri="{FF2B5EF4-FFF2-40B4-BE49-F238E27FC236}">
                    <a16:creationId xmlns:a16="http://schemas.microsoft.com/office/drawing/2014/main" id="{CED4AAC1-B376-5081-CFE5-05FCCE0CE35D}"/>
                  </a:ext>
                </a:extLst>
              </p:cNvPr>
              <p:cNvSpPr txBox="1"/>
              <p:nvPr/>
            </p:nvSpPr>
            <p:spPr>
              <a:xfrm rot="13750379">
                <a:off x="2676073" y="4297234"/>
                <a:ext cx="1088897" cy="438583"/>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dirty="0" err="1">
                    <a:solidFill>
                      <a:schemeClr val="bg1"/>
                    </a:solidFill>
                    <a:latin typeface="Times New Roman" panose="02020603050405020304" pitchFamily="18" charset="0"/>
                    <a:cs typeface="Times New Roman" panose="02020603050405020304" pitchFamily="18" charset="0"/>
                  </a:rPr>
                  <a:t>Nhóm</a:t>
                </a:r>
                <a:r>
                  <a:rPr lang="en-US" sz="2200" dirty="0">
                    <a:solidFill>
                      <a:schemeClr val="bg1"/>
                    </a:solidFill>
                    <a:latin typeface="Times New Roman" panose="02020603050405020304" pitchFamily="18" charset="0"/>
                    <a:cs typeface="Times New Roman" panose="02020603050405020304" pitchFamily="18" charset="0"/>
                  </a:rPr>
                  <a:t> </a:t>
                </a:r>
                <a:r>
                  <a:rPr lang="en-US" sz="2300" dirty="0">
                    <a:solidFill>
                      <a:schemeClr val="bg1"/>
                    </a:solidFill>
                    <a:latin typeface="Times New Roman" panose="02020603050405020304" pitchFamily="18" charset="0"/>
                    <a:cs typeface="Times New Roman" panose="02020603050405020304" pitchFamily="18" charset="0"/>
                  </a:rPr>
                  <a:t>3</a:t>
                </a:r>
              </a:p>
            </p:txBody>
          </p:sp>
        </p:grpSp>
      </p:grpSp>
      <p:sp>
        <p:nvSpPr>
          <p:cNvPr id="20" name="Freeform: Shape 19">
            <a:extLst>
              <a:ext uri="{FF2B5EF4-FFF2-40B4-BE49-F238E27FC236}">
                <a16:creationId xmlns:a16="http://schemas.microsoft.com/office/drawing/2014/main" id="{A15615E3-19A9-9DE8-FD71-1061966F3E83}"/>
              </a:ext>
            </a:extLst>
          </p:cNvPr>
          <p:cNvSpPr/>
          <p:nvPr/>
        </p:nvSpPr>
        <p:spPr>
          <a:xfrm>
            <a:off x="3369015" y="709912"/>
            <a:ext cx="4987730" cy="4987730"/>
          </a:xfrm>
          <a:custGeom>
            <a:avLst/>
            <a:gdLst>
              <a:gd name="connsiteX0" fmla="*/ 3016845 w 6003986"/>
              <a:gd name="connsiteY0" fmla="*/ 214358 h 6003986"/>
              <a:gd name="connsiteX1" fmla="*/ 229211 w 6003986"/>
              <a:gd name="connsiteY1" fmla="*/ 3001992 h 6003986"/>
              <a:gd name="connsiteX2" fmla="*/ 3016845 w 6003986"/>
              <a:gd name="connsiteY2" fmla="*/ 5789626 h 6003986"/>
              <a:gd name="connsiteX3" fmla="*/ 5804479 w 6003986"/>
              <a:gd name="connsiteY3" fmla="*/ 3001992 h 6003986"/>
              <a:gd name="connsiteX4" fmla="*/ 3016845 w 6003986"/>
              <a:gd name="connsiteY4" fmla="*/ 214358 h 6003986"/>
              <a:gd name="connsiteX5" fmla="*/ 3001993 w 6003986"/>
              <a:gd name="connsiteY5" fmla="*/ 0 h 6003986"/>
              <a:gd name="connsiteX6" fmla="*/ 6003986 w 6003986"/>
              <a:gd name="connsiteY6" fmla="*/ 3001993 h 6003986"/>
              <a:gd name="connsiteX7" fmla="*/ 3001993 w 6003986"/>
              <a:gd name="connsiteY7" fmla="*/ 6003986 h 6003986"/>
              <a:gd name="connsiteX8" fmla="*/ 0 w 6003986"/>
              <a:gd name="connsiteY8" fmla="*/ 3001993 h 6003986"/>
              <a:gd name="connsiteX9" fmla="*/ 3001993 w 6003986"/>
              <a:gd name="connsiteY9" fmla="*/ 0 h 600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03986" h="6003986">
                <a:moveTo>
                  <a:pt x="3016845" y="214358"/>
                </a:moveTo>
                <a:cubicBezTo>
                  <a:pt x="1477277" y="214358"/>
                  <a:pt x="229211" y="1462424"/>
                  <a:pt x="229211" y="3001992"/>
                </a:cubicBezTo>
                <a:cubicBezTo>
                  <a:pt x="229211" y="4541560"/>
                  <a:pt x="1477277" y="5789626"/>
                  <a:pt x="3016845" y="5789626"/>
                </a:cubicBezTo>
                <a:cubicBezTo>
                  <a:pt x="4556413" y="5789626"/>
                  <a:pt x="5804479" y="4541560"/>
                  <a:pt x="5804479" y="3001992"/>
                </a:cubicBezTo>
                <a:cubicBezTo>
                  <a:pt x="5804479" y="1462424"/>
                  <a:pt x="4556413" y="214358"/>
                  <a:pt x="3016845" y="214358"/>
                </a:cubicBezTo>
                <a:close/>
                <a:moveTo>
                  <a:pt x="3001993" y="0"/>
                </a:moveTo>
                <a:cubicBezTo>
                  <a:pt x="4659948" y="0"/>
                  <a:pt x="6003986" y="1344038"/>
                  <a:pt x="6003986" y="3001993"/>
                </a:cubicBezTo>
                <a:cubicBezTo>
                  <a:pt x="6003986" y="4659948"/>
                  <a:pt x="4659948" y="6003986"/>
                  <a:pt x="3001993" y="6003986"/>
                </a:cubicBezTo>
                <a:cubicBezTo>
                  <a:pt x="1344038" y="6003986"/>
                  <a:pt x="0" y="4659948"/>
                  <a:pt x="0" y="3001993"/>
                </a:cubicBezTo>
                <a:cubicBezTo>
                  <a:pt x="0" y="1344038"/>
                  <a:pt x="1344038" y="0"/>
                  <a:pt x="3001993" y="0"/>
                </a:cubicBezTo>
                <a:close/>
              </a:path>
            </a:pathLst>
          </a:cu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C4275C7B-A5AC-45C0-BD10-1E51B5716A03}"/>
              </a:ext>
            </a:extLst>
          </p:cNvPr>
          <p:cNvSpPr/>
          <p:nvPr/>
        </p:nvSpPr>
        <p:spPr>
          <a:xfrm>
            <a:off x="8116202" y="2490848"/>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0324510B-9606-42FA-A719-8D0E5B52DFC4}"/>
              </a:ext>
            </a:extLst>
          </p:cNvPr>
          <p:cNvSpPr/>
          <p:nvPr/>
        </p:nvSpPr>
        <p:spPr>
          <a:xfrm>
            <a:off x="8124810" y="3751791"/>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3C008CD5-8A00-4A7A-8B9E-A72461471E9D}"/>
              </a:ext>
            </a:extLst>
          </p:cNvPr>
          <p:cNvSpPr/>
          <p:nvPr/>
        </p:nvSpPr>
        <p:spPr>
          <a:xfrm>
            <a:off x="7465867" y="4834420"/>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5A51B806-11EC-422C-BAC6-D68511EA6FD3}"/>
              </a:ext>
            </a:extLst>
          </p:cNvPr>
          <p:cNvSpPr/>
          <p:nvPr/>
        </p:nvSpPr>
        <p:spPr>
          <a:xfrm>
            <a:off x="6406841" y="544454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33D5348B-0A7D-4F3D-A050-01FFBEA4809D}"/>
              </a:ext>
            </a:extLst>
          </p:cNvPr>
          <p:cNvSpPr/>
          <p:nvPr/>
        </p:nvSpPr>
        <p:spPr>
          <a:xfrm>
            <a:off x="5144103" y="543578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3AB213B6-BD8D-46B3-BB1E-A8C0E0031AA4}"/>
              </a:ext>
            </a:extLst>
          </p:cNvPr>
          <p:cNvSpPr/>
          <p:nvPr/>
        </p:nvSpPr>
        <p:spPr>
          <a:xfrm>
            <a:off x="4134063" y="4859214"/>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F7221059-27F5-4AC1-A56C-C29A7F56E43C}"/>
              </a:ext>
            </a:extLst>
          </p:cNvPr>
          <p:cNvSpPr/>
          <p:nvPr/>
        </p:nvSpPr>
        <p:spPr>
          <a:xfrm>
            <a:off x="3459435" y="3746764"/>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3DB28833-0117-40AE-BBA4-E477CD2E3BB3}"/>
              </a:ext>
            </a:extLst>
          </p:cNvPr>
          <p:cNvSpPr/>
          <p:nvPr/>
        </p:nvSpPr>
        <p:spPr>
          <a:xfrm>
            <a:off x="3459435" y="2490848"/>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id="{1876F61F-60FC-4562-A3AD-841BF86B5453}"/>
              </a:ext>
            </a:extLst>
          </p:cNvPr>
          <p:cNvSpPr/>
          <p:nvPr/>
        </p:nvSpPr>
        <p:spPr>
          <a:xfrm>
            <a:off x="4138535" y="1376145"/>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1EF837C3-483C-4470-8FE9-077D460ACCD6}"/>
              </a:ext>
            </a:extLst>
          </p:cNvPr>
          <p:cNvSpPr/>
          <p:nvPr/>
        </p:nvSpPr>
        <p:spPr>
          <a:xfrm>
            <a:off x="5144103" y="805345"/>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AB812D6B-9290-43D0-87EE-7203A0FE581E}"/>
              </a:ext>
            </a:extLst>
          </p:cNvPr>
          <p:cNvSpPr/>
          <p:nvPr/>
        </p:nvSpPr>
        <p:spPr>
          <a:xfrm>
            <a:off x="6362126" y="78897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260451D4-2785-43D7-BE13-47FDB2CA7707}"/>
              </a:ext>
            </a:extLst>
          </p:cNvPr>
          <p:cNvSpPr/>
          <p:nvPr/>
        </p:nvSpPr>
        <p:spPr>
          <a:xfrm>
            <a:off x="7465867" y="1395634"/>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y2mate.com - VTV3Nhạc các vòng quay của Chiếc nón kì diệu 2013">
            <a:hlinkClick r:id="" action="ppaction://media"/>
            <a:extLst>
              <a:ext uri="{FF2B5EF4-FFF2-40B4-BE49-F238E27FC236}">
                <a16:creationId xmlns:a16="http://schemas.microsoft.com/office/drawing/2014/main" id="{6DC2A584-E81B-4E0C-436D-369683FF4A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6300" y="6248400"/>
            <a:ext cx="609600" cy="609600"/>
          </a:xfrm>
          <a:prstGeom prst="rect">
            <a:avLst/>
          </a:prstGeom>
        </p:spPr>
      </p:pic>
      <p:sp>
        <p:nvSpPr>
          <p:cNvPr id="23" name="TextBox 22">
            <a:hlinkClick r:id="rId5" action="ppaction://hlinksldjump"/>
            <a:extLst>
              <a:ext uri="{FF2B5EF4-FFF2-40B4-BE49-F238E27FC236}">
                <a16:creationId xmlns:a16="http://schemas.microsoft.com/office/drawing/2014/main" id="{60411064-BDFA-42EF-B35C-F8F0E548D8EA}"/>
              </a:ext>
            </a:extLst>
          </p:cNvPr>
          <p:cNvSpPr txBox="1"/>
          <p:nvPr/>
        </p:nvSpPr>
        <p:spPr>
          <a:xfrm>
            <a:off x="9045133" y="6070809"/>
            <a:ext cx="3076136" cy="738664"/>
          </a:xfrm>
          <a:prstGeom prst="rect">
            <a:avLst/>
          </a:prstGeom>
          <a:solidFill>
            <a:schemeClr val="bg1"/>
          </a:solidFill>
          <a:ln>
            <a:solidFill>
              <a:srgbClr val="00B050"/>
            </a:solidFill>
          </a:ln>
        </p:spPr>
        <p:txBody>
          <a:bodyPr wrap="square">
            <a:spAutoFit/>
          </a:bodyPr>
          <a:lstStyle/>
          <a:p>
            <a:pPr algn="just"/>
            <a:r>
              <a:rPr lang="en-US" sz="1400" dirty="0">
                <a:solidFill>
                  <a:srgbClr val="FF0000"/>
                </a:solidFill>
                <a:latin typeface="Arial" panose="020B0604020202020204" pitchFamily="34" charset="0"/>
                <a:cs typeface="Arial" panose="020B0604020202020204" pitchFamily="34" charset="0"/>
              </a:rPr>
              <a:t>Click </a:t>
            </a:r>
            <a:r>
              <a:rPr lang="en-US" sz="1400" dirty="0" err="1">
                <a:solidFill>
                  <a:srgbClr val="FF0000"/>
                </a:solidFill>
                <a:latin typeface="Arial" panose="020B0604020202020204" pitchFamily="34" charset="0"/>
                <a:cs typeface="Arial" panose="020B0604020202020204" pitchFamily="34" charset="0"/>
              </a:rPr>
              <a:t>vào</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đây</a:t>
            </a:r>
            <a:r>
              <a:rPr lang="vi-VN" sz="1400" dirty="0">
                <a:solidFill>
                  <a:srgbClr val="FF0000"/>
                </a:solidFill>
                <a:latin typeface="Arial" panose="020B0604020202020204" pitchFamily="34" charset="0"/>
                <a:cs typeface="Arial" panose="020B0604020202020204" pitchFamily="34" charset="0"/>
              </a:rPr>
              <a:t>       </a:t>
            </a:r>
            <a:r>
              <a:rPr lang="en-US" sz="1400" dirty="0">
                <a:solidFill>
                  <a:srgbClr val="FF0000"/>
                </a:solidFill>
                <a:latin typeface="Arial" panose="020B0604020202020204" pitchFamily="34" charset="0"/>
                <a:cs typeface="Arial" panose="020B0604020202020204" pitchFamily="34" charset="0"/>
              </a:rPr>
              <a:t> </a:t>
            </a:r>
            <a:r>
              <a:rPr lang="vi-VN" sz="1400" dirty="0">
                <a:solidFill>
                  <a:srgbClr val="FF0000"/>
                </a:solidFill>
                <a:latin typeface="Arial" panose="020B0604020202020204" pitchFamily="34" charset="0"/>
                <a:cs typeface="Arial" panose="020B0604020202020204" pitchFamily="34" charset="0"/>
              </a:rPr>
              <a:t>(</a:t>
            </a:r>
            <a:r>
              <a:rPr lang="en-US" sz="1400" dirty="0" err="1">
                <a:solidFill>
                  <a:srgbClr val="FF0000"/>
                </a:solidFill>
                <a:latin typeface="Arial" panose="020B0604020202020204" pitchFamily="34" charset="0"/>
                <a:cs typeface="Arial" panose="020B0604020202020204" pitchFamily="34" charset="0"/>
              </a:rPr>
              <a:t>khi</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thư</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kí</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thông</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báo</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đã</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tìm</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đủ</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đáp</a:t>
            </a:r>
            <a:r>
              <a:rPr lang="en-US" sz="1400" dirty="0">
                <a:solidFill>
                  <a:srgbClr val="FF0000"/>
                </a:solidFill>
                <a:latin typeface="Arial" panose="020B0604020202020204" pitchFamily="34" charset="0"/>
                <a:cs typeface="Arial" panose="020B0604020202020204" pitchFamily="34" charset="0"/>
              </a:rPr>
              <a:t> </a:t>
            </a:r>
            <a:r>
              <a:rPr lang="vi-VN" sz="1400">
                <a:solidFill>
                  <a:srgbClr val="FF0000"/>
                </a:solidFill>
                <a:latin typeface="Arial" panose="020B0604020202020204" pitchFamily="34" charset="0"/>
                <a:cs typeface="Arial" panose="020B0604020202020204" pitchFamily="34" charset="0"/>
              </a:rPr>
              <a:t>án </a:t>
            </a:r>
            <a:r>
              <a:rPr lang="en-US" sz="1400">
                <a:solidFill>
                  <a:srgbClr val="FF0000"/>
                </a:solidFill>
                <a:latin typeface="Arial" panose="020B0604020202020204" pitchFamily="34" charset="0"/>
                <a:cs typeface="Arial" panose="020B0604020202020204" pitchFamily="34" charset="0"/>
              </a:rPr>
              <a:t>11 </a:t>
            </a:r>
            <a:r>
              <a:rPr lang="en-US" sz="1400" dirty="0" err="1">
                <a:solidFill>
                  <a:srgbClr val="FF0000"/>
                </a:solidFill>
                <a:latin typeface="Arial" panose="020B0604020202020204" pitchFamily="34" charset="0"/>
                <a:cs typeface="Arial" panose="020B0604020202020204" pitchFamily="34" charset="0"/>
              </a:rPr>
              <a:t>câu</a:t>
            </a:r>
            <a:r>
              <a:rPr lang="vi-VN" sz="1400" dirty="0">
                <a:solidFill>
                  <a:srgbClr val="FF0000"/>
                </a:solidFill>
                <a:latin typeface="Arial" panose="020B0604020202020204" pitchFamily="34" charset="0"/>
                <a:cs typeface="Arial" panose="020B0604020202020204" pitchFamily="34" charset="0"/>
              </a:rPr>
              <a:t>) để về slide nêu thông điệp của từ khoá </a:t>
            </a:r>
            <a:endParaRPr lang="en-US" sz="1400" dirty="0">
              <a:solidFill>
                <a:srgbClr val="FF0000"/>
              </a:solidFill>
              <a:latin typeface="Arial" panose="020B0604020202020204" pitchFamily="34" charset="0"/>
              <a:cs typeface="Arial" panose="020B0604020202020204" pitchFamily="34" charset="0"/>
            </a:endParaRPr>
          </a:p>
        </p:txBody>
      </p:sp>
      <p:pic>
        <p:nvPicPr>
          <p:cNvPr id="26" name="Graphic 25" descr="Right pointing backhand index">
            <a:hlinkClick r:id="rId5" action="ppaction://hlinksldjump"/>
            <a:extLst>
              <a:ext uri="{FF2B5EF4-FFF2-40B4-BE49-F238E27FC236}">
                <a16:creationId xmlns:a16="http://schemas.microsoft.com/office/drawing/2014/main" id="{A5241310-A329-A95F-362A-C23D402E1FC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50082" y="6083509"/>
            <a:ext cx="264869" cy="264869"/>
          </a:xfrm>
          <a:prstGeom prst="rect">
            <a:avLst/>
          </a:prstGeom>
        </p:spPr>
      </p:pic>
      <p:grpSp>
        <p:nvGrpSpPr>
          <p:cNvPr id="68" name="Group 67">
            <a:extLst>
              <a:ext uri="{FF2B5EF4-FFF2-40B4-BE49-F238E27FC236}">
                <a16:creationId xmlns:a16="http://schemas.microsoft.com/office/drawing/2014/main" id="{A8E736F6-76FC-9690-96A4-6FBADFBECA60}"/>
              </a:ext>
            </a:extLst>
          </p:cNvPr>
          <p:cNvGrpSpPr/>
          <p:nvPr/>
        </p:nvGrpSpPr>
        <p:grpSpPr>
          <a:xfrm>
            <a:off x="3890532" y="1207776"/>
            <a:ext cx="3897088" cy="3911575"/>
            <a:chOff x="2488359" y="1294400"/>
            <a:chExt cx="3897088" cy="3911575"/>
          </a:xfrm>
        </p:grpSpPr>
        <p:sp>
          <p:nvSpPr>
            <p:cNvPr id="33" name="Freeform: Shape 32">
              <a:hlinkClick r:id="rId8" action="ppaction://hlinksldjump"/>
              <a:extLst>
                <a:ext uri="{FF2B5EF4-FFF2-40B4-BE49-F238E27FC236}">
                  <a16:creationId xmlns:a16="http://schemas.microsoft.com/office/drawing/2014/main" id="{4289974D-3ACA-3A2A-1315-B1BB968AF180}"/>
                </a:ext>
              </a:extLst>
            </p:cNvPr>
            <p:cNvSpPr/>
            <p:nvPr/>
          </p:nvSpPr>
          <p:spPr>
            <a:xfrm rot="1965109">
              <a:off x="4049797" y="1294400"/>
              <a:ext cx="975809" cy="1802981"/>
            </a:xfrm>
            <a:custGeom>
              <a:avLst/>
              <a:gdLst>
                <a:gd name="connsiteX0" fmla="*/ 0 w 975809"/>
                <a:gd name="connsiteY0" fmla="*/ 286021 h 1802981"/>
                <a:gd name="connsiteX1" fmla="*/ 147297 w 975809"/>
                <a:gd name="connsiteY1" fmla="*/ 201454 h 1802981"/>
                <a:gd name="connsiteX2" fmla="*/ 857800 w 975809"/>
                <a:gd name="connsiteY2" fmla="*/ 3033 h 1802981"/>
                <a:gd name="connsiteX3" fmla="*/ 975809 w 975809"/>
                <a:gd name="connsiteY3" fmla="*/ 0 h 1802981"/>
                <a:gd name="connsiteX4" fmla="*/ 975809 w 975809"/>
                <a:gd name="connsiteY4" fmla="*/ 1802981 h 1802981"/>
                <a:gd name="connsiteX5" fmla="*/ 0 w 975809"/>
                <a:gd name="connsiteY5" fmla="*/ 286021 h 1802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09" h="1802981">
                  <a:moveTo>
                    <a:pt x="0" y="286021"/>
                  </a:moveTo>
                  <a:lnTo>
                    <a:pt x="147297" y="201454"/>
                  </a:lnTo>
                  <a:cubicBezTo>
                    <a:pt x="374117" y="86118"/>
                    <a:pt x="615601" y="20987"/>
                    <a:pt x="857800" y="3033"/>
                  </a:cubicBezTo>
                  <a:lnTo>
                    <a:pt x="975809" y="0"/>
                  </a:lnTo>
                  <a:lnTo>
                    <a:pt x="975809" y="1802981"/>
                  </a:lnTo>
                  <a:lnTo>
                    <a:pt x="0" y="286021"/>
                  </a:lnTo>
                  <a:close/>
                </a:path>
              </a:pathLst>
            </a:custGeom>
            <a:solidFill>
              <a:srgbClr val="9973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39">
              <a:hlinkClick r:id="rId9" action="ppaction://hlinksldjump"/>
              <a:extLst>
                <a:ext uri="{FF2B5EF4-FFF2-40B4-BE49-F238E27FC236}">
                  <a16:creationId xmlns:a16="http://schemas.microsoft.com/office/drawing/2014/main" id="{A031F303-B203-0224-7A13-199F387FFD38}"/>
                </a:ext>
              </a:extLst>
            </p:cNvPr>
            <p:cNvSpPr/>
            <p:nvPr/>
          </p:nvSpPr>
          <p:spPr>
            <a:xfrm rot="3921206">
              <a:off x="4613562" y="1518319"/>
              <a:ext cx="975809" cy="1802981"/>
            </a:xfrm>
            <a:custGeom>
              <a:avLst/>
              <a:gdLst>
                <a:gd name="connsiteX0" fmla="*/ 0 w 975809"/>
                <a:gd name="connsiteY0" fmla="*/ 286021 h 1802981"/>
                <a:gd name="connsiteX1" fmla="*/ 147297 w 975809"/>
                <a:gd name="connsiteY1" fmla="*/ 201454 h 1802981"/>
                <a:gd name="connsiteX2" fmla="*/ 857800 w 975809"/>
                <a:gd name="connsiteY2" fmla="*/ 3033 h 1802981"/>
                <a:gd name="connsiteX3" fmla="*/ 975809 w 975809"/>
                <a:gd name="connsiteY3" fmla="*/ 0 h 1802981"/>
                <a:gd name="connsiteX4" fmla="*/ 975809 w 975809"/>
                <a:gd name="connsiteY4" fmla="*/ 1802981 h 1802981"/>
                <a:gd name="connsiteX5" fmla="*/ 0 w 975809"/>
                <a:gd name="connsiteY5" fmla="*/ 286021 h 1802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09" h="1802981">
                  <a:moveTo>
                    <a:pt x="0" y="286021"/>
                  </a:moveTo>
                  <a:lnTo>
                    <a:pt x="147297" y="201454"/>
                  </a:lnTo>
                  <a:cubicBezTo>
                    <a:pt x="374117" y="86118"/>
                    <a:pt x="615601" y="20987"/>
                    <a:pt x="857800" y="3033"/>
                  </a:cubicBezTo>
                  <a:lnTo>
                    <a:pt x="975809" y="0"/>
                  </a:lnTo>
                  <a:lnTo>
                    <a:pt x="975809" y="1802981"/>
                  </a:lnTo>
                  <a:lnTo>
                    <a:pt x="0" y="286021"/>
                  </a:lnTo>
                  <a:close/>
                </a:path>
              </a:pathLst>
            </a:custGeom>
            <a:solidFill>
              <a:srgbClr val="63636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Shape 41">
              <a:hlinkClick r:id="rId10" action="ppaction://hlinksldjump"/>
              <a:extLst>
                <a:ext uri="{FF2B5EF4-FFF2-40B4-BE49-F238E27FC236}">
                  <a16:creationId xmlns:a16="http://schemas.microsoft.com/office/drawing/2014/main" id="{BAC5B2CA-CAE5-0742-A13B-32E85D0EECCC}"/>
                </a:ext>
              </a:extLst>
            </p:cNvPr>
            <p:cNvSpPr/>
            <p:nvPr/>
          </p:nvSpPr>
          <p:spPr>
            <a:xfrm rot="5895371">
              <a:off x="4963257" y="2004908"/>
              <a:ext cx="975809" cy="1802981"/>
            </a:xfrm>
            <a:custGeom>
              <a:avLst/>
              <a:gdLst>
                <a:gd name="connsiteX0" fmla="*/ 0 w 975809"/>
                <a:gd name="connsiteY0" fmla="*/ 286021 h 1802981"/>
                <a:gd name="connsiteX1" fmla="*/ 147297 w 975809"/>
                <a:gd name="connsiteY1" fmla="*/ 201454 h 1802981"/>
                <a:gd name="connsiteX2" fmla="*/ 857800 w 975809"/>
                <a:gd name="connsiteY2" fmla="*/ 3033 h 1802981"/>
                <a:gd name="connsiteX3" fmla="*/ 975809 w 975809"/>
                <a:gd name="connsiteY3" fmla="*/ 0 h 1802981"/>
                <a:gd name="connsiteX4" fmla="*/ 975809 w 975809"/>
                <a:gd name="connsiteY4" fmla="*/ 1802981 h 1802981"/>
                <a:gd name="connsiteX5" fmla="*/ 0 w 975809"/>
                <a:gd name="connsiteY5" fmla="*/ 286021 h 1802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09" h="1802981">
                  <a:moveTo>
                    <a:pt x="0" y="286021"/>
                  </a:moveTo>
                  <a:lnTo>
                    <a:pt x="147297" y="201454"/>
                  </a:lnTo>
                  <a:cubicBezTo>
                    <a:pt x="374117" y="86118"/>
                    <a:pt x="615601" y="20987"/>
                    <a:pt x="857800" y="3033"/>
                  </a:cubicBezTo>
                  <a:lnTo>
                    <a:pt x="975809" y="0"/>
                  </a:lnTo>
                  <a:lnTo>
                    <a:pt x="975809" y="1802981"/>
                  </a:lnTo>
                  <a:lnTo>
                    <a:pt x="0" y="286021"/>
                  </a:lnTo>
                  <a:close/>
                </a:path>
              </a:pathLst>
            </a:custGeom>
            <a:solidFill>
              <a:srgbClr val="9E480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Shape 54">
              <a:hlinkClick r:id="rId11" action="ppaction://hlinksldjump"/>
              <a:extLst>
                <a:ext uri="{FF2B5EF4-FFF2-40B4-BE49-F238E27FC236}">
                  <a16:creationId xmlns:a16="http://schemas.microsoft.com/office/drawing/2014/main" id="{2B04D2D1-D0D4-5756-4249-4D4CA8BA3286}"/>
                </a:ext>
              </a:extLst>
            </p:cNvPr>
            <p:cNvSpPr/>
            <p:nvPr/>
          </p:nvSpPr>
          <p:spPr>
            <a:xfrm rot="7868704">
              <a:off x="4996052" y="2606525"/>
              <a:ext cx="975809" cy="1802981"/>
            </a:xfrm>
            <a:custGeom>
              <a:avLst/>
              <a:gdLst>
                <a:gd name="connsiteX0" fmla="*/ 0 w 975809"/>
                <a:gd name="connsiteY0" fmla="*/ 286021 h 1802981"/>
                <a:gd name="connsiteX1" fmla="*/ 147297 w 975809"/>
                <a:gd name="connsiteY1" fmla="*/ 201454 h 1802981"/>
                <a:gd name="connsiteX2" fmla="*/ 857800 w 975809"/>
                <a:gd name="connsiteY2" fmla="*/ 3033 h 1802981"/>
                <a:gd name="connsiteX3" fmla="*/ 975809 w 975809"/>
                <a:gd name="connsiteY3" fmla="*/ 0 h 1802981"/>
                <a:gd name="connsiteX4" fmla="*/ 975809 w 975809"/>
                <a:gd name="connsiteY4" fmla="*/ 1802981 h 1802981"/>
                <a:gd name="connsiteX5" fmla="*/ 0 w 975809"/>
                <a:gd name="connsiteY5" fmla="*/ 286021 h 1802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09" h="1802981">
                  <a:moveTo>
                    <a:pt x="0" y="286021"/>
                  </a:moveTo>
                  <a:lnTo>
                    <a:pt x="147297" y="201454"/>
                  </a:lnTo>
                  <a:cubicBezTo>
                    <a:pt x="374117" y="86118"/>
                    <a:pt x="615601" y="20987"/>
                    <a:pt x="857800" y="3033"/>
                  </a:cubicBezTo>
                  <a:lnTo>
                    <a:pt x="975809" y="0"/>
                  </a:lnTo>
                  <a:lnTo>
                    <a:pt x="975809" y="1802981"/>
                  </a:lnTo>
                  <a:lnTo>
                    <a:pt x="0" y="286021"/>
                  </a:lnTo>
                  <a:close/>
                </a:path>
              </a:pathLst>
            </a:custGeom>
            <a:solidFill>
              <a:srgbClr val="26447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Freeform: Shape 55">
              <a:hlinkClick r:id="rId12" action="ppaction://hlinksldjump"/>
              <a:extLst>
                <a:ext uri="{FF2B5EF4-FFF2-40B4-BE49-F238E27FC236}">
                  <a16:creationId xmlns:a16="http://schemas.microsoft.com/office/drawing/2014/main" id="{4D0D1FDF-FA83-75A8-8AE5-7D7DF8B24CD8}"/>
                </a:ext>
              </a:extLst>
            </p:cNvPr>
            <p:cNvSpPr/>
            <p:nvPr/>
          </p:nvSpPr>
          <p:spPr>
            <a:xfrm rot="9823349">
              <a:off x="4704050" y="3127526"/>
              <a:ext cx="975809" cy="1802981"/>
            </a:xfrm>
            <a:custGeom>
              <a:avLst/>
              <a:gdLst>
                <a:gd name="connsiteX0" fmla="*/ 0 w 975809"/>
                <a:gd name="connsiteY0" fmla="*/ 286021 h 1802981"/>
                <a:gd name="connsiteX1" fmla="*/ 147297 w 975809"/>
                <a:gd name="connsiteY1" fmla="*/ 201454 h 1802981"/>
                <a:gd name="connsiteX2" fmla="*/ 857800 w 975809"/>
                <a:gd name="connsiteY2" fmla="*/ 3033 h 1802981"/>
                <a:gd name="connsiteX3" fmla="*/ 975809 w 975809"/>
                <a:gd name="connsiteY3" fmla="*/ 0 h 1802981"/>
                <a:gd name="connsiteX4" fmla="*/ 975809 w 975809"/>
                <a:gd name="connsiteY4" fmla="*/ 1802981 h 1802981"/>
                <a:gd name="connsiteX5" fmla="*/ 0 w 975809"/>
                <a:gd name="connsiteY5" fmla="*/ 286021 h 1802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09" h="1802981">
                  <a:moveTo>
                    <a:pt x="0" y="286021"/>
                  </a:moveTo>
                  <a:lnTo>
                    <a:pt x="147297" y="201454"/>
                  </a:lnTo>
                  <a:cubicBezTo>
                    <a:pt x="374117" y="86118"/>
                    <a:pt x="615601" y="20987"/>
                    <a:pt x="857800" y="3033"/>
                  </a:cubicBezTo>
                  <a:lnTo>
                    <a:pt x="975809" y="0"/>
                  </a:lnTo>
                  <a:lnTo>
                    <a:pt x="975809" y="1802981"/>
                  </a:lnTo>
                  <a:lnTo>
                    <a:pt x="0" y="286021"/>
                  </a:lnTo>
                  <a:close/>
                </a:path>
              </a:pathLst>
            </a:custGeom>
            <a:solidFill>
              <a:srgbClr val="70AD4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Freeform: Shape 58">
              <a:hlinkClick r:id="rId13" action="ppaction://hlinksldjump"/>
              <a:extLst>
                <a:ext uri="{FF2B5EF4-FFF2-40B4-BE49-F238E27FC236}">
                  <a16:creationId xmlns:a16="http://schemas.microsoft.com/office/drawing/2014/main" id="{F44B5264-5226-71A2-DBD1-9B708E96342E}"/>
                </a:ext>
              </a:extLst>
            </p:cNvPr>
            <p:cNvSpPr/>
            <p:nvPr/>
          </p:nvSpPr>
          <p:spPr>
            <a:xfrm rot="11790357">
              <a:off x="4174064" y="3402994"/>
              <a:ext cx="975809" cy="1802981"/>
            </a:xfrm>
            <a:custGeom>
              <a:avLst/>
              <a:gdLst>
                <a:gd name="connsiteX0" fmla="*/ 0 w 975809"/>
                <a:gd name="connsiteY0" fmla="*/ 286021 h 1802981"/>
                <a:gd name="connsiteX1" fmla="*/ 147297 w 975809"/>
                <a:gd name="connsiteY1" fmla="*/ 201454 h 1802981"/>
                <a:gd name="connsiteX2" fmla="*/ 857800 w 975809"/>
                <a:gd name="connsiteY2" fmla="*/ 3033 h 1802981"/>
                <a:gd name="connsiteX3" fmla="*/ 975809 w 975809"/>
                <a:gd name="connsiteY3" fmla="*/ 0 h 1802981"/>
                <a:gd name="connsiteX4" fmla="*/ 975809 w 975809"/>
                <a:gd name="connsiteY4" fmla="*/ 1802981 h 1802981"/>
                <a:gd name="connsiteX5" fmla="*/ 0 w 975809"/>
                <a:gd name="connsiteY5" fmla="*/ 286021 h 1802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09" h="1802981">
                  <a:moveTo>
                    <a:pt x="0" y="286021"/>
                  </a:moveTo>
                  <a:lnTo>
                    <a:pt x="147297" y="201454"/>
                  </a:lnTo>
                  <a:cubicBezTo>
                    <a:pt x="374117" y="86118"/>
                    <a:pt x="615601" y="20987"/>
                    <a:pt x="857800" y="3033"/>
                  </a:cubicBezTo>
                  <a:lnTo>
                    <a:pt x="975809" y="0"/>
                  </a:lnTo>
                  <a:lnTo>
                    <a:pt x="975809" y="1802981"/>
                  </a:lnTo>
                  <a:lnTo>
                    <a:pt x="0" y="286021"/>
                  </a:lnTo>
                  <a:close/>
                </a:path>
              </a:pathLst>
            </a:custGeom>
            <a:solidFill>
              <a:srgbClr val="5B9BD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Shape 59">
              <a:hlinkClick r:id="rId14" action="ppaction://hlinksldjump"/>
              <a:extLst>
                <a:ext uri="{FF2B5EF4-FFF2-40B4-BE49-F238E27FC236}">
                  <a16:creationId xmlns:a16="http://schemas.microsoft.com/office/drawing/2014/main" id="{BE342B57-5E34-9AF5-1EAF-B8C99EBC4876}"/>
                </a:ext>
              </a:extLst>
            </p:cNvPr>
            <p:cNvSpPr/>
            <p:nvPr/>
          </p:nvSpPr>
          <p:spPr>
            <a:xfrm rot="13738079">
              <a:off x="3576585" y="3350019"/>
              <a:ext cx="975809" cy="1802981"/>
            </a:xfrm>
            <a:custGeom>
              <a:avLst/>
              <a:gdLst>
                <a:gd name="connsiteX0" fmla="*/ 0 w 975809"/>
                <a:gd name="connsiteY0" fmla="*/ 286021 h 1802981"/>
                <a:gd name="connsiteX1" fmla="*/ 147297 w 975809"/>
                <a:gd name="connsiteY1" fmla="*/ 201454 h 1802981"/>
                <a:gd name="connsiteX2" fmla="*/ 857800 w 975809"/>
                <a:gd name="connsiteY2" fmla="*/ 3033 h 1802981"/>
                <a:gd name="connsiteX3" fmla="*/ 975809 w 975809"/>
                <a:gd name="connsiteY3" fmla="*/ 0 h 1802981"/>
                <a:gd name="connsiteX4" fmla="*/ 975809 w 975809"/>
                <a:gd name="connsiteY4" fmla="*/ 1802981 h 1802981"/>
                <a:gd name="connsiteX5" fmla="*/ 0 w 975809"/>
                <a:gd name="connsiteY5" fmla="*/ 286021 h 1802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09" h="1802981">
                  <a:moveTo>
                    <a:pt x="0" y="286021"/>
                  </a:moveTo>
                  <a:lnTo>
                    <a:pt x="147297" y="201454"/>
                  </a:lnTo>
                  <a:cubicBezTo>
                    <a:pt x="374117" y="86118"/>
                    <a:pt x="615601" y="20987"/>
                    <a:pt x="857800" y="3033"/>
                  </a:cubicBezTo>
                  <a:lnTo>
                    <a:pt x="975809" y="0"/>
                  </a:lnTo>
                  <a:lnTo>
                    <a:pt x="975809" y="1802981"/>
                  </a:lnTo>
                  <a:lnTo>
                    <a:pt x="0" y="286021"/>
                  </a:lnTo>
                  <a:close/>
                </a:path>
              </a:pathLst>
            </a:cu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Freeform: Shape 61">
              <a:hlinkClick r:id="rId15" action="ppaction://hlinksldjump"/>
              <a:extLst>
                <a:ext uri="{FF2B5EF4-FFF2-40B4-BE49-F238E27FC236}">
                  <a16:creationId xmlns:a16="http://schemas.microsoft.com/office/drawing/2014/main" id="{11257B5E-8311-D614-EBB4-ADB0A14E67AE}"/>
                </a:ext>
              </a:extLst>
            </p:cNvPr>
            <p:cNvSpPr/>
            <p:nvPr/>
          </p:nvSpPr>
          <p:spPr>
            <a:xfrm rot="15713660">
              <a:off x="3101931" y="2990382"/>
              <a:ext cx="975809" cy="1802981"/>
            </a:xfrm>
            <a:custGeom>
              <a:avLst/>
              <a:gdLst>
                <a:gd name="connsiteX0" fmla="*/ 0 w 975809"/>
                <a:gd name="connsiteY0" fmla="*/ 286021 h 1802981"/>
                <a:gd name="connsiteX1" fmla="*/ 147297 w 975809"/>
                <a:gd name="connsiteY1" fmla="*/ 201454 h 1802981"/>
                <a:gd name="connsiteX2" fmla="*/ 857800 w 975809"/>
                <a:gd name="connsiteY2" fmla="*/ 3033 h 1802981"/>
                <a:gd name="connsiteX3" fmla="*/ 975809 w 975809"/>
                <a:gd name="connsiteY3" fmla="*/ 0 h 1802981"/>
                <a:gd name="connsiteX4" fmla="*/ 975809 w 975809"/>
                <a:gd name="connsiteY4" fmla="*/ 1802981 h 1802981"/>
                <a:gd name="connsiteX5" fmla="*/ 0 w 975809"/>
                <a:gd name="connsiteY5" fmla="*/ 286021 h 1802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09" h="1802981">
                  <a:moveTo>
                    <a:pt x="0" y="286021"/>
                  </a:moveTo>
                  <a:lnTo>
                    <a:pt x="147297" y="201454"/>
                  </a:lnTo>
                  <a:cubicBezTo>
                    <a:pt x="374117" y="86118"/>
                    <a:pt x="615601" y="20987"/>
                    <a:pt x="857800" y="3033"/>
                  </a:cubicBezTo>
                  <a:lnTo>
                    <a:pt x="975809" y="0"/>
                  </a:lnTo>
                  <a:lnTo>
                    <a:pt x="975809" y="1802981"/>
                  </a:lnTo>
                  <a:lnTo>
                    <a:pt x="0" y="286021"/>
                  </a:lnTo>
                  <a:close/>
                </a:path>
              </a:pathLst>
            </a:custGeom>
            <a:solidFill>
              <a:srgbClr val="A5A5A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Freeform: Shape 64">
              <a:hlinkClick r:id="rId16" action="ppaction://hlinksldjump"/>
              <a:extLst>
                <a:ext uri="{FF2B5EF4-FFF2-40B4-BE49-F238E27FC236}">
                  <a16:creationId xmlns:a16="http://schemas.microsoft.com/office/drawing/2014/main" id="{BD071B91-D667-2461-288E-B8B744EF49A3}"/>
                </a:ext>
              </a:extLst>
            </p:cNvPr>
            <p:cNvSpPr/>
            <p:nvPr/>
          </p:nvSpPr>
          <p:spPr>
            <a:xfrm rot="17688703">
              <a:off x="2901945" y="2427583"/>
              <a:ext cx="975809" cy="1802981"/>
            </a:xfrm>
            <a:custGeom>
              <a:avLst/>
              <a:gdLst>
                <a:gd name="connsiteX0" fmla="*/ 0 w 975809"/>
                <a:gd name="connsiteY0" fmla="*/ 286021 h 1802981"/>
                <a:gd name="connsiteX1" fmla="*/ 147297 w 975809"/>
                <a:gd name="connsiteY1" fmla="*/ 201454 h 1802981"/>
                <a:gd name="connsiteX2" fmla="*/ 857800 w 975809"/>
                <a:gd name="connsiteY2" fmla="*/ 3033 h 1802981"/>
                <a:gd name="connsiteX3" fmla="*/ 975809 w 975809"/>
                <a:gd name="connsiteY3" fmla="*/ 0 h 1802981"/>
                <a:gd name="connsiteX4" fmla="*/ 975809 w 975809"/>
                <a:gd name="connsiteY4" fmla="*/ 1802981 h 1802981"/>
                <a:gd name="connsiteX5" fmla="*/ 0 w 975809"/>
                <a:gd name="connsiteY5" fmla="*/ 286021 h 1802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09" h="1802981">
                  <a:moveTo>
                    <a:pt x="0" y="286021"/>
                  </a:moveTo>
                  <a:lnTo>
                    <a:pt x="147297" y="201454"/>
                  </a:lnTo>
                  <a:cubicBezTo>
                    <a:pt x="374117" y="86118"/>
                    <a:pt x="615601" y="20987"/>
                    <a:pt x="857800" y="3033"/>
                  </a:cubicBezTo>
                  <a:lnTo>
                    <a:pt x="975809" y="0"/>
                  </a:lnTo>
                  <a:lnTo>
                    <a:pt x="975809" y="1802981"/>
                  </a:lnTo>
                  <a:lnTo>
                    <a:pt x="0" y="286021"/>
                  </a:lnTo>
                  <a:close/>
                </a:path>
              </a:pathLst>
            </a:custGeom>
            <a:solidFill>
              <a:srgbClr val="ED7D3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6" name="Freeform: Shape 65">
              <a:hlinkClick r:id="rId17" action="ppaction://hlinksldjump"/>
              <a:extLst>
                <a:ext uri="{FF2B5EF4-FFF2-40B4-BE49-F238E27FC236}">
                  <a16:creationId xmlns:a16="http://schemas.microsoft.com/office/drawing/2014/main" id="{C98A6956-B8D7-820E-362F-4A9E210BDBD8}"/>
                </a:ext>
              </a:extLst>
            </p:cNvPr>
            <p:cNvSpPr/>
            <p:nvPr/>
          </p:nvSpPr>
          <p:spPr>
            <a:xfrm rot="19625723">
              <a:off x="3044122" y="1851283"/>
              <a:ext cx="975809" cy="1802981"/>
            </a:xfrm>
            <a:custGeom>
              <a:avLst/>
              <a:gdLst>
                <a:gd name="connsiteX0" fmla="*/ 0 w 975809"/>
                <a:gd name="connsiteY0" fmla="*/ 286021 h 1802981"/>
                <a:gd name="connsiteX1" fmla="*/ 147297 w 975809"/>
                <a:gd name="connsiteY1" fmla="*/ 201454 h 1802981"/>
                <a:gd name="connsiteX2" fmla="*/ 857800 w 975809"/>
                <a:gd name="connsiteY2" fmla="*/ 3033 h 1802981"/>
                <a:gd name="connsiteX3" fmla="*/ 975809 w 975809"/>
                <a:gd name="connsiteY3" fmla="*/ 0 h 1802981"/>
                <a:gd name="connsiteX4" fmla="*/ 975809 w 975809"/>
                <a:gd name="connsiteY4" fmla="*/ 1802981 h 1802981"/>
                <a:gd name="connsiteX5" fmla="*/ 0 w 975809"/>
                <a:gd name="connsiteY5" fmla="*/ 286021 h 1802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09" h="1802981">
                  <a:moveTo>
                    <a:pt x="0" y="286021"/>
                  </a:moveTo>
                  <a:lnTo>
                    <a:pt x="147297" y="201454"/>
                  </a:lnTo>
                  <a:cubicBezTo>
                    <a:pt x="374117" y="86118"/>
                    <a:pt x="615601" y="20987"/>
                    <a:pt x="857800" y="3033"/>
                  </a:cubicBezTo>
                  <a:lnTo>
                    <a:pt x="975809" y="0"/>
                  </a:lnTo>
                  <a:lnTo>
                    <a:pt x="975809" y="1802981"/>
                  </a:lnTo>
                  <a:lnTo>
                    <a:pt x="0" y="286021"/>
                  </a:lnTo>
                  <a:close/>
                </a:path>
              </a:pathLst>
            </a:custGeom>
            <a:solidFill>
              <a:srgbClr val="4472C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66">
              <a:hlinkClick r:id="rId18" action="ppaction://hlinksldjump"/>
              <a:extLst>
                <a:ext uri="{FF2B5EF4-FFF2-40B4-BE49-F238E27FC236}">
                  <a16:creationId xmlns:a16="http://schemas.microsoft.com/office/drawing/2014/main" id="{4B109BD5-2357-C79B-E121-158DD6697B08}"/>
                </a:ext>
              </a:extLst>
            </p:cNvPr>
            <p:cNvSpPr/>
            <p:nvPr/>
          </p:nvSpPr>
          <p:spPr>
            <a:xfrm>
              <a:off x="3464668" y="1418562"/>
              <a:ext cx="975809" cy="1802981"/>
            </a:xfrm>
            <a:custGeom>
              <a:avLst/>
              <a:gdLst>
                <a:gd name="connsiteX0" fmla="*/ 0 w 975809"/>
                <a:gd name="connsiteY0" fmla="*/ 286021 h 1802981"/>
                <a:gd name="connsiteX1" fmla="*/ 147297 w 975809"/>
                <a:gd name="connsiteY1" fmla="*/ 201454 h 1802981"/>
                <a:gd name="connsiteX2" fmla="*/ 857800 w 975809"/>
                <a:gd name="connsiteY2" fmla="*/ 3033 h 1802981"/>
                <a:gd name="connsiteX3" fmla="*/ 975809 w 975809"/>
                <a:gd name="connsiteY3" fmla="*/ 0 h 1802981"/>
                <a:gd name="connsiteX4" fmla="*/ 975809 w 975809"/>
                <a:gd name="connsiteY4" fmla="*/ 1802981 h 1802981"/>
                <a:gd name="connsiteX5" fmla="*/ 0 w 975809"/>
                <a:gd name="connsiteY5" fmla="*/ 286021 h 1802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09" h="1802981">
                  <a:moveTo>
                    <a:pt x="0" y="286021"/>
                  </a:moveTo>
                  <a:lnTo>
                    <a:pt x="147297" y="201454"/>
                  </a:lnTo>
                  <a:cubicBezTo>
                    <a:pt x="374117" y="86118"/>
                    <a:pt x="615601" y="20987"/>
                    <a:pt x="857800" y="3033"/>
                  </a:cubicBezTo>
                  <a:lnTo>
                    <a:pt x="975809" y="0"/>
                  </a:lnTo>
                  <a:lnTo>
                    <a:pt x="975809" y="1802981"/>
                  </a:lnTo>
                  <a:lnTo>
                    <a:pt x="0" y="286021"/>
                  </a:lnTo>
                  <a:close/>
                </a:path>
              </a:pathLst>
            </a:custGeom>
            <a:solidFill>
              <a:srgbClr val="255E9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2" name="TextBox 91">
              <a:hlinkClick r:id="rId8" action="ppaction://hlinksldjump"/>
              <a:extLst>
                <a:ext uri="{FF2B5EF4-FFF2-40B4-BE49-F238E27FC236}">
                  <a16:creationId xmlns:a16="http://schemas.microsoft.com/office/drawing/2014/main" id="{C8CA8A5D-F359-CF7D-7BF9-D17562612E46}"/>
                </a:ext>
              </a:extLst>
            </p:cNvPr>
            <p:cNvSpPr txBox="1"/>
            <p:nvPr/>
          </p:nvSpPr>
          <p:spPr>
            <a:xfrm rot="6226526">
              <a:off x="4404882" y="1812331"/>
              <a:ext cx="849913"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200">
                  <a:solidFill>
                    <a:schemeClr val="bg1"/>
                  </a:solidFill>
                  <a:latin typeface="Times New Roman" panose="02020603050405020304" pitchFamily="18" charset="0"/>
                  <a:cs typeface="Times New Roman" panose="02020603050405020304" pitchFamily="18" charset="0"/>
                </a:rPr>
                <a:t>Câu 1</a:t>
              </a:r>
            </a:p>
          </p:txBody>
        </p:sp>
        <p:sp>
          <p:nvSpPr>
            <p:cNvPr id="93" name="TextBox 92">
              <a:hlinkClick r:id="rId9" action="ppaction://hlinksldjump"/>
              <a:extLst>
                <a:ext uri="{FF2B5EF4-FFF2-40B4-BE49-F238E27FC236}">
                  <a16:creationId xmlns:a16="http://schemas.microsoft.com/office/drawing/2014/main" id="{22288BC1-1A31-9B85-9729-2AD9F97F4DEC}"/>
                </a:ext>
              </a:extLst>
            </p:cNvPr>
            <p:cNvSpPr txBox="1"/>
            <p:nvPr/>
          </p:nvSpPr>
          <p:spPr>
            <a:xfrm rot="8135146">
              <a:off x="4983601" y="2233494"/>
              <a:ext cx="849913"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200">
                  <a:solidFill>
                    <a:schemeClr val="bg1"/>
                  </a:solidFill>
                  <a:latin typeface="Times New Roman" panose="02020603050405020304" pitchFamily="18" charset="0"/>
                  <a:cs typeface="Times New Roman" panose="02020603050405020304" pitchFamily="18" charset="0"/>
                </a:rPr>
                <a:t>Câu 2</a:t>
              </a:r>
            </a:p>
          </p:txBody>
        </p:sp>
        <p:sp>
          <p:nvSpPr>
            <p:cNvPr id="94" name="TextBox 93">
              <a:hlinkClick r:id="rId10" action="ppaction://hlinksldjump"/>
              <a:extLst>
                <a:ext uri="{FF2B5EF4-FFF2-40B4-BE49-F238E27FC236}">
                  <a16:creationId xmlns:a16="http://schemas.microsoft.com/office/drawing/2014/main" id="{A79B3B5C-25B4-3006-DFEC-446D6E7595AA}"/>
                </a:ext>
              </a:extLst>
            </p:cNvPr>
            <p:cNvSpPr txBox="1"/>
            <p:nvPr/>
          </p:nvSpPr>
          <p:spPr>
            <a:xfrm rot="10446790">
              <a:off x="5236384" y="2914567"/>
              <a:ext cx="849913"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200">
                  <a:solidFill>
                    <a:schemeClr val="bg1"/>
                  </a:solidFill>
                  <a:latin typeface="Times New Roman" panose="02020603050405020304" pitchFamily="18" charset="0"/>
                  <a:cs typeface="Times New Roman" panose="02020603050405020304" pitchFamily="18" charset="0"/>
                </a:rPr>
                <a:t>Câu 3</a:t>
              </a:r>
            </a:p>
          </p:txBody>
        </p:sp>
        <p:sp>
          <p:nvSpPr>
            <p:cNvPr id="95" name="TextBox 94">
              <a:hlinkClick r:id="rId11" action="ppaction://hlinksldjump"/>
              <a:extLst>
                <a:ext uri="{FF2B5EF4-FFF2-40B4-BE49-F238E27FC236}">
                  <a16:creationId xmlns:a16="http://schemas.microsoft.com/office/drawing/2014/main" id="{4DB12DCA-5EDB-94C5-A5B3-FDBE4C32C605}"/>
                </a:ext>
              </a:extLst>
            </p:cNvPr>
            <p:cNvSpPr txBox="1"/>
            <p:nvPr/>
          </p:nvSpPr>
          <p:spPr>
            <a:xfrm rot="12072847">
              <a:off x="5144414" y="3568173"/>
              <a:ext cx="849913"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Câu 4</a:t>
              </a:r>
            </a:p>
          </p:txBody>
        </p:sp>
        <p:sp>
          <p:nvSpPr>
            <p:cNvPr id="96" name="TextBox 95">
              <a:hlinkClick r:id="rId12" action="ppaction://hlinksldjump"/>
              <a:extLst>
                <a:ext uri="{FF2B5EF4-FFF2-40B4-BE49-F238E27FC236}">
                  <a16:creationId xmlns:a16="http://schemas.microsoft.com/office/drawing/2014/main" id="{A24915EA-4950-A12C-7B7F-C2FA911CCA1F}"/>
                </a:ext>
              </a:extLst>
            </p:cNvPr>
            <p:cNvSpPr txBox="1"/>
            <p:nvPr/>
          </p:nvSpPr>
          <p:spPr>
            <a:xfrm rot="14074981">
              <a:off x="4660223" y="4079828"/>
              <a:ext cx="849913"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Câu 5</a:t>
              </a:r>
            </a:p>
          </p:txBody>
        </p:sp>
        <p:sp>
          <p:nvSpPr>
            <p:cNvPr id="97" name="TextBox 96">
              <a:hlinkClick r:id="rId13" action="ppaction://hlinksldjump"/>
              <a:extLst>
                <a:ext uri="{FF2B5EF4-FFF2-40B4-BE49-F238E27FC236}">
                  <a16:creationId xmlns:a16="http://schemas.microsoft.com/office/drawing/2014/main" id="{155A9BA2-5918-B167-73D9-1DC757F67A10}"/>
                </a:ext>
              </a:extLst>
            </p:cNvPr>
            <p:cNvSpPr txBox="1"/>
            <p:nvPr/>
          </p:nvSpPr>
          <p:spPr>
            <a:xfrm rot="16200000">
              <a:off x="4003926" y="4261989"/>
              <a:ext cx="849913"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Câu 6</a:t>
              </a:r>
            </a:p>
          </p:txBody>
        </p:sp>
        <p:sp>
          <p:nvSpPr>
            <p:cNvPr id="98" name="TextBox 97">
              <a:hlinkClick r:id="rId14" action="ppaction://hlinksldjump"/>
              <a:extLst>
                <a:ext uri="{FF2B5EF4-FFF2-40B4-BE49-F238E27FC236}">
                  <a16:creationId xmlns:a16="http://schemas.microsoft.com/office/drawing/2014/main" id="{CA551498-BC47-F235-6117-4A9B8DC9B54D}"/>
                </a:ext>
              </a:extLst>
            </p:cNvPr>
            <p:cNvSpPr txBox="1"/>
            <p:nvPr/>
          </p:nvSpPr>
          <p:spPr>
            <a:xfrm rot="18047653">
              <a:off x="3371576" y="4045199"/>
              <a:ext cx="849913"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200">
                  <a:solidFill>
                    <a:schemeClr val="bg1"/>
                  </a:solidFill>
                  <a:latin typeface="Times New Roman" panose="02020603050405020304" pitchFamily="18" charset="0"/>
                  <a:cs typeface="Times New Roman" panose="02020603050405020304" pitchFamily="18" charset="0"/>
                </a:rPr>
                <a:t>Câu 7</a:t>
              </a:r>
            </a:p>
          </p:txBody>
        </p:sp>
        <p:sp>
          <p:nvSpPr>
            <p:cNvPr id="99" name="TextBox 98">
              <a:hlinkClick r:id="rId15" action="ppaction://hlinksldjump"/>
              <a:extLst>
                <a:ext uri="{FF2B5EF4-FFF2-40B4-BE49-F238E27FC236}">
                  <a16:creationId xmlns:a16="http://schemas.microsoft.com/office/drawing/2014/main" id="{9679655A-F498-4508-D3D7-938332AE7B4A}"/>
                </a:ext>
              </a:extLst>
            </p:cNvPr>
            <p:cNvSpPr txBox="1"/>
            <p:nvPr/>
          </p:nvSpPr>
          <p:spPr>
            <a:xfrm rot="20413828">
              <a:off x="2920699" y="3513659"/>
              <a:ext cx="849913"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200">
                  <a:solidFill>
                    <a:schemeClr val="bg1"/>
                  </a:solidFill>
                  <a:latin typeface="Times New Roman" panose="02020603050405020304" pitchFamily="18" charset="0"/>
                  <a:cs typeface="Times New Roman" panose="02020603050405020304" pitchFamily="18" charset="0"/>
                </a:rPr>
                <a:t>Câu 8</a:t>
              </a:r>
            </a:p>
          </p:txBody>
        </p:sp>
        <p:sp>
          <p:nvSpPr>
            <p:cNvPr id="100" name="TextBox 99">
              <a:hlinkClick r:id="rId16" action="ppaction://hlinksldjump"/>
              <a:extLst>
                <a:ext uri="{FF2B5EF4-FFF2-40B4-BE49-F238E27FC236}">
                  <a16:creationId xmlns:a16="http://schemas.microsoft.com/office/drawing/2014/main" id="{C22AB1B8-AB45-9456-E7E6-40452C04FBE1}"/>
                </a:ext>
              </a:extLst>
            </p:cNvPr>
            <p:cNvSpPr txBox="1"/>
            <p:nvPr/>
          </p:nvSpPr>
          <p:spPr>
            <a:xfrm rot="361227">
              <a:off x="2781336" y="2881997"/>
              <a:ext cx="849913"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200">
                  <a:solidFill>
                    <a:schemeClr val="bg1"/>
                  </a:solidFill>
                  <a:latin typeface="Times New Roman" panose="02020603050405020304" pitchFamily="18" charset="0"/>
                  <a:cs typeface="Times New Roman" panose="02020603050405020304" pitchFamily="18" charset="0"/>
                </a:rPr>
                <a:t>Câu 9</a:t>
              </a:r>
            </a:p>
          </p:txBody>
        </p:sp>
        <p:sp>
          <p:nvSpPr>
            <p:cNvPr id="101" name="TextBox 100">
              <a:hlinkClick r:id="rId17" action="ppaction://hlinksldjump"/>
              <a:extLst>
                <a:ext uri="{FF2B5EF4-FFF2-40B4-BE49-F238E27FC236}">
                  <a16:creationId xmlns:a16="http://schemas.microsoft.com/office/drawing/2014/main" id="{45391991-2048-CBB2-EBEF-A03E09101365}"/>
                </a:ext>
              </a:extLst>
            </p:cNvPr>
            <p:cNvSpPr txBox="1"/>
            <p:nvPr/>
          </p:nvSpPr>
          <p:spPr>
            <a:xfrm rot="2334042">
              <a:off x="3061678" y="2272740"/>
              <a:ext cx="990977"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200">
                  <a:solidFill>
                    <a:schemeClr val="bg1"/>
                  </a:solidFill>
                  <a:latin typeface="Times New Roman" panose="02020603050405020304" pitchFamily="18" charset="0"/>
                  <a:cs typeface="Times New Roman" panose="02020603050405020304" pitchFamily="18" charset="0"/>
                </a:rPr>
                <a:t>Câu 10</a:t>
              </a:r>
            </a:p>
          </p:txBody>
        </p:sp>
        <p:sp>
          <p:nvSpPr>
            <p:cNvPr id="102" name="TextBox 101">
              <a:hlinkClick r:id="rId18" action="ppaction://hlinksldjump"/>
              <a:extLst>
                <a:ext uri="{FF2B5EF4-FFF2-40B4-BE49-F238E27FC236}">
                  <a16:creationId xmlns:a16="http://schemas.microsoft.com/office/drawing/2014/main" id="{DB1ED3C7-45D6-5906-0EFB-A97030C0999A}"/>
                </a:ext>
              </a:extLst>
            </p:cNvPr>
            <p:cNvSpPr txBox="1"/>
            <p:nvPr/>
          </p:nvSpPr>
          <p:spPr>
            <a:xfrm rot="4441469">
              <a:off x="3637566" y="1861233"/>
              <a:ext cx="990977"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Câu 11</a:t>
              </a:r>
            </a:p>
          </p:txBody>
        </p:sp>
      </p:grpSp>
      <p:grpSp>
        <p:nvGrpSpPr>
          <p:cNvPr id="4" name="Group 3">
            <a:extLst>
              <a:ext uri="{FF2B5EF4-FFF2-40B4-BE49-F238E27FC236}">
                <a16:creationId xmlns:a16="http://schemas.microsoft.com/office/drawing/2014/main" id="{C051463A-FF52-CF46-60AF-CDEE8FD1A178}"/>
              </a:ext>
            </a:extLst>
          </p:cNvPr>
          <p:cNvGrpSpPr/>
          <p:nvPr/>
        </p:nvGrpSpPr>
        <p:grpSpPr>
          <a:xfrm>
            <a:off x="5779875" y="4681837"/>
            <a:ext cx="167643" cy="1016627"/>
            <a:chOff x="6020022" y="4597691"/>
            <a:chExt cx="167643" cy="1016627"/>
          </a:xfrm>
        </p:grpSpPr>
        <p:sp>
          <p:nvSpPr>
            <p:cNvPr id="57" name="Freeform: Shape 56">
              <a:extLst>
                <a:ext uri="{FF2B5EF4-FFF2-40B4-BE49-F238E27FC236}">
                  <a16:creationId xmlns:a16="http://schemas.microsoft.com/office/drawing/2014/main" id="{F32E9A07-4288-4076-9003-628BE5AAFEDE}"/>
                </a:ext>
              </a:extLst>
            </p:cNvPr>
            <p:cNvSpPr/>
            <p:nvPr/>
          </p:nvSpPr>
          <p:spPr>
            <a:xfrm rot="10800000" flipV="1">
              <a:off x="6020022" y="4597691"/>
              <a:ext cx="167641" cy="920154"/>
            </a:xfrm>
            <a:custGeom>
              <a:avLst/>
              <a:gdLst>
                <a:gd name="connsiteX0" fmla="*/ 1 w 167641"/>
                <a:gd name="connsiteY0" fmla="*/ 835791 h 835791"/>
                <a:gd name="connsiteX1" fmla="*/ 167641 w 167641"/>
                <a:gd name="connsiteY1" fmla="*/ 835791 h 835791"/>
                <a:gd name="connsiteX2" fmla="*/ 167641 w 167641"/>
                <a:gd name="connsiteY2" fmla="*/ 165397 h 835791"/>
                <a:gd name="connsiteX3" fmla="*/ 83821 w 167641"/>
                <a:gd name="connsiteY3" fmla="*/ 0 h 835791"/>
                <a:gd name="connsiteX4" fmla="*/ 0 w 167641"/>
                <a:gd name="connsiteY4" fmla="*/ 165397 h 835791"/>
                <a:gd name="connsiteX5" fmla="*/ 1 w 167641"/>
                <a:gd name="connsiteY5" fmla="*/ 165397 h 83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1" h="835791">
                  <a:moveTo>
                    <a:pt x="1" y="835791"/>
                  </a:moveTo>
                  <a:lnTo>
                    <a:pt x="167641" y="835791"/>
                  </a:lnTo>
                  <a:lnTo>
                    <a:pt x="167641" y="165397"/>
                  </a:lnTo>
                  <a:lnTo>
                    <a:pt x="83821" y="0"/>
                  </a:lnTo>
                  <a:lnTo>
                    <a:pt x="0" y="165397"/>
                  </a:lnTo>
                  <a:lnTo>
                    <a:pt x="1" y="165397"/>
                  </a:lnTo>
                  <a:close/>
                </a:path>
              </a:pathLst>
            </a:custGeom>
            <a:gradFill flip="none" rotWithShape="1">
              <a:gsLst>
                <a:gs pos="40000">
                  <a:srgbClr val="D6B700"/>
                </a:gs>
                <a:gs pos="0">
                  <a:srgbClr val="FFFF00"/>
                </a:gs>
                <a:gs pos="100000">
                  <a:schemeClr val="accent4">
                    <a:lumMod val="75000"/>
                  </a:schemeClr>
                </a:gs>
              </a:gsLst>
              <a:lin ang="10800000" scaled="1"/>
              <a:tileRect/>
            </a:gra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3F04EA17-A3B7-4FF8-9E9F-7564078AB629}"/>
                </a:ext>
              </a:extLst>
            </p:cNvPr>
            <p:cNvSpPr/>
            <p:nvPr/>
          </p:nvSpPr>
          <p:spPr>
            <a:xfrm>
              <a:off x="6020022" y="5446675"/>
              <a:ext cx="167643" cy="167643"/>
            </a:xfrm>
            <a:prstGeom prst="ellipse">
              <a:avLst/>
            </a:prstGeom>
            <a:solidFill>
              <a:schemeClr val="tx1">
                <a:lumMod val="75000"/>
                <a:lumOff val="2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1" name="Oval 40">
            <a:extLst>
              <a:ext uri="{FF2B5EF4-FFF2-40B4-BE49-F238E27FC236}">
                <a16:creationId xmlns:a16="http://schemas.microsoft.com/office/drawing/2014/main" id="{8F2B030E-EE1D-4C13-83E1-057024D71677}"/>
              </a:ext>
            </a:extLst>
          </p:cNvPr>
          <p:cNvSpPr/>
          <p:nvPr/>
        </p:nvSpPr>
        <p:spPr>
          <a:xfrm>
            <a:off x="5743099" y="3077824"/>
            <a:ext cx="241360" cy="241360"/>
          </a:xfrm>
          <a:prstGeom prst="ellipse">
            <a:avLst/>
          </a:prstGeom>
          <a:gradFill flip="none" rotWithShape="1">
            <a:gsLst>
              <a:gs pos="40000">
                <a:srgbClr val="D6B700"/>
              </a:gs>
              <a:gs pos="0">
                <a:srgbClr val="FFFF00"/>
              </a:gs>
              <a:gs pos="100000">
                <a:schemeClr val="accent4">
                  <a:lumMod val="75000"/>
                </a:schemeClr>
              </a:gs>
            </a:gsLst>
            <a:path path="circle">
              <a:fillToRect l="50000" t="50000" r="50000" b="50000"/>
            </a:path>
            <a:tileRect/>
          </a:gradFill>
          <a:ln>
            <a:noFill/>
          </a:ln>
          <a:scene3d>
            <a:camera prst="orthographicFront"/>
            <a:lightRig rig="threePt" dir="t"/>
          </a:scene3d>
          <a:sp3d>
            <a:bevelT w="273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43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750" fill="hold"/>
                                        <p:tgtEl>
                                          <p:spTgt spid="52"/>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750" fill="hold"/>
                                        <p:tgtEl>
                                          <p:spTgt spid="53"/>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750" fill="hold"/>
                                        <p:tgtEl>
                                          <p:spTgt spid="54"/>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750" fill="hold"/>
                                        <p:tgtEl>
                                          <p:spTgt spid="43"/>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750" fill="hold"/>
                                        <p:tgtEl>
                                          <p:spTgt spid="44"/>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0"/>
                                  </p:stCondLst>
                                  <p:childTnLst>
                                    <p:anim calcmode="discrete" valueType="str">
                                      <p:cBhvr>
                                        <p:cTn id="16" dur="750" fill="hold"/>
                                        <p:tgtEl>
                                          <p:spTgt spid="45"/>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750" fill="hold"/>
                                        <p:tgtEl>
                                          <p:spTgt spid="46"/>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750" fill="hold"/>
                                        <p:tgtEl>
                                          <p:spTgt spid="47"/>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0"/>
                                  </p:stCondLst>
                                  <p:childTnLst>
                                    <p:anim calcmode="discrete" valueType="str">
                                      <p:cBhvr>
                                        <p:cTn id="22" dur="750" fill="hold"/>
                                        <p:tgtEl>
                                          <p:spTgt spid="48"/>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0"/>
                                  </p:stCondLst>
                                  <p:childTnLst>
                                    <p:anim calcmode="discrete" valueType="str">
                                      <p:cBhvr>
                                        <p:cTn id="24" dur="750" fill="hold"/>
                                        <p:tgtEl>
                                          <p:spTgt spid="49"/>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0"/>
                                  </p:stCondLst>
                                  <p:childTnLst>
                                    <p:anim calcmode="discrete" valueType="str">
                                      <p:cBhvr>
                                        <p:cTn id="26" dur="750" fill="hold"/>
                                        <p:tgtEl>
                                          <p:spTgt spid="50"/>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grpId="0" nodeType="withEffect">
                                  <p:stCondLst>
                                    <p:cond delay="0"/>
                                  </p:stCondLst>
                                  <p:childTnLst>
                                    <p:anim calcmode="discrete" valueType="str">
                                      <p:cBhvr>
                                        <p:cTn id="28" dur="750" fill="hold"/>
                                        <p:tgtEl>
                                          <p:spTgt spid="5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19199" fill="hold"/>
                                        <p:tgtEl>
                                          <p:spTgt spid="16"/>
                                        </p:tgtEl>
                                      </p:cBhvr>
                                    </p:cmd>
                                  </p:childTnLst>
                                </p:cTn>
                              </p:par>
                              <p:par>
                                <p:cTn id="34" presetID="8" presetClass="emph" presetSubtype="0" repeatCount="indefinite" fill="hold" nodeType="withEffect">
                                  <p:stCondLst>
                                    <p:cond delay="0"/>
                                  </p:stCondLst>
                                  <p:childTnLst>
                                    <p:animRot by="-21600000">
                                      <p:cBhvr>
                                        <p:cTn id="35" dur="500" fill="hold"/>
                                        <p:tgtEl>
                                          <p:spTgt spid="108"/>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500" fill="hold"/>
                                        <p:tgtEl>
                                          <p:spTgt spid="68"/>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8" presetClass="emph" presetSubtype="0" decel="50000" fill="hold" nodeType="clickEffect">
                                  <p:stCondLst>
                                    <p:cond delay="1000"/>
                                  </p:stCondLst>
                                  <p:childTnLst>
                                    <p:animRot by="-21600000">
                                      <p:cBhvr>
                                        <p:cTn id="41" dur="1000" fill="hold"/>
                                        <p:tgtEl>
                                          <p:spTgt spid="108"/>
                                        </p:tgtEl>
                                        <p:attrNameLst>
                                          <p:attrName>r</p:attrName>
                                        </p:attrNameLst>
                                      </p:cBhvr>
                                    </p:animRot>
                                  </p:childTnLst>
                                </p:cTn>
                              </p:par>
                              <p:par>
                                <p:cTn id="42" presetID="8" presetClass="emph" presetSubtype="0" decel="50000" fill="hold" nodeType="withEffect">
                                  <p:stCondLst>
                                    <p:cond delay="1000"/>
                                  </p:stCondLst>
                                  <p:childTnLst>
                                    <p:animRot by="21600000">
                                      <p:cBhvr>
                                        <p:cTn id="43" dur="1000" fill="hold"/>
                                        <p:tgtEl>
                                          <p:spTgt spid="68"/>
                                        </p:tgtEl>
                                        <p:attrNameLst>
                                          <p:attrName>r</p:attrName>
                                        </p:attrNameLst>
                                      </p:cBhvr>
                                    </p:animRot>
                                  </p:childTnLst>
                                </p:cTn>
                              </p:par>
                            </p:childTnLst>
                          </p:cTn>
                        </p:par>
                      </p:childTnLst>
                    </p:cTn>
                  </p:par>
                </p:childTnLst>
              </p:cTn>
              <p:nextCondLst>
                <p:cond evt="onClick" delay="0">
                  <p:tgtEl>
                    <p:spTgt spid="4"/>
                  </p:tgtEl>
                </p:cond>
              </p:nextCondLst>
            </p:seq>
            <p:audio>
              <p:cMediaNode showWhenStopped="0">
                <p:cTn id="44" repeatCount="indefinite" fill="hold" display="0">
                  <p:stCondLst>
                    <p:cond delay="indefinite"/>
                  </p:stCondLst>
                  <p:endCondLst>
                    <p:cond evt="onStopAudio" delay="0">
                      <p:tgtEl>
                        <p:sldTgt/>
                      </p:tgtEl>
                    </p:cond>
                  </p:endCondLst>
                </p:cTn>
                <p:tgtEl>
                  <p:spTgt spid="16"/>
                </p:tgtEl>
              </p:cMediaNode>
            </p:audio>
          </p:childTnLst>
        </p:cTn>
      </p:par>
    </p:tnLst>
    <p:bldLst>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544217"/>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479447" y="556591"/>
            <a:ext cx="9233107" cy="1311794"/>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t>
            </a:r>
            <a:r>
              <a:rPr lang="vi-VN"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ũ khí có cấu tạo, nguyên lí hoạt động đơn giản và được chế tạo, sản xuất thủ công hoặc công nghiệp</a:t>
            </a:r>
            <a:endParaRPr lang="vi-VN" sz="32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3523651" y="2280964"/>
            <a:ext cx="5144698" cy="106067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latin typeface="Times New Roman" panose="02020603050405020304" pitchFamily="18" charset="0"/>
                <a:cs typeface="Times New Roman" panose="02020603050405020304" pitchFamily="18" charset="0"/>
              </a:rPr>
              <a:t>VŨ KHÍ THÔ </a:t>
            </a:r>
            <a:r>
              <a:rPr lang="en-GB" sz="3600" b="1" dirty="0">
                <a:solidFill>
                  <a:srgbClr val="FF0000"/>
                </a:solidFill>
                <a:latin typeface="Times New Roman" panose="02020603050405020304" pitchFamily="18" charset="0"/>
                <a:cs typeface="Times New Roman" panose="02020603050405020304" pitchFamily="18" charset="0"/>
              </a:rPr>
              <a:t>S</a:t>
            </a:r>
            <a:r>
              <a:rPr lang="en-GB" sz="3600" b="1" dirty="0">
                <a:solidFill>
                  <a:schemeClr val="tx1"/>
                </a:solidFill>
                <a:latin typeface="Times New Roman" panose="02020603050405020304" pitchFamily="18" charset="0"/>
                <a:cs typeface="Times New Roman" panose="02020603050405020304" pitchFamily="18" charset="0"/>
              </a:rPr>
              <a:t>Ơ</a:t>
            </a:r>
            <a:endParaRPr lang="en-US" sz="5400" b="1" dirty="0">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id="{9201DF4C-7427-7DEF-FFA2-CC7ED2C36582}"/>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7" name="Picture 1086" descr="A blue and white alarm clock with bells&#10;&#10;Description automatically generated">
            <a:extLst>
              <a:ext uri="{FF2B5EF4-FFF2-40B4-BE49-F238E27FC236}">
                <a16:creationId xmlns:a16="http://schemas.microsoft.com/office/drawing/2014/main" id="{6FA3278D-14E1-1919-02B8-A50AA8EAFA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id="{5F15ADCD-5FC5-5E8A-3A83-CE5ED124FE1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id="{9E75CEC1-02F6-3E5B-4439-BF9E7330B4D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id="{A9272293-F0D8-350A-D13A-B06CF731A460}"/>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id="{9C31E0F0-6704-B597-174E-FE1A493D36B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id="{22F1CF98-42A7-BAAE-8176-1762C624C4F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id="{D7848FE6-39DC-1315-5A79-F6A2B14D304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id="{E96018C3-5AC3-3580-ED4F-09368A2DCC1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id="{590FEECB-54C8-7D87-9C79-340EFD6EA7AC}"/>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id="{ABDD4456-0AF2-C306-D93C-99051586740E}"/>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id="{3329F7D6-70E0-94A8-6D53-90479DE2BB59}"/>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id="{E1F052CA-A5F9-4568-65B3-526CE5F05A4E}"/>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id="{BEDAE3E6-6A9D-EECC-D1F0-FBE8C575869B}"/>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id="{073D144E-469A-981F-3DDF-8724592B6451}"/>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id="{CD59B063-3696-12C2-8C9D-C1A817BE9F6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id="{7FA63D44-0976-08F5-8DD0-B48ADBFDB2EB}"/>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id="{BE928F8A-C807-C35D-0D00-4C3B3604D718}"/>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149550538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mediacall" presetSubtype="0" fill="hold" nodeType="withEffect">
                                  <p:stCondLst>
                                    <p:cond delay="0"/>
                                  </p:stCondLst>
                                  <p:childTnLst>
                                    <p:cmd type="call" cmd="playFrom(0.0)">
                                      <p:cBhvr>
                                        <p:cTn id="57"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246766"/>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2</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346761" y="816335"/>
            <a:ext cx="9498479" cy="94429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t>
            </a:r>
            <a:r>
              <a:rPr lang="vi-VN"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ửa những chỗ hư hỏng, sai sót</a:t>
            </a:r>
            <a:endParaRPr lang="vi-VN" sz="32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3523651" y="2104818"/>
            <a:ext cx="5144698" cy="94429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latin typeface="Times New Roman" panose="02020603050405020304" pitchFamily="18" charset="0"/>
                <a:cs typeface="Times New Roman" panose="02020603050405020304" pitchFamily="18" charset="0"/>
              </a:rPr>
              <a:t>S</a:t>
            </a:r>
            <a:r>
              <a:rPr lang="en-GB" sz="3600" b="1" dirty="0">
                <a:solidFill>
                  <a:srgbClr val="FF0000"/>
                </a:solidFill>
                <a:latin typeface="Times New Roman" panose="02020603050405020304" pitchFamily="18" charset="0"/>
                <a:cs typeface="Times New Roman" panose="02020603050405020304" pitchFamily="18" charset="0"/>
              </a:rPr>
              <a:t>Ử</a:t>
            </a:r>
            <a:r>
              <a:rPr lang="en-GB" sz="3600" b="1" dirty="0">
                <a:solidFill>
                  <a:schemeClr val="tx1"/>
                </a:solidFill>
                <a:latin typeface="Times New Roman" panose="02020603050405020304" pitchFamily="18" charset="0"/>
                <a:cs typeface="Times New Roman" panose="02020603050405020304" pitchFamily="18" charset="0"/>
              </a:rPr>
              <a:t>A CHỮA</a:t>
            </a:r>
            <a:endParaRPr lang="en-US" sz="3600" b="1" dirty="0">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id="{E7CA663F-2C2B-00D8-9CC2-C7E5EE6F8774}"/>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7" name="Picture 1086" descr="A blue and white alarm clock with bells&#10;&#10;Description automatically generated">
            <a:extLst>
              <a:ext uri="{FF2B5EF4-FFF2-40B4-BE49-F238E27FC236}">
                <a16:creationId xmlns:a16="http://schemas.microsoft.com/office/drawing/2014/main" id="{9871299F-4CCC-2064-8BBB-12405B1830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id="{167CFA6D-AF78-660D-16F4-092E996AE0C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id="{267B6271-A74D-EB18-0713-7EE0441DD06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id="{7B4EA44E-565E-46F6-01C1-B15DF51530F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id="{F9C34E5B-FD03-C29F-D5EF-853FD630689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id="{01C6E1DC-D9E5-8E47-255D-4AF373A2987A}"/>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id="{0D69549B-2979-863D-D851-CB84FC5DE74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id="{1D28E08D-9EEC-FA21-8C3B-A0944F52457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id="{EDE4A167-81DB-D7D6-FDE4-0A21C22162D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id="{026F0098-DB94-24DB-2BEB-95A12C16FA8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id="{15CB897E-D91A-1571-ACC4-F0A9A96B2CF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id="{9B25ACE0-FB97-6E6B-953D-2B19FC0E49B4}"/>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id="{952C16DC-01CB-B1A0-45E9-AE5C332570DD}"/>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id="{1C58E2B8-E1DA-2724-F78A-F8947715D343}"/>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id="{84220C18-2DE7-28AD-F212-2C2E01B34A58}"/>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id="{A2967DD4-C357-1589-6099-4C9C6FAA3281}"/>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id="{7370B7C9-BB3C-C64C-DB92-E7B3310DFE26}"/>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242380163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mediacall" presetSubtype="0" fill="hold" nodeType="withEffect">
                                  <p:stCondLst>
                                    <p:cond delay="0"/>
                                  </p:stCondLst>
                                  <p:childTnLst>
                                    <p:cmd type="call" cmd="playFrom(0.0)">
                                      <p:cBhvr>
                                        <p:cTn id="57"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24118" y="2498778"/>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lumMod val="95000"/>
                    <a:lumOff val="5000"/>
                  </a:schemeClr>
                </a:solidFill>
                <a:latin typeface="Times New Roman" panose="02020603050405020304" pitchFamily="18" charset="0"/>
                <a:cs typeface="Times New Roman" panose="02020603050405020304" pitchFamily="18" charset="0"/>
              </a:rPr>
              <a:t>Đáp</a:t>
            </a:r>
            <a:r>
              <a:rPr lang="en-US" sz="2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b="1" dirty="0" err="1">
                <a:solidFill>
                  <a:schemeClr val="tx1">
                    <a:lumMod val="95000"/>
                    <a:lumOff val="5000"/>
                  </a:schemeClr>
                </a:solidFill>
                <a:latin typeface="Times New Roman" panose="02020603050405020304" pitchFamily="18" charset="0"/>
                <a:cs typeface="Times New Roman" panose="02020603050405020304" pitchFamily="18" charset="0"/>
              </a:rPr>
              <a:t>án</a:t>
            </a:r>
            <a:r>
              <a:rPr lang="en-US" sz="2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b="1"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2000" b="1" dirty="0">
                <a:solidFill>
                  <a:schemeClr val="tx1">
                    <a:lumMod val="95000"/>
                    <a:lumOff val="5000"/>
                  </a:schemeClr>
                </a:solidFill>
                <a:latin typeface="Times New Roman" panose="02020603050405020304" pitchFamily="18" charset="0"/>
                <a:cs typeface="Times New Roman" panose="02020603050405020304" pitchFamily="18" charset="0"/>
              </a:rPr>
              <a:t> 3</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436440" y="831219"/>
            <a:ext cx="9319121" cy="1051485"/>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000000"/>
                </a:solidFill>
                <a:effectLst/>
                <a:latin typeface="Times New Roman" panose="02020603050405020304" pitchFamily="18" charset="0"/>
                <a:ea typeface="Calibri" panose="020F0502020204030204" pitchFamily="34" charset="0"/>
              </a:rPr>
              <a:t>Đồ</a:t>
            </a:r>
            <a:r>
              <a:rPr lang="vi-VN" sz="3200" b="1" dirty="0">
                <a:solidFill>
                  <a:srgbClr val="000000"/>
                </a:solidFill>
                <a:effectLst/>
                <a:latin typeface="Times New Roman" panose="02020603050405020304" pitchFamily="18" charset="0"/>
                <a:ea typeface="Calibri" panose="020F0502020204030204" pitchFamily="34" charset="0"/>
              </a:rPr>
              <a:t> dùng cho quân đội</a:t>
            </a:r>
            <a:endParaRPr lang="vi-VN" sz="32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3523651" y="2313796"/>
            <a:ext cx="5144698" cy="964407"/>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Times New Roman" panose="02020603050405020304" pitchFamily="18" charset="0"/>
                <a:cs typeface="Times New Roman" panose="02020603050405020304" pitchFamily="18" charset="0"/>
              </a:rPr>
              <a:t>QUÂN </a:t>
            </a:r>
            <a:r>
              <a:rPr lang="en-US" sz="3600" b="1" dirty="0">
                <a:solidFill>
                  <a:srgbClr val="FF0000"/>
                </a:solidFill>
                <a:latin typeface="Times New Roman" panose="02020603050405020304" pitchFamily="18" charset="0"/>
                <a:cs typeface="Times New Roman" panose="02020603050405020304" pitchFamily="18" charset="0"/>
              </a:rPr>
              <a:t>D</a:t>
            </a:r>
            <a:r>
              <a:rPr lang="en-US" sz="3600" b="1" dirty="0">
                <a:solidFill>
                  <a:schemeClr val="tx1"/>
                </a:solidFill>
                <a:latin typeface="Times New Roman" panose="02020603050405020304" pitchFamily="18" charset="0"/>
                <a:cs typeface="Times New Roman" panose="02020603050405020304" pitchFamily="18" charset="0"/>
              </a:rPr>
              <a:t>ỤNG</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id="{EA067A95-E84E-14C6-E61A-93E4B7FCAF54}"/>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7" name="Picture 1086" descr="A blue and white alarm clock with bells&#10;&#10;Description automatically generated">
            <a:extLst>
              <a:ext uri="{FF2B5EF4-FFF2-40B4-BE49-F238E27FC236}">
                <a16:creationId xmlns:a16="http://schemas.microsoft.com/office/drawing/2014/main" id="{86525E60-64CC-1B95-E390-DE1D668ECC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id="{F35756AF-A5FD-58BD-280E-381E4FD82320}"/>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id="{5895BC2C-171B-4E20-B208-7D50C999A56C}"/>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id="{0713FBCD-F32D-208F-DCB9-D72AAF102B6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id="{2DB91AAD-465F-9B39-B2F4-FCA6DE447C2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id="{6F091A5C-AB90-4226-8B23-D79558874EE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id="{FD35DCF1-8EEE-C389-30FE-550AAFA0F20A}"/>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id="{160939D0-A9B9-EB9B-7014-E33DFDE0037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id="{E401363F-AD8D-3458-9A76-84FE9951774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id="{E75E079B-5C2B-222A-81B7-D7B0338CCC77}"/>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id="{B0798117-B309-C696-1CAD-E620C6A13F7C}"/>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id="{435DC3C2-9678-76F5-0509-AEA7B9286D43}"/>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id="{781CB300-FB20-1841-6A1F-A1E14AA45B0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id="{7EF9F609-678D-F299-A80C-DD14D1983F5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id="{86D05AEA-EB03-BB71-D9C5-15E1AE3FDD5A}"/>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id="{DCF77FA4-F0EE-F10F-BA58-8F3CFE133AEE}"/>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id="{10FDF9C2-5DA0-0007-CBAE-13D3AB59F608}"/>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389553433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mediacall" presetSubtype="0" fill="hold" nodeType="withEffect">
                                  <p:stCondLst>
                                    <p:cond delay="0"/>
                                  </p:stCondLst>
                                  <p:childTnLst>
                                    <p:cmd type="call" cmd="playFrom(0.0)">
                                      <p:cBhvr>
                                        <p:cTn id="57"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3860582"/>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4</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010705" y="461676"/>
            <a:ext cx="10257182" cy="2725995"/>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t>
            </a:r>
            <a:r>
              <a:rPr lang="vi-VN"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hương tiện, động vật nghiệp vụ được sử dụng để thi hành công vụ, thực hiện nhiệm vụ bảo vệ nhằm hạn chế, ngăn chặn người có hành vi vi phạm pháp luật chống trả, trốn chạy; bảo vệ người thi hành công vụ, người thực hiện nhiệm vụ bảo vệ hoặc báo hiệu khẩn cấp</a:t>
            </a:r>
            <a:endParaRPr lang="vi-VN" sz="32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3566947" y="3670329"/>
            <a:ext cx="5144698" cy="1040907"/>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Times New Roman" panose="02020603050405020304" pitchFamily="18" charset="0"/>
                <a:cs typeface="Times New Roman" panose="02020603050405020304" pitchFamily="18" charset="0"/>
              </a:rPr>
              <a:t>CÔNG C</a:t>
            </a:r>
            <a:r>
              <a:rPr lang="en-US" sz="3600" b="1" dirty="0">
                <a:solidFill>
                  <a:srgbClr val="FF0000"/>
                </a:solidFill>
                <a:latin typeface="Times New Roman" panose="02020603050405020304" pitchFamily="18" charset="0"/>
                <a:cs typeface="Times New Roman" panose="02020603050405020304" pitchFamily="18" charset="0"/>
              </a:rPr>
              <a:t>Ụ</a:t>
            </a:r>
            <a:r>
              <a:rPr lang="en-US" sz="3600" b="1" dirty="0">
                <a:solidFill>
                  <a:schemeClr val="tx1"/>
                </a:solidFill>
                <a:latin typeface="Times New Roman" panose="02020603050405020304" pitchFamily="18" charset="0"/>
                <a:cs typeface="Times New Roman" panose="02020603050405020304" pitchFamily="18" charset="0"/>
              </a:rPr>
              <a:t> HỖ TRỢ</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id="{2BED3236-D8A4-12D1-63B2-1CD323851C1A}"/>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7" name="Picture 1086" descr="A blue and white alarm clock with bells&#10;&#10;Description automatically generated">
            <a:extLst>
              <a:ext uri="{FF2B5EF4-FFF2-40B4-BE49-F238E27FC236}">
                <a16:creationId xmlns:a16="http://schemas.microsoft.com/office/drawing/2014/main" id="{0166269A-1B61-5163-317A-2B4B77927D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id="{1A00237D-CE34-8749-8FAA-5FE823ECE68E}"/>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id="{2A908553-8857-16E4-C6B8-6FBAA96F1D4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id="{D9C7700C-F2C8-1E2B-E385-816CC5F05FA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id="{82E81958-7910-0D18-3798-67AAF525BBA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id="{23A6E6DE-6A39-D95E-386C-C274CCB0C40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id="{48E129E6-4B25-650A-9F1B-3678458D269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id="{B9BFC62B-3D22-EF8F-9354-1BB7D941014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id="{66284F69-57E5-79A5-62B1-97F475F4FA7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id="{3DE07A9F-D577-4C26-6444-2FE5ACBAEC1F}"/>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id="{52E86841-1CBD-53F1-70BA-A30B3C20168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id="{774D00A7-1A63-4606-BBBC-548331AC7541}"/>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id="{487794AB-E059-D232-2F2D-3495AFB04B8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id="{29C58347-7672-61E7-BC17-A084C6FC1A90}"/>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id="{AAFA0A36-9BB8-F5FE-5A82-20EBF338509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id="{311DF899-0143-917F-FB93-182AFEACCBBF}"/>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id="{EEE125B2-82E5-BE84-3B26-EA5804721701}"/>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176653634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mediacall" presetSubtype="0" fill="hold" nodeType="withEffect">
                                  <p:stCondLst>
                                    <p:cond delay="0"/>
                                  </p:stCondLst>
                                  <p:childTnLst>
                                    <p:cmd type="call" cmd="playFrom(0.0)">
                                      <p:cBhvr>
                                        <p:cTn id="57"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D21318_">
            <a:extLst>
              <a:ext uri="{FF2B5EF4-FFF2-40B4-BE49-F238E27FC236}">
                <a16:creationId xmlns:a16="http://schemas.microsoft.com/office/drawing/2014/main" id="{B04E9710-5429-ADDB-FB1B-10641C84F5FF}"/>
              </a:ext>
            </a:extLst>
          </p:cNvPr>
          <p:cNvPicPr>
            <a:picLocks noChangeAspect="1" noChangeArrowheads="1"/>
          </p:cNvPicPr>
          <p:nvPr/>
        </p:nvPicPr>
        <p:blipFill>
          <a:blip r:embed="rId2" cstate="print">
            <a:duotone>
              <a:schemeClr val="accent2">
                <a:shade val="45000"/>
                <a:satMod val="135000"/>
              </a:schemeClr>
              <a:prstClr val="white"/>
            </a:duotone>
          </a:blip>
          <a:srcRect/>
          <a:stretch>
            <a:fillRect/>
          </a:stretch>
        </p:blipFill>
        <p:spPr bwMode="auto">
          <a:xfrm>
            <a:off x="0" y="0"/>
            <a:ext cx="12192000" cy="1447800"/>
          </a:xfrm>
          <a:prstGeom prst="rect">
            <a:avLst/>
          </a:prstGeom>
          <a:ln>
            <a:noFill/>
          </a:ln>
          <a:effectLst>
            <a:softEdge rad="112500"/>
          </a:effectLst>
        </p:spPr>
      </p:pic>
      <p:pic>
        <p:nvPicPr>
          <p:cNvPr id="4" name="Picture 8" descr="quocky">
            <a:extLst>
              <a:ext uri="{FF2B5EF4-FFF2-40B4-BE49-F238E27FC236}">
                <a16:creationId xmlns:a16="http://schemas.microsoft.com/office/drawing/2014/main" id="{85E40AE2-DFEA-35FA-60AC-D8F63545D9E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28462" y="191915"/>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ringworld2_w">
            <a:extLst>
              <a:ext uri="{FF2B5EF4-FFF2-40B4-BE49-F238E27FC236}">
                <a16:creationId xmlns:a16="http://schemas.microsoft.com/office/drawing/2014/main" id="{9F354EE2-E777-8F9B-799C-E7E9B454919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1066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a:extLst>
              <a:ext uri="{FF2B5EF4-FFF2-40B4-BE49-F238E27FC236}">
                <a16:creationId xmlns:a16="http://schemas.microsoft.com/office/drawing/2014/main" id="{59054F54-B020-8457-51FB-330753C80693}"/>
              </a:ext>
            </a:extLst>
          </p:cNvPr>
          <p:cNvSpPr>
            <a:spLocks noChangeArrowheads="1"/>
          </p:cNvSpPr>
          <p:nvPr/>
        </p:nvSpPr>
        <p:spPr bwMode="auto">
          <a:xfrm>
            <a:off x="2857500" y="1440813"/>
            <a:ext cx="6476999"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marL="0" marR="0">
              <a:spcBef>
                <a:spcPts val="0"/>
              </a:spcBef>
              <a:spcAft>
                <a:spcPts val="0"/>
              </a:spcAft>
            </a:pPr>
            <a:r>
              <a:rPr lang="en-US" sz="3600" dirty="0" err="1">
                <a:solidFill>
                  <a:srgbClr val="FF0000"/>
                </a:solidFill>
                <a:effectLst/>
                <a:latin typeface="Times New Roman" panose="02020603050405020304" pitchFamily="18" charset="0"/>
                <a:ea typeface="Liberation Mono"/>
                <a:cs typeface="Times New Roman" panose="02020603050405020304" pitchFamily="18" charset="0"/>
              </a:rPr>
              <a:t>Yêu</a:t>
            </a:r>
            <a:r>
              <a:rPr lang="en-US" sz="36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600" dirty="0" err="1">
                <a:solidFill>
                  <a:srgbClr val="FF0000"/>
                </a:solidFill>
                <a:effectLst/>
                <a:latin typeface="Times New Roman" panose="02020603050405020304" pitchFamily="18" charset="0"/>
                <a:ea typeface="Liberation Mono"/>
                <a:cs typeface="Times New Roman" panose="02020603050405020304" pitchFamily="18" charset="0"/>
              </a:rPr>
              <a:t>cầu</a:t>
            </a:r>
            <a:r>
              <a:rPr lang="en-US" sz="36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600" dirty="0" err="1">
                <a:solidFill>
                  <a:srgbClr val="FF0000"/>
                </a:solidFill>
                <a:effectLst/>
                <a:latin typeface="Times New Roman" panose="02020603050405020304" pitchFamily="18" charset="0"/>
                <a:ea typeface="Liberation Mono"/>
                <a:cs typeface="Times New Roman" panose="02020603050405020304" pitchFamily="18" charset="0"/>
              </a:rPr>
              <a:t>cần</a:t>
            </a:r>
            <a:r>
              <a:rPr lang="en-US" sz="36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600" dirty="0" err="1">
                <a:solidFill>
                  <a:srgbClr val="FF0000"/>
                </a:solidFill>
                <a:effectLst/>
                <a:latin typeface="Times New Roman" panose="02020603050405020304" pitchFamily="18" charset="0"/>
                <a:ea typeface="Liberation Mono"/>
                <a:cs typeface="Times New Roman" panose="02020603050405020304" pitchFamily="18" charset="0"/>
              </a:rPr>
              <a:t>đạt</a:t>
            </a:r>
            <a:r>
              <a:rPr lang="en-US" sz="36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600" dirty="0" err="1">
                <a:solidFill>
                  <a:srgbClr val="FF0000"/>
                </a:solidFill>
                <a:effectLst/>
                <a:latin typeface="Times New Roman" panose="02020603050405020304" pitchFamily="18" charset="0"/>
                <a:ea typeface="Liberation Mono"/>
                <a:cs typeface="Times New Roman" panose="02020603050405020304" pitchFamily="18" charset="0"/>
              </a:rPr>
              <a:t>đối</a:t>
            </a:r>
            <a:r>
              <a:rPr lang="en-US" sz="36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600" dirty="0" err="1">
                <a:solidFill>
                  <a:srgbClr val="FF0000"/>
                </a:solidFill>
                <a:effectLst/>
                <a:latin typeface="Times New Roman" panose="02020603050405020304" pitchFamily="18" charset="0"/>
                <a:ea typeface="Liberation Mono"/>
                <a:cs typeface="Times New Roman" panose="02020603050405020304" pitchFamily="18" charset="0"/>
              </a:rPr>
              <a:t>với</a:t>
            </a:r>
            <a:r>
              <a:rPr lang="en-US" sz="36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600" dirty="0" err="1">
                <a:solidFill>
                  <a:srgbClr val="FF0000"/>
                </a:solidFill>
                <a:effectLst/>
                <a:latin typeface="Times New Roman" panose="02020603050405020304" pitchFamily="18" charset="0"/>
                <a:ea typeface="Liberation Mono"/>
                <a:cs typeface="Times New Roman" panose="02020603050405020304" pitchFamily="18" charset="0"/>
              </a:rPr>
              <a:t>học</a:t>
            </a:r>
            <a:r>
              <a:rPr lang="en-US" sz="36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600" dirty="0" err="1">
                <a:solidFill>
                  <a:srgbClr val="FF0000"/>
                </a:solidFill>
                <a:effectLst/>
                <a:latin typeface="Times New Roman" panose="02020603050405020304" pitchFamily="18" charset="0"/>
                <a:ea typeface="Liberation Mono"/>
                <a:cs typeface="Times New Roman" panose="02020603050405020304" pitchFamily="18" charset="0"/>
              </a:rPr>
              <a:t>sinh</a:t>
            </a:r>
            <a:endParaRPr lang="en-US" sz="3600" dirty="0">
              <a:solidFill>
                <a:srgbClr val="FF0000"/>
              </a:solidFill>
              <a:effectLst/>
              <a:latin typeface="Times New Roman" panose="02020603050405020304" pitchFamily="18" charset="0"/>
              <a:ea typeface="Liberation Mono"/>
              <a:cs typeface="Times New Roman" panose="02020603050405020304" pitchFamily="18" charset="0"/>
            </a:endParaRPr>
          </a:p>
        </p:txBody>
      </p:sp>
      <p:sp>
        <p:nvSpPr>
          <p:cNvPr id="10" name="TextBox 11">
            <a:extLst>
              <a:ext uri="{FF2B5EF4-FFF2-40B4-BE49-F238E27FC236}">
                <a16:creationId xmlns:a16="http://schemas.microsoft.com/office/drawing/2014/main" id="{05F90150-57AA-94E1-A070-29CFFB7CBB7C}"/>
              </a:ext>
            </a:extLst>
          </p:cNvPr>
          <p:cNvSpPr txBox="1">
            <a:spLocks noChangeArrowheads="1"/>
          </p:cNvSpPr>
          <p:nvPr/>
        </p:nvSpPr>
        <p:spPr bwMode="auto">
          <a:xfrm>
            <a:off x="2779038" y="267206"/>
            <a:ext cx="67188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000" b="1" dirty="0">
                <a:solidFill>
                  <a:srgbClr val="FFFF00"/>
                </a:solidFill>
                <a:latin typeface="Times New Roman" panose="02020603050405020304" pitchFamily="18" charset="0"/>
                <a:cs typeface="Times New Roman" panose="02020603050405020304" pitchFamily="18" charset="0"/>
              </a:rPr>
              <a:t> </a:t>
            </a:r>
            <a:r>
              <a:rPr lang="en-US" sz="3000" b="1" dirty="0">
                <a:solidFill>
                  <a:srgbClr val="FFFF00"/>
                </a:solidFill>
                <a:effectLst/>
                <a:latin typeface="Times New Roman" panose="02020603050405020304" pitchFamily="18" charset="0"/>
                <a:ea typeface="Source Han Serif CN"/>
                <a:cs typeface="Times New Roman" panose="02020603050405020304" pitchFamily="18" charset="0"/>
              </a:rPr>
              <a:t>PHÁP LUẬT VỀ QUẢN LÍ VŨ KHÍ, </a:t>
            </a:r>
          </a:p>
          <a:p>
            <a:pPr algn="ctr">
              <a:spcBef>
                <a:spcPct val="0"/>
              </a:spcBef>
              <a:buFontTx/>
              <a:buNone/>
            </a:pPr>
            <a:r>
              <a:rPr lang="en-US" sz="3000" b="1" dirty="0">
                <a:solidFill>
                  <a:srgbClr val="FFFF00"/>
                </a:solidFill>
                <a:effectLst/>
                <a:latin typeface="Times New Roman" panose="02020603050405020304" pitchFamily="18" charset="0"/>
                <a:ea typeface="Source Han Serif CN"/>
                <a:cs typeface="Times New Roman" panose="02020603050405020304" pitchFamily="18" charset="0"/>
              </a:rPr>
              <a:t>VẬT LIỆU NỔ, CÔNG CỤ HỖ TRỢ</a:t>
            </a:r>
            <a:endParaRPr lang="en-US" altLang="en-US" sz="3000" dirty="0">
              <a:solidFill>
                <a:srgbClr val="FFFF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74F4F3E-736D-0AB0-BA8F-1A64190503B7}"/>
              </a:ext>
            </a:extLst>
          </p:cNvPr>
          <p:cNvSpPr txBox="1"/>
          <p:nvPr/>
        </p:nvSpPr>
        <p:spPr>
          <a:xfrm>
            <a:off x="228600" y="2298531"/>
            <a:ext cx="5690979" cy="3539430"/>
          </a:xfrm>
          <a:prstGeom prst="rect">
            <a:avLst/>
          </a:prstGeom>
          <a:noFill/>
        </p:spPr>
        <p:txBody>
          <a:bodyPr wrap="square" rtlCol="0">
            <a:spAutoFit/>
          </a:bodyPr>
          <a:lstStyle/>
          <a:p>
            <a:pPr marL="0" marR="0" algn="just">
              <a:spcBef>
                <a:spcPts val="0"/>
              </a:spcBef>
              <a:spcAft>
                <a:spcPts val="0"/>
              </a:spcAft>
            </a:pPr>
            <a:r>
              <a:rPr lang="en-US" sz="32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Nêu</a:t>
            </a:r>
            <a:r>
              <a:rPr lang="en-US" sz="32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được</a:t>
            </a:r>
            <a:r>
              <a:rPr lang="en-US" sz="32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những</a:t>
            </a:r>
            <a:r>
              <a:rPr lang="en-US" sz="32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nội</a:t>
            </a:r>
            <a:r>
              <a:rPr lang="en-US" sz="3200" dirty="0">
                <a:solidFill>
                  <a:srgbClr val="FF0000"/>
                </a:solidFill>
                <a:effectLst/>
                <a:latin typeface="Times New Roman" panose="02020603050405020304" pitchFamily="18" charset="0"/>
                <a:ea typeface="Liberation Mono"/>
                <a:cs typeface="Times New Roman" panose="02020603050405020304" pitchFamily="18" charset="0"/>
              </a:rPr>
              <a:t> dung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cơ</a:t>
            </a:r>
            <a:r>
              <a:rPr lang="en-US" sz="32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bản</a:t>
            </a:r>
            <a:r>
              <a:rPr lang="en-US" sz="32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pháp</a:t>
            </a:r>
            <a:r>
              <a:rPr lang="en-US" sz="32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luật</a:t>
            </a:r>
            <a:r>
              <a:rPr lang="en-US" sz="32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về</a:t>
            </a:r>
            <a:r>
              <a:rPr lang="en-US" sz="32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quản</a:t>
            </a:r>
            <a:r>
              <a:rPr lang="en-US" sz="32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lí</a:t>
            </a:r>
            <a:r>
              <a:rPr lang="en-US" sz="32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vũ</a:t>
            </a:r>
            <a:r>
              <a:rPr lang="en-US" sz="32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khí</a:t>
            </a:r>
            <a:r>
              <a:rPr lang="en-US" sz="32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vật</a:t>
            </a:r>
            <a:r>
              <a:rPr lang="en-US" sz="32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liệu</a:t>
            </a:r>
            <a:r>
              <a:rPr lang="en-US" sz="32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nổ</a:t>
            </a:r>
            <a:r>
              <a:rPr lang="en-US" sz="32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công</a:t>
            </a:r>
            <a:r>
              <a:rPr lang="en-US" sz="3200" dirty="0">
                <a:solidFill>
                  <a:srgbClr val="FF0000"/>
                </a:solidFill>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cụ</a:t>
            </a:r>
            <a:r>
              <a:rPr lang="en-US" sz="32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hỗ</a:t>
            </a:r>
            <a:r>
              <a:rPr lang="en-US" sz="32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trợ</a:t>
            </a:r>
            <a:r>
              <a:rPr lang="en-US" sz="3200" dirty="0">
                <a:solidFill>
                  <a:srgbClr val="FF0000"/>
                </a:solidFill>
                <a:latin typeface="Times New Roman" panose="02020603050405020304" pitchFamily="18" charset="0"/>
                <a:ea typeface="Liberation Mono"/>
                <a:cs typeface="Times New Roman" panose="02020603050405020304" pitchFamily="18" charset="0"/>
              </a:rPr>
              <a:t>.</a:t>
            </a:r>
            <a:endParaRPr lang="en-US" sz="3200" dirty="0">
              <a:solidFill>
                <a:srgbClr val="FF0000"/>
              </a:solidFill>
              <a:effectLst/>
              <a:latin typeface="Times New Roman" panose="02020603050405020304" pitchFamily="18" charset="0"/>
              <a:ea typeface="Liberation Mono"/>
              <a:cs typeface="Times New Roman" panose="02020603050405020304" pitchFamily="18" charset="0"/>
            </a:endParaRPr>
          </a:p>
          <a:p>
            <a:pPr marL="0" marR="0" algn="just">
              <a:spcBef>
                <a:spcPts val="0"/>
              </a:spcBef>
              <a:spcAft>
                <a:spcPts val="0"/>
              </a:spcAft>
            </a:pPr>
            <a:r>
              <a:rPr lang="en-US" sz="3200" dirty="0">
                <a:solidFill>
                  <a:srgbClr val="FF0000"/>
                </a:solidFill>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Biết</a:t>
            </a:r>
            <a:r>
              <a:rPr lang="en-US" sz="32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tuyên</a:t>
            </a:r>
            <a:r>
              <a:rPr lang="en-US" sz="32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truyền</a:t>
            </a:r>
            <a:r>
              <a:rPr lang="en-US" sz="32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vận</a:t>
            </a:r>
            <a:r>
              <a:rPr lang="en-US" sz="32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động</a:t>
            </a:r>
            <a:r>
              <a:rPr lang="en-US" sz="32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người</a:t>
            </a:r>
            <a:r>
              <a:rPr lang="en-US" sz="32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thân</a:t>
            </a:r>
            <a:r>
              <a:rPr lang="en-US" sz="32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không</a:t>
            </a:r>
            <a:r>
              <a:rPr lang="en-US" sz="32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tàng</a:t>
            </a:r>
            <a:r>
              <a:rPr lang="en-US" sz="32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trữ</a:t>
            </a:r>
            <a:r>
              <a:rPr lang="en-US" sz="32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mua</a:t>
            </a:r>
            <a:r>
              <a:rPr lang="en-US" sz="32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bán</a:t>
            </a:r>
            <a:r>
              <a:rPr lang="en-US" sz="32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sử</a:t>
            </a:r>
            <a:r>
              <a:rPr lang="en-US" sz="32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dụng</a:t>
            </a:r>
            <a:r>
              <a:rPr lang="en-US" sz="3200" dirty="0">
                <a:solidFill>
                  <a:srgbClr val="FF0000"/>
                </a:solidFill>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vũ</a:t>
            </a:r>
            <a:r>
              <a:rPr lang="en-US" sz="32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khí</a:t>
            </a:r>
            <a:r>
              <a:rPr lang="en-US" sz="32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vật</a:t>
            </a:r>
            <a:r>
              <a:rPr lang="en-US" sz="32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liệu</a:t>
            </a:r>
            <a:r>
              <a:rPr lang="en-US" sz="32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nổ</a:t>
            </a:r>
            <a:r>
              <a:rPr lang="en-US" sz="32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công</a:t>
            </a:r>
            <a:r>
              <a:rPr lang="en-US" sz="32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cụ</a:t>
            </a:r>
            <a:r>
              <a:rPr lang="en-US" sz="3200" dirty="0">
                <a:solidFill>
                  <a:srgbClr val="FF0000"/>
                </a:solidFill>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hỗ</a:t>
            </a:r>
            <a:r>
              <a:rPr lang="en-US" sz="32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trợ</a:t>
            </a:r>
            <a:r>
              <a:rPr lang="en-US" sz="32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trái</a:t>
            </a:r>
            <a:r>
              <a:rPr lang="en-US" sz="32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pháp</a:t>
            </a:r>
            <a:r>
              <a:rPr lang="en-US" sz="32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200" dirty="0" err="1">
                <a:solidFill>
                  <a:srgbClr val="FF0000"/>
                </a:solidFill>
                <a:effectLst/>
                <a:latin typeface="Times New Roman" panose="02020603050405020304" pitchFamily="18" charset="0"/>
                <a:ea typeface="Liberation Mono"/>
                <a:cs typeface="Times New Roman" panose="02020603050405020304" pitchFamily="18" charset="0"/>
              </a:rPr>
              <a:t>luật</a:t>
            </a:r>
            <a:r>
              <a:rPr lang="en-US" sz="3200" dirty="0">
                <a:solidFill>
                  <a:srgbClr val="FF0000"/>
                </a:solidFill>
                <a:effectLst/>
                <a:latin typeface="Times New Roman" panose="02020603050405020304" pitchFamily="18" charset="0"/>
                <a:ea typeface="Liberation Mono"/>
                <a:cs typeface="Times New Roman" panose="02020603050405020304" pitchFamily="18" charset="0"/>
              </a:rPr>
              <a:t>.</a:t>
            </a:r>
          </a:p>
        </p:txBody>
      </p:sp>
      <p:pic>
        <p:nvPicPr>
          <p:cNvPr id="12" name="Picture 4" descr="Các loại vũ khí, vật liệu nổ, công cụ hỗ trợ người dân cần nhận biết để  khai báo, giao nộp">
            <a:extLst>
              <a:ext uri="{FF2B5EF4-FFF2-40B4-BE49-F238E27FC236}">
                <a16:creationId xmlns:a16="http://schemas.microsoft.com/office/drawing/2014/main" id="{FED37A88-5EAA-A8D6-8609-9B720BAE41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528"/>
          <a:stretch/>
        </p:blipFill>
        <p:spPr bwMode="auto">
          <a:xfrm>
            <a:off x="6043817" y="2133601"/>
            <a:ext cx="6042166"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6224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527383"/>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5</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368687" y="819141"/>
            <a:ext cx="9454627" cy="1208441"/>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lang="vi-VN"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ái dùng để làm một việc gì, để đạt được một mục đích nào đó</a:t>
            </a:r>
            <a:endParaRPr lang="vi-VN" sz="32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3523651" y="2388530"/>
            <a:ext cx="5144698" cy="93810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Times New Roman" panose="02020603050405020304" pitchFamily="18" charset="0"/>
                <a:cs typeface="Times New Roman" panose="02020603050405020304" pitchFamily="18" charset="0"/>
              </a:rPr>
              <a:t>PHƯƠ</a:t>
            </a:r>
            <a:r>
              <a:rPr lang="en-US" sz="3600" b="1" dirty="0">
                <a:solidFill>
                  <a:srgbClr val="FF0000"/>
                </a:solidFill>
                <a:latin typeface="Times New Roman" panose="02020603050405020304" pitchFamily="18" charset="0"/>
                <a:cs typeface="Times New Roman" panose="02020603050405020304" pitchFamily="18" charset="0"/>
              </a:rPr>
              <a:t>N</a:t>
            </a:r>
            <a:r>
              <a:rPr lang="en-US" sz="3600" b="1" dirty="0">
                <a:solidFill>
                  <a:schemeClr val="tx1"/>
                </a:solidFill>
                <a:latin typeface="Times New Roman" panose="02020603050405020304" pitchFamily="18" charset="0"/>
                <a:cs typeface="Times New Roman" panose="02020603050405020304" pitchFamily="18" charset="0"/>
              </a:rPr>
              <a:t>G TIỆN</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id="{FCA4149B-A723-7CD5-53BB-2145E849C809}"/>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104" name="Picture 1103" descr="A blue and white alarm clock with bells&#10;&#10;Description automatically generated">
            <a:extLst>
              <a:ext uri="{FF2B5EF4-FFF2-40B4-BE49-F238E27FC236}">
                <a16:creationId xmlns:a16="http://schemas.microsoft.com/office/drawing/2014/main" id="{70F31493-7D25-CF5D-B33B-B4B2D2D91F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105" name="Oval 1104">
            <a:extLst>
              <a:ext uri="{FF2B5EF4-FFF2-40B4-BE49-F238E27FC236}">
                <a16:creationId xmlns:a16="http://schemas.microsoft.com/office/drawing/2014/main" id="{8CFF1D58-0020-4B42-EE74-55C3F7A8B319}"/>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106" name="Oval 1105">
            <a:extLst>
              <a:ext uri="{FF2B5EF4-FFF2-40B4-BE49-F238E27FC236}">
                <a16:creationId xmlns:a16="http://schemas.microsoft.com/office/drawing/2014/main" id="{6E26BE96-6FB3-A2D0-0A6C-0CB4B29F0593}"/>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107" name="Oval 1106">
            <a:extLst>
              <a:ext uri="{FF2B5EF4-FFF2-40B4-BE49-F238E27FC236}">
                <a16:creationId xmlns:a16="http://schemas.microsoft.com/office/drawing/2014/main" id="{B2AFDCDE-EF16-DE29-BC30-74E3CDEF1FA9}"/>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108" name="Oval 1107">
            <a:extLst>
              <a:ext uri="{FF2B5EF4-FFF2-40B4-BE49-F238E27FC236}">
                <a16:creationId xmlns:a16="http://schemas.microsoft.com/office/drawing/2014/main" id="{89F508C5-A413-89CA-CC2A-B1FC0F25A24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109" name="Oval 1108">
            <a:extLst>
              <a:ext uri="{FF2B5EF4-FFF2-40B4-BE49-F238E27FC236}">
                <a16:creationId xmlns:a16="http://schemas.microsoft.com/office/drawing/2014/main" id="{58D7CE75-A959-3960-8178-4494DF86A16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110" name="Oval 1109">
            <a:extLst>
              <a:ext uri="{FF2B5EF4-FFF2-40B4-BE49-F238E27FC236}">
                <a16:creationId xmlns:a16="http://schemas.microsoft.com/office/drawing/2014/main" id="{DD70C808-5148-082B-AF55-BA35B74EE85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111" name="Oval 1110">
            <a:extLst>
              <a:ext uri="{FF2B5EF4-FFF2-40B4-BE49-F238E27FC236}">
                <a16:creationId xmlns:a16="http://schemas.microsoft.com/office/drawing/2014/main" id="{16DE88F0-12E6-C704-7194-4CCC4E62B709}"/>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112" name="Oval 1111">
            <a:extLst>
              <a:ext uri="{FF2B5EF4-FFF2-40B4-BE49-F238E27FC236}">
                <a16:creationId xmlns:a16="http://schemas.microsoft.com/office/drawing/2014/main" id="{3E57F3D2-E396-AFDD-0E22-99B795D44E1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113" name="Oval 1112">
            <a:extLst>
              <a:ext uri="{FF2B5EF4-FFF2-40B4-BE49-F238E27FC236}">
                <a16:creationId xmlns:a16="http://schemas.microsoft.com/office/drawing/2014/main" id="{617073B9-2B2D-0C04-9DA0-F8063A1B837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114" name="Oval 1113">
            <a:extLst>
              <a:ext uri="{FF2B5EF4-FFF2-40B4-BE49-F238E27FC236}">
                <a16:creationId xmlns:a16="http://schemas.microsoft.com/office/drawing/2014/main" id="{CA55B77C-3F98-FE11-1090-976528361CFC}"/>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115" name="Oval 1114">
            <a:extLst>
              <a:ext uri="{FF2B5EF4-FFF2-40B4-BE49-F238E27FC236}">
                <a16:creationId xmlns:a16="http://schemas.microsoft.com/office/drawing/2014/main" id="{58279A1D-C65E-11D3-3A52-CFD10D4C7B6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116" name="Oval 1115">
            <a:extLst>
              <a:ext uri="{FF2B5EF4-FFF2-40B4-BE49-F238E27FC236}">
                <a16:creationId xmlns:a16="http://schemas.microsoft.com/office/drawing/2014/main" id="{38550C24-EF94-B8B9-2B3A-A62277A1703A}"/>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17" name="Oval 1116">
            <a:extLst>
              <a:ext uri="{FF2B5EF4-FFF2-40B4-BE49-F238E27FC236}">
                <a16:creationId xmlns:a16="http://schemas.microsoft.com/office/drawing/2014/main" id="{589A712F-55E1-9CCF-01B7-B09176E53195}"/>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18" name="Oval 1117">
            <a:extLst>
              <a:ext uri="{FF2B5EF4-FFF2-40B4-BE49-F238E27FC236}">
                <a16:creationId xmlns:a16="http://schemas.microsoft.com/office/drawing/2014/main" id="{C6BBE6E1-4283-404B-13CB-C186C9158692}"/>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19" name="Oval 1118">
            <a:extLst>
              <a:ext uri="{FF2B5EF4-FFF2-40B4-BE49-F238E27FC236}">
                <a16:creationId xmlns:a16="http://schemas.microsoft.com/office/drawing/2014/main" id="{5B4F720E-100A-D28C-7F43-F2BD05DDCC40}"/>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20" name="Oval 1119">
            <a:extLst>
              <a:ext uri="{FF2B5EF4-FFF2-40B4-BE49-F238E27FC236}">
                <a16:creationId xmlns:a16="http://schemas.microsoft.com/office/drawing/2014/main" id="{F9CC2E16-8321-156D-82F7-17114B0E9545}"/>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153830983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105"/>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106"/>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10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108"/>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10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110"/>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11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112"/>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11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11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1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11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1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1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1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2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105"/>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mediacall" presetSubtype="0" fill="hold" nodeType="withEffect">
                                  <p:stCondLst>
                                    <p:cond delay="0"/>
                                  </p:stCondLst>
                                  <p:childTnLst>
                                    <p:cmd type="call" cmd="playFrom(0.0)">
                                      <p:cBhvr>
                                        <p:cTn id="57"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106" grpId="0" animBg="1"/>
      <p:bldP spid="1107" grpId="0" animBg="1"/>
      <p:bldP spid="1108" grpId="0" animBg="1"/>
      <p:bldP spid="1109" grpId="0" animBg="1"/>
      <p:bldP spid="1110" grpId="0" animBg="1"/>
      <p:bldP spid="1111" grpId="0" animBg="1"/>
      <p:bldP spid="1112" grpId="0" animBg="1"/>
      <p:bldP spid="1113" grpId="0" animBg="1"/>
      <p:bldP spid="1114" grpId="0" animBg="1"/>
      <p:bldP spid="1115" grpId="0" animBg="1"/>
      <p:bldP spid="1116" grpId="0" animBg="1"/>
      <p:bldP spid="1117" grpId="0" animBg="1"/>
      <p:bldP spid="1118" grpId="0" animBg="1"/>
      <p:bldP spid="1119" grpId="0" animBg="1"/>
      <p:bldP spid="11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693760"/>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6</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285502" y="812540"/>
            <a:ext cx="9620997" cy="117528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3200" b="1" dirty="0">
                <a:solidFill>
                  <a:schemeClr val="tx1"/>
                </a:solidFill>
                <a:effectLst/>
                <a:latin typeface="Times New Roman" panose="02020603050405020304" pitchFamily="18" charset="0"/>
                <a:ea typeface="Calibri" panose="020F0502020204030204" pitchFamily="34" charset="0"/>
              </a:rPr>
              <a:t>S</a:t>
            </a:r>
            <a:r>
              <a:rPr lang="en-US" sz="3200" b="1" dirty="0" err="1">
                <a:solidFill>
                  <a:schemeClr val="tx1"/>
                </a:solidFill>
                <a:effectLst/>
                <a:latin typeface="Times New Roman" panose="02020603050405020304" pitchFamily="18" charset="0"/>
                <a:ea typeface="Calibri" panose="020F0502020204030204" pitchFamily="34" charset="0"/>
              </a:rPr>
              <a:t>úng</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được</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chê</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tạo</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sản</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xuất</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thu</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công</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hoặc</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công</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nghiệp</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được</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sư</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dụng</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đê</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săn</a:t>
            </a:r>
            <a:r>
              <a:rPr lang="en-US" sz="3200" b="1" dirty="0">
                <a:solidFill>
                  <a:schemeClr val="tx1"/>
                </a:solidFill>
                <a:effectLst/>
                <a:latin typeface="Times New Roman" panose="02020603050405020304" pitchFamily="18" charset="0"/>
                <a:ea typeface="Calibri" panose="020F0502020204030204" pitchFamily="34" charset="0"/>
              </a:rPr>
              <a:t> </a:t>
            </a:r>
            <a:r>
              <a:rPr lang="en-US" sz="3200" b="1" dirty="0" err="1">
                <a:solidFill>
                  <a:schemeClr val="tx1"/>
                </a:solidFill>
                <a:effectLst/>
                <a:latin typeface="Times New Roman" panose="02020603050405020304" pitchFamily="18" charset="0"/>
                <a:ea typeface="Calibri" panose="020F0502020204030204" pitchFamily="34" charset="0"/>
              </a:rPr>
              <a:t>bắn</a:t>
            </a:r>
            <a:endParaRPr lang="vi-VN" sz="3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3523651" y="2508130"/>
            <a:ext cx="5144698"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Times New Roman" panose="02020603050405020304" pitchFamily="18" charset="0"/>
                <a:cs typeface="Times New Roman" panose="02020603050405020304" pitchFamily="18" charset="0"/>
              </a:rPr>
              <a:t>SÚN</a:t>
            </a:r>
            <a:r>
              <a:rPr lang="en-US" sz="3600" b="1" dirty="0">
                <a:solidFill>
                  <a:srgbClr val="FF0000"/>
                </a:solidFill>
                <a:latin typeface="Times New Roman" panose="02020603050405020304" pitchFamily="18" charset="0"/>
                <a:cs typeface="Times New Roman" panose="02020603050405020304" pitchFamily="18" charset="0"/>
              </a:rPr>
              <a:t>G</a:t>
            </a:r>
            <a:r>
              <a:rPr lang="en-US" sz="3600" b="1" dirty="0">
                <a:solidFill>
                  <a:schemeClr val="tx1"/>
                </a:solidFill>
                <a:latin typeface="Times New Roman" panose="02020603050405020304" pitchFamily="18" charset="0"/>
                <a:cs typeface="Times New Roman" panose="02020603050405020304" pitchFamily="18" charset="0"/>
              </a:rPr>
              <a:t> SĂN</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id="{A16D00AE-CDD3-2488-50CC-07CA48C6FF58}"/>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104" name="Picture 1103" descr="A blue and white alarm clock with bells&#10;&#10;Description automatically generated">
            <a:extLst>
              <a:ext uri="{FF2B5EF4-FFF2-40B4-BE49-F238E27FC236}">
                <a16:creationId xmlns:a16="http://schemas.microsoft.com/office/drawing/2014/main" id="{9D518385-5808-1065-8DBD-E09D138965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105" name="Oval 1104">
            <a:extLst>
              <a:ext uri="{FF2B5EF4-FFF2-40B4-BE49-F238E27FC236}">
                <a16:creationId xmlns:a16="http://schemas.microsoft.com/office/drawing/2014/main" id="{CF6654BE-EC57-ADA4-B4C5-E0B06A74B4E9}"/>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106" name="Oval 1105">
            <a:extLst>
              <a:ext uri="{FF2B5EF4-FFF2-40B4-BE49-F238E27FC236}">
                <a16:creationId xmlns:a16="http://schemas.microsoft.com/office/drawing/2014/main" id="{45A9DF93-1BCF-DF79-E182-8C3B6BC2C1B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107" name="Oval 1106">
            <a:extLst>
              <a:ext uri="{FF2B5EF4-FFF2-40B4-BE49-F238E27FC236}">
                <a16:creationId xmlns:a16="http://schemas.microsoft.com/office/drawing/2014/main" id="{AA1E2082-9DF9-FA0E-BEC0-0D9392567437}"/>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108" name="Oval 1107">
            <a:extLst>
              <a:ext uri="{FF2B5EF4-FFF2-40B4-BE49-F238E27FC236}">
                <a16:creationId xmlns:a16="http://schemas.microsoft.com/office/drawing/2014/main" id="{16D96D5C-A9F1-3411-09FA-27EC6EB8C177}"/>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109" name="Oval 1108">
            <a:extLst>
              <a:ext uri="{FF2B5EF4-FFF2-40B4-BE49-F238E27FC236}">
                <a16:creationId xmlns:a16="http://schemas.microsoft.com/office/drawing/2014/main" id="{517CC76B-2A93-6A89-145B-19CCD96D60C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110" name="Oval 1109">
            <a:extLst>
              <a:ext uri="{FF2B5EF4-FFF2-40B4-BE49-F238E27FC236}">
                <a16:creationId xmlns:a16="http://schemas.microsoft.com/office/drawing/2014/main" id="{390CA74D-9686-EF32-E02F-D95D6EDD670C}"/>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111" name="Oval 1110">
            <a:extLst>
              <a:ext uri="{FF2B5EF4-FFF2-40B4-BE49-F238E27FC236}">
                <a16:creationId xmlns:a16="http://schemas.microsoft.com/office/drawing/2014/main" id="{FB461C85-8C88-5146-6621-5899437E7F00}"/>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112" name="Oval 1111">
            <a:extLst>
              <a:ext uri="{FF2B5EF4-FFF2-40B4-BE49-F238E27FC236}">
                <a16:creationId xmlns:a16="http://schemas.microsoft.com/office/drawing/2014/main" id="{503E35B8-CFC4-67EE-10DE-64852613A5C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113" name="Oval 1112">
            <a:extLst>
              <a:ext uri="{FF2B5EF4-FFF2-40B4-BE49-F238E27FC236}">
                <a16:creationId xmlns:a16="http://schemas.microsoft.com/office/drawing/2014/main" id="{36792204-FD2C-EE85-A082-463E3E2F8AA0}"/>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114" name="Oval 1113">
            <a:extLst>
              <a:ext uri="{FF2B5EF4-FFF2-40B4-BE49-F238E27FC236}">
                <a16:creationId xmlns:a16="http://schemas.microsoft.com/office/drawing/2014/main" id="{95920168-EC38-9967-0C3C-19465B871F5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115" name="Oval 1114">
            <a:extLst>
              <a:ext uri="{FF2B5EF4-FFF2-40B4-BE49-F238E27FC236}">
                <a16:creationId xmlns:a16="http://schemas.microsoft.com/office/drawing/2014/main" id="{E4F17EF4-833A-3852-CDBC-E3B2F3FE703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116" name="Oval 1115">
            <a:extLst>
              <a:ext uri="{FF2B5EF4-FFF2-40B4-BE49-F238E27FC236}">
                <a16:creationId xmlns:a16="http://schemas.microsoft.com/office/drawing/2014/main" id="{9FB0FCAC-952C-CDF3-CC7A-91F51DD882FE}"/>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17" name="Oval 1116">
            <a:extLst>
              <a:ext uri="{FF2B5EF4-FFF2-40B4-BE49-F238E27FC236}">
                <a16:creationId xmlns:a16="http://schemas.microsoft.com/office/drawing/2014/main" id="{F9829530-85E2-1661-50A0-81F8442F031A}"/>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18" name="Oval 1117">
            <a:extLst>
              <a:ext uri="{FF2B5EF4-FFF2-40B4-BE49-F238E27FC236}">
                <a16:creationId xmlns:a16="http://schemas.microsoft.com/office/drawing/2014/main" id="{F7D30F2B-FD2A-5D63-188B-5D60B1CE804F}"/>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19" name="Oval 1118">
            <a:extLst>
              <a:ext uri="{FF2B5EF4-FFF2-40B4-BE49-F238E27FC236}">
                <a16:creationId xmlns:a16="http://schemas.microsoft.com/office/drawing/2014/main" id="{6B7AFE23-B7BD-08AB-4E99-47A54FC326A5}"/>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20" name="Oval 1119">
            <a:extLst>
              <a:ext uri="{FF2B5EF4-FFF2-40B4-BE49-F238E27FC236}">
                <a16:creationId xmlns:a16="http://schemas.microsoft.com/office/drawing/2014/main" id="{3D4BAEAB-468A-FB50-7362-0E82301FCE4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405825609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105"/>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106"/>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10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108"/>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10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110"/>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11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112"/>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11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11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1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11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1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1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1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2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105"/>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mediacall" presetSubtype="0" fill="hold" nodeType="withEffect">
                                  <p:stCondLst>
                                    <p:cond delay="0"/>
                                  </p:stCondLst>
                                  <p:childTnLst>
                                    <p:cmd type="call" cmd="playFrom(0.0)">
                                      <p:cBhvr>
                                        <p:cTn id="57"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106" grpId="0" animBg="1"/>
      <p:bldP spid="1107" grpId="0" animBg="1"/>
      <p:bldP spid="1108" grpId="0" animBg="1"/>
      <p:bldP spid="1109" grpId="0" animBg="1"/>
      <p:bldP spid="1110" grpId="0" animBg="1"/>
      <p:bldP spid="1111" grpId="0" animBg="1"/>
      <p:bldP spid="1112" grpId="0" animBg="1"/>
      <p:bldP spid="1113" grpId="0" animBg="1"/>
      <p:bldP spid="1114" grpId="0" animBg="1"/>
      <p:bldP spid="1115" grpId="0" animBg="1"/>
      <p:bldP spid="1116" grpId="0" animBg="1"/>
      <p:bldP spid="1117" grpId="0" animBg="1"/>
      <p:bldP spid="1118" grpId="0" animBg="1"/>
      <p:bldP spid="1119" grpId="0" animBg="1"/>
      <p:bldP spid="11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3245969"/>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7</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368365" y="775817"/>
            <a:ext cx="9455269" cy="2026564"/>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t>
            </a:r>
            <a:r>
              <a:rPr lang="vi-VN"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ản phẩm dưới tác động của xung kích thích ban đầu gây ra phản ứng hoá học nhanh, mạnh, toả nhiệt, sinh khí, phát sáng, tạo ra tiếng nổ, bao gồm thuốc nổ và phụ kiện nổ</a:t>
            </a:r>
            <a:endParaRPr lang="vi-VN" sz="32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3523651" y="3110741"/>
            <a:ext cx="5144698" cy="93085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anose="02020603050405020304" pitchFamily="18" charset="0"/>
                <a:cs typeface="Times New Roman" panose="02020603050405020304" pitchFamily="18" charset="0"/>
              </a:rPr>
              <a:t>V</a:t>
            </a:r>
            <a:r>
              <a:rPr lang="en-US" sz="3600" b="1" dirty="0">
                <a:solidFill>
                  <a:schemeClr val="tx1"/>
                </a:solidFill>
                <a:latin typeface="Times New Roman" panose="02020603050405020304" pitchFamily="18" charset="0"/>
                <a:cs typeface="Times New Roman" panose="02020603050405020304" pitchFamily="18" charset="0"/>
              </a:rPr>
              <a:t>ẬT LIỆU NỔ</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id="{5FFE1B9C-1285-AF88-ABBC-50A58A26D4D8}"/>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7" name="Picture 1086" descr="A blue and white alarm clock with bells&#10;&#10;Description automatically generated">
            <a:extLst>
              <a:ext uri="{FF2B5EF4-FFF2-40B4-BE49-F238E27FC236}">
                <a16:creationId xmlns:a16="http://schemas.microsoft.com/office/drawing/2014/main" id="{0CE69DCB-592F-080D-32CE-EC0170CB8B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id="{805F03F6-C392-BFA4-5B8F-C232EA847F9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id="{09479B2B-6CD1-1501-5101-8843ADD72FAE}"/>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id="{BFD85DB2-9F0D-52E4-EADA-813636D2626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id="{A7A706C1-CACB-8D8A-E56E-C34227696DE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id="{9D29F498-19CB-75F5-A696-E4F0D560644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id="{CF36B5BD-6438-C459-6C46-9AE94AB7C1E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id="{03686B69-C0EC-C823-41B9-C041A5A4D59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id="{64A8A838-02F7-7E99-DE5D-3DBE6E95589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id="{E2CDB44C-496C-90F3-785F-B314935AA7C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id="{BB3E0B1A-9E54-B658-BBE4-BE071AF64CB9}"/>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id="{867252CC-1A0E-3EB9-318E-C67BA943CB3B}"/>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id="{4027259B-F421-F3C9-C894-2109931FBDEF}"/>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id="{CFF76A6E-397E-3B55-1DA3-CFC861778A0F}"/>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id="{8D706AA2-4C67-3690-1B1D-285C960B11EE}"/>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id="{4B4DE20E-A1A8-F360-E85B-8C39FD9EB9CD}"/>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id="{AE15C374-01C4-AAE4-8BA1-FA6C1780537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129818176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mediacall" presetSubtype="0" fill="hold" nodeType="withEffect">
                                  <p:stCondLst>
                                    <p:cond delay="0"/>
                                  </p:stCondLst>
                                  <p:childTnLst>
                                    <p:cmd type="call" cmd="playFrom(0.0)">
                                      <p:cBhvr>
                                        <p:cTn id="57"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749935"/>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8</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469838" y="812540"/>
            <a:ext cx="9252324" cy="1124855"/>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0000"/>
                </a:solidFill>
                <a:effectLst/>
                <a:latin typeface="Times New Roman" panose="02020603050405020304" pitchFamily="18" charset="0"/>
                <a:ea typeface="Calibri" panose="020F0502020204030204" pitchFamily="34" charset="0"/>
              </a:rPr>
              <a:t>Tính chất quân sự và có trang bị vũ khí</a:t>
            </a:r>
            <a:endParaRPr lang="vi-VN" sz="32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3523651" y="2552338"/>
            <a:ext cx="5144698" cy="960213"/>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Times New Roman" panose="02020603050405020304" pitchFamily="18" charset="0"/>
                <a:cs typeface="Times New Roman" panose="02020603050405020304" pitchFamily="18" charset="0"/>
              </a:rPr>
              <a:t>V</a:t>
            </a:r>
            <a:r>
              <a:rPr lang="en-US" sz="3600" b="1" dirty="0">
                <a:solidFill>
                  <a:srgbClr val="FF0000"/>
                </a:solidFill>
                <a:latin typeface="Times New Roman" panose="02020603050405020304" pitchFamily="18" charset="0"/>
                <a:cs typeface="Times New Roman" panose="02020603050405020304" pitchFamily="18" charset="0"/>
              </a:rPr>
              <a:t>Ũ </a:t>
            </a:r>
            <a:r>
              <a:rPr lang="en-US" sz="3600" b="1" dirty="0">
                <a:solidFill>
                  <a:schemeClr val="tx1"/>
                </a:solidFill>
                <a:latin typeface="Times New Roman" panose="02020603050405020304" pitchFamily="18" charset="0"/>
                <a:cs typeface="Times New Roman" panose="02020603050405020304" pitchFamily="18" charset="0"/>
              </a:rPr>
              <a:t>TRANG</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id="{0109497A-85EF-17BE-27EB-8B471EE7C321}"/>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7" name="Picture 1086" descr="A blue and white alarm clock with bells&#10;&#10;Description automatically generated">
            <a:extLst>
              <a:ext uri="{FF2B5EF4-FFF2-40B4-BE49-F238E27FC236}">
                <a16:creationId xmlns:a16="http://schemas.microsoft.com/office/drawing/2014/main" id="{DB19B8DE-F9C1-ED5F-AC67-358EF17FB3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id="{0C82DDF9-F214-9021-E5FB-9DBFDF3BCE4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id="{6341533E-0A8D-68C1-6995-E439CFD7E7F9}"/>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id="{4EC76655-FDC9-E8FD-9A1F-16CDF45FF5DE}"/>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id="{7730FF69-A202-A907-35FD-7ADA9102255F}"/>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id="{47836A3B-853A-3637-DBA1-C833D46C6B4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id="{EB5823E9-786A-8A37-A267-9A478705D4AA}"/>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id="{55FC11EF-6536-8877-26F9-EDA5EE7ADBB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id="{A966E96D-78C5-4B82-48BE-C549579259EA}"/>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id="{B52BCCF6-73C4-5740-EB5C-C56726A586F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id="{239D28B1-21DD-F0DE-BF2C-6DEF6402F22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id="{65341E8F-8B1B-235F-4CF8-606F5FCFB53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id="{624817BC-0DBC-4D1E-212A-E757E0BA7D06}"/>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id="{82053D89-430E-24EC-DABB-F5E0C67027B8}"/>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id="{98AAA724-39CB-4C1B-2173-739C8CCD1834}"/>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id="{0E78EC7D-7EF1-3A8D-9887-58827A5024C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id="{B314012E-EB60-695A-ED6A-DAD2D9CB4F2C}"/>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419219227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mediacall" presetSubtype="0" fill="hold" nodeType="withEffect">
                                  <p:stCondLst>
                                    <p:cond delay="0"/>
                                  </p:stCondLst>
                                  <p:childTnLst>
                                    <p:cmd type="call" cmd="playFrom(0.0)">
                                      <p:cBhvr>
                                        <p:cTn id="57"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883214"/>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9</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234777" y="829793"/>
            <a:ext cx="9722447" cy="1223628"/>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Khai</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chức</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trách</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liên</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mình</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hay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mình</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biết</a:t>
            </a:r>
            <a:endParaRPr lang="vi-VN" sz="32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3523651" y="2720068"/>
            <a:ext cx="5144698" cy="986692"/>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anose="02020603050405020304" pitchFamily="18" charset="0"/>
                <a:cs typeface="Times New Roman" panose="02020603050405020304" pitchFamily="18" charset="0"/>
              </a:rPr>
              <a:t>K</a:t>
            </a:r>
            <a:r>
              <a:rPr lang="en-US" sz="3600" b="1" dirty="0">
                <a:solidFill>
                  <a:schemeClr val="tx1"/>
                </a:solidFill>
                <a:latin typeface="Times New Roman" panose="02020603050405020304" pitchFamily="18" charset="0"/>
                <a:cs typeface="Times New Roman" panose="02020603050405020304" pitchFamily="18" charset="0"/>
              </a:rPr>
              <a:t>HAI BÁO</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id="{8BDC5363-9F27-E749-0BC6-694936085004}"/>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7" name="Picture 1086" descr="A blue and white alarm clock with bells&#10;&#10;Description automatically generated">
            <a:extLst>
              <a:ext uri="{FF2B5EF4-FFF2-40B4-BE49-F238E27FC236}">
                <a16:creationId xmlns:a16="http://schemas.microsoft.com/office/drawing/2014/main" id="{C75F5D41-7235-7A8E-63C9-710E538149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id="{ACD93F7D-A4CE-73AD-89A7-E7D0AD34D963}"/>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id="{62429D95-4E09-5546-504E-3725AC2BE45A}"/>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id="{DE6C6129-A30F-83B7-1B7E-C04C62CC1927}"/>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id="{1B1F86A6-9E7F-DDB0-5167-C725C76C424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id="{A4D96F85-A334-E40F-D9EF-25C55089F7F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id="{EAB314D7-D91D-25A7-D9D9-D3800BC8BA2A}"/>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id="{C536A19C-B5C7-55EB-33FA-6008453E34EE}"/>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id="{6E3C72EE-77F3-A013-029D-693006D9F17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id="{890299E6-4226-0059-5CD1-D038496E552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id="{2AED2E8B-3101-1817-1A42-7CC153461CEA}"/>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id="{A3CCD351-6896-C7D0-74DD-BD9CCD712C41}"/>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id="{4965FEFD-745C-D813-D21D-3343AE40AE9F}"/>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id="{187EA2EB-B79D-051A-C338-3DCCCF12BA15}"/>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id="{1AEDE35F-8A3C-0BB6-FECA-5F0BB7BBF0EF}"/>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id="{7507F2C4-41A8-5FCF-6311-3768B524D192}"/>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id="{1575EAEA-8E4C-C16D-1A9A-AD0E88E5FF9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352000297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mediacall" presetSubtype="0" fill="hold" nodeType="withEffect">
                                  <p:stCondLst>
                                    <p:cond delay="0"/>
                                  </p:stCondLst>
                                  <p:childTnLst>
                                    <p:cmd type="call" cmd="playFrom(0.0)">
                                      <p:cBhvr>
                                        <p:cTn id="57"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768600"/>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10</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171949" y="833587"/>
            <a:ext cx="9848103" cy="1247004"/>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t>
            </a:r>
            <a:r>
              <a:rPr lang="vi-VN"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ũ khí được chế tạo, sản xuất thủ công hoặc công nghiệp, được sử dụng để luyện tập, thi đấu thể thao</a:t>
            </a:r>
            <a:endParaRPr lang="vi-VN" sz="32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3523651" y="2582970"/>
            <a:ext cx="5144698"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latin typeface="Times New Roman" panose="02020603050405020304" pitchFamily="18" charset="0"/>
                <a:cs typeface="Times New Roman" panose="02020603050405020304" pitchFamily="18" charset="0"/>
              </a:rPr>
              <a:t>VŨ KHÍ T</a:t>
            </a:r>
            <a:r>
              <a:rPr lang="en-GB" sz="3600" b="1" dirty="0">
                <a:solidFill>
                  <a:srgbClr val="FF0000"/>
                </a:solidFill>
                <a:latin typeface="Times New Roman" panose="02020603050405020304" pitchFamily="18" charset="0"/>
                <a:cs typeface="Times New Roman" panose="02020603050405020304" pitchFamily="18" charset="0"/>
              </a:rPr>
              <a:t>H</a:t>
            </a:r>
            <a:r>
              <a:rPr lang="en-GB" sz="3600" b="1" dirty="0">
                <a:solidFill>
                  <a:schemeClr val="tx1"/>
                </a:solidFill>
                <a:latin typeface="Times New Roman" panose="02020603050405020304" pitchFamily="18" charset="0"/>
                <a:cs typeface="Times New Roman" panose="02020603050405020304" pitchFamily="18" charset="0"/>
              </a:rPr>
              <a:t>Ể THAO</a:t>
            </a:r>
            <a:endParaRPr lang="en-US" sz="3600" b="1" dirty="0">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id="{AF147B72-842F-21E0-3CCE-47E4225EA4B1}"/>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7" name="Picture 1086" descr="A blue and white alarm clock with bells&#10;&#10;Description automatically generated">
            <a:extLst>
              <a:ext uri="{FF2B5EF4-FFF2-40B4-BE49-F238E27FC236}">
                <a16:creationId xmlns:a16="http://schemas.microsoft.com/office/drawing/2014/main" id="{71DF3918-00CE-2E0C-2D1E-852E619DF8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id="{05853BE7-58D3-1288-F2C1-5701396028E3}"/>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id="{287D3051-7129-7B92-2833-87EEBF504C8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id="{081E7E38-DE28-0909-391A-411CF59DB22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id="{317B3BF4-7A74-5564-44A0-3EB7D758E8C3}"/>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id="{44596D24-04D6-A524-ED16-3BE1204F58B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id="{A7525155-B797-70A9-8227-5538407C4C17}"/>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id="{5BE68785-EB6D-3668-F2CA-99BFB421E5A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id="{5EF5ED68-C89B-331D-2594-4FF7A6E12C4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id="{38FF24D8-C3D7-96F1-B0CF-F5F38A43906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id="{E80674B1-9FF9-10A8-1280-A09DF870D6B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id="{454A3456-960B-8D57-D743-E8CAAB2ACB45}"/>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id="{3BBB3D7A-58BC-B71A-C888-823E4FAE861E}"/>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id="{3ED750AC-F640-FC52-BC7A-DB4232BE679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id="{7BD4D078-56FB-BFF2-8579-EB27A667F588}"/>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id="{91B0BDEF-98D1-FA00-9A71-CB3DBDC15036}"/>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id="{9201CA47-672A-43D0-1986-1B56B37C758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41169406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mediacall" presetSubtype="0" fill="hold" nodeType="withEffect">
                                  <p:stCondLst>
                                    <p:cond delay="0"/>
                                  </p:stCondLst>
                                  <p:childTnLst>
                                    <p:cmd type="call" cmd="playFrom(0.0)">
                                      <p:cBhvr>
                                        <p:cTn id="57"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24118" y="2847971"/>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11</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323895" y="819143"/>
            <a:ext cx="9544210" cy="1380718"/>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Bán</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hoặc</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huỷ</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bỏ</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khai</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tài</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cố</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dùng</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nữa</a:t>
            </a:r>
            <a:endParaRPr lang="vi-VN" sz="32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3523651" y="2669945"/>
            <a:ext cx="5144698"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latin typeface="Times New Roman" panose="02020603050405020304" pitchFamily="18" charset="0"/>
                <a:cs typeface="Times New Roman" panose="02020603050405020304" pitchFamily="18" charset="0"/>
              </a:rPr>
              <a:t>THANH L</a:t>
            </a:r>
            <a:r>
              <a:rPr lang="en-GB" sz="3600" b="1" dirty="0">
                <a:solidFill>
                  <a:srgbClr val="FF0000"/>
                </a:solidFill>
                <a:latin typeface="Times New Roman" panose="02020603050405020304" pitchFamily="18" charset="0"/>
                <a:cs typeface="Times New Roman" panose="02020603050405020304" pitchFamily="18" charset="0"/>
              </a:rPr>
              <a:t>Í</a:t>
            </a:r>
            <a:endParaRPr lang="en-US" sz="3600" b="1" dirty="0">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id="{4A0F916D-DD09-168A-B32D-53EF37466563}"/>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7" name="Picture 1086" descr="A blue and white alarm clock with bells&#10;&#10;Description automatically generated">
            <a:extLst>
              <a:ext uri="{FF2B5EF4-FFF2-40B4-BE49-F238E27FC236}">
                <a16:creationId xmlns:a16="http://schemas.microsoft.com/office/drawing/2014/main" id="{E51262C2-4F56-5681-46EC-7E4BFD4988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id="{AC353E7D-C870-85FC-F0DC-84F99309183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id="{DCC17E40-3BDD-78FB-E20B-0C11F658D1E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id="{9E51819B-317D-39A9-8447-EAA95749DF9C}"/>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id="{C0FC3D84-BD16-3ACA-70F6-B25DFC1CE49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id="{0FBE0C63-2520-EEBA-34BE-5FC8BD97842C}"/>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id="{7302BEA7-3A39-6D3C-E7D2-925D7376EEB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id="{E5BAB568-195F-A9AF-B8DD-BF15D22792F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id="{A9B17EA1-43AF-577A-91B4-84D52484CB93}"/>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id="{2A28114D-CEA5-47F8-C838-92D49CCDD6B0}"/>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id="{6024C93E-2B23-B176-07B6-CFFD00F0B61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id="{64BB4D53-0657-F3EF-893D-22AF0A19748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id="{F3BB94DD-B00D-21E2-A0C8-956610DDB30F}"/>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id="{275C34D9-05BC-D515-452C-32EAFE6EEB41}"/>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id="{8225B5E0-266B-2A94-9818-B7B60B15B95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id="{4B60A320-397F-3B52-5F3C-7700BFA1747A}"/>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id="{FFACEBBF-1E29-B3A9-4A12-DCFA50AFD4AB}"/>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13374187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mediacall" presetSubtype="0" fill="hold" nodeType="withEffect">
                                  <p:stCondLst>
                                    <p:cond delay="0"/>
                                  </p:stCondLst>
                                  <p:childTnLst>
                                    <p:cmd type="call" cmd="playFrom(0.0)">
                                      <p:cBhvr>
                                        <p:cTn id="57"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CD6042C-3D0D-415F-8C2C-7DEF056162DA}"/>
              </a:ext>
            </a:extLst>
          </p:cNvPr>
          <p:cNvSpPr txBox="1"/>
          <p:nvPr/>
        </p:nvSpPr>
        <p:spPr>
          <a:xfrm>
            <a:off x="3405808" y="204386"/>
            <a:ext cx="5191924" cy="584775"/>
          </a:xfrm>
          <a:prstGeom prst="rect">
            <a:avLst/>
          </a:prstGeom>
          <a:noFill/>
          <a:ln>
            <a:noFill/>
          </a:ln>
        </p:spPr>
        <p:txBody>
          <a:bodyPr wrap="square">
            <a:spAutoFit/>
          </a:bodyPr>
          <a:lstStyle/>
          <a:p>
            <a:pPr algn="just">
              <a:spcBef>
                <a:spcPts val="600"/>
              </a:spcBef>
              <a:spcAft>
                <a:spcPts val="600"/>
              </a:spcAft>
            </a:pPr>
            <a:r>
              <a:rPr lang="vi-VN" sz="3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KẾT QUẢ GIẢI Ô CHỮ</a:t>
            </a:r>
            <a:endParaRPr lang="en-US" sz="3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D6F57EE1-66AA-4F77-6345-CCE4606286FF}"/>
              </a:ext>
            </a:extLst>
          </p:cNvPr>
          <p:cNvSpPr txBox="1"/>
          <p:nvPr/>
        </p:nvSpPr>
        <p:spPr>
          <a:xfrm>
            <a:off x="1007166" y="5599479"/>
            <a:ext cx="10098156" cy="1054135"/>
          </a:xfrm>
          <a:prstGeom prst="rect">
            <a:avLst/>
          </a:prstGeom>
          <a:noFill/>
          <a:ln>
            <a:solidFill>
              <a:srgbClr val="00B050"/>
            </a:solidFill>
          </a:ln>
        </p:spPr>
        <p:txBody>
          <a:bodyPr wrap="square">
            <a:spAutoFit/>
          </a:bodyPr>
          <a:lstStyle/>
          <a:p>
            <a:pPr algn="just">
              <a:lnSpc>
                <a:spcPts val="2500"/>
              </a:lnSpc>
              <a:spcBef>
                <a:spcPts val="600"/>
              </a:spcBef>
              <a:spcAft>
                <a:spcPts val="600"/>
              </a:spcAft>
            </a:pP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khoá</a:t>
            </a:r>
            <a:r>
              <a:rPr lang="en-US" sz="2400" dirty="0">
                <a:latin typeface="Times New Roman" panose="02020603050405020304" pitchFamily="18" charset="0"/>
                <a:cs typeface="Times New Roman" panose="02020603050405020304" pitchFamily="18" charset="0"/>
              </a:rPr>
              <a:t>:</a:t>
            </a:r>
            <a:r>
              <a:rPr lang="en-US" sz="2400" i="1" dirty="0">
                <a:solidFill>
                  <a:srgbClr val="FF0000"/>
                </a:solidFill>
                <a:latin typeface="Times New Roman" panose="02020603050405020304" pitchFamily="18" charset="0"/>
                <a:cs typeface="Times New Roman" panose="02020603050405020304" pitchFamily="18" charset="0"/>
              </a:rPr>
              <a:t>“</a:t>
            </a:r>
            <a:r>
              <a:rPr lang="en-US" sz="2400" i="1" dirty="0" err="1">
                <a:solidFill>
                  <a:srgbClr val="ED0000"/>
                </a:solidFill>
                <a:effectLst/>
                <a:latin typeface="Times New Roman" panose="02020603050405020304" pitchFamily="18" charset="0"/>
                <a:ea typeface="Calibri" panose="020F0502020204030204" pitchFamily="34" charset="0"/>
              </a:rPr>
              <a:t>Sử</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dụng</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vũ</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khí</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quân</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dụng</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vũ</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khí</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thể</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thao</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vũ</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khí</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thô</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sơ</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công</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cụ</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hỗ</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trợ</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phải</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tuân</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thủ</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quy</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định</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của</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pháp</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luật</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chỉ</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sử</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dụng</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trong</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những</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trường</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hợp</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pháp</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luật</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quy</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định</a:t>
            </a:r>
            <a:r>
              <a:rPr lang="en-GB" sz="2400" i="1" dirty="0">
                <a:solidFill>
                  <a:srgbClr val="FF0000"/>
                </a:solidFill>
                <a:effectLst/>
                <a:latin typeface="Times New Roman" panose="02020603050405020304" pitchFamily="18" charset="0"/>
                <a:ea typeface="Calibri" panose="020F0502020204030204" pitchFamily="34" charset="0"/>
              </a:rPr>
              <a:t>.</a:t>
            </a:r>
            <a:r>
              <a:rPr lang="vi-VN" sz="2400" i="1" dirty="0">
                <a:solidFill>
                  <a:srgbClr val="FF0000"/>
                </a:solidFill>
                <a:latin typeface="Times New Roman" panose="02020603050405020304" pitchFamily="18" charset="0"/>
                <a:cs typeface="Times New Roman" panose="02020603050405020304" pitchFamily="18" charset="0"/>
              </a:rPr>
              <a:t>”</a:t>
            </a:r>
            <a:endParaRPr lang="en-US" sz="2400" i="1" dirty="0">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A4E7FA63-6EC6-A727-278A-457148451AFD}"/>
              </a:ext>
            </a:extLst>
          </p:cNvPr>
          <p:cNvPicPr>
            <a:picLocks noChangeAspect="1"/>
          </p:cNvPicPr>
          <p:nvPr/>
        </p:nvPicPr>
        <p:blipFill>
          <a:blip r:embed="rId3"/>
          <a:stretch>
            <a:fillRect/>
          </a:stretch>
        </p:blipFill>
        <p:spPr>
          <a:xfrm>
            <a:off x="1007166" y="868410"/>
            <a:ext cx="10098156" cy="4644494"/>
          </a:xfrm>
          <a:prstGeom prst="rect">
            <a:avLst/>
          </a:prstGeom>
          <a:ln>
            <a:solidFill>
              <a:srgbClr val="00B050"/>
            </a:solidFill>
          </a:ln>
        </p:spPr>
      </p:pic>
    </p:spTree>
    <p:extLst>
      <p:ext uri="{BB962C8B-B14F-4D97-AF65-F5344CB8AC3E}">
        <p14:creationId xmlns:p14="http://schemas.microsoft.com/office/powerpoint/2010/main" val="37977709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E69A77B-A2B0-7D6B-754A-7E55D2325C08}"/>
              </a:ext>
            </a:extLst>
          </p:cNvPr>
          <p:cNvPicPr>
            <a:picLocks noChangeAspect="1"/>
          </p:cNvPicPr>
          <p:nvPr/>
        </p:nvPicPr>
        <p:blipFill>
          <a:blip r:embed="rId5"/>
          <a:stretch>
            <a:fillRect/>
          </a:stretch>
        </p:blipFill>
        <p:spPr>
          <a:xfrm>
            <a:off x="228600" y="5895877"/>
            <a:ext cx="9510473" cy="914528"/>
          </a:xfrm>
          <a:prstGeom prst="rect">
            <a:avLst/>
          </a:prstGeom>
        </p:spPr>
      </p:pic>
      <p:pic>
        <p:nvPicPr>
          <p:cNvPr id="7" name="Hình ảnh 6">
            <a:extLst>
              <a:ext uri="{FF2B5EF4-FFF2-40B4-BE49-F238E27FC236}">
                <a16:creationId xmlns:a16="http://schemas.microsoft.com/office/drawing/2014/main" id="{FB5198AA-7FDC-3266-20E0-9FB07619B814}"/>
              </a:ext>
            </a:extLst>
          </p:cNvPr>
          <p:cNvPicPr>
            <a:picLocks noChangeAspect="1"/>
          </p:cNvPicPr>
          <p:nvPr/>
        </p:nvPicPr>
        <p:blipFill>
          <a:blip r:embed="rId6"/>
          <a:stretch>
            <a:fillRect/>
          </a:stretch>
        </p:blipFill>
        <p:spPr>
          <a:xfrm>
            <a:off x="474776" y="3313043"/>
            <a:ext cx="352474" cy="2639956"/>
          </a:xfrm>
          <a:prstGeom prst="rect">
            <a:avLst/>
          </a:prstGeom>
        </p:spPr>
      </p:pic>
      <p:pic>
        <p:nvPicPr>
          <p:cNvPr id="9" name="Hình ảnh 8">
            <a:extLst>
              <a:ext uri="{FF2B5EF4-FFF2-40B4-BE49-F238E27FC236}">
                <a16:creationId xmlns:a16="http://schemas.microsoft.com/office/drawing/2014/main" id="{8A423CD7-AAAC-43F2-EAE8-3B46A6E99850}"/>
              </a:ext>
            </a:extLst>
          </p:cNvPr>
          <p:cNvPicPr>
            <a:picLocks noChangeAspect="1"/>
          </p:cNvPicPr>
          <p:nvPr/>
        </p:nvPicPr>
        <p:blipFill>
          <a:blip r:embed="rId7"/>
          <a:stretch>
            <a:fillRect/>
          </a:stretch>
        </p:blipFill>
        <p:spPr>
          <a:xfrm>
            <a:off x="792665" y="2079304"/>
            <a:ext cx="3129225" cy="2639956"/>
          </a:xfrm>
          <a:prstGeom prst="rect">
            <a:avLst/>
          </a:prstGeom>
        </p:spPr>
      </p:pic>
      <p:pic>
        <p:nvPicPr>
          <p:cNvPr id="11" name="Hình ảnh 10">
            <a:extLst>
              <a:ext uri="{FF2B5EF4-FFF2-40B4-BE49-F238E27FC236}">
                <a16:creationId xmlns:a16="http://schemas.microsoft.com/office/drawing/2014/main" id="{D4831FB5-8475-920E-85E5-2821E165E32D}"/>
              </a:ext>
            </a:extLst>
          </p:cNvPr>
          <p:cNvPicPr>
            <a:picLocks noChangeAspect="1"/>
          </p:cNvPicPr>
          <p:nvPr/>
        </p:nvPicPr>
        <p:blipFill>
          <a:blip r:embed="rId8"/>
          <a:stretch>
            <a:fillRect/>
          </a:stretch>
        </p:blipFill>
        <p:spPr>
          <a:xfrm>
            <a:off x="3942702" y="1917208"/>
            <a:ext cx="2438220" cy="978356"/>
          </a:xfrm>
          <a:prstGeom prst="rect">
            <a:avLst/>
          </a:prstGeom>
        </p:spPr>
      </p:pic>
      <p:pic>
        <p:nvPicPr>
          <p:cNvPr id="13" name="Hình ảnh 12">
            <a:extLst>
              <a:ext uri="{FF2B5EF4-FFF2-40B4-BE49-F238E27FC236}">
                <a16:creationId xmlns:a16="http://schemas.microsoft.com/office/drawing/2014/main" id="{6F445FF1-A322-454D-BC07-680F82A6B6FF}"/>
              </a:ext>
            </a:extLst>
          </p:cNvPr>
          <p:cNvPicPr>
            <a:picLocks noChangeAspect="1"/>
          </p:cNvPicPr>
          <p:nvPr/>
        </p:nvPicPr>
        <p:blipFill>
          <a:blip r:embed="rId9"/>
          <a:stretch>
            <a:fillRect/>
          </a:stretch>
        </p:blipFill>
        <p:spPr>
          <a:xfrm>
            <a:off x="3906357" y="2933254"/>
            <a:ext cx="2457272" cy="873865"/>
          </a:xfrm>
          <a:prstGeom prst="rect">
            <a:avLst/>
          </a:prstGeom>
        </p:spPr>
      </p:pic>
      <p:pic>
        <p:nvPicPr>
          <p:cNvPr id="15" name="Hình ảnh 14">
            <a:extLst>
              <a:ext uri="{FF2B5EF4-FFF2-40B4-BE49-F238E27FC236}">
                <a16:creationId xmlns:a16="http://schemas.microsoft.com/office/drawing/2014/main" id="{A7B872DF-5F6F-8063-BCF2-83DB29F9D985}"/>
              </a:ext>
            </a:extLst>
          </p:cNvPr>
          <p:cNvPicPr>
            <a:picLocks noChangeAspect="1"/>
          </p:cNvPicPr>
          <p:nvPr/>
        </p:nvPicPr>
        <p:blipFill>
          <a:blip r:embed="rId10"/>
          <a:stretch>
            <a:fillRect/>
          </a:stretch>
        </p:blipFill>
        <p:spPr>
          <a:xfrm>
            <a:off x="3911060" y="3960980"/>
            <a:ext cx="2457272" cy="746602"/>
          </a:xfrm>
          <a:prstGeom prst="rect">
            <a:avLst/>
          </a:prstGeom>
        </p:spPr>
      </p:pic>
      <p:pic>
        <p:nvPicPr>
          <p:cNvPr id="17" name="Hình ảnh 16">
            <a:extLst>
              <a:ext uri="{FF2B5EF4-FFF2-40B4-BE49-F238E27FC236}">
                <a16:creationId xmlns:a16="http://schemas.microsoft.com/office/drawing/2014/main" id="{7A8279EE-9BDC-A773-9400-6856033F86AC}"/>
              </a:ext>
            </a:extLst>
          </p:cNvPr>
          <p:cNvPicPr>
            <a:picLocks noChangeAspect="1"/>
          </p:cNvPicPr>
          <p:nvPr/>
        </p:nvPicPr>
        <p:blipFill>
          <a:blip r:embed="rId11"/>
          <a:stretch>
            <a:fillRect/>
          </a:stretch>
        </p:blipFill>
        <p:spPr>
          <a:xfrm>
            <a:off x="6401735" y="1951108"/>
            <a:ext cx="2467319" cy="2639956"/>
          </a:xfrm>
          <a:prstGeom prst="rect">
            <a:avLst/>
          </a:prstGeom>
        </p:spPr>
      </p:pic>
      <p:pic>
        <p:nvPicPr>
          <p:cNvPr id="19" name="Hình ảnh 18">
            <a:extLst>
              <a:ext uri="{FF2B5EF4-FFF2-40B4-BE49-F238E27FC236}">
                <a16:creationId xmlns:a16="http://schemas.microsoft.com/office/drawing/2014/main" id="{C9B228AA-ED25-EC41-2F0F-161A598955DE}"/>
              </a:ext>
            </a:extLst>
          </p:cNvPr>
          <p:cNvPicPr>
            <a:picLocks noChangeAspect="1"/>
          </p:cNvPicPr>
          <p:nvPr/>
        </p:nvPicPr>
        <p:blipFill>
          <a:blip r:embed="rId12"/>
          <a:stretch>
            <a:fillRect/>
          </a:stretch>
        </p:blipFill>
        <p:spPr>
          <a:xfrm>
            <a:off x="827250" y="4751895"/>
            <a:ext cx="8680150" cy="1043644"/>
          </a:xfrm>
          <a:prstGeom prst="rect">
            <a:avLst/>
          </a:prstGeom>
        </p:spPr>
      </p:pic>
      <p:pic>
        <p:nvPicPr>
          <p:cNvPr id="2" name="co_quan_to_chuc_ca_nhan_phai_trinh_bao_khai__5f92937b-c6bc-4c50-8652-bead6cfb52ad">
            <a:hlinkClick r:id="" action="ppaction://media"/>
            <a:extLst>
              <a:ext uri="{FF2B5EF4-FFF2-40B4-BE49-F238E27FC236}">
                <a16:creationId xmlns:a16="http://schemas.microsoft.com/office/drawing/2014/main" id="{E1D4F763-6881-20BB-9F29-2679DD23FBE4}"/>
              </a:ext>
            </a:extLst>
          </p:cNvPr>
          <p:cNvPicPr>
            <a:picLocks noChangeAspect="1"/>
          </p:cNvPicPr>
          <p:nvPr>
            <a:audioFile r:link="rId1"/>
            <p:extLst>
              <p:ext uri="{DAA4B4D4-6D71-4841-9C94-3DE7FCFB9230}">
                <p14:media xmlns:p14="http://schemas.microsoft.com/office/powerpoint/2010/main" r:embed="rId2">
                  <p14:trim st="22964"/>
                </p14:media>
              </p:ext>
            </p:extLst>
          </p:nvPr>
        </p:nvPicPr>
        <p:blipFill>
          <a:blip r:embed="rId13"/>
          <a:stretch>
            <a:fillRect/>
          </a:stretch>
        </p:blipFill>
        <p:spPr>
          <a:xfrm>
            <a:off x="-802715" y="51793"/>
            <a:ext cx="609600" cy="609600"/>
          </a:xfrm>
          <a:prstGeom prst="rect">
            <a:avLst/>
          </a:prstGeom>
        </p:spPr>
      </p:pic>
      <p:pic>
        <p:nvPicPr>
          <p:cNvPr id="4" name="co_quan_to_chuc_ca_nhan_phai_trinh_bao_khai__5f92937b-c6bc-4c50-8652-bead6cfb52ad">
            <a:hlinkClick r:id="" action="ppaction://media"/>
            <a:extLst>
              <a:ext uri="{FF2B5EF4-FFF2-40B4-BE49-F238E27FC236}">
                <a16:creationId xmlns:a16="http://schemas.microsoft.com/office/drawing/2014/main" id="{B46B5A10-1E48-14F6-112B-7863A115F0A9}"/>
              </a:ext>
            </a:extLst>
          </p:cNvPr>
          <p:cNvPicPr>
            <a:picLocks noChangeAspect="1"/>
          </p:cNvPicPr>
          <p:nvPr>
            <a:audioFile r:link="rId1"/>
            <p:extLst>
              <p:ext uri="{DAA4B4D4-6D71-4841-9C94-3DE7FCFB9230}">
                <p14:media xmlns:p14="http://schemas.microsoft.com/office/powerpoint/2010/main" r:embed="rId2">
                  <p14:trim end="10924.3673"/>
                </p14:media>
              </p:ext>
            </p:extLst>
          </p:nvPr>
        </p:nvPicPr>
        <p:blipFill>
          <a:blip r:embed="rId13"/>
          <a:stretch>
            <a:fillRect/>
          </a:stretch>
        </p:blipFill>
        <p:spPr>
          <a:xfrm>
            <a:off x="-808441" y="687610"/>
            <a:ext cx="609600" cy="609600"/>
          </a:xfrm>
          <a:prstGeom prst="rect">
            <a:avLst/>
          </a:prstGeom>
        </p:spPr>
      </p:pic>
      <p:pic>
        <p:nvPicPr>
          <p:cNvPr id="8" name="co_quan_to_chuc_ca_nhan_phai_trinh_bao_khai__5f92937b-c6bc-4c50-8652-bead6cfb52ad">
            <a:hlinkClick r:id="" action="ppaction://media"/>
            <a:extLst>
              <a:ext uri="{FF2B5EF4-FFF2-40B4-BE49-F238E27FC236}">
                <a16:creationId xmlns:a16="http://schemas.microsoft.com/office/drawing/2014/main" id="{C28607C1-0890-07F1-F711-20E86F36AC81}"/>
              </a:ext>
            </a:extLst>
          </p:cNvPr>
          <p:cNvPicPr>
            <a:picLocks noChangeAspect="1"/>
          </p:cNvPicPr>
          <p:nvPr>
            <a:audioFile r:link="rId1"/>
            <p:extLst>
              <p:ext uri="{DAA4B4D4-6D71-4841-9C94-3DE7FCFB9230}">
                <p14:media xmlns:p14="http://schemas.microsoft.com/office/powerpoint/2010/main" r:embed="rId2">
                  <p14:trim st="16167" end="4254.3673"/>
                </p14:media>
              </p:ext>
            </p:extLst>
          </p:nvPr>
        </p:nvPicPr>
        <p:blipFill>
          <a:blip r:embed="rId13"/>
          <a:stretch>
            <a:fillRect/>
          </a:stretch>
        </p:blipFill>
        <p:spPr>
          <a:xfrm>
            <a:off x="-808441" y="1370923"/>
            <a:ext cx="609600" cy="609600"/>
          </a:xfrm>
          <a:prstGeom prst="rect">
            <a:avLst/>
          </a:prstGeom>
        </p:spPr>
      </p:pic>
      <p:pic>
        <p:nvPicPr>
          <p:cNvPr id="20" name="Picture 2" descr="BD21318_">
            <a:extLst>
              <a:ext uri="{FF2B5EF4-FFF2-40B4-BE49-F238E27FC236}">
                <a16:creationId xmlns:a16="http://schemas.microsoft.com/office/drawing/2014/main" id="{5CCDF88A-C2D8-4EDF-BF24-CDCB8057AA91}"/>
              </a:ext>
            </a:extLst>
          </p:cNvPr>
          <p:cNvPicPr>
            <a:picLocks noChangeAspect="1" noChangeArrowheads="1"/>
          </p:cNvPicPr>
          <p:nvPr/>
        </p:nvPicPr>
        <p:blipFill>
          <a:blip r:embed="rId14" cstate="print">
            <a:duotone>
              <a:schemeClr val="accent2">
                <a:shade val="45000"/>
                <a:satMod val="135000"/>
              </a:schemeClr>
              <a:prstClr val="white"/>
            </a:duotone>
          </a:blip>
          <a:srcRect/>
          <a:stretch>
            <a:fillRect/>
          </a:stretch>
        </p:blipFill>
        <p:spPr bwMode="auto">
          <a:xfrm>
            <a:off x="0" y="1"/>
            <a:ext cx="12192000" cy="1076922"/>
          </a:xfrm>
          <a:prstGeom prst="rect">
            <a:avLst/>
          </a:prstGeom>
          <a:ln>
            <a:noFill/>
          </a:ln>
          <a:effectLst>
            <a:softEdge rad="112500"/>
          </a:effectLst>
        </p:spPr>
      </p:pic>
      <p:pic>
        <p:nvPicPr>
          <p:cNvPr id="21" name="Picture 8" descr="quocky">
            <a:extLst>
              <a:ext uri="{FF2B5EF4-FFF2-40B4-BE49-F238E27FC236}">
                <a16:creationId xmlns:a16="http://schemas.microsoft.com/office/drawing/2014/main" id="{0ED259D8-F491-4847-9FA2-C8EDABA2F22D}"/>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11059767" y="174123"/>
            <a:ext cx="973208" cy="728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descr="ringworld2_w">
            <a:extLst>
              <a:ext uri="{FF2B5EF4-FFF2-40B4-BE49-F238E27FC236}">
                <a16:creationId xmlns:a16="http://schemas.microsoft.com/office/drawing/2014/main" id="{7A1FE1D6-BBE4-4A46-BB5B-895E1B7F05C6}"/>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212943" y="152366"/>
            <a:ext cx="844826" cy="6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11">
            <a:extLst>
              <a:ext uri="{FF2B5EF4-FFF2-40B4-BE49-F238E27FC236}">
                <a16:creationId xmlns:a16="http://schemas.microsoft.com/office/drawing/2014/main" id="{DC0EDA34-516B-43F5-BE54-A4BF1DDD0EA5}"/>
              </a:ext>
            </a:extLst>
          </p:cNvPr>
          <p:cNvSpPr txBox="1">
            <a:spLocks noChangeArrowheads="1"/>
          </p:cNvSpPr>
          <p:nvPr/>
        </p:nvSpPr>
        <p:spPr bwMode="auto">
          <a:xfrm>
            <a:off x="2736573" y="47595"/>
            <a:ext cx="67188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000" b="1" dirty="0">
                <a:solidFill>
                  <a:srgbClr val="FFFF00"/>
                </a:solidFill>
                <a:latin typeface="Times New Roman" panose="02020603050405020304" pitchFamily="18" charset="0"/>
                <a:cs typeface="Times New Roman" panose="02020603050405020304" pitchFamily="18" charset="0"/>
              </a:rPr>
              <a:t> </a:t>
            </a:r>
            <a:r>
              <a:rPr lang="en-US" sz="3000" b="1" dirty="0">
                <a:solidFill>
                  <a:srgbClr val="FFFF00"/>
                </a:solidFill>
                <a:effectLst/>
                <a:latin typeface="Times New Roman" panose="02020603050405020304" pitchFamily="18" charset="0"/>
                <a:ea typeface="Source Han Serif CN"/>
                <a:cs typeface="Times New Roman" panose="02020603050405020304" pitchFamily="18" charset="0"/>
              </a:rPr>
              <a:t>PHÁP LUẬT VỀ QUẢN LÍ VŨ KHÍ, </a:t>
            </a:r>
          </a:p>
          <a:p>
            <a:pPr algn="ctr">
              <a:spcBef>
                <a:spcPct val="0"/>
              </a:spcBef>
              <a:buFontTx/>
              <a:buNone/>
            </a:pPr>
            <a:r>
              <a:rPr lang="en-US" sz="3000" b="1" dirty="0">
                <a:solidFill>
                  <a:srgbClr val="FFFF00"/>
                </a:solidFill>
                <a:effectLst/>
                <a:latin typeface="Times New Roman" panose="02020603050405020304" pitchFamily="18" charset="0"/>
                <a:ea typeface="Source Han Serif CN"/>
                <a:cs typeface="Times New Roman" panose="02020603050405020304" pitchFamily="18" charset="0"/>
              </a:rPr>
              <a:t>VẬT LIỆU NỔ, CÔNG CỤ HỖ TRỢ</a:t>
            </a:r>
            <a:endParaRPr lang="en-US" altLang="en-US" sz="3000" dirty="0">
              <a:solidFill>
                <a:srgbClr val="FFFF00"/>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3439BC67-36F2-4FC8-B006-BB542906DC0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964299" y="1266242"/>
            <a:ext cx="3116332" cy="3296333"/>
          </a:xfrm>
          <a:prstGeom prst="rect">
            <a:avLst/>
          </a:prstGeom>
        </p:spPr>
      </p:pic>
      <p:sp>
        <p:nvSpPr>
          <p:cNvPr id="25" name="Text Box 7">
            <a:extLst>
              <a:ext uri="{FF2B5EF4-FFF2-40B4-BE49-F238E27FC236}">
                <a16:creationId xmlns:a16="http://schemas.microsoft.com/office/drawing/2014/main" id="{C5ECADB6-368E-4816-9A0A-2AB5C6B453CE}"/>
              </a:ext>
            </a:extLst>
          </p:cNvPr>
          <p:cNvSpPr txBox="1">
            <a:spLocks noChangeArrowheads="1"/>
          </p:cNvSpPr>
          <p:nvPr/>
        </p:nvSpPr>
        <p:spPr bwMode="auto">
          <a:xfrm>
            <a:off x="188904" y="992410"/>
            <a:ext cx="868015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n-US" altLang="en-US" sz="2600" b="1" dirty="0">
                <a:solidFill>
                  <a:srgbClr val="FF0000"/>
                </a:solidFill>
                <a:latin typeface="Times New Roman" panose="02020603050405020304" pitchFamily="18" charset="0"/>
                <a:cs typeface="Times New Roman" panose="02020603050405020304" pitchFamily="18" charset="0"/>
              </a:rPr>
              <a:t>I.</a:t>
            </a:r>
            <a:r>
              <a:rPr lang="vi-VN" sz="2600" dirty="0">
                <a:solidFill>
                  <a:srgbClr val="FF0000"/>
                </a:solidFill>
                <a:latin typeface="Times New Roman" panose="02020603050405020304" pitchFamily="18" charset="0"/>
                <a:cs typeface="Times New Roman" panose="02020603050405020304" pitchFamily="18" charset="0"/>
              </a:rPr>
              <a:t> </a:t>
            </a:r>
            <a:r>
              <a:rPr lang="vi-VN" sz="2600" b="1" dirty="0">
                <a:solidFill>
                  <a:srgbClr val="FF0000"/>
                </a:solidFill>
                <a:latin typeface="Times New Roman" panose="02020603050405020304" pitchFamily="18" charset="0"/>
                <a:cs typeface="Times New Roman" panose="02020603050405020304" pitchFamily="18" charset="0"/>
              </a:rPr>
              <a:t>MỘT SỐ NỘI DUNG CƠ BẢN CỦA PHÁP LUẬT VỀ QUẢN LÍ</a:t>
            </a:r>
            <a:r>
              <a:rPr lang="en-US" sz="2600" b="1" dirty="0">
                <a:solidFill>
                  <a:srgbClr val="FF0000"/>
                </a:solidFill>
                <a:latin typeface="Times New Roman" panose="02020603050405020304" pitchFamily="18" charset="0"/>
                <a:cs typeface="Times New Roman" panose="02020603050405020304" pitchFamily="18" charset="0"/>
              </a:rPr>
              <a:t> </a:t>
            </a:r>
            <a:r>
              <a:rPr lang="vi-VN" sz="2600" b="1" dirty="0">
                <a:solidFill>
                  <a:srgbClr val="FF0000"/>
                </a:solidFill>
                <a:latin typeface="Times New Roman" panose="02020603050405020304" pitchFamily="18" charset="0"/>
                <a:cs typeface="Times New Roman" panose="02020603050405020304" pitchFamily="18" charset="0"/>
              </a:rPr>
              <a:t>VŨ KHÍ,</a:t>
            </a:r>
            <a:r>
              <a:rPr lang="en-US" sz="2600" b="1" dirty="0">
                <a:solidFill>
                  <a:srgbClr val="FF0000"/>
                </a:solidFill>
                <a:latin typeface="Times New Roman" panose="02020603050405020304" pitchFamily="18" charset="0"/>
                <a:cs typeface="Times New Roman" panose="02020603050405020304" pitchFamily="18" charset="0"/>
              </a:rPr>
              <a:t> </a:t>
            </a:r>
            <a:r>
              <a:rPr lang="vi-VN" sz="2600" b="1" dirty="0">
                <a:solidFill>
                  <a:srgbClr val="FF0000"/>
                </a:solidFill>
                <a:latin typeface="Times New Roman" panose="02020603050405020304" pitchFamily="18" charset="0"/>
                <a:cs typeface="Times New Roman" panose="02020603050405020304" pitchFamily="18" charset="0"/>
              </a:rPr>
              <a:t>VẬT LIỆU NỔ</a:t>
            </a:r>
            <a:r>
              <a:rPr lang="en-US" sz="2600" b="1" dirty="0">
                <a:solidFill>
                  <a:srgbClr val="FF0000"/>
                </a:solidFill>
                <a:latin typeface="Times New Roman" panose="02020603050405020304" pitchFamily="18" charset="0"/>
                <a:cs typeface="Times New Roman" panose="02020603050405020304" pitchFamily="18" charset="0"/>
              </a:rPr>
              <a:t>,</a:t>
            </a:r>
            <a:r>
              <a:rPr lang="vi-VN" sz="2600" b="1" dirty="0">
                <a:solidFill>
                  <a:srgbClr val="FF0000"/>
                </a:solidFill>
                <a:latin typeface="Times New Roman" panose="02020603050405020304" pitchFamily="18" charset="0"/>
                <a:cs typeface="Times New Roman" panose="02020603050405020304" pitchFamily="18" charset="0"/>
              </a:rPr>
              <a:t> CÔNG CỤ HỖ TRỢ</a:t>
            </a:r>
          </a:p>
        </p:txBody>
      </p:sp>
      <p:sp>
        <p:nvSpPr>
          <p:cNvPr id="26" name="TextBox 25">
            <a:extLst>
              <a:ext uri="{FF2B5EF4-FFF2-40B4-BE49-F238E27FC236}">
                <a16:creationId xmlns:a16="http://schemas.microsoft.com/office/drawing/2014/main" id="{2348FC96-CF3B-46B2-BA2D-8226957AD5FD}"/>
              </a:ext>
            </a:extLst>
          </p:cNvPr>
          <p:cNvSpPr txBox="1"/>
          <p:nvPr/>
        </p:nvSpPr>
        <p:spPr>
          <a:xfrm>
            <a:off x="9739073" y="6029975"/>
            <a:ext cx="378494"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0" marR="0">
              <a:spcBef>
                <a:spcPts val="0"/>
              </a:spcBef>
              <a:spcAft>
                <a:spcPts val="0"/>
              </a:spcAft>
            </a:pPr>
            <a:r>
              <a:rPr lang="en-US" sz="3600" b="1" dirty="0">
                <a:effectLst/>
                <a:latin typeface="Times New Roman" panose="02020603050405020304" pitchFamily="18" charset="0"/>
                <a:ea typeface="Liberation Mono"/>
                <a:cs typeface="Times New Roman" panose="02020603050405020304" pitchFamily="18" charset="0"/>
              </a:rPr>
              <a:t>4</a:t>
            </a:r>
            <a:r>
              <a:rPr lang="en-US" sz="3600" dirty="0">
                <a:effectLst/>
                <a:latin typeface="Times New Roman" panose="02020603050405020304" pitchFamily="18" charset="0"/>
                <a:ea typeface="Liberation Mono"/>
                <a:cs typeface="Times New Roman" panose="02020603050405020304" pitchFamily="18" charset="0"/>
              </a:rPr>
              <a:t> </a:t>
            </a:r>
          </a:p>
        </p:txBody>
      </p:sp>
    </p:spTree>
    <p:extLst>
      <p:ext uri="{BB962C8B-B14F-4D97-AF65-F5344CB8AC3E}">
        <p14:creationId xmlns:p14="http://schemas.microsoft.com/office/powerpoint/2010/main" val="151834462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3994" fill="hold"/>
                                        <p:tgtEl>
                                          <p:spTgt spid="2"/>
                                        </p:tgtEl>
                                      </p:cBhvr>
                                    </p:cmd>
                                  </p:childTnLst>
                                </p:cTn>
                              </p:par>
                            </p:childTnLst>
                          </p:cTn>
                        </p:par>
                        <p:par>
                          <p:cTn id="13" fill="hold">
                            <p:stCondLst>
                              <p:cond delay="4994"/>
                            </p:stCondLst>
                            <p:childTnLst>
                              <p:par>
                                <p:cTn id="14" presetID="42"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5994"/>
                            </p:stCondLst>
                            <p:childTnLst>
                              <p:par>
                                <p:cTn id="20" presetID="31"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 calcmode="lin" valueType="num">
                                      <p:cBhvr>
                                        <p:cTn id="24" dur="1000" fill="hold"/>
                                        <p:tgtEl>
                                          <p:spTgt spid="9"/>
                                        </p:tgtEl>
                                        <p:attrNameLst>
                                          <p:attrName>style.rotation</p:attrName>
                                        </p:attrNameLst>
                                      </p:cBhvr>
                                      <p:tavLst>
                                        <p:tav tm="0">
                                          <p:val>
                                            <p:fltVal val="90"/>
                                          </p:val>
                                        </p:tav>
                                        <p:tav tm="100000">
                                          <p:val>
                                            <p:fltVal val="0"/>
                                          </p:val>
                                        </p:tav>
                                      </p:tavLst>
                                    </p:anim>
                                    <p:animEffect transition="in" filter="fade">
                                      <p:cBhvr>
                                        <p:cTn id="25" dur="1000"/>
                                        <p:tgtEl>
                                          <p:spTgt spid="9"/>
                                        </p:tgtEl>
                                      </p:cBhvr>
                                    </p:animEffect>
                                  </p:childTnLst>
                                </p:cTn>
                              </p:par>
                            </p:childTnLst>
                          </p:cTn>
                        </p:par>
                        <p:par>
                          <p:cTn id="26" fill="hold">
                            <p:stCondLst>
                              <p:cond delay="6994"/>
                            </p:stCondLst>
                            <p:childTnLst>
                              <p:par>
                                <p:cTn id="27" presetID="53" presetClass="entr" presetSubtype="16"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par>
                          <p:cTn id="32" fill="hold">
                            <p:stCondLst>
                              <p:cond delay="7494"/>
                            </p:stCondLst>
                            <p:childTnLst>
                              <p:par>
                                <p:cTn id="33" presetID="53" presetClass="entr" presetSubtype="16"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par>
                          <p:cTn id="38" fill="hold">
                            <p:stCondLst>
                              <p:cond delay="7994"/>
                            </p:stCondLst>
                            <p:childTnLst>
                              <p:par>
                                <p:cTn id="39" presetID="53" presetClass="entr" presetSubtype="16"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Effect transition="in" filter="fade">
                                      <p:cBhvr>
                                        <p:cTn id="43" dur="500"/>
                                        <p:tgtEl>
                                          <p:spTgt spid="15"/>
                                        </p:tgtEl>
                                      </p:cBhvr>
                                    </p:animEffect>
                                  </p:childTnLst>
                                </p:cTn>
                              </p:par>
                            </p:childTnLst>
                          </p:cTn>
                        </p:par>
                        <p:par>
                          <p:cTn id="44" fill="hold">
                            <p:stCondLst>
                              <p:cond delay="8494"/>
                            </p:stCondLst>
                            <p:childTnLst>
                              <p:par>
                                <p:cTn id="45" presetID="31" presetClass="entr" presetSubtype="0"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1000" fill="hold"/>
                                        <p:tgtEl>
                                          <p:spTgt spid="17"/>
                                        </p:tgtEl>
                                        <p:attrNameLst>
                                          <p:attrName>ppt_w</p:attrName>
                                        </p:attrNameLst>
                                      </p:cBhvr>
                                      <p:tavLst>
                                        <p:tav tm="0">
                                          <p:val>
                                            <p:fltVal val="0"/>
                                          </p:val>
                                        </p:tav>
                                        <p:tav tm="100000">
                                          <p:val>
                                            <p:strVal val="#ppt_w"/>
                                          </p:val>
                                        </p:tav>
                                      </p:tavLst>
                                    </p:anim>
                                    <p:anim calcmode="lin" valueType="num">
                                      <p:cBhvr>
                                        <p:cTn id="48" dur="1000" fill="hold"/>
                                        <p:tgtEl>
                                          <p:spTgt spid="17"/>
                                        </p:tgtEl>
                                        <p:attrNameLst>
                                          <p:attrName>ppt_h</p:attrName>
                                        </p:attrNameLst>
                                      </p:cBhvr>
                                      <p:tavLst>
                                        <p:tav tm="0">
                                          <p:val>
                                            <p:fltVal val="0"/>
                                          </p:val>
                                        </p:tav>
                                        <p:tav tm="100000">
                                          <p:val>
                                            <p:strVal val="#ppt_h"/>
                                          </p:val>
                                        </p:tav>
                                      </p:tavLst>
                                    </p:anim>
                                    <p:anim calcmode="lin" valueType="num">
                                      <p:cBhvr>
                                        <p:cTn id="49" dur="1000" fill="hold"/>
                                        <p:tgtEl>
                                          <p:spTgt spid="17"/>
                                        </p:tgtEl>
                                        <p:attrNameLst>
                                          <p:attrName>style.rotation</p:attrName>
                                        </p:attrNameLst>
                                      </p:cBhvr>
                                      <p:tavLst>
                                        <p:tav tm="0">
                                          <p:val>
                                            <p:fltVal val="90"/>
                                          </p:val>
                                        </p:tav>
                                        <p:tav tm="100000">
                                          <p:val>
                                            <p:fltVal val="0"/>
                                          </p:val>
                                        </p:tav>
                                      </p:tavLst>
                                    </p:anim>
                                    <p:animEffect transition="in" filter="fade">
                                      <p:cBhvr>
                                        <p:cTn id="50" dur="1000"/>
                                        <p:tgtEl>
                                          <p:spTgt spid="17"/>
                                        </p:tgtEl>
                                      </p:cBhvr>
                                    </p:animEffect>
                                  </p:childTnLst>
                                </p:cTn>
                              </p:par>
                            </p:childTnLst>
                          </p:cTn>
                        </p:par>
                        <p:par>
                          <p:cTn id="51" fill="hold">
                            <p:stCondLst>
                              <p:cond delay="9494"/>
                            </p:stCondLst>
                            <p:childTnLst>
                              <p:par>
                                <p:cTn id="52" presetID="1" presetClass="mediacall" presetSubtype="0" fill="hold" nodeType="afterEffect">
                                  <p:stCondLst>
                                    <p:cond delay="0"/>
                                  </p:stCondLst>
                                  <p:childTnLst>
                                    <p:cmd type="call" cmd="playFrom(0.0)">
                                      <p:cBhvr>
                                        <p:cTn id="53" dur="16034" fill="hold"/>
                                        <p:tgtEl>
                                          <p:spTgt spid="4"/>
                                        </p:tgtEl>
                                      </p:cBhvr>
                                    </p:cmd>
                                  </p:childTnLst>
                                </p:cTn>
                              </p:par>
                            </p:childTnLst>
                          </p:cTn>
                        </p:par>
                        <p:par>
                          <p:cTn id="54" fill="hold">
                            <p:stCondLst>
                              <p:cond delay="25528"/>
                            </p:stCondLst>
                            <p:childTnLst>
                              <p:par>
                                <p:cTn id="55" presetID="21" presetClass="entr" presetSubtype="1" fill="hold"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heel(1)">
                                      <p:cBhvr>
                                        <p:cTn id="57" dur="2000"/>
                                        <p:tgtEl>
                                          <p:spTgt spid="19"/>
                                        </p:tgtEl>
                                      </p:cBhvr>
                                    </p:animEffect>
                                  </p:childTnLst>
                                </p:cTn>
                              </p:par>
                            </p:childTnLst>
                          </p:cTn>
                        </p:par>
                        <p:par>
                          <p:cTn id="58" fill="hold">
                            <p:stCondLst>
                              <p:cond delay="27528"/>
                            </p:stCondLst>
                            <p:childTnLst>
                              <p:par>
                                <p:cTn id="59" presetID="1" presetClass="mediacall" presetSubtype="0" fill="hold" nodeType="afterEffect">
                                  <p:stCondLst>
                                    <p:cond delay="0"/>
                                  </p:stCondLst>
                                  <p:childTnLst>
                                    <p:cmd type="call" cmd="playFrom(0.0)">
                                      <p:cBhvr>
                                        <p:cTn id="60" dur="6537"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2"/>
                </p:tgtEl>
              </p:cMediaNode>
            </p:audio>
            <p:audio>
              <p:cMediaNode vol="80000">
                <p:cTn id="65" fill="hold" display="0">
                  <p:stCondLst>
                    <p:cond delay="indefinite"/>
                  </p:stCondLst>
                  <p:endCondLst>
                    <p:cond evt="onStopAudio" delay="0">
                      <p:tgtEl>
                        <p:sldTgt/>
                      </p:tgtEl>
                    </p:cond>
                  </p:endCondLst>
                </p:cTn>
                <p:tgtEl>
                  <p:spTgt spid="4"/>
                </p:tgtEl>
              </p:cMediaNode>
            </p:audio>
            <p:audio>
              <p:cMediaNode vol="80000">
                <p:cTn id="66" fill="hold" display="0">
                  <p:stCondLst>
                    <p:cond delay="indefinite"/>
                  </p:stCondLst>
                  <p:endCondLst>
                    <p:cond evt="onStopAudio" delay="0">
                      <p:tgtEl>
                        <p:sldTgt/>
                      </p:tgtEl>
                    </p:cond>
                  </p:endCondLst>
                </p:cTn>
                <p:tgtEl>
                  <p:spTgt spid="8"/>
                </p:tgtEl>
              </p:cMediaNode>
            </p:audio>
          </p:childTnLst>
        </p:cTn>
      </p:par>
    </p:tnLst>
    <p:bldLst>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CA95F3-ABDE-9FBA-BF6B-30E3D376657C}"/>
              </a:ext>
            </a:extLst>
          </p:cNvPr>
          <p:cNvSpPr txBox="1"/>
          <p:nvPr/>
        </p:nvSpPr>
        <p:spPr>
          <a:xfrm>
            <a:off x="217419" y="1055315"/>
            <a:ext cx="2976356" cy="2862322"/>
          </a:xfrm>
          <a:prstGeom prst="rect">
            <a:avLst/>
          </a:prstGeom>
          <a:noFill/>
        </p:spPr>
        <p:txBody>
          <a:bodyPr wrap="square">
            <a:spAutoFit/>
          </a:bodyPr>
          <a:lstStyle/>
          <a:p>
            <a:pPr algn="just"/>
            <a:r>
              <a:rPr lang="en-US" sz="3000" b="1" dirty="0">
                <a:solidFill>
                  <a:srgbClr val="FF0000"/>
                </a:solidFill>
                <a:latin typeface="Times New Roman" panose="02020603050405020304" pitchFamily="18" charset="0"/>
                <a:ea typeface="Liberation Mono"/>
                <a:cs typeface="Times New Roman" panose="02020603050405020304" pitchFamily="18" charset="0"/>
              </a:rPr>
              <a:t>4.</a:t>
            </a: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b="1" dirty="0" err="1">
                <a:solidFill>
                  <a:srgbClr val="FF0000"/>
                </a:solidFill>
                <a:effectLst/>
                <a:latin typeface="Times New Roman" panose="02020603050405020304" pitchFamily="18" charset="0"/>
                <a:ea typeface="Liberation Mono"/>
                <a:cs typeface="Times New Roman" panose="02020603050405020304" pitchFamily="18" charset="0"/>
              </a:rPr>
              <a:t>Tiếp</a:t>
            </a: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b="1" dirty="0" err="1">
                <a:solidFill>
                  <a:srgbClr val="FF0000"/>
                </a:solidFill>
                <a:effectLst/>
                <a:latin typeface="Times New Roman" panose="02020603050405020304" pitchFamily="18" charset="0"/>
                <a:ea typeface="Liberation Mono"/>
                <a:cs typeface="Times New Roman" panose="02020603050405020304" pitchFamily="18" charset="0"/>
              </a:rPr>
              <a:t>nhận</a:t>
            </a: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b="1" dirty="0" err="1">
                <a:solidFill>
                  <a:srgbClr val="FF0000"/>
                </a:solidFill>
                <a:effectLst/>
                <a:latin typeface="Times New Roman" panose="02020603050405020304" pitchFamily="18" charset="0"/>
                <a:ea typeface="Liberation Mono"/>
                <a:cs typeface="Times New Roman" panose="02020603050405020304" pitchFamily="18" charset="0"/>
              </a:rPr>
              <a:t>thu</a:t>
            </a: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b="1" dirty="0" err="1">
                <a:solidFill>
                  <a:srgbClr val="FF0000"/>
                </a:solidFill>
                <a:effectLst/>
                <a:latin typeface="Times New Roman" panose="02020603050405020304" pitchFamily="18" charset="0"/>
                <a:ea typeface="Liberation Mono"/>
                <a:cs typeface="Times New Roman" panose="02020603050405020304" pitchFamily="18" charset="0"/>
              </a:rPr>
              <a:t>gom</a:t>
            </a: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b="1" dirty="0" err="1">
                <a:solidFill>
                  <a:srgbClr val="FF0000"/>
                </a:solidFill>
                <a:effectLst/>
                <a:latin typeface="Times New Roman" panose="02020603050405020304" pitchFamily="18" charset="0"/>
                <a:ea typeface="Liberation Mono"/>
                <a:cs typeface="Times New Roman" panose="02020603050405020304" pitchFamily="18" charset="0"/>
              </a:rPr>
              <a:t>phân</a:t>
            </a: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b="1" dirty="0" err="1">
                <a:solidFill>
                  <a:srgbClr val="FF0000"/>
                </a:solidFill>
                <a:effectLst/>
                <a:latin typeface="Times New Roman" panose="02020603050405020304" pitchFamily="18" charset="0"/>
                <a:ea typeface="Liberation Mono"/>
                <a:cs typeface="Times New Roman" panose="02020603050405020304" pitchFamily="18" charset="0"/>
              </a:rPr>
              <a:t>loại</a:t>
            </a: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b="1" dirty="0" err="1">
                <a:solidFill>
                  <a:srgbClr val="FF0000"/>
                </a:solidFill>
                <a:effectLst/>
                <a:latin typeface="Times New Roman" panose="02020603050405020304" pitchFamily="18" charset="0"/>
                <a:ea typeface="Liberation Mono"/>
                <a:cs typeface="Times New Roman" panose="02020603050405020304" pitchFamily="18" charset="0"/>
              </a:rPr>
              <a:t>bảo</a:t>
            </a: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b="1" dirty="0" err="1">
                <a:solidFill>
                  <a:srgbClr val="FF0000"/>
                </a:solidFill>
                <a:effectLst/>
                <a:latin typeface="Times New Roman" panose="02020603050405020304" pitchFamily="18" charset="0"/>
                <a:ea typeface="Liberation Mono"/>
                <a:cs typeface="Times New Roman" panose="02020603050405020304" pitchFamily="18" charset="0"/>
              </a:rPr>
              <a:t>quản</a:t>
            </a: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b="1" dirty="0" err="1">
                <a:solidFill>
                  <a:srgbClr val="FF0000"/>
                </a:solidFill>
                <a:effectLst/>
                <a:latin typeface="Times New Roman" panose="02020603050405020304" pitchFamily="18" charset="0"/>
                <a:ea typeface="Liberation Mono"/>
                <a:cs typeface="Times New Roman" panose="02020603050405020304" pitchFamily="18" charset="0"/>
              </a:rPr>
              <a:t>thanh</a:t>
            </a: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b="1" dirty="0" err="1">
                <a:solidFill>
                  <a:srgbClr val="FF0000"/>
                </a:solidFill>
                <a:effectLst/>
                <a:latin typeface="Times New Roman" panose="02020603050405020304" pitchFamily="18" charset="0"/>
                <a:ea typeface="Liberation Mono"/>
                <a:cs typeface="Times New Roman" panose="02020603050405020304" pitchFamily="18" charset="0"/>
              </a:rPr>
              <a:t>lí</a:t>
            </a: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b="1" dirty="0" err="1">
                <a:solidFill>
                  <a:srgbClr val="FF0000"/>
                </a:solidFill>
                <a:effectLst/>
                <a:latin typeface="Times New Roman" panose="02020603050405020304" pitchFamily="18" charset="0"/>
                <a:ea typeface="Liberation Mono"/>
                <a:cs typeface="Times New Roman" panose="02020603050405020304" pitchFamily="18" charset="0"/>
              </a:rPr>
              <a:t>tiêu</a:t>
            </a: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b="1" dirty="0" err="1">
                <a:solidFill>
                  <a:srgbClr val="FF0000"/>
                </a:solidFill>
                <a:effectLst/>
                <a:latin typeface="Times New Roman" panose="02020603050405020304" pitchFamily="18" charset="0"/>
                <a:ea typeface="Liberation Mono"/>
                <a:cs typeface="Times New Roman" panose="02020603050405020304" pitchFamily="18" charset="0"/>
              </a:rPr>
              <a:t>hủy</a:t>
            </a: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b="1" dirty="0" err="1">
                <a:solidFill>
                  <a:srgbClr val="FF0000"/>
                </a:solidFill>
                <a:effectLst/>
                <a:latin typeface="Times New Roman" panose="02020603050405020304" pitchFamily="18" charset="0"/>
                <a:ea typeface="Liberation Mono"/>
                <a:cs typeface="Times New Roman" panose="02020603050405020304" pitchFamily="18" charset="0"/>
              </a:rPr>
              <a:t>vũ</a:t>
            </a: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b="1" dirty="0" err="1">
                <a:solidFill>
                  <a:srgbClr val="FF0000"/>
                </a:solidFill>
                <a:effectLst/>
                <a:latin typeface="Times New Roman" panose="02020603050405020304" pitchFamily="18" charset="0"/>
                <a:ea typeface="Liberation Mono"/>
                <a:cs typeface="Times New Roman" panose="02020603050405020304" pitchFamily="18" charset="0"/>
              </a:rPr>
              <a:t>khí</a:t>
            </a: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b="1" dirty="0" err="1">
                <a:solidFill>
                  <a:srgbClr val="FF0000"/>
                </a:solidFill>
                <a:effectLst/>
                <a:latin typeface="Times New Roman" panose="02020603050405020304" pitchFamily="18" charset="0"/>
                <a:ea typeface="Liberation Mono"/>
                <a:cs typeface="Times New Roman" panose="02020603050405020304" pitchFamily="18" charset="0"/>
              </a:rPr>
              <a:t>vật</a:t>
            </a: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b="1" dirty="0" err="1">
                <a:solidFill>
                  <a:srgbClr val="FF0000"/>
                </a:solidFill>
                <a:effectLst/>
                <a:latin typeface="Times New Roman" panose="02020603050405020304" pitchFamily="18" charset="0"/>
                <a:ea typeface="Liberation Mono"/>
                <a:cs typeface="Times New Roman" panose="02020603050405020304" pitchFamily="18" charset="0"/>
              </a:rPr>
              <a:t>liệu</a:t>
            </a: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b="1" dirty="0" err="1">
                <a:solidFill>
                  <a:srgbClr val="FF0000"/>
                </a:solidFill>
                <a:effectLst/>
                <a:latin typeface="Times New Roman" panose="02020603050405020304" pitchFamily="18" charset="0"/>
                <a:ea typeface="Liberation Mono"/>
                <a:cs typeface="Times New Roman" panose="02020603050405020304" pitchFamily="18" charset="0"/>
              </a:rPr>
              <a:t>nổ</a:t>
            </a: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b="1" dirty="0" err="1">
                <a:solidFill>
                  <a:srgbClr val="FF0000"/>
                </a:solidFill>
                <a:effectLst/>
                <a:latin typeface="Times New Roman" panose="02020603050405020304" pitchFamily="18" charset="0"/>
                <a:ea typeface="Liberation Mono"/>
                <a:cs typeface="Times New Roman" panose="02020603050405020304" pitchFamily="18" charset="0"/>
              </a:rPr>
              <a:t>công</a:t>
            </a: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b="1" dirty="0" err="1">
                <a:solidFill>
                  <a:srgbClr val="FF0000"/>
                </a:solidFill>
                <a:effectLst/>
                <a:latin typeface="Times New Roman" panose="02020603050405020304" pitchFamily="18" charset="0"/>
                <a:ea typeface="Liberation Mono"/>
                <a:cs typeface="Times New Roman" panose="02020603050405020304" pitchFamily="18" charset="0"/>
              </a:rPr>
              <a:t>cụ</a:t>
            </a: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b="1" dirty="0" err="1">
                <a:solidFill>
                  <a:srgbClr val="FF0000"/>
                </a:solidFill>
                <a:effectLst/>
                <a:latin typeface="Times New Roman" panose="02020603050405020304" pitchFamily="18" charset="0"/>
                <a:ea typeface="Liberation Mono"/>
                <a:cs typeface="Times New Roman" panose="02020603050405020304" pitchFamily="18" charset="0"/>
              </a:rPr>
              <a:t>hỗ</a:t>
            </a: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b="1" dirty="0" err="1">
                <a:solidFill>
                  <a:srgbClr val="FF0000"/>
                </a:solidFill>
                <a:effectLst/>
                <a:latin typeface="Times New Roman" panose="02020603050405020304" pitchFamily="18" charset="0"/>
                <a:ea typeface="Liberation Mono"/>
                <a:cs typeface="Times New Roman" panose="02020603050405020304" pitchFamily="18" charset="0"/>
              </a:rPr>
              <a:t>trợ</a:t>
            </a: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a:t>
            </a:r>
          </a:p>
        </p:txBody>
      </p:sp>
      <p:pic>
        <p:nvPicPr>
          <p:cNvPr id="10" name="Picture 9">
            <a:extLst>
              <a:ext uri="{FF2B5EF4-FFF2-40B4-BE49-F238E27FC236}">
                <a16:creationId xmlns:a16="http://schemas.microsoft.com/office/drawing/2014/main" id="{B82B036E-2DA9-4516-85DC-E4F569ED57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6048" y="1095793"/>
            <a:ext cx="8825951" cy="5701901"/>
          </a:xfrm>
          <a:prstGeom prst="rect">
            <a:avLst/>
          </a:prstGeom>
        </p:spPr>
      </p:pic>
      <p:pic>
        <p:nvPicPr>
          <p:cNvPr id="17" name="Picture 2" descr="BD21318_">
            <a:extLst>
              <a:ext uri="{FF2B5EF4-FFF2-40B4-BE49-F238E27FC236}">
                <a16:creationId xmlns:a16="http://schemas.microsoft.com/office/drawing/2014/main" id="{261A991E-1A55-4A15-86DF-2EA89F996B91}"/>
              </a:ext>
            </a:extLst>
          </p:cNvPr>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0" y="0"/>
            <a:ext cx="12192000" cy="1096963"/>
          </a:xfrm>
          <a:prstGeom prst="rect">
            <a:avLst/>
          </a:prstGeom>
          <a:ln>
            <a:noFill/>
          </a:ln>
          <a:effectLst>
            <a:softEdge rad="112500"/>
          </a:effectLst>
        </p:spPr>
      </p:pic>
      <p:pic>
        <p:nvPicPr>
          <p:cNvPr id="18" name="Picture 8" descr="quocky">
            <a:extLst>
              <a:ext uri="{FF2B5EF4-FFF2-40B4-BE49-F238E27FC236}">
                <a16:creationId xmlns:a16="http://schemas.microsoft.com/office/drawing/2014/main" id="{4D797EDB-1F19-4CC2-9AC3-AEE9E6452EB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833577" y="114299"/>
            <a:ext cx="1104147" cy="826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ringworld2_w">
            <a:extLst>
              <a:ext uri="{FF2B5EF4-FFF2-40B4-BE49-F238E27FC236}">
                <a16:creationId xmlns:a16="http://schemas.microsoft.com/office/drawing/2014/main" id="{270C94FC-59A2-48D7-97EE-A1CDA4285CC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0563" y="114299"/>
            <a:ext cx="1066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1">
            <a:extLst>
              <a:ext uri="{FF2B5EF4-FFF2-40B4-BE49-F238E27FC236}">
                <a16:creationId xmlns:a16="http://schemas.microsoft.com/office/drawing/2014/main" id="{535EAA2F-034E-47E9-8D43-8E3A0EF573F4}"/>
              </a:ext>
            </a:extLst>
          </p:cNvPr>
          <p:cNvSpPr txBox="1">
            <a:spLocks noChangeArrowheads="1"/>
          </p:cNvSpPr>
          <p:nvPr/>
        </p:nvSpPr>
        <p:spPr bwMode="auto">
          <a:xfrm>
            <a:off x="2681043" y="60305"/>
            <a:ext cx="67188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000" b="1" dirty="0">
                <a:solidFill>
                  <a:srgbClr val="FFFF00"/>
                </a:solidFill>
                <a:latin typeface="Times New Roman" panose="02020603050405020304" pitchFamily="18" charset="0"/>
                <a:cs typeface="Times New Roman" panose="02020603050405020304" pitchFamily="18" charset="0"/>
              </a:rPr>
              <a:t> </a:t>
            </a:r>
            <a:r>
              <a:rPr lang="en-US" sz="3000" b="1" dirty="0">
                <a:solidFill>
                  <a:srgbClr val="FFFF00"/>
                </a:solidFill>
                <a:effectLst/>
                <a:latin typeface="Times New Roman" panose="02020603050405020304" pitchFamily="18" charset="0"/>
                <a:ea typeface="Source Han Serif CN"/>
                <a:cs typeface="Times New Roman" panose="02020603050405020304" pitchFamily="18" charset="0"/>
              </a:rPr>
              <a:t>PHÁP LUẬT VỀ QUẢN LÍ VŨ KHÍ, </a:t>
            </a:r>
          </a:p>
          <a:p>
            <a:pPr algn="ctr">
              <a:spcBef>
                <a:spcPct val="0"/>
              </a:spcBef>
              <a:buFontTx/>
              <a:buNone/>
            </a:pPr>
            <a:r>
              <a:rPr lang="en-US" sz="3000" b="1" dirty="0">
                <a:solidFill>
                  <a:srgbClr val="FFFF00"/>
                </a:solidFill>
                <a:effectLst/>
                <a:latin typeface="Times New Roman" panose="02020603050405020304" pitchFamily="18" charset="0"/>
                <a:ea typeface="Source Han Serif CN"/>
                <a:cs typeface="Times New Roman" panose="02020603050405020304" pitchFamily="18" charset="0"/>
              </a:rPr>
              <a:t>VẬT LIỆU NỔ, CÔNG CỤ HỖ TRỢ</a:t>
            </a:r>
            <a:endParaRPr lang="en-US" altLang="en-US" sz="30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434876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D21318_">
            <a:extLst>
              <a:ext uri="{FF2B5EF4-FFF2-40B4-BE49-F238E27FC236}">
                <a16:creationId xmlns:a16="http://schemas.microsoft.com/office/drawing/2014/main" id="{B04E9710-5429-ADDB-FB1B-10641C84F5FF}"/>
              </a:ext>
            </a:extLst>
          </p:cNvPr>
          <p:cNvPicPr>
            <a:picLocks noChangeAspect="1" noChangeArrowheads="1"/>
          </p:cNvPicPr>
          <p:nvPr/>
        </p:nvPicPr>
        <p:blipFill>
          <a:blip r:embed="rId2" cstate="print">
            <a:duotone>
              <a:schemeClr val="accent2">
                <a:shade val="45000"/>
                <a:satMod val="135000"/>
              </a:schemeClr>
              <a:prstClr val="white"/>
            </a:duotone>
          </a:blip>
          <a:srcRect/>
          <a:stretch>
            <a:fillRect/>
          </a:stretch>
        </p:blipFill>
        <p:spPr bwMode="auto">
          <a:xfrm>
            <a:off x="0" y="0"/>
            <a:ext cx="12192000" cy="1244263"/>
          </a:xfrm>
          <a:prstGeom prst="rect">
            <a:avLst/>
          </a:prstGeom>
          <a:ln>
            <a:noFill/>
          </a:ln>
          <a:effectLst>
            <a:softEdge rad="112500"/>
          </a:effectLst>
        </p:spPr>
      </p:pic>
      <p:pic>
        <p:nvPicPr>
          <p:cNvPr id="4" name="Picture 8" descr="quocky">
            <a:extLst>
              <a:ext uri="{FF2B5EF4-FFF2-40B4-BE49-F238E27FC236}">
                <a16:creationId xmlns:a16="http://schemas.microsoft.com/office/drawing/2014/main" id="{85E40AE2-DFEA-35FA-60AC-D8F63545D9E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28462" y="191915"/>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ringworld2_w">
            <a:extLst>
              <a:ext uri="{FF2B5EF4-FFF2-40B4-BE49-F238E27FC236}">
                <a16:creationId xmlns:a16="http://schemas.microsoft.com/office/drawing/2014/main" id="{9F354EE2-E777-8F9B-799C-E7E9B454919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1066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1">
            <a:extLst>
              <a:ext uri="{FF2B5EF4-FFF2-40B4-BE49-F238E27FC236}">
                <a16:creationId xmlns:a16="http://schemas.microsoft.com/office/drawing/2014/main" id="{E9D9C18F-AD25-0723-1023-EE9DDC1ABA09}"/>
              </a:ext>
            </a:extLst>
          </p:cNvPr>
          <p:cNvSpPr txBox="1">
            <a:spLocks noChangeArrowheads="1"/>
          </p:cNvSpPr>
          <p:nvPr/>
        </p:nvSpPr>
        <p:spPr bwMode="auto">
          <a:xfrm>
            <a:off x="2736573" y="154777"/>
            <a:ext cx="67188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000" b="1" dirty="0">
                <a:solidFill>
                  <a:srgbClr val="FFFF00"/>
                </a:solidFill>
                <a:latin typeface="Times New Roman" panose="02020603050405020304" pitchFamily="18" charset="0"/>
                <a:cs typeface="Times New Roman" panose="02020603050405020304" pitchFamily="18" charset="0"/>
              </a:rPr>
              <a:t> </a:t>
            </a:r>
            <a:r>
              <a:rPr lang="en-US" sz="3000" b="1" dirty="0">
                <a:solidFill>
                  <a:srgbClr val="FFFF00"/>
                </a:solidFill>
                <a:effectLst/>
                <a:latin typeface="Times New Roman" panose="02020603050405020304" pitchFamily="18" charset="0"/>
                <a:ea typeface="Source Han Serif CN"/>
                <a:cs typeface="Times New Roman" panose="02020603050405020304" pitchFamily="18" charset="0"/>
              </a:rPr>
              <a:t>PHÁP LUẬT VỀ QUẢN LÍ VŨ KHÍ, </a:t>
            </a:r>
          </a:p>
          <a:p>
            <a:pPr algn="ctr">
              <a:spcBef>
                <a:spcPct val="0"/>
              </a:spcBef>
              <a:buFontTx/>
              <a:buNone/>
            </a:pPr>
            <a:r>
              <a:rPr lang="en-US" sz="3000" b="1" dirty="0">
                <a:solidFill>
                  <a:srgbClr val="FFFF00"/>
                </a:solidFill>
                <a:effectLst/>
                <a:latin typeface="Times New Roman" panose="02020603050405020304" pitchFamily="18" charset="0"/>
                <a:ea typeface="Source Han Serif CN"/>
                <a:cs typeface="Times New Roman" panose="02020603050405020304" pitchFamily="18" charset="0"/>
              </a:rPr>
              <a:t>VẬT LIỆU NỔ, CÔNG CỤ HỖ TRỢ</a:t>
            </a:r>
            <a:endParaRPr lang="en-US" altLang="en-US" sz="3000" dirty="0">
              <a:solidFill>
                <a:srgbClr val="FFFF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76ECCE5-B797-96B7-11E9-E26757FB4493}"/>
              </a:ext>
            </a:extLst>
          </p:cNvPr>
          <p:cNvSpPr txBox="1"/>
          <p:nvPr/>
        </p:nvSpPr>
        <p:spPr>
          <a:xfrm>
            <a:off x="206237" y="1330459"/>
            <a:ext cx="1794841" cy="584775"/>
          </a:xfrm>
          <a:prstGeom prst="rect">
            <a:avLst/>
          </a:prstGeom>
          <a:noFill/>
        </p:spPr>
        <p:txBody>
          <a:bodyPr wrap="square">
            <a:spAutoFit/>
          </a:bodyPr>
          <a:lstStyle/>
          <a:p>
            <a:pPr marL="0" marR="0">
              <a:spcBef>
                <a:spcPts val="0"/>
              </a:spcBef>
              <a:spcAft>
                <a:spcPts val="0"/>
              </a:spcAft>
            </a:pPr>
            <a:r>
              <a:rPr lang="en-US" sz="3200" b="1" dirty="0" err="1">
                <a:solidFill>
                  <a:srgbClr val="FF0000"/>
                </a:solidFill>
                <a:effectLst/>
                <a:latin typeface="Times New Roman" panose="02020603050405020304" pitchFamily="18" charset="0"/>
                <a:ea typeface="Liberation Mono"/>
                <a:cs typeface="Times New Roman" panose="02020603050405020304" pitchFamily="18" charset="0"/>
              </a:rPr>
              <a:t>Mở</a:t>
            </a:r>
            <a:r>
              <a:rPr lang="en-US" sz="3200" b="1"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200" b="1" dirty="0" err="1">
                <a:solidFill>
                  <a:srgbClr val="FF0000"/>
                </a:solidFill>
                <a:effectLst/>
                <a:latin typeface="Times New Roman" panose="02020603050405020304" pitchFamily="18" charset="0"/>
                <a:ea typeface="Liberation Mono"/>
                <a:cs typeface="Times New Roman" panose="02020603050405020304" pitchFamily="18" charset="0"/>
              </a:rPr>
              <a:t>đầu</a:t>
            </a:r>
            <a:r>
              <a:rPr lang="en-US" sz="3200" b="1" dirty="0">
                <a:solidFill>
                  <a:srgbClr val="FF0000"/>
                </a:solidFill>
                <a:effectLst/>
                <a:latin typeface="Times New Roman" panose="02020603050405020304" pitchFamily="18" charset="0"/>
                <a:ea typeface="Liberation Mono"/>
                <a:cs typeface="Times New Roman" panose="02020603050405020304" pitchFamily="18" charset="0"/>
              </a:rPr>
              <a:t> </a:t>
            </a:r>
          </a:p>
        </p:txBody>
      </p:sp>
      <p:pic>
        <p:nvPicPr>
          <p:cNvPr id="8" name="Picture 7">
            <a:extLst>
              <a:ext uri="{FF2B5EF4-FFF2-40B4-BE49-F238E27FC236}">
                <a16:creationId xmlns:a16="http://schemas.microsoft.com/office/drawing/2014/main" id="{E6098145-B825-2844-F161-699FF5B0A772}"/>
              </a:ext>
            </a:extLst>
          </p:cNvPr>
          <p:cNvPicPr>
            <a:picLocks noChangeAspect="1"/>
          </p:cNvPicPr>
          <p:nvPr/>
        </p:nvPicPr>
        <p:blipFill>
          <a:blip r:embed="rId5"/>
          <a:stretch>
            <a:fillRect/>
          </a:stretch>
        </p:blipFill>
        <p:spPr>
          <a:xfrm>
            <a:off x="3922642" y="2259737"/>
            <a:ext cx="8213035" cy="4598263"/>
          </a:xfrm>
          <a:prstGeom prst="rect">
            <a:avLst/>
          </a:prstGeom>
        </p:spPr>
      </p:pic>
      <p:sp>
        <p:nvSpPr>
          <p:cNvPr id="9" name="TextBox 8">
            <a:extLst>
              <a:ext uri="{FF2B5EF4-FFF2-40B4-BE49-F238E27FC236}">
                <a16:creationId xmlns:a16="http://schemas.microsoft.com/office/drawing/2014/main" id="{17AC9F47-2ABF-00B1-F6DF-7B71F1439B33}"/>
              </a:ext>
            </a:extLst>
          </p:cNvPr>
          <p:cNvSpPr txBox="1"/>
          <p:nvPr/>
        </p:nvSpPr>
        <p:spPr>
          <a:xfrm>
            <a:off x="56323" y="2149019"/>
            <a:ext cx="3866321" cy="4708981"/>
          </a:xfrm>
          <a:prstGeom prst="rect">
            <a:avLst/>
          </a:prstGeom>
          <a:noFill/>
        </p:spPr>
        <p:txBody>
          <a:bodyPr wrap="square">
            <a:spAutoFit/>
          </a:bodyPr>
          <a:lstStyle/>
          <a:p>
            <a:pPr algn="just"/>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Hành</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động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tốt</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đẹp</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và</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trách</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nhiệm</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của</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mọi</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công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dân</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khi</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giao</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nộp</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vũ</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khí</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cho</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lực</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lượng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chức</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năng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không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tàng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trữ</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và</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sử</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dụng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vũ</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khí</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trái</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phép</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khi</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không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có</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giấy</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phép</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hoặc</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giấy</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xác</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nhận</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của</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cơ</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quan</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có</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thẩm</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quyền</a:t>
            </a:r>
            <a:r>
              <a:rPr lang="en-US" sz="3000" dirty="0">
                <a:solidFill>
                  <a:srgbClr val="FF0000"/>
                </a:solidFill>
                <a:latin typeface="Times New Roman" panose="02020603050405020304" pitchFamily="18" charset="0"/>
                <a:cs typeface="Times New Roman" panose="02020603050405020304" pitchFamily="18" charset="0"/>
              </a:rPr>
              <a:t>.</a:t>
            </a:r>
            <a:endParaRPr lang="vi-VN" sz="3000" dirty="0">
              <a:solidFill>
                <a:srgbClr val="FF0000"/>
              </a:solidFill>
              <a:latin typeface="Times New Roman" panose="02020603050405020304" pitchFamily="18" charset="0"/>
              <a:cs typeface="Times New Roman" panose="02020603050405020304" pitchFamily="18" charset="0"/>
            </a:endParaRPr>
          </a:p>
        </p:txBody>
      </p:sp>
      <p:sp>
        <p:nvSpPr>
          <p:cNvPr id="10" name="Hộp Văn bản 2">
            <a:extLst>
              <a:ext uri="{FF2B5EF4-FFF2-40B4-BE49-F238E27FC236}">
                <a16:creationId xmlns:a16="http://schemas.microsoft.com/office/drawing/2014/main" id="{ED4D20C3-EE36-41A9-B5B4-F90F95574AF7}"/>
              </a:ext>
            </a:extLst>
          </p:cNvPr>
          <p:cNvSpPr txBox="1"/>
          <p:nvPr/>
        </p:nvSpPr>
        <p:spPr>
          <a:xfrm>
            <a:off x="1842052" y="1244021"/>
            <a:ext cx="10143710" cy="892552"/>
          </a:xfrm>
          <a:prstGeom prst="rect">
            <a:avLst/>
          </a:prstGeom>
          <a:solidFill>
            <a:srgbClr val="C1E5D5"/>
          </a:solidFill>
          <a:ln>
            <a:solidFill>
              <a:srgbClr val="00B050"/>
            </a:solidFill>
          </a:ln>
        </p:spPr>
        <p:txBody>
          <a:bodyPr wrap="square">
            <a:spAutoFit/>
          </a:bodyPr>
          <a:lstStyle/>
          <a:p>
            <a:pPr algn="just"/>
            <a:r>
              <a:rPr lang="vi-VN" sz="2600" dirty="0">
                <a:latin typeface="+mj-lt"/>
              </a:rPr>
              <a:t>Bạn A nói: “Công dân có thể tàng trữ loại vũ khí được chế tạo, sản xuất thủ công để phòng vệ, luyện tập thể thao”. Em có đồng ý với A không? Vì sao?</a:t>
            </a:r>
            <a:endParaRPr lang="en-US" sz="2600" dirty="0">
              <a:latin typeface="+mj-lt"/>
            </a:endParaRPr>
          </a:p>
        </p:txBody>
      </p:sp>
    </p:spTree>
    <p:extLst>
      <p:ext uri="{BB962C8B-B14F-4D97-AF65-F5344CB8AC3E}">
        <p14:creationId xmlns:p14="http://schemas.microsoft.com/office/powerpoint/2010/main" val="2688589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D21318_">
            <a:extLst>
              <a:ext uri="{FF2B5EF4-FFF2-40B4-BE49-F238E27FC236}">
                <a16:creationId xmlns:a16="http://schemas.microsoft.com/office/drawing/2014/main" id="{B04E9710-5429-ADDB-FB1B-10641C84F5FF}"/>
              </a:ext>
            </a:extLst>
          </p:cNvPr>
          <p:cNvPicPr>
            <a:picLocks noChangeAspect="1" noChangeArrowheads="1"/>
          </p:cNvPicPr>
          <p:nvPr/>
        </p:nvPicPr>
        <p:blipFill>
          <a:blip r:embed="rId2" cstate="print">
            <a:duotone>
              <a:schemeClr val="accent2">
                <a:shade val="45000"/>
                <a:satMod val="135000"/>
              </a:schemeClr>
              <a:prstClr val="white"/>
            </a:duotone>
          </a:blip>
          <a:srcRect/>
          <a:stretch>
            <a:fillRect/>
          </a:stretch>
        </p:blipFill>
        <p:spPr bwMode="auto">
          <a:xfrm>
            <a:off x="0" y="0"/>
            <a:ext cx="12192000" cy="1121153"/>
          </a:xfrm>
          <a:prstGeom prst="rect">
            <a:avLst/>
          </a:prstGeom>
          <a:ln>
            <a:noFill/>
          </a:ln>
          <a:effectLst>
            <a:softEdge rad="112500"/>
          </a:effectLst>
        </p:spPr>
      </p:pic>
      <p:pic>
        <p:nvPicPr>
          <p:cNvPr id="4" name="Picture 8" descr="quocky">
            <a:extLst>
              <a:ext uri="{FF2B5EF4-FFF2-40B4-BE49-F238E27FC236}">
                <a16:creationId xmlns:a16="http://schemas.microsoft.com/office/drawing/2014/main" id="{85E40AE2-DFEA-35FA-60AC-D8F63545D9E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934440" y="191915"/>
            <a:ext cx="1051321" cy="787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ringworld2_w">
            <a:extLst>
              <a:ext uri="{FF2B5EF4-FFF2-40B4-BE49-F238E27FC236}">
                <a16:creationId xmlns:a16="http://schemas.microsoft.com/office/drawing/2014/main" id="{9F354EE2-E777-8F9B-799C-E7E9B454919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06239" y="140568"/>
            <a:ext cx="921977" cy="750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1">
            <a:extLst>
              <a:ext uri="{FF2B5EF4-FFF2-40B4-BE49-F238E27FC236}">
                <a16:creationId xmlns:a16="http://schemas.microsoft.com/office/drawing/2014/main" id="{E9D9C18F-AD25-0723-1023-EE9DDC1ABA09}"/>
              </a:ext>
            </a:extLst>
          </p:cNvPr>
          <p:cNvSpPr txBox="1">
            <a:spLocks noChangeArrowheads="1"/>
          </p:cNvSpPr>
          <p:nvPr/>
        </p:nvSpPr>
        <p:spPr bwMode="auto">
          <a:xfrm>
            <a:off x="2736573" y="32826"/>
            <a:ext cx="67188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000" b="1" dirty="0">
                <a:solidFill>
                  <a:srgbClr val="FFFF00"/>
                </a:solidFill>
                <a:latin typeface="Times New Roman" panose="02020603050405020304" pitchFamily="18" charset="0"/>
                <a:cs typeface="Times New Roman" panose="02020603050405020304" pitchFamily="18" charset="0"/>
              </a:rPr>
              <a:t> </a:t>
            </a:r>
            <a:r>
              <a:rPr lang="en-US" sz="3000" b="1" dirty="0">
                <a:solidFill>
                  <a:srgbClr val="FFFF00"/>
                </a:solidFill>
                <a:effectLst/>
                <a:latin typeface="Times New Roman" panose="02020603050405020304" pitchFamily="18" charset="0"/>
                <a:ea typeface="Source Han Serif CN"/>
                <a:cs typeface="Times New Roman" panose="02020603050405020304" pitchFamily="18" charset="0"/>
              </a:rPr>
              <a:t>PHÁP LUẬT VỀ QUẢN LÍ VŨ KHÍ, </a:t>
            </a:r>
          </a:p>
          <a:p>
            <a:pPr algn="ctr">
              <a:spcBef>
                <a:spcPct val="0"/>
              </a:spcBef>
              <a:buFontTx/>
              <a:buNone/>
            </a:pPr>
            <a:r>
              <a:rPr lang="en-US" sz="3000" b="1" dirty="0">
                <a:solidFill>
                  <a:srgbClr val="FFFF00"/>
                </a:solidFill>
                <a:effectLst/>
                <a:latin typeface="Times New Roman" panose="02020603050405020304" pitchFamily="18" charset="0"/>
                <a:ea typeface="Source Han Serif CN"/>
                <a:cs typeface="Times New Roman" panose="02020603050405020304" pitchFamily="18" charset="0"/>
              </a:rPr>
              <a:t>VẬT LIỆU NỔ, CÔNG CỤ HỖ TRỢ</a:t>
            </a:r>
            <a:endParaRPr lang="en-US" altLang="en-US" sz="3000" dirty="0">
              <a:solidFill>
                <a:srgbClr val="FFFF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B822B40-D32C-DC06-B530-2587A65C9647}"/>
              </a:ext>
            </a:extLst>
          </p:cNvPr>
          <p:cNvSpPr txBox="1"/>
          <p:nvPr/>
        </p:nvSpPr>
        <p:spPr>
          <a:xfrm>
            <a:off x="3014870" y="1057722"/>
            <a:ext cx="5731566" cy="584775"/>
          </a:xfrm>
          <a:prstGeom prst="rect">
            <a:avLst/>
          </a:prstGeom>
          <a:noFill/>
        </p:spPr>
        <p:txBody>
          <a:bodyPr wrap="square">
            <a:spAutoFit/>
          </a:bodyPr>
          <a:lstStyle/>
          <a:p>
            <a:pPr algn="ctr"/>
            <a:r>
              <a:rPr lang="en-US" sz="3200" b="1" dirty="0">
                <a:solidFill>
                  <a:srgbClr val="FF0000"/>
                </a:solidFill>
                <a:latin typeface="Times New Roman" panose="02020603050405020304" pitchFamily="18" charset="0"/>
                <a:ea typeface="Liberation Mono"/>
                <a:cs typeface="Times New Roman" panose="02020603050405020304" pitchFamily="18" charset="0"/>
              </a:rPr>
              <a:t>THẢO LUẬN VÀ TRÌNH BÀY</a:t>
            </a:r>
            <a:endParaRPr lang="en-US" sz="3200" b="1" dirty="0">
              <a:solidFill>
                <a:srgbClr val="FF0000"/>
              </a:solidFill>
              <a:effectLst/>
              <a:latin typeface="Times New Roman" panose="02020603050405020304" pitchFamily="18" charset="0"/>
              <a:ea typeface="Liberation Mono"/>
              <a:cs typeface="Times New Roman" panose="02020603050405020304" pitchFamily="18" charset="0"/>
            </a:endParaRPr>
          </a:p>
        </p:txBody>
      </p:sp>
      <p:sp>
        <p:nvSpPr>
          <p:cNvPr id="8" name="TextBox 7">
            <a:extLst>
              <a:ext uri="{FF2B5EF4-FFF2-40B4-BE49-F238E27FC236}">
                <a16:creationId xmlns:a16="http://schemas.microsoft.com/office/drawing/2014/main" id="{2228B3DA-C268-B948-CFC3-D796DDF350D5}"/>
              </a:ext>
            </a:extLst>
          </p:cNvPr>
          <p:cNvSpPr txBox="1"/>
          <p:nvPr/>
        </p:nvSpPr>
        <p:spPr>
          <a:xfrm>
            <a:off x="132524" y="2198370"/>
            <a:ext cx="3008241" cy="169277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n-US" sz="2600" dirty="0" err="1">
                <a:effectLst/>
                <a:latin typeface="Times New Roman" panose="02020603050405020304" pitchFamily="18" charset="0"/>
                <a:ea typeface="Liberation Mono"/>
                <a:cs typeface="Times New Roman" panose="02020603050405020304" pitchFamily="18" charset="0"/>
              </a:rPr>
              <a:t>Hành</a:t>
            </a:r>
            <a:r>
              <a:rPr lang="en-US" sz="2600" dirty="0">
                <a:effectLst/>
                <a:latin typeface="Times New Roman" panose="02020603050405020304" pitchFamily="18" charset="0"/>
                <a:ea typeface="Liberation Mono"/>
                <a:cs typeface="Times New Roman" panose="02020603050405020304" pitchFamily="18" charset="0"/>
              </a:rPr>
              <a:t> vi </a:t>
            </a:r>
            <a:r>
              <a:rPr lang="en-US" sz="2600" dirty="0" err="1">
                <a:effectLst/>
                <a:latin typeface="Times New Roman" panose="02020603050405020304" pitchFamily="18" charset="0"/>
                <a:ea typeface="Liberation Mono"/>
                <a:cs typeface="Times New Roman" panose="02020603050405020304" pitchFamily="18" charset="0"/>
              </a:rPr>
              <a:t>bị</a:t>
            </a:r>
            <a:r>
              <a:rPr lang="en-US" sz="2600" dirty="0">
                <a:effectLst/>
                <a:latin typeface="Times New Roman" panose="02020603050405020304" pitchFamily="18" charset="0"/>
                <a:ea typeface="Liberation Mono"/>
                <a:cs typeface="Times New Roman" panose="02020603050405020304" pitchFamily="18" charset="0"/>
              </a:rPr>
              <a:t> </a:t>
            </a:r>
            <a:r>
              <a:rPr lang="en-US" sz="2600" dirty="0" err="1">
                <a:effectLst/>
                <a:latin typeface="Times New Roman" panose="02020603050405020304" pitchFamily="18" charset="0"/>
                <a:ea typeface="Liberation Mono"/>
                <a:cs typeface="Times New Roman" panose="02020603050405020304" pitchFamily="18" charset="0"/>
              </a:rPr>
              <a:t>nghiêm</a:t>
            </a:r>
            <a:r>
              <a:rPr lang="en-US" sz="2600" dirty="0">
                <a:effectLst/>
                <a:latin typeface="Times New Roman" panose="02020603050405020304" pitchFamily="18" charset="0"/>
                <a:ea typeface="Liberation Mono"/>
                <a:cs typeface="Times New Roman" panose="02020603050405020304" pitchFamily="18" charset="0"/>
              </a:rPr>
              <a:t> </a:t>
            </a:r>
            <a:r>
              <a:rPr lang="en-US" sz="2600" dirty="0" err="1">
                <a:effectLst/>
                <a:latin typeface="Times New Roman" panose="02020603050405020304" pitchFamily="18" charset="0"/>
                <a:ea typeface="Liberation Mono"/>
                <a:cs typeface="Times New Roman" panose="02020603050405020304" pitchFamily="18" charset="0"/>
              </a:rPr>
              <a:t>c</a:t>
            </a:r>
            <a:r>
              <a:rPr lang="en-US" sz="2600" dirty="0" err="1">
                <a:latin typeface="Times New Roman" panose="02020603050405020304" pitchFamily="18" charset="0"/>
                <a:ea typeface="Liberation Mono"/>
                <a:cs typeface="Times New Roman" panose="02020603050405020304" pitchFamily="18" charset="0"/>
              </a:rPr>
              <a:t>ấ</a:t>
            </a:r>
            <a:r>
              <a:rPr lang="en-US" sz="2600" dirty="0" err="1">
                <a:effectLst/>
                <a:latin typeface="Times New Roman" panose="02020603050405020304" pitchFamily="18" charset="0"/>
                <a:ea typeface="Liberation Mono"/>
                <a:cs typeface="Times New Roman" panose="02020603050405020304" pitchFamily="18" charset="0"/>
              </a:rPr>
              <a:t>m</a:t>
            </a:r>
            <a:r>
              <a:rPr lang="en-US" sz="2600" dirty="0">
                <a:effectLst/>
                <a:latin typeface="Times New Roman" panose="02020603050405020304" pitchFamily="18" charset="0"/>
                <a:ea typeface="Liberation Mono"/>
                <a:cs typeface="Times New Roman" panose="02020603050405020304" pitchFamily="18" charset="0"/>
              </a:rPr>
              <a:t> </a:t>
            </a:r>
            <a:r>
              <a:rPr lang="en-US" sz="2600" dirty="0" err="1">
                <a:effectLst/>
                <a:latin typeface="Times New Roman" panose="02020603050405020304" pitchFamily="18" charset="0"/>
                <a:ea typeface="Liberation Mono"/>
                <a:cs typeface="Times New Roman" panose="02020603050405020304" pitchFamily="18" charset="0"/>
              </a:rPr>
              <a:t>trong</a:t>
            </a:r>
            <a:r>
              <a:rPr lang="en-US" sz="2600" dirty="0">
                <a:effectLst/>
                <a:latin typeface="Times New Roman" panose="02020603050405020304" pitchFamily="18" charset="0"/>
                <a:ea typeface="Liberation Mono"/>
                <a:cs typeface="Times New Roman" panose="02020603050405020304" pitchFamily="18" charset="0"/>
              </a:rPr>
              <a:t> </a:t>
            </a:r>
            <a:r>
              <a:rPr lang="en-US" sz="2600" dirty="0" err="1">
                <a:effectLst/>
                <a:latin typeface="Times New Roman" panose="02020603050405020304" pitchFamily="18" charset="0"/>
                <a:ea typeface="Liberation Mono"/>
                <a:cs typeface="Times New Roman" panose="02020603050405020304" pitchFamily="18" charset="0"/>
              </a:rPr>
              <a:t>quản</a:t>
            </a:r>
            <a:r>
              <a:rPr lang="en-US" sz="2600" dirty="0">
                <a:effectLst/>
                <a:latin typeface="Times New Roman" panose="02020603050405020304" pitchFamily="18" charset="0"/>
                <a:ea typeface="Liberation Mono"/>
                <a:cs typeface="Times New Roman" panose="02020603050405020304" pitchFamily="18" charset="0"/>
              </a:rPr>
              <a:t> </a:t>
            </a:r>
            <a:r>
              <a:rPr lang="en-US" sz="2600" dirty="0" err="1">
                <a:effectLst/>
                <a:latin typeface="Times New Roman" panose="02020603050405020304" pitchFamily="18" charset="0"/>
                <a:ea typeface="Liberation Mono"/>
                <a:cs typeface="Times New Roman" panose="02020603050405020304" pitchFamily="18" charset="0"/>
              </a:rPr>
              <a:t>lí</a:t>
            </a:r>
            <a:r>
              <a:rPr lang="en-US" sz="2600" dirty="0">
                <a:effectLst/>
                <a:latin typeface="Times New Roman" panose="02020603050405020304" pitchFamily="18" charset="0"/>
                <a:ea typeface="Liberation Mono"/>
                <a:cs typeface="Times New Roman" panose="02020603050405020304" pitchFamily="18" charset="0"/>
              </a:rPr>
              <a:t>, </a:t>
            </a:r>
            <a:r>
              <a:rPr lang="en-US" sz="2600" dirty="0" err="1">
                <a:effectLst/>
                <a:latin typeface="Times New Roman" panose="02020603050405020304" pitchFamily="18" charset="0"/>
                <a:ea typeface="Liberation Mono"/>
                <a:cs typeface="Times New Roman" panose="02020603050405020304" pitchFamily="18" charset="0"/>
              </a:rPr>
              <a:t>sử</a:t>
            </a:r>
            <a:r>
              <a:rPr lang="en-US" sz="2600" dirty="0">
                <a:effectLst/>
                <a:latin typeface="Times New Roman" panose="02020603050405020304" pitchFamily="18" charset="0"/>
                <a:ea typeface="Liberation Mono"/>
                <a:cs typeface="Times New Roman" panose="02020603050405020304" pitchFamily="18" charset="0"/>
              </a:rPr>
              <a:t> </a:t>
            </a:r>
            <a:r>
              <a:rPr lang="en-US" sz="2600" dirty="0" err="1">
                <a:effectLst/>
                <a:latin typeface="Times New Roman" panose="02020603050405020304" pitchFamily="18" charset="0"/>
                <a:ea typeface="Liberation Mono"/>
                <a:cs typeface="Times New Roman" panose="02020603050405020304" pitchFamily="18" charset="0"/>
              </a:rPr>
              <a:t>dụng</a:t>
            </a:r>
            <a:r>
              <a:rPr lang="en-US" sz="2600" dirty="0">
                <a:effectLst/>
                <a:latin typeface="Times New Roman" panose="02020603050405020304" pitchFamily="18" charset="0"/>
                <a:ea typeface="Liberation Mono"/>
                <a:cs typeface="Times New Roman" panose="02020603050405020304" pitchFamily="18" charset="0"/>
              </a:rPr>
              <a:t> </a:t>
            </a:r>
            <a:r>
              <a:rPr lang="en-US" sz="2600" dirty="0" err="1">
                <a:effectLst/>
                <a:latin typeface="Times New Roman" panose="02020603050405020304" pitchFamily="18" charset="0"/>
                <a:ea typeface="Liberation Mono"/>
                <a:cs typeface="Times New Roman" panose="02020603050405020304" pitchFamily="18" charset="0"/>
              </a:rPr>
              <a:t>vũ</a:t>
            </a:r>
            <a:r>
              <a:rPr lang="en-US" sz="2600" dirty="0">
                <a:effectLst/>
                <a:latin typeface="Times New Roman" panose="02020603050405020304" pitchFamily="18" charset="0"/>
                <a:ea typeface="Liberation Mono"/>
                <a:cs typeface="Times New Roman" panose="02020603050405020304" pitchFamily="18" charset="0"/>
              </a:rPr>
              <a:t> </a:t>
            </a:r>
            <a:r>
              <a:rPr lang="en-US" sz="2600" dirty="0" err="1">
                <a:effectLst/>
                <a:latin typeface="Times New Roman" panose="02020603050405020304" pitchFamily="18" charset="0"/>
                <a:ea typeface="Liberation Mono"/>
                <a:cs typeface="Times New Roman" panose="02020603050405020304" pitchFamily="18" charset="0"/>
              </a:rPr>
              <a:t>khí</a:t>
            </a:r>
            <a:r>
              <a:rPr lang="en-US" sz="2600" dirty="0">
                <a:effectLst/>
                <a:latin typeface="Times New Roman" panose="02020603050405020304" pitchFamily="18" charset="0"/>
                <a:ea typeface="Liberation Mono"/>
                <a:cs typeface="Times New Roman" panose="02020603050405020304" pitchFamily="18" charset="0"/>
              </a:rPr>
              <a:t>, </a:t>
            </a:r>
            <a:r>
              <a:rPr lang="en-US" sz="2600" dirty="0" err="1">
                <a:effectLst/>
                <a:latin typeface="Times New Roman" panose="02020603050405020304" pitchFamily="18" charset="0"/>
                <a:ea typeface="Liberation Mono"/>
                <a:cs typeface="Times New Roman" panose="02020603050405020304" pitchFamily="18" charset="0"/>
              </a:rPr>
              <a:t>vật</a:t>
            </a:r>
            <a:r>
              <a:rPr lang="en-US" sz="2600" dirty="0">
                <a:effectLst/>
                <a:latin typeface="Times New Roman" panose="02020603050405020304" pitchFamily="18" charset="0"/>
                <a:ea typeface="Liberation Mono"/>
                <a:cs typeface="Times New Roman" panose="02020603050405020304" pitchFamily="18" charset="0"/>
              </a:rPr>
              <a:t> </a:t>
            </a:r>
            <a:r>
              <a:rPr lang="en-US" sz="2600" dirty="0" err="1">
                <a:effectLst/>
                <a:latin typeface="Times New Roman" panose="02020603050405020304" pitchFamily="18" charset="0"/>
                <a:ea typeface="Liberation Mono"/>
                <a:cs typeface="Times New Roman" panose="02020603050405020304" pitchFamily="18" charset="0"/>
              </a:rPr>
              <a:t>liệu</a:t>
            </a:r>
            <a:r>
              <a:rPr lang="en-US" sz="2600" dirty="0">
                <a:effectLst/>
                <a:latin typeface="Times New Roman" panose="02020603050405020304" pitchFamily="18" charset="0"/>
                <a:ea typeface="Liberation Mono"/>
                <a:cs typeface="Times New Roman" panose="02020603050405020304" pitchFamily="18" charset="0"/>
              </a:rPr>
              <a:t> </a:t>
            </a:r>
            <a:r>
              <a:rPr lang="en-US" sz="2600" dirty="0" err="1">
                <a:effectLst/>
                <a:latin typeface="Times New Roman" panose="02020603050405020304" pitchFamily="18" charset="0"/>
                <a:ea typeface="Liberation Mono"/>
                <a:cs typeface="Times New Roman" panose="02020603050405020304" pitchFamily="18" charset="0"/>
              </a:rPr>
              <a:t>n</a:t>
            </a:r>
            <a:r>
              <a:rPr lang="en-US" sz="2600" dirty="0" err="1">
                <a:latin typeface="Times New Roman" panose="02020603050405020304" pitchFamily="18" charset="0"/>
                <a:ea typeface="Liberation Mono"/>
                <a:cs typeface="Times New Roman" panose="02020603050405020304" pitchFamily="18" charset="0"/>
              </a:rPr>
              <a:t>ổ</a:t>
            </a:r>
            <a:r>
              <a:rPr lang="en-US" sz="2600" dirty="0">
                <a:effectLst/>
                <a:latin typeface="Times New Roman" panose="02020603050405020304" pitchFamily="18" charset="0"/>
                <a:ea typeface="Liberation Mono"/>
                <a:cs typeface="Times New Roman" panose="02020603050405020304" pitchFamily="18" charset="0"/>
              </a:rPr>
              <a:t>, </a:t>
            </a:r>
            <a:r>
              <a:rPr lang="en-US" sz="2600" dirty="0" err="1">
                <a:effectLst/>
                <a:latin typeface="Times New Roman" panose="02020603050405020304" pitchFamily="18" charset="0"/>
                <a:ea typeface="Liberation Mono"/>
                <a:cs typeface="Times New Roman" panose="02020603050405020304" pitchFamily="18" charset="0"/>
              </a:rPr>
              <a:t>c</a:t>
            </a:r>
            <a:r>
              <a:rPr lang="en-US" sz="2600" dirty="0" err="1">
                <a:latin typeface="Times New Roman" panose="02020603050405020304" pitchFamily="18" charset="0"/>
                <a:ea typeface="Liberation Mono"/>
                <a:cs typeface="Times New Roman" panose="02020603050405020304" pitchFamily="18" charset="0"/>
              </a:rPr>
              <a:t>ô</a:t>
            </a:r>
            <a:r>
              <a:rPr lang="en-US" sz="2600" dirty="0" err="1">
                <a:effectLst/>
                <a:latin typeface="Times New Roman" panose="02020603050405020304" pitchFamily="18" charset="0"/>
                <a:ea typeface="Liberation Mono"/>
                <a:cs typeface="Times New Roman" panose="02020603050405020304" pitchFamily="18" charset="0"/>
              </a:rPr>
              <a:t>ng</a:t>
            </a:r>
            <a:r>
              <a:rPr lang="en-US" sz="2600" dirty="0">
                <a:effectLst/>
                <a:latin typeface="Times New Roman" panose="02020603050405020304" pitchFamily="18" charset="0"/>
                <a:ea typeface="Liberation Mono"/>
                <a:cs typeface="Times New Roman" panose="02020603050405020304" pitchFamily="18" charset="0"/>
              </a:rPr>
              <a:t> </a:t>
            </a:r>
            <a:r>
              <a:rPr lang="en-US" sz="2600" dirty="0" err="1">
                <a:effectLst/>
                <a:latin typeface="Times New Roman" panose="02020603050405020304" pitchFamily="18" charset="0"/>
                <a:ea typeface="Liberation Mono"/>
                <a:cs typeface="Times New Roman" panose="02020603050405020304" pitchFamily="18" charset="0"/>
              </a:rPr>
              <a:t>cụ</a:t>
            </a:r>
            <a:r>
              <a:rPr lang="en-US" sz="2600" dirty="0">
                <a:effectLst/>
                <a:latin typeface="Times New Roman" panose="02020603050405020304" pitchFamily="18" charset="0"/>
                <a:ea typeface="Liberation Mono"/>
                <a:cs typeface="Times New Roman" panose="02020603050405020304" pitchFamily="18" charset="0"/>
              </a:rPr>
              <a:t> </a:t>
            </a:r>
            <a:r>
              <a:rPr lang="en-US" sz="2600" dirty="0" err="1">
                <a:effectLst/>
                <a:latin typeface="Times New Roman" panose="02020603050405020304" pitchFamily="18" charset="0"/>
                <a:ea typeface="Liberation Mono"/>
                <a:cs typeface="Times New Roman" panose="02020603050405020304" pitchFamily="18" charset="0"/>
              </a:rPr>
              <a:t>hỗ</a:t>
            </a:r>
            <a:r>
              <a:rPr lang="en-US" sz="2600" dirty="0">
                <a:effectLst/>
                <a:latin typeface="Times New Roman" panose="02020603050405020304" pitchFamily="18" charset="0"/>
                <a:ea typeface="Liberation Mono"/>
                <a:cs typeface="Times New Roman" panose="02020603050405020304" pitchFamily="18" charset="0"/>
              </a:rPr>
              <a:t> </a:t>
            </a:r>
            <a:r>
              <a:rPr lang="en-US" sz="2600" dirty="0" err="1">
                <a:effectLst/>
                <a:latin typeface="Times New Roman" panose="02020603050405020304" pitchFamily="18" charset="0"/>
                <a:ea typeface="Liberation Mono"/>
                <a:cs typeface="Times New Roman" panose="02020603050405020304" pitchFamily="18" charset="0"/>
              </a:rPr>
              <a:t>trợ</a:t>
            </a:r>
            <a:endParaRPr lang="en-US" sz="2600" dirty="0">
              <a:effectLst/>
              <a:latin typeface="Times New Roman" panose="02020603050405020304" pitchFamily="18" charset="0"/>
              <a:ea typeface="Liberation Mono"/>
              <a:cs typeface="Times New Roman" panose="02020603050405020304" pitchFamily="18" charset="0"/>
            </a:endParaRPr>
          </a:p>
        </p:txBody>
      </p:sp>
      <p:sp>
        <p:nvSpPr>
          <p:cNvPr id="9" name="TextBox 8">
            <a:extLst>
              <a:ext uri="{FF2B5EF4-FFF2-40B4-BE49-F238E27FC236}">
                <a16:creationId xmlns:a16="http://schemas.microsoft.com/office/drawing/2014/main" id="{AE9FB9DF-A001-B739-1585-6DEE0B158547}"/>
              </a:ext>
            </a:extLst>
          </p:cNvPr>
          <p:cNvSpPr txBox="1"/>
          <p:nvPr/>
        </p:nvSpPr>
        <p:spPr>
          <a:xfrm>
            <a:off x="3313356" y="2198370"/>
            <a:ext cx="3193774" cy="169277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n-US" sz="2600" dirty="0" err="1">
                <a:effectLst/>
                <a:latin typeface="Times New Roman" panose="02020603050405020304" pitchFamily="18" charset="0"/>
                <a:ea typeface="Liberation Mono"/>
                <a:cs typeface="Times New Roman" panose="02020603050405020304" pitchFamily="18" charset="0"/>
              </a:rPr>
              <a:t>Xử</a:t>
            </a:r>
            <a:r>
              <a:rPr lang="en-US" sz="2600" dirty="0">
                <a:effectLst/>
                <a:latin typeface="Times New Roman" panose="02020603050405020304" pitchFamily="18" charset="0"/>
                <a:ea typeface="Liberation Mono"/>
                <a:cs typeface="Times New Roman" panose="02020603050405020304" pitchFamily="18" charset="0"/>
              </a:rPr>
              <a:t> </a:t>
            </a:r>
            <a:r>
              <a:rPr lang="en-US" sz="2600" dirty="0" err="1">
                <a:effectLst/>
                <a:latin typeface="Times New Roman" panose="02020603050405020304" pitchFamily="18" charset="0"/>
                <a:ea typeface="Liberation Mono"/>
                <a:cs typeface="Times New Roman" panose="02020603050405020304" pitchFamily="18" charset="0"/>
              </a:rPr>
              <a:t>lí</a:t>
            </a:r>
            <a:r>
              <a:rPr lang="en-US" sz="2600" dirty="0">
                <a:effectLst/>
                <a:latin typeface="Times New Roman" panose="02020603050405020304" pitchFamily="18" charset="0"/>
                <a:ea typeface="Liberation Mono"/>
                <a:cs typeface="Times New Roman" panose="02020603050405020304" pitchFamily="18" charset="0"/>
              </a:rPr>
              <a:t> vi </a:t>
            </a:r>
            <a:r>
              <a:rPr lang="en-US" sz="2600" dirty="0" err="1">
                <a:effectLst/>
                <a:latin typeface="Times New Roman" panose="02020603050405020304" pitchFamily="18" charset="0"/>
                <a:ea typeface="Liberation Mono"/>
                <a:cs typeface="Times New Roman" panose="02020603050405020304" pitchFamily="18" charset="0"/>
              </a:rPr>
              <a:t>phạm</a:t>
            </a:r>
            <a:r>
              <a:rPr lang="en-US" sz="2600" dirty="0">
                <a:effectLst/>
                <a:latin typeface="Times New Roman" panose="02020603050405020304" pitchFamily="18" charset="0"/>
                <a:ea typeface="Liberation Mono"/>
                <a:cs typeface="Times New Roman" panose="02020603050405020304" pitchFamily="18" charset="0"/>
              </a:rPr>
              <a:t> </a:t>
            </a:r>
            <a:r>
              <a:rPr lang="en-US" sz="2600" dirty="0" err="1">
                <a:effectLst/>
                <a:latin typeface="Times New Roman" panose="02020603050405020304" pitchFamily="18" charset="0"/>
                <a:ea typeface="Liberation Mono"/>
                <a:cs typeface="Times New Roman" panose="02020603050405020304" pitchFamily="18" charset="0"/>
              </a:rPr>
              <a:t>pháp</a:t>
            </a:r>
            <a:r>
              <a:rPr lang="en-US" sz="2600" dirty="0">
                <a:effectLst/>
                <a:latin typeface="Times New Roman" panose="02020603050405020304" pitchFamily="18" charset="0"/>
                <a:ea typeface="Liberation Mono"/>
                <a:cs typeface="Times New Roman" panose="02020603050405020304" pitchFamily="18" charset="0"/>
              </a:rPr>
              <a:t> </a:t>
            </a:r>
            <a:r>
              <a:rPr lang="en-US" sz="2600" dirty="0" err="1">
                <a:effectLst/>
                <a:latin typeface="Times New Roman" panose="02020603050405020304" pitchFamily="18" charset="0"/>
                <a:ea typeface="Liberation Mono"/>
                <a:cs typeface="Times New Roman" panose="02020603050405020304" pitchFamily="18" charset="0"/>
              </a:rPr>
              <a:t>luật</a:t>
            </a:r>
            <a:r>
              <a:rPr lang="en-US" sz="2600" dirty="0">
                <a:effectLst/>
                <a:latin typeface="Times New Roman" panose="02020603050405020304" pitchFamily="18" charset="0"/>
                <a:ea typeface="Liberation Mono"/>
                <a:cs typeface="Times New Roman" panose="02020603050405020304" pitchFamily="18" charset="0"/>
              </a:rPr>
              <a:t> </a:t>
            </a:r>
            <a:r>
              <a:rPr lang="en-US" sz="2600" dirty="0" err="1">
                <a:effectLst/>
                <a:latin typeface="Times New Roman" panose="02020603050405020304" pitchFamily="18" charset="0"/>
                <a:ea typeface="Liberation Mono"/>
                <a:cs typeface="Times New Roman" panose="02020603050405020304" pitchFamily="18" charset="0"/>
              </a:rPr>
              <a:t>về</a:t>
            </a:r>
            <a:r>
              <a:rPr lang="en-US" sz="2600" dirty="0">
                <a:effectLst/>
                <a:latin typeface="Times New Roman" panose="02020603050405020304" pitchFamily="18" charset="0"/>
                <a:ea typeface="Liberation Mono"/>
                <a:cs typeface="Times New Roman" panose="02020603050405020304" pitchFamily="18" charset="0"/>
              </a:rPr>
              <a:t> </a:t>
            </a:r>
            <a:r>
              <a:rPr lang="en-US" sz="2600" dirty="0" err="1">
                <a:effectLst/>
                <a:latin typeface="Times New Roman" panose="02020603050405020304" pitchFamily="18" charset="0"/>
                <a:ea typeface="Liberation Mono"/>
                <a:cs typeface="Times New Roman" panose="02020603050405020304" pitchFamily="18" charset="0"/>
              </a:rPr>
              <a:t>quản</a:t>
            </a:r>
            <a:r>
              <a:rPr lang="en-US" sz="2600" dirty="0">
                <a:effectLst/>
                <a:latin typeface="Times New Roman" panose="02020603050405020304" pitchFamily="18" charset="0"/>
                <a:ea typeface="Liberation Mono"/>
                <a:cs typeface="Times New Roman" panose="02020603050405020304" pitchFamily="18" charset="0"/>
              </a:rPr>
              <a:t> </a:t>
            </a:r>
            <a:r>
              <a:rPr lang="en-US" sz="2600" dirty="0" err="1">
                <a:effectLst/>
                <a:latin typeface="Times New Roman" panose="02020603050405020304" pitchFamily="18" charset="0"/>
                <a:ea typeface="Liberation Mono"/>
                <a:cs typeface="Times New Roman" panose="02020603050405020304" pitchFamily="18" charset="0"/>
              </a:rPr>
              <a:t>lí</a:t>
            </a:r>
            <a:r>
              <a:rPr lang="en-US" sz="2600" dirty="0">
                <a:effectLst/>
                <a:latin typeface="Times New Roman" panose="02020603050405020304" pitchFamily="18" charset="0"/>
                <a:ea typeface="Liberation Mono"/>
                <a:cs typeface="Times New Roman" panose="02020603050405020304" pitchFamily="18" charset="0"/>
              </a:rPr>
              <a:t>, </a:t>
            </a:r>
            <a:r>
              <a:rPr lang="en-US" sz="2600" dirty="0" err="1">
                <a:effectLst/>
                <a:latin typeface="Times New Roman" panose="02020603050405020304" pitchFamily="18" charset="0"/>
                <a:ea typeface="Liberation Mono"/>
                <a:cs typeface="Times New Roman" panose="02020603050405020304" pitchFamily="18" charset="0"/>
              </a:rPr>
              <a:t>sử</a:t>
            </a:r>
            <a:r>
              <a:rPr lang="en-US" sz="2600" dirty="0">
                <a:effectLst/>
                <a:latin typeface="Times New Roman" panose="02020603050405020304" pitchFamily="18" charset="0"/>
                <a:ea typeface="Liberation Mono"/>
                <a:cs typeface="Times New Roman" panose="02020603050405020304" pitchFamily="18" charset="0"/>
              </a:rPr>
              <a:t> </a:t>
            </a:r>
            <a:r>
              <a:rPr lang="en-US" sz="2600" dirty="0" err="1">
                <a:effectLst/>
                <a:latin typeface="Times New Roman" panose="02020603050405020304" pitchFamily="18" charset="0"/>
                <a:ea typeface="Liberation Mono"/>
                <a:cs typeface="Times New Roman" panose="02020603050405020304" pitchFamily="18" charset="0"/>
              </a:rPr>
              <a:t>dụng</a:t>
            </a:r>
            <a:r>
              <a:rPr lang="en-US" sz="2600" dirty="0">
                <a:effectLst/>
                <a:latin typeface="Times New Roman" panose="02020603050405020304" pitchFamily="18" charset="0"/>
                <a:ea typeface="Liberation Mono"/>
                <a:cs typeface="Times New Roman" panose="02020603050405020304" pitchFamily="18" charset="0"/>
              </a:rPr>
              <a:t> </a:t>
            </a:r>
            <a:r>
              <a:rPr lang="en-US" sz="2600" dirty="0" err="1">
                <a:effectLst/>
                <a:latin typeface="Times New Roman" panose="02020603050405020304" pitchFamily="18" charset="0"/>
                <a:ea typeface="Liberation Mono"/>
                <a:cs typeface="Times New Roman" panose="02020603050405020304" pitchFamily="18" charset="0"/>
              </a:rPr>
              <a:t>vũ</a:t>
            </a:r>
            <a:r>
              <a:rPr lang="en-US" sz="2600" dirty="0">
                <a:effectLst/>
                <a:latin typeface="Times New Roman" panose="02020603050405020304" pitchFamily="18" charset="0"/>
                <a:ea typeface="Liberation Mono"/>
                <a:cs typeface="Times New Roman" panose="02020603050405020304" pitchFamily="18" charset="0"/>
              </a:rPr>
              <a:t> </a:t>
            </a:r>
            <a:r>
              <a:rPr lang="en-US" sz="2600" dirty="0" err="1">
                <a:effectLst/>
                <a:latin typeface="Times New Roman" panose="02020603050405020304" pitchFamily="18" charset="0"/>
                <a:ea typeface="Liberation Mono"/>
                <a:cs typeface="Times New Roman" panose="02020603050405020304" pitchFamily="18" charset="0"/>
              </a:rPr>
              <a:t>khí</a:t>
            </a:r>
            <a:r>
              <a:rPr lang="en-US" sz="2600" dirty="0">
                <a:effectLst/>
                <a:latin typeface="Times New Roman" panose="02020603050405020304" pitchFamily="18" charset="0"/>
                <a:ea typeface="Liberation Mono"/>
                <a:cs typeface="Times New Roman" panose="02020603050405020304" pitchFamily="18" charset="0"/>
              </a:rPr>
              <a:t>, </a:t>
            </a:r>
            <a:r>
              <a:rPr lang="en-US" sz="2600" dirty="0" err="1">
                <a:effectLst/>
                <a:latin typeface="Times New Roman" panose="02020603050405020304" pitchFamily="18" charset="0"/>
                <a:ea typeface="Liberation Mono"/>
                <a:cs typeface="Times New Roman" panose="02020603050405020304" pitchFamily="18" charset="0"/>
              </a:rPr>
              <a:t>vật</a:t>
            </a:r>
            <a:r>
              <a:rPr lang="en-US" sz="2600" dirty="0">
                <a:effectLst/>
                <a:latin typeface="Times New Roman" panose="02020603050405020304" pitchFamily="18" charset="0"/>
                <a:ea typeface="Liberation Mono"/>
                <a:cs typeface="Times New Roman" panose="02020603050405020304" pitchFamily="18" charset="0"/>
              </a:rPr>
              <a:t> </a:t>
            </a:r>
            <a:r>
              <a:rPr lang="en-US" sz="2600" dirty="0" err="1">
                <a:effectLst/>
                <a:latin typeface="Times New Roman" panose="02020603050405020304" pitchFamily="18" charset="0"/>
                <a:ea typeface="Liberation Mono"/>
                <a:cs typeface="Times New Roman" panose="02020603050405020304" pitchFamily="18" charset="0"/>
              </a:rPr>
              <a:t>liệu</a:t>
            </a:r>
            <a:r>
              <a:rPr lang="en-US" sz="2600" dirty="0">
                <a:effectLst/>
                <a:latin typeface="Times New Roman" panose="02020603050405020304" pitchFamily="18" charset="0"/>
                <a:ea typeface="Liberation Mono"/>
                <a:cs typeface="Times New Roman" panose="02020603050405020304" pitchFamily="18" charset="0"/>
              </a:rPr>
              <a:t> </a:t>
            </a:r>
            <a:r>
              <a:rPr lang="en-US" sz="2600" dirty="0" err="1">
                <a:effectLst/>
                <a:latin typeface="Times New Roman" panose="02020603050405020304" pitchFamily="18" charset="0"/>
                <a:ea typeface="Liberation Mono"/>
                <a:cs typeface="Times New Roman" panose="02020603050405020304" pitchFamily="18" charset="0"/>
              </a:rPr>
              <a:t>n</a:t>
            </a:r>
            <a:r>
              <a:rPr lang="en-US" sz="2600" dirty="0" err="1">
                <a:latin typeface="Times New Roman" panose="02020603050405020304" pitchFamily="18" charset="0"/>
                <a:ea typeface="Liberation Mono"/>
                <a:cs typeface="Times New Roman" panose="02020603050405020304" pitchFamily="18" charset="0"/>
              </a:rPr>
              <a:t>ổ</a:t>
            </a:r>
            <a:r>
              <a:rPr lang="en-US" sz="2600" dirty="0">
                <a:effectLst/>
                <a:latin typeface="Times New Roman" panose="02020603050405020304" pitchFamily="18" charset="0"/>
                <a:ea typeface="Liberation Mono"/>
                <a:cs typeface="Times New Roman" panose="02020603050405020304" pitchFamily="18" charset="0"/>
              </a:rPr>
              <a:t> </a:t>
            </a:r>
            <a:r>
              <a:rPr lang="en-US" sz="2600" dirty="0" err="1">
                <a:effectLst/>
                <a:latin typeface="Times New Roman" panose="02020603050405020304" pitchFamily="18" charset="0"/>
                <a:ea typeface="Liberation Mono"/>
                <a:cs typeface="Times New Roman" panose="02020603050405020304" pitchFamily="18" charset="0"/>
              </a:rPr>
              <a:t>và</a:t>
            </a:r>
            <a:r>
              <a:rPr lang="en-US" sz="2600" dirty="0">
                <a:effectLst/>
                <a:latin typeface="Times New Roman" panose="02020603050405020304" pitchFamily="18" charset="0"/>
                <a:ea typeface="Liberation Mono"/>
                <a:cs typeface="Times New Roman" panose="02020603050405020304" pitchFamily="18" charset="0"/>
              </a:rPr>
              <a:t> </a:t>
            </a:r>
            <a:r>
              <a:rPr lang="en-US" sz="2600" dirty="0" err="1">
                <a:effectLst/>
                <a:latin typeface="Times New Roman" panose="02020603050405020304" pitchFamily="18" charset="0"/>
                <a:ea typeface="Liberation Mono"/>
                <a:cs typeface="Times New Roman" panose="02020603050405020304" pitchFamily="18" charset="0"/>
              </a:rPr>
              <a:t>cũng</a:t>
            </a:r>
            <a:r>
              <a:rPr lang="en-US" sz="2600" dirty="0">
                <a:effectLst/>
                <a:latin typeface="Times New Roman" panose="02020603050405020304" pitchFamily="18" charset="0"/>
                <a:ea typeface="Liberation Mono"/>
                <a:cs typeface="Times New Roman" panose="02020603050405020304" pitchFamily="18" charset="0"/>
              </a:rPr>
              <a:t> </a:t>
            </a:r>
            <a:r>
              <a:rPr lang="en-US" sz="2600" dirty="0" err="1">
                <a:effectLst/>
                <a:latin typeface="Times New Roman" panose="02020603050405020304" pitchFamily="18" charset="0"/>
                <a:ea typeface="Liberation Mono"/>
                <a:cs typeface="Times New Roman" panose="02020603050405020304" pitchFamily="18" charset="0"/>
              </a:rPr>
              <a:t>cụ</a:t>
            </a:r>
            <a:r>
              <a:rPr lang="en-US" sz="2600" dirty="0">
                <a:effectLst/>
                <a:latin typeface="Times New Roman" panose="02020603050405020304" pitchFamily="18" charset="0"/>
                <a:ea typeface="Liberation Mono"/>
                <a:cs typeface="Times New Roman" panose="02020603050405020304" pitchFamily="18" charset="0"/>
              </a:rPr>
              <a:t> </a:t>
            </a:r>
            <a:r>
              <a:rPr lang="en-US" sz="2600" dirty="0" err="1">
                <a:effectLst/>
                <a:latin typeface="Times New Roman" panose="02020603050405020304" pitchFamily="18" charset="0"/>
                <a:ea typeface="Liberation Mono"/>
                <a:cs typeface="Times New Roman" panose="02020603050405020304" pitchFamily="18" charset="0"/>
              </a:rPr>
              <a:t>hỗ</a:t>
            </a:r>
            <a:r>
              <a:rPr lang="en-US" sz="2600" dirty="0">
                <a:effectLst/>
                <a:latin typeface="Times New Roman" panose="02020603050405020304" pitchFamily="18" charset="0"/>
                <a:ea typeface="Liberation Mono"/>
                <a:cs typeface="Times New Roman" panose="02020603050405020304" pitchFamily="18" charset="0"/>
              </a:rPr>
              <a:t> </a:t>
            </a:r>
            <a:r>
              <a:rPr lang="en-US" sz="2600" dirty="0" err="1">
                <a:effectLst/>
                <a:latin typeface="Times New Roman" panose="02020603050405020304" pitchFamily="18" charset="0"/>
                <a:ea typeface="Liberation Mono"/>
                <a:cs typeface="Times New Roman" panose="02020603050405020304" pitchFamily="18" charset="0"/>
              </a:rPr>
              <a:t>trợ</a:t>
            </a:r>
            <a:endParaRPr lang="en-US" sz="2600" dirty="0">
              <a:effectLst/>
              <a:latin typeface="Times New Roman" panose="02020603050405020304" pitchFamily="18" charset="0"/>
              <a:ea typeface="Liberation Mono"/>
              <a:cs typeface="Times New Roman" panose="02020603050405020304" pitchFamily="18" charset="0"/>
            </a:endParaRPr>
          </a:p>
        </p:txBody>
      </p:sp>
      <p:sp>
        <p:nvSpPr>
          <p:cNvPr id="10" name="TextBox 9">
            <a:extLst>
              <a:ext uri="{FF2B5EF4-FFF2-40B4-BE49-F238E27FC236}">
                <a16:creationId xmlns:a16="http://schemas.microsoft.com/office/drawing/2014/main" id="{40FFF3FF-CE13-3F34-04C3-312A0F0729B3}"/>
              </a:ext>
            </a:extLst>
          </p:cNvPr>
          <p:cNvSpPr txBox="1"/>
          <p:nvPr/>
        </p:nvSpPr>
        <p:spPr>
          <a:xfrm>
            <a:off x="6679721" y="2198370"/>
            <a:ext cx="2546133" cy="984885"/>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r>
              <a:rPr lang="en-US" sz="2900" dirty="0" err="1">
                <a:solidFill>
                  <a:schemeClr val="tx1"/>
                </a:solidFill>
                <a:effectLst/>
                <a:latin typeface="Times New Roman" panose="02020603050405020304" pitchFamily="18" charset="0"/>
                <a:ea typeface="Liberation Mono"/>
                <a:cs typeface="Times New Roman" panose="02020603050405020304" pitchFamily="18" charset="0"/>
              </a:rPr>
              <a:t>Trách</a:t>
            </a:r>
            <a:r>
              <a:rPr lang="en-US" sz="2900" dirty="0">
                <a:solidFill>
                  <a:schemeClr val="tx1"/>
                </a:solidFill>
                <a:effectLst/>
                <a:latin typeface="Times New Roman" panose="02020603050405020304" pitchFamily="18" charset="0"/>
                <a:ea typeface="Liberation Mono"/>
                <a:cs typeface="Times New Roman" panose="02020603050405020304" pitchFamily="18" charset="0"/>
              </a:rPr>
              <a:t> </a:t>
            </a:r>
            <a:r>
              <a:rPr lang="en-US" sz="2900" dirty="0" err="1">
                <a:solidFill>
                  <a:schemeClr val="tx1"/>
                </a:solidFill>
                <a:effectLst/>
                <a:latin typeface="Times New Roman" panose="02020603050405020304" pitchFamily="18" charset="0"/>
                <a:ea typeface="Liberation Mono"/>
                <a:cs typeface="Times New Roman" panose="02020603050405020304" pitchFamily="18" charset="0"/>
              </a:rPr>
              <a:t>nhiệm</a:t>
            </a:r>
            <a:r>
              <a:rPr lang="en-US" sz="2900" dirty="0">
                <a:solidFill>
                  <a:schemeClr val="tx1"/>
                </a:solidFill>
                <a:effectLst/>
                <a:latin typeface="Times New Roman" panose="02020603050405020304" pitchFamily="18" charset="0"/>
                <a:ea typeface="Liberation Mono"/>
                <a:cs typeface="Times New Roman" panose="02020603050405020304" pitchFamily="18" charset="0"/>
              </a:rPr>
              <a:t> </a:t>
            </a:r>
            <a:r>
              <a:rPr lang="en-US" sz="2900" dirty="0" err="1">
                <a:solidFill>
                  <a:schemeClr val="tx1"/>
                </a:solidFill>
                <a:effectLst/>
                <a:latin typeface="Times New Roman" panose="02020603050405020304" pitchFamily="18" charset="0"/>
                <a:ea typeface="Liberation Mono"/>
                <a:cs typeface="Times New Roman" panose="02020603050405020304" pitchFamily="18" charset="0"/>
              </a:rPr>
              <a:t>của</a:t>
            </a:r>
            <a:r>
              <a:rPr lang="en-US" sz="2900" dirty="0">
                <a:solidFill>
                  <a:schemeClr val="tx1"/>
                </a:solidFill>
                <a:effectLst/>
                <a:latin typeface="Times New Roman" panose="02020603050405020304" pitchFamily="18" charset="0"/>
                <a:ea typeface="Liberation Mono"/>
                <a:cs typeface="Times New Roman" panose="02020603050405020304" pitchFamily="18" charset="0"/>
              </a:rPr>
              <a:t> </a:t>
            </a:r>
            <a:r>
              <a:rPr lang="en-US" sz="2900" dirty="0" err="1">
                <a:solidFill>
                  <a:schemeClr val="tx1"/>
                </a:solidFill>
                <a:effectLst/>
                <a:latin typeface="Times New Roman" panose="02020603050405020304" pitchFamily="18" charset="0"/>
                <a:ea typeface="Liberation Mono"/>
                <a:cs typeface="Times New Roman" panose="02020603050405020304" pitchFamily="18" charset="0"/>
              </a:rPr>
              <a:t>công</a:t>
            </a:r>
            <a:r>
              <a:rPr lang="en-US" sz="2900" dirty="0">
                <a:solidFill>
                  <a:schemeClr val="tx1"/>
                </a:solidFill>
                <a:effectLst/>
                <a:latin typeface="Times New Roman" panose="02020603050405020304" pitchFamily="18" charset="0"/>
                <a:ea typeface="Liberation Mono"/>
                <a:cs typeface="Times New Roman" panose="02020603050405020304" pitchFamily="18" charset="0"/>
              </a:rPr>
              <a:t> </a:t>
            </a:r>
            <a:r>
              <a:rPr lang="en-US" sz="2900" dirty="0" err="1">
                <a:solidFill>
                  <a:schemeClr val="tx1"/>
                </a:solidFill>
                <a:effectLst/>
                <a:latin typeface="Times New Roman" panose="02020603050405020304" pitchFamily="18" charset="0"/>
                <a:ea typeface="Liberation Mono"/>
                <a:cs typeface="Times New Roman" panose="02020603050405020304" pitchFamily="18" charset="0"/>
              </a:rPr>
              <a:t>dân</a:t>
            </a:r>
            <a:r>
              <a:rPr lang="en-US" sz="2900" dirty="0">
                <a:solidFill>
                  <a:schemeClr val="tx1"/>
                </a:solidFill>
                <a:effectLst/>
                <a:latin typeface="Times New Roman" panose="02020603050405020304" pitchFamily="18" charset="0"/>
                <a:ea typeface="Liberation Mono"/>
                <a:cs typeface="Times New Roman" panose="02020603050405020304" pitchFamily="18" charset="0"/>
              </a:rPr>
              <a:t> </a:t>
            </a:r>
          </a:p>
        </p:txBody>
      </p:sp>
      <p:sp>
        <p:nvSpPr>
          <p:cNvPr id="11" name="TextBox 10">
            <a:extLst>
              <a:ext uri="{FF2B5EF4-FFF2-40B4-BE49-F238E27FC236}">
                <a16:creationId xmlns:a16="http://schemas.microsoft.com/office/drawing/2014/main" id="{98CC2F45-C975-62B7-8B86-C3C555BCD55A}"/>
              </a:ext>
            </a:extLst>
          </p:cNvPr>
          <p:cNvSpPr txBox="1"/>
          <p:nvPr/>
        </p:nvSpPr>
        <p:spPr>
          <a:xfrm>
            <a:off x="9431425" y="2198370"/>
            <a:ext cx="2546132" cy="98488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0" marR="0">
              <a:spcBef>
                <a:spcPts val="0"/>
              </a:spcBef>
              <a:spcAft>
                <a:spcPts val="0"/>
              </a:spcAft>
            </a:pPr>
            <a:r>
              <a:rPr lang="en-US" sz="2900" dirty="0" err="1">
                <a:solidFill>
                  <a:schemeClr val="tx1"/>
                </a:solidFill>
                <a:effectLst/>
                <a:latin typeface="Times New Roman" panose="02020603050405020304" pitchFamily="18" charset="0"/>
                <a:ea typeface="Liberation Mono"/>
                <a:cs typeface="Times New Roman" panose="02020603050405020304" pitchFamily="18" charset="0"/>
              </a:rPr>
              <a:t>Trách</a:t>
            </a:r>
            <a:r>
              <a:rPr lang="en-US" sz="2900" dirty="0">
                <a:solidFill>
                  <a:schemeClr val="tx1"/>
                </a:solidFill>
                <a:effectLst/>
                <a:latin typeface="Times New Roman" panose="02020603050405020304" pitchFamily="18" charset="0"/>
                <a:ea typeface="Liberation Mono"/>
                <a:cs typeface="Times New Roman" panose="02020603050405020304" pitchFamily="18" charset="0"/>
              </a:rPr>
              <a:t> </a:t>
            </a:r>
            <a:r>
              <a:rPr lang="en-US" sz="2900" dirty="0" err="1">
                <a:solidFill>
                  <a:schemeClr val="tx1"/>
                </a:solidFill>
                <a:effectLst/>
                <a:latin typeface="Times New Roman" panose="02020603050405020304" pitchFamily="18" charset="0"/>
                <a:ea typeface="Liberation Mono"/>
                <a:cs typeface="Times New Roman" panose="02020603050405020304" pitchFamily="18" charset="0"/>
              </a:rPr>
              <a:t>nhiệm</a:t>
            </a:r>
            <a:r>
              <a:rPr lang="en-US" sz="2900" dirty="0">
                <a:solidFill>
                  <a:schemeClr val="tx1"/>
                </a:solidFill>
                <a:effectLst/>
                <a:latin typeface="Times New Roman" panose="02020603050405020304" pitchFamily="18" charset="0"/>
                <a:ea typeface="Liberation Mono"/>
                <a:cs typeface="Times New Roman" panose="02020603050405020304" pitchFamily="18" charset="0"/>
              </a:rPr>
              <a:t> </a:t>
            </a:r>
            <a:r>
              <a:rPr lang="en-US" sz="2900" dirty="0" err="1">
                <a:solidFill>
                  <a:schemeClr val="tx1"/>
                </a:solidFill>
                <a:effectLst/>
                <a:latin typeface="Times New Roman" panose="02020603050405020304" pitchFamily="18" charset="0"/>
                <a:ea typeface="Liberation Mono"/>
                <a:cs typeface="Times New Roman" panose="02020603050405020304" pitchFamily="18" charset="0"/>
              </a:rPr>
              <a:t>của</a:t>
            </a:r>
            <a:r>
              <a:rPr lang="en-US" sz="2900" dirty="0">
                <a:solidFill>
                  <a:schemeClr val="tx1"/>
                </a:solidFill>
                <a:effectLst/>
                <a:latin typeface="Times New Roman" panose="02020603050405020304" pitchFamily="18" charset="0"/>
                <a:ea typeface="Liberation Mono"/>
                <a:cs typeface="Times New Roman" panose="02020603050405020304" pitchFamily="18" charset="0"/>
              </a:rPr>
              <a:t> </a:t>
            </a:r>
            <a:r>
              <a:rPr lang="en-US" sz="2900" dirty="0" err="1">
                <a:solidFill>
                  <a:schemeClr val="tx1"/>
                </a:solidFill>
                <a:effectLst/>
                <a:latin typeface="Times New Roman" panose="02020603050405020304" pitchFamily="18" charset="0"/>
                <a:ea typeface="Liberation Mono"/>
                <a:cs typeface="Times New Roman" panose="02020603050405020304" pitchFamily="18" charset="0"/>
              </a:rPr>
              <a:t>học</a:t>
            </a:r>
            <a:r>
              <a:rPr lang="en-US" sz="2900" dirty="0">
                <a:solidFill>
                  <a:schemeClr val="tx1"/>
                </a:solidFill>
                <a:effectLst/>
                <a:latin typeface="Times New Roman" panose="02020603050405020304" pitchFamily="18" charset="0"/>
                <a:ea typeface="Liberation Mono"/>
                <a:cs typeface="Times New Roman" panose="02020603050405020304" pitchFamily="18" charset="0"/>
              </a:rPr>
              <a:t> </a:t>
            </a:r>
            <a:r>
              <a:rPr lang="en-US" sz="2900" dirty="0" err="1">
                <a:solidFill>
                  <a:schemeClr val="tx1"/>
                </a:solidFill>
                <a:effectLst/>
                <a:latin typeface="Times New Roman" panose="02020603050405020304" pitchFamily="18" charset="0"/>
                <a:ea typeface="Liberation Mono"/>
                <a:cs typeface="Times New Roman" panose="02020603050405020304" pitchFamily="18" charset="0"/>
              </a:rPr>
              <a:t>sinh</a:t>
            </a:r>
            <a:endParaRPr lang="en-US" sz="2900" dirty="0">
              <a:solidFill>
                <a:schemeClr val="tx1"/>
              </a:solidFill>
              <a:effectLst/>
              <a:latin typeface="Times New Roman" panose="02020603050405020304" pitchFamily="18" charset="0"/>
              <a:ea typeface="Liberation Mono"/>
              <a:cs typeface="Times New Roman" panose="02020603050405020304" pitchFamily="18" charset="0"/>
            </a:endParaRPr>
          </a:p>
        </p:txBody>
      </p:sp>
      <p:sp>
        <p:nvSpPr>
          <p:cNvPr id="12" name="TextBox 11">
            <a:extLst>
              <a:ext uri="{FF2B5EF4-FFF2-40B4-BE49-F238E27FC236}">
                <a16:creationId xmlns:a16="http://schemas.microsoft.com/office/drawing/2014/main" id="{ED4056E6-CF16-423E-524A-2B54C1D20CCC}"/>
              </a:ext>
            </a:extLst>
          </p:cNvPr>
          <p:cNvSpPr txBox="1"/>
          <p:nvPr/>
        </p:nvSpPr>
        <p:spPr>
          <a:xfrm>
            <a:off x="992161" y="1483400"/>
            <a:ext cx="1577655" cy="553998"/>
          </a:xfrm>
          <a:prstGeom prst="rect">
            <a:avLst/>
          </a:prstGeom>
          <a:noFill/>
        </p:spPr>
        <p:txBody>
          <a:bodyPr wrap="square">
            <a:spAutoFit/>
          </a:bodyPr>
          <a:lstStyle/>
          <a:p>
            <a:pPr algn="just"/>
            <a:r>
              <a:rPr lang="en-US" sz="3000" b="1" dirty="0" err="1">
                <a:latin typeface="Times New Roman" panose="02020603050405020304" pitchFamily="18" charset="0"/>
                <a:ea typeface="Liberation Mono"/>
                <a:cs typeface="Times New Roman" panose="02020603050405020304" pitchFamily="18" charset="0"/>
              </a:rPr>
              <a:t>Nhóm</a:t>
            </a:r>
            <a:r>
              <a:rPr lang="en-US" sz="3000" b="1" dirty="0">
                <a:latin typeface="Times New Roman" panose="02020603050405020304" pitchFamily="18" charset="0"/>
                <a:ea typeface="Liberation Mono"/>
                <a:cs typeface="Times New Roman" panose="02020603050405020304" pitchFamily="18" charset="0"/>
              </a:rPr>
              <a:t> 1</a:t>
            </a:r>
          </a:p>
        </p:txBody>
      </p:sp>
      <p:sp>
        <p:nvSpPr>
          <p:cNvPr id="13" name="TextBox 12">
            <a:extLst>
              <a:ext uri="{FF2B5EF4-FFF2-40B4-BE49-F238E27FC236}">
                <a16:creationId xmlns:a16="http://schemas.microsoft.com/office/drawing/2014/main" id="{C625D196-8047-9D92-3AD8-23510C1F8D18}"/>
              </a:ext>
            </a:extLst>
          </p:cNvPr>
          <p:cNvSpPr txBox="1"/>
          <p:nvPr/>
        </p:nvSpPr>
        <p:spPr>
          <a:xfrm>
            <a:off x="4192981" y="1521262"/>
            <a:ext cx="1577655" cy="553998"/>
          </a:xfrm>
          <a:prstGeom prst="rect">
            <a:avLst/>
          </a:prstGeom>
          <a:noFill/>
        </p:spPr>
        <p:txBody>
          <a:bodyPr wrap="square">
            <a:spAutoFit/>
          </a:bodyPr>
          <a:lstStyle/>
          <a:p>
            <a:pPr algn="just"/>
            <a:r>
              <a:rPr lang="en-US" sz="3000" b="1" dirty="0" err="1">
                <a:latin typeface="Times New Roman" panose="02020603050405020304" pitchFamily="18" charset="0"/>
                <a:ea typeface="Liberation Mono"/>
                <a:cs typeface="Times New Roman" panose="02020603050405020304" pitchFamily="18" charset="0"/>
              </a:rPr>
              <a:t>Nhóm</a:t>
            </a:r>
            <a:r>
              <a:rPr lang="en-US" sz="3000" b="1" dirty="0">
                <a:latin typeface="Times New Roman" panose="02020603050405020304" pitchFamily="18" charset="0"/>
                <a:ea typeface="Liberation Mono"/>
                <a:cs typeface="Times New Roman" panose="02020603050405020304" pitchFamily="18" charset="0"/>
              </a:rPr>
              <a:t> 2</a:t>
            </a:r>
          </a:p>
        </p:txBody>
      </p:sp>
      <p:sp>
        <p:nvSpPr>
          <p:cNvPr id="14" name="TextBox 13">
            <a:extLst>
              <a:ext uri="{FF2B5EF4-FFF2-40B4-BE49-F238E27FC236}">
                <a16:creationId xmlns:a16="http://schemas.microsoft.com/office/drawing/2014/main" id="{FDD95D0E-EE8E-A9CF-17A4-3ABF0956EC85}"/>
              </a:ext>
            </a:extLst>
          </p:cNvPr>
          <p:cNvSpPr txBox="1"/>
          <p:nvPr/>
        </p:nvSpPr>
        <p:spPr>
          <a:xfrm>
            <a:off x="7142872" y="1527857"/>
            <a:ext cx="1577655" cy="553998"/>
          </a:xfrm>
          <a:prstGeom prst="rect">
            <a:avLst/>
          </a:prstGeom>
          <a:noFill/>
        </p:spPr>
        <p:txBody>
          <a:bodyPr wrap="square">
            <a:spAutoFit/>
          </a:bodyPr>
          <a:lstStyle/>
          <a:p>
            <a:pPr algn="just"/>
            <a:r>
              <a:rPr lang="en-US" sz="3000" b="1" dirty="0" err="1">
                <a:latin typeface="Times New Roman" panose="02020603050405020304" pitchFamily="18" charset="0"/>
                <a:ea typeface="Liberation Mono"/>
                <a:cs typeface="Times New Roman" panose="02020603050405020304" pitchFamily="18" charset="0"/>
              </a:rPr>
              <a:t>Nhóm</a:t>
            </a:r>
            <a:r>
              <a:rPr lang="en-US" sz="3000" b="1" dirty="0">
                <a:latin typeface="Times New Roman" panose="02020603050405020304" pitchFamily="18" charset="0"/>
                <a:ea typeface="Liberation Mono"/>
                <a:cs typeface="Times New Roman" panose="02020603050405020304" pitchFamily="18" charset="0"/>
              </a:rPr>
              <a:t> 3</a:t>
            </a:r>
          </a:p>
        </p:txBody>
      </p:sp>
      <p:sp>
        <p:nvSpPr>
          <p:cNvPr id="15" name="TextBox 14">
            <a:extLst>
              <a:ext uri="{FF2B5EF4-FFF2-40B4-BE49-F238E27FC236}">
                <a16:creationId xmlns:a16="http://schemas.microsoft.com/office/drawing/2014/main" id="{C7A2F114-F430-793E-F21B-5A9103FA6F0D}"/>
              </a:ext>
            </a:extLst>
          </p:cNvPr>
          <p:cNvSpPr txBox="1"/>
          <p:nvPr/>
        </p:nvSpPr>
        <p:spPr>
          <a:xfrm>
            <a:off x="9924547" y="1521262"/>
            <a:ext cx="1577655" cy="553998"/>
          </a:xfrm>
          <a:prstGeom prst="rect">
            <a:avLst/>
          </a:prstGeom>
          <a:noFill/>
        </p:spPr>
        <p:txBody>
          <a:bodyPr wrap="square">
            <a:spAutoFit/>
          </a:bodyPr>
          <a:lstStyle/>
          <a:p>
            <a:pPr algn="just"/>
            <a:r>
              <a:rPr lang="en-US" sz="3000" b="1" dirty="0" err="1">
                <a:latin typeface="Times New Roman" panose="02020603050405020304" pitchFamily="18" charset="0"/>
                <a:ea typeface="Liberation Mono"/>
                <a:cs typeface="Times New Roman" panose="02020603050405020304" pitchFamily="18" charset="0"/>
              </a:rPr>
              <a:t>Nhóm</a:t>
            </a:r>
            <a:r>
              <a:rPr lang="en-US" sz="3000" b="1" dirty="0">
                <a:latin typeface="Times New Roman" panose="02020603050405020304" pitchFamily="18" charset="0"/>
                <a:ea typeface="Liberation Mono"/>
                <a:cs typeface="Times New Roman" panose="02020603050405020304" pitchFamily="18" charset="0"/>
              </a:rPr>
              <a:t> 4</a:t>
            </a:r>
          </a:p>
        </p:txBody>
      </p:sp>
      <p:pic>
        <p:nvPicPr>
          <p:cNvPr id="16" name="Picture 15">
            <a:extLst>
              <a:ext uri="{FF2B5EF4-FFF2-40B4-BE49-F238E27FC236}">
                <a16:creationId xmlns:a16="http://schemas.microsoft.com/office/drawing/2014/main" id="{E3C602D2-85A8-2A2D-5AB2-712E6F25E4CE}"/>
              </a:ext>
            </a:extLst>
          </p:cNvPr>
          <p:cNvPicPr>
            <a:picLocks noChangeAspect="1"/>
          </p:cNvPicPr>
          <p:nvPr/>
        </p:nvPicPr>
        <p:blipFill>
          <a:blip r:embed="rId5"/>
          <a:stretch>
            <a:fillRect/>
          </a:stretch>
        </p:blipFill>
        <p:spPr>
          <a:xfrm>
            <a:off x="6687315" y="3491031"/>
            <a:ext cx="2546134" cy="3212192"/>
          </a:xfrm>
          <a:prstGeom prst="rect">
            <a:avLst/>
          </a:prstGeom>
        </p:spPr>
      </p:pic>
      <p:pic>
        <p:nvPicPr>
          <p:cNvPr id="17" name="Picture 16">
            <a:extLst>
              <a:ext uri="{FF2B5EF4-FFF2-40B4-BE49-F238E27FC236}">
                <a16:creationId xmlns:a16="http://schemas.microsoft.com/office/drawing/2014/main" id="{8BD36FA8-0C55-6952-2EB8-F8EB008DF8B4}"/>
              </a:ext>
            </a:extLst>
          </p:cNvPr>
          <p:cNvPicPr>
            <a:picLocks noChangeAspect="1"/>
          </p:cNvPicPr>
          <p:nvPr/>
        </p:nvPicPr>
        <p:blipFill>
          <a:blip r:embed="rId6"/>
          <a:stretch>
            <a:fillRect/>
          </a:stretch>
        </p:blipFill>
        <p:spPr>
          <a:xfrm>
            <a:off x="9431425" y="3507641"/>
            <a:ext cx="2546132" cy="3212192"/>
          </a:xfrm>
          <a:prstGeom prst="rect">
            <a:avLst/>
          </a:prstGeom>
        </p:spPr>
      </p:pic>
      <p:pic>
        <p:nvPicPr>
          <p:cNvPr id="18" name="Picture 17">
            <a:extLst>
              <a:ext uri="{FF2B5EF4-FFF2-40B4-BE49-F238E27FC236}">
                <a16:creationId xmlns:a16="http://schemas.microsoft.com/office/drawing/2014/main" id="{6409329F-7D3A-7858-DC41-7067C809E8EF}"/>
              </a:ext>
            </a:extLst>
          </p:cNvPr>
          <p:cNvPicPr>
            <a:picLocks noChangeAspect="1"/>
          </p:cNvPicPr>
          <p:nvPr/>
        </p:nvPicPr>
        <p:blipFill>
          <a:blip r:embed="rId7"/>
          <a:stretch>
            <a:fillRect/>
          </a:stretch>
        </p:blipFill>
        <p:spPr>
          <a:xfrm>
            <a:off x="3320914" y="4014251"/>
            <a:ext cx="3186216" cy="2705582"/>
          </a:xfrm>
          <a:prstGeom prst="rect">
            <a:avLst/>
          </a:prstGeom>
        </p:spPr>
      </p:pic>
      <p:pic>
        <p:nvPicPr>
          <p:cNvPr id="19" name="Picture 18">
            <a:extLst>
              <a:ext uri="{FF2B5EF4-FFF2-40B4-BE49-F238E27FC236}">
                <a16:creationId xmlns:a16="http://schemas.microsoft.com/office/drawing/2014/main" id="{D26B69D3-45E4-7D98-2EEB-C0E1EE206EEF}"/>
              </a:ext>
            </a:extLst>
          </p:cNvPr>
          <p:cNvPicPr>
            <a:picLocks noChangeAspect="1"/>
          </p:cNvPicPr>
          <p:nvPr/>
        </p:nvPicPr>
        <p:blipFill>
          <a:blip r:embed="rId8"/>
          <a:stretch>
            <a:fillRect/>
          </a:stretch>
        </p:blipFill>
        <p:spPr>
          <a:xfrm>
            <a:off x="114240" y="3978984"/>
            <a:ext cx="3026490" cy="2740849"/>
          </a:xfrm>
          <a:prstGeom prst="rect">
            <a:avLst/>
          </a:prstGeom>
        </p:spPr>
      </p:pic>
    </p:spTree>
    <p:extLst>
      <p:ext uri="{BB962C8B-B14F-4D97-AF65-F5344CB8AC3E}">
        <p14:creationId xmlns:p14="http://schemas.microsoft.com/office/powerpoint/2010/main" val="1430087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0"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p:bldP spid="13" grpId="0"/>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D21318_">
            <a:extLst>
              <a:ext uri="{FF2B5EF4-FFF2-40B4-BE49-F238E27FC236}">
                <a16:creationId xmlns:a16="http://schemas.microsoft.com/office/drawing/2014/main" id="{B04E9710-5429-ADDB-FB1B-10641C84F5FF}"/>
              </a:ext>
            </a:extLst>
          </p:cNvPr>
          <p:cNvPicPr>
            <a:picLocks noChangeAspect="1" noChangeArrowheads="1"/>
          </p:cNvPicPr>
          <p:nvPr/>
        </p:nvPicPr>
        <p:blipFill>
          <a:blip r:embed="rId2" cstate="print">
            <a:duotone>
              <a:schemeClr val="accent2">
                <a:shade val="45000"/>
                <a:satMod val="135000"/>
              </a:schemeClr>
              <a:prstClr val="white"/>
            </a:duotone>
          </a:blip>
          <a:srcRect/>
          <a:stretch>
            <a:fillRect/>
          </a:stretch>
        </p:blipFill>
        <p:spPr bwMode="auto">
          <a:xfrm>
            <a:off x="0" y="0"/>
            <a:ext cx="12192000" cy="1244263"/>
          </a:xfrm>
          <a:prstGeom prst="rect">
            <a:avLst/>
          </a:prstGeom>
          <a:ln>
            <a:noFill/>
          </a:ln>
          <a:effectLst>
            <a:softEdge rad="112500"/>
          </a:effectLst>
        </p:spPr>
      </p:pic>
      <p:pic>
        <p:nvPicPr>
          <p:cNvPr id="4" name="Picture 8" descr="quocky">
            <a:extLst>
              <a:ext uri="{FF2B5EF4-FFF2-40B4-BE49-F238E27FC236}">
                <a16:creationId xmlns:a16="http://schemas.microsoft.com/office/drawing/2014/main" id="{85E40AE2-DFEA-35FA-60AC-D8F63545D9E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28462" y="191915"/>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ringworld2_w">
            <a:extLst>
              <a:ext uri="{FF2B5EF4-FFF2-40B4-BE49-F238E27FC236}">
                <a16:creationId xmlns:a16="http://schemas.microsoft.com/office/drawing/2014/main" id="{9F354EE2-E777-8F9B-799C-E7E9B454919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1066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1">
            <a:extLst>
              <a:ext uri="{FF2B5EF4-FFF2-40B4-BE49-F238E27FC236}">
                <a16:creationId xmlns:a16="http://schemas.microsoft.com/office/drawing/2014/main" id="{E9D9C18F-AD25-0723-1023-EE9DDC1ABA09}"/>
              </a:ext>
            </a:extLst>
          </p:cNvPr>
          <p:cNvSpPr txBox="1">
            <a:spLocks noChangeArrowheads="1"/>
          </p:cNvSpPr>
          <p:nvPr/>
        </p:nvSpPr>
        <p:spPr bwMode="auto">
          <a:xfrm>
            <a:off x="2736573" y="154777"/>
            <a:ext cx="67188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000" b="1" dirty="0">
                <a:solidFill>
                  <a:srgbClr val="FFFF00"/>
                </a:solidFill>
                <a:latin typeface="Times New Roman" panose="02020603050405020304" pitchFamily="18" charset="0"/>
                <a:cs typeface="Times New Roman" panose="02020603050405020304" pitchFamily="18" charset="0"/>
              </a:rPr>
              <a:t> </a:t>
            </a:r>
            <a:r>
              <a:rPr lang="en-US" sz="3000" b="1" dirty="0">
                <a:solidFill>
                  <a:srgbClr val="FFFF00"/>
                </a:solidFill>
                <a:effectLst/>
                <a:latin typeface="Times New Roman" panose="02020603050405020304" pitchFamily="18" charset="0"/>
                <a:ea typeface="Source Han Serif CN"/>
                <a:cs typeface="Times New Roman" panose="02020603050405020304" pitchFamily="18" charset="0"/>
              </a:rPr>
              <a:t>PHÁP LUẬT VỀ QUẢN LÍ VŨ KHÍ, </a:t>
            </a:r>
          </a:p>
          <a:p>
            <a:pPr algn="ctr">
              <a:spcBef>
                <a:spcPct val="0"/>
              </a:spcBef>
              <a:buFontTx/>
              <a:buNone/>
            </a:pPr>
            <a:r>
              <a:rPr lang="en-US" sz="3000" b="1" dirty="0">
                <a:solidFill>
                  <a:srgbClr val="FFFF00"/>
                </a:solidFill>
                <a:effectLst/>
                <a:latin typeface="Times New Roman" panose="02020603050405020304" pitchFamily="18" charset="0"/>
                <a:ea typeface="Source Han Serif CN"/>
                <a:cs typeface="Times New Roman" panose="02020603050405020304" pitchFamily="18" charset="0"/>
              </a:rPr>
              <a:t>VẬT LIỆU NỔ, CÔNG CỤ HỖ TRỢ</a:t>
            </a:r>
            <a:endParaRPr lang="en-US" altLang="en-US" sz="3000" dirty="0">
              <a:solidFill>
                <a:srgbClr val="FFFF00"/>
              </a:solidFill>
              <a:latin typeface="Times New Roman" panose="02020603050405020304" pitchFamily="18" charset="0"/>
              <a:cs typeface="Times New Roman" panose="02020603050405020304" pitchFamily="18" charset="0"/>
            </a:endParaRPr>
          </a:p>
        </p:txBody>
      </p:sp>
      <p:sp>
        <p:nvSpPr>
          <p:cNvPr id="3" name="TextBox 16">
            <a:extLst>
              <a:ext uri="{FF2B5EF4-FFF2-40B4-BE49-F238E27FC236}">
                <a16:creationId xmlns:a16="http://schemas.microsoft.com/office/drawing/2014/main" id="{CBE867A0-5B6F-4BB7-B9B4-41101A22FF7A}"/>
              </a:ext>
            </a:extLst>
          </p:cNvPr>
          <p:cNvSpPr txBox="1">
            <a:spLocks noChangeArrowheads="1"/>
          </p:cNvSpPr>
          <p:nvPr/>
        </p:nvSpPr>
        <p:spPr bwMode="auto">
          <a:xfrm>
            <a:off x="2814430" y="1244263"/>
            <a:ext cx="693917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sz="3200" dirty="0">
                <a:solidFill>
                  <a:srgbClr val="C00000"/>
                </a:solidFill>
                <a:latin typeface="Times New Roman" panose="02020603050405020304" pitchFamily="18" charset="0"/>
                <a:cs typeface="Times New Roman" panose="02020603050405020304" pitchFamily="18" charset="0"/>
              </a:rPr>
              <a:t>CÂU HỎI KIỂM TRA KIẾN THỨC</a:t>
            </a:r>
            <a:endParaRPr lang="en-US" altLang="en-US" sz="3200" i="1" dirty="0">
              <a:solidFill>
                <a:srgbClr val="C00000"/>
              </a:solidFill>
              <a:latin typeface="Times New Roman" panose="02020603050405020304" pitchFamily="18" charset="0"/>
              <a:cs typeface="Times New Roman" panose="02020603050405020304" pitchFamily="18" charset="0"/>
            </a:endParaRPr>
          </a:p>
        </p:txBody>
      </p:sp>
      <p:sp>
        <p:nvSpPr>
          <p:cNvPr id="8" name="TextBox 16">
            <a:extLst>
              <a:ext uri="{FF2B5EF4-FFF2-40B4-BE49-F238E27FC236}">
                <a16:creationId xmlns:a16="http://schemas.microsoft.com/office/drawing/2014/main" id="{16456A98-2093-2ED6-51BB-E01ECE398D21}"/>
              </a:ext>
            </a:extLst>
          </p:cNvPr>
          <p:cNvSpPr txBox="1">
            <a:spLocks noChangeArrowheads="1"/>
          </p:cNvSpPr>
          <p:nvPr/>
        </p:nvSpPr>
        <p:spPr bwMode="auto">
          <a:xfrm>
            <a:off x="228600" y="1736228"/>
            <a:ext cx="1153933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just">
              <a:spcBef>
                <a:spcPct val="0"/>
              </a:spcBef>
              <a:buClrTx/>
              <a:buSzTx/>
              <a:buFontTx/>
              <a:buNone/>
            </a:pPr>
            <a:r>
              <a:rPr lang="en-US" altLang="en-US" sz="3000" dirty="0">
                <a:solidFill>
                  <a:srgbClr val="002060"/>
                </a:solidFill>
                <a:latin typeface="Times New Roman" panose="02020603050405020304" pitchFamily="18" charset="0"/>
                <a:cs typeface="Times New Roman" panose="02020603050405020304" pitchFamily="18" charset="0"/>
              </a:rPr>
              <a:t>1. Khi </a:t>
            </a:r>
            <a:r>
              <a:rPr lang="en-US" altLang="en-US" sz="3000" dirty="0" err="1">
                <a:solidFill>
                  <a:srgbClr val="002060"/>
                </a:solidFill>
                <a:latin typeface="Times New Roman" panose="02020603050405020304" pitchFamily="18" charset="0"/>
                <a:cs typeface="Times New Roman" panose="02020603050405020304" pitchFamily="18" charset="0"/>
              </a:rPr>
              <a:t>nhặt</a:t>
            </a:r>
            <a:r>
              <a:rPr lang="en-US" altLang="en-US" sz="3000" dirty="0">
                <a:solidFill>
                  <a:srgbClr val="002060"/>
                </a:solidFill>
                <a:latin typeface="Times New Roman" panose="02020603050405020304" pitchFamily="18" charset="0"/>
                <a:cs typeface="Times New Roman" panose="02020603050405020304" pitchFamily="18" charset="0"/>
              </a:rPr>
              <a:t>, </a:t>
            </a:r>
            <a:r>
              <a:rPr lang="en-US" altLang="en-US" sz="3000" dirty="0" err="1">
                <a:solidFill>
                  <a:srgbClr val="002060"/>
                </a:solidFill>
                <a:latin typeface="Times New Roman" panose="02020603050405020304" pitchFamily="18" charset="0"/>
                <a:cs typeface="Times New Roman" panose="02020603050405020304" pitchFamily="18" charset="0"/>
              </a:rPr>
              <a:t>nhìn</a:t>
            </a:r>
            <a:r>
              <a:rPr lang="en-US" altLang="en-US" sz="3000" dirty="0">
                <a:solidFill>
                  <a:srgbClr val="002060"/>
                </a:solidFill>
                <a:latin typeface="Times New Roman" panose="02020603050405020304" pitchFamily="18" charset="0"/>
                <a:cs typeface="Times New Roman" panose="02020603050405020304" pitchFamily="18" charset="0"/>
              </a:rPr>
              <a:t> </a:t>
            </a:r>
            <a:r>
              <a:rPr lang="en-US" altLang="en-US" sz="3000" dirty="0" err="1">
                <a:solidFill>
                  <a:srgbClr val="002060"/>
                </a:solidFill>
                <a:latin typeface="Times New Roman" panose="02020603050405020304" pitchFamily="18" charset="0"/>
                <a:cs typeface="Times New Roman" panose="02020603050405020304" pitchFamily="18" charset="0"/>
              </a:rPr>
              <a:t>thấy</a:t>
            </a:r>
            <a:r>
              <a:rPr lang="en-US" altLang="en-US" sz="3000" dirty="0">
                <a:solidFill>
                  <a:srgbClr val="002060"/>
                </a:solidFill>
                <a:latin typeface="Times New Roman" panose="02020603050405020304" pitchFamily="18" charset="0"/>
                <a:cs typeface="Times New Roman" panose="02020603050405020304" pitchFamily="18" charset="0"/>
              </a:rPr>
              <a:t> </a:t>
            </a:r>
            <a:r>
              <a:rPr lang="en-US" altLang="en-US" sz="3000" dirty="0" err="1">
                <a:solidFill>
                  <a:srgbClr val="002060"/>
                </a:solidFill>
                <a:latin typeface="Times New Roman" panose="02020603050405020304" pitchFamily="18" charset="0"/>
                <a:cs typeface="Times New Roman" panose="02020603050405020304" pitchFamily="18" charset="0"/>
              </a:rPr>
              <a:t>các</a:t>
            </a:r>
            <a:r>
              <a:rPr lang="en-US" altLang="en-US" sz="3000" dirty="0">
                <a:solidFill>
                  <a:srgbClr val="002060"/>
                </a:solidFill>
                <a:latin typeface="Times New Roman" panose="02020603050405020304" pitchFamily="18" charset="0"/>
                <a:cs typeface="Times New Roman" panose="02020603050405020304" pitchFamily="18" charset="0"/>
              </a:rPr>
              <a:t> </a:t>
            </a:r>
            <a:r>
              <a:rPr lang="en-US" altLang="en-US" sz="3000" dirty="0" err="1">
                <a:solidFill>
                  <a:srgbClr val="002060"/>
                </a:solidFill>
                <a:latin typeface="Times New Roman" panose="02020603050405020304" pitchFamily="18" charset="0"/>
                <a:cs typeface="Times New Roman" panose="02020603050405020304" pitchFamily="18" charset="0"/>
              </a:rPr>
              <a:t>loại</a:t>
            </a:r>
            <a:r>
              <a:rPr lang="en-US" altLang="en-US" sz="3000" dirty="0">
                <a:solidFill>
                  <a:srgbClr val="002060"/>
                </a:solidFill>
                <a:latin typeface="Times New Roman" panose="02020603050405020304" pitchFamily="18" charset="0"/>
                <a:cs typeface="Times New Roman" panose="02020603050405020304" pitchFamily="18" charset="0"/>
              </a:rPr>
              <a:t> </a:t>
            </a:r>
            <a:r>
              <a:rPr lang="en-US" altLang="en-US" sz="3000" dirty="0" err="1">
                <a:solidFill>
                  <a:srgbClr val="002060"/>
                </a:solidFill>
                <a:latin typeface="Times New Roman" panose="02020603050405020304" pitchFamily="18" charset="0"/>
                <a:cs typeface="Times New Roman" panose="02020603050405020304" pitchFamily="18" charset="0"/>
              </a:rPr>
              <a:t>vũ</a:t>
            </a:r>
            <a:r>
              <a:rPr lang="en-US" altLang="en-US" sz="3000" dirty="0">
                <a:solidFill>
                  <a:srgbClr val="002060"/>
                </a:solidFill>
                <a:latin typeface="Times New Roman" panose="02020603050405020304" pitchFamily="18" charset="0"/>
                <a:cs typeface="Times New Roman" panose="02020603050405020304" pitchFamily="18" charset="0"/>
              </a:rPr>
              <a:t> </a:t>
            </a:r>
            <a:r>
              <a:rPr lang="en-US" altLang="en-US" sz="3000" dirty="0" err="1">
                <a:solidFill>
                  <a:srgbClr val="002060"/>
                </a:solidFill>
                <a:latin typeface="Times New Roman" panose="02020603050405020304" pitchFamily="18" charset="0"/>
                <a:cs typeface="Times New Roman" panose="02020603050405020304" pitchFamily="18" charset="0"/>
              </a:rPr>
              <a:t>khí</a:t>
            </a:r>
            <a:r>
              <a:rPr lang="en-US" altLang="en-US" sz="3000" dirty="0">
                <a:solidFill>
                  <a:srgbClr val="002060"/>
                </a:solidFill>
                <a:latin typeface="Times New Roman" panose="02020603050405020304" pitchFamily="18" charset="0"/>
                <a:cs typeface="Times New Roman" panose="02020603050405020304" pitchFamily="18" charset="0"/>
              </a:rPr>
              <a:t>, </a:t>
            </a:r>
            <a:r>
              <a:rPr lang="en-US" altLang="en-US" sz="3000" dirty="0" err="1">
                <a:solidFill>
                  <a:srgbClr val="002060"/>
                </a:solidFill>
                <a:latin typeface="Times New Roman" panose="02020603050405020304" pitchFamily="18" charset="0"/>
                <a:cs typeface="Times New Roman" panose="02020603050405020304" pitchFamily="18" charset="0"/>
              </a:rPr>
              <a:t>vật</a:t>
            </a:r>
            <a:r>
              <a:rPr lang="en-US" altLang="en-US" sz="3000" dirty="0">
                <a:solidFill>
                  <a:srgbClr val="002060"/>
                </a:solidFill>
                <a:latin typeface="Times New Roman" panose="02020603050405020304" pitchFamily="18" charset="0"/>
                <a:cs typeface="Times New Roman" panose="02020603050405020304" pitchFamily="18" charset="0"/>
              </a:rPr>
              <a:t> </a:t>
            </a:r>
            <a:r>
              <a:rPr lang="en-US" altLang="en-US" sz="3000" dirty="0" err="1">
                <a:solidFill>
                  <a:srgbClr val="002060"/>
                </a:solidFill>
                <a:latin typeface="Times New Roman" panose="02020603050405020304" pitchFamily="18" charset="0"/>
                <a:cs typeface="Times New Roman" panose="02020603050405020304" pitchFamily="18" charset="0"/>
              </a:rPr>
              <a:t>liệu</a:t>
            </a:r>
            <a:r>
              <a:rPr lang="en-US" altLang="en-US" sz="3000" dirty="0">
                <a:solidFill>
                  <a:srgbClr val="002060"/>
                </a:solidFill>
                <a:latin typeface="Times New Roman" panose="02020603050405020304" pitchFamily="18" charset="0"/>
                <a:cs typeface="Times New Roman" panose="02020603050405020304" pitchFamily="18" charset="0"/>
              </a:rPr>
              <a:t> </a:t>
            </a:r>
            <a:r>
              <a:rPr lang="en-US" altLang="en-US" sz="3000" dirty="0" err="1">
                <a:solidFill>
                  <a:srgbClr val="002060"/>
                </a:solidFill>
                <a:latin typeface="Times New Roman" panose="02020603050405020304" pitchFamily="18" charset="0"/>
                <a:cs typeface="Times New Roman" panose="02020603050405020304" pitchFamily="18" charset="0"/>
              </a:rPr>
              <a:t>nổ</a:t>
            </a:r>
            <a:r>
              <a:rPr lang="en-US" altLang="en-US" sz="3000" dirty="0">
                <a:solidFill>
                  <a:srgbClr val="002060"/>
                </a:solidFill>
                <a:latin typeface="Times New Roman" panose="02020603050405020304" pitchFamily="18" charset="0"/>
                <a:cs typeface="Times New Roman" panose="02020603050405020304" pitchFamily="18" charset="0"/>
              </a:rPr>
              <a:t>, </a:t>
            </a:r>
            <a:r>
              <a:rPr lang="en-US" altLang="en-US" sz="3000" dirty="0" err="1">
                <a:solidFill>
                  <a:srgbClr val="002060"/>
                </a:solidFill>
                <a:latin typeface="Times New Roman" panose="02020603050405020304" pitchFamily="18" charset="0"/>
                <a:cs typeface="Times New Roman" panose="02020603050405020304" pitchFamily="18" charset="0"/>
              </a:rPr>
              <a:t>công</a:t>
            </a:r>
            <a:r>
              <a:rPr lang="en-US" altLang="en-US" sz="3000" dirty="0">
                <a:solidFill>
                  <a:srgbClr val="002060"/>
                </a:solidFill>
                <a:latin typeface="Times New Roman" panose="02020603050405020304" pitchFamily="18" charset="0"/>
                <a:cs typeface="Times New Roman" panose="02020603050405020304" pitchFamily="18" charset="0"/>
              </a:rPr>
              <a:t> </a:t>
            </a:r>
            <a:r>
              <a:rPr lang="en-US" altLang="en-US" sz="3000" dirty="0" err="1">
                <a:solidFill>
                  <a:srgbClr val="002060"/>
                </a:solidFill>
                <a:latin typeface="Times New Roman" panose="02020603050405020304" pitchFamily="18" charset="0"/>
                <a:cs typeface="Times New Roman" panose="02020603050405020304" pitchFamily="18" charset="0"/>
              </a:rPr>
              <a:t>cụ</a:t>
            </a:r>
            <a:r>
              <a:rPr lang="en-US" altLang="en-US" sz="3000" dirty="0">
                <a:solidFill>
                  <a:srgbClr val="002060"/>
                </a:solidFill>
                <a:latin typeface="Times New Roman" panose="02020603050405020304" pitchFamily="18" charset="0"/>
                <a:cs typeface="Times New Roman" panose="02020603050405020304" pitchFamily="18" charset="0"/>
              </a:rPr>
              <a:t> </a:t>
            </a:r>
            <a:r>
              <a:rPr lang="en-US" altLang="en-US" sz="3000" dirty="0" err="1">
                <a:solidFill>
                  <a:srgbClr val="002060"/>
                </a:solidFill>
                <a:latin typeface="Times New Roman" panose="02020603050405020304" pitchFamily="18" charset="0"/>
                <a:cs typeface="Times New Roman" panose="02020603050405020304" pitchFamily="18" charset="0"/>
              </a:rPr>
              <a:t>hỗ</a:t>
            </a:r>
            <a:r>
              <a:rPr lang="en-US" altLang="en-US" sz="3000" dirty="0">
                <a:solidFill>
                  <a:srgbClr val="002060"/>
                </a:solidFill>
                <a:latin typeface="Times New Roman" panose="02020603050405020304" pitchFamily="18" charset="0"/>
                <a:cs typeface="Times New Roman" panose="02020603050405020304" pitchFamily="18" charset="0"/>
              </a:rPr>
              <a:t> </a:t>
            </a:r>
            <a:r>
              <a:rPr lang="en-US" altLang="en-US" sz="3000" dirty="0" err="1">
                <a:solidFill>
                  <a:srgbClr val="002060"/>
                </a:solidFill>
                <a:latin typeface="Times New Roman" panose="02020603050405020304" pitchFamily="18" charset="0"/>
                <a:cs typeface="Times New Roman" panose="02020603050405020304" pitchFamily="18" charset="0"/>
              </a:rPr>
              <a:t>trợ</a:t>
            </a:r>
            <a:r>
              <a:rPr lang="en-US" altLang="en-US" sz="3000" dirty="0">
                <a:solidFill>
                  <a:srgbClr val="002060"/>
                </a:solidFill>
                <a:latin typeface="Times New Roman" panose="02020603050405020304" pitchFamily="18" charset="0"/>
                <a:cs typeface="Times New Roman" panose="02020603050405020304" pitchFamily="18" charset="0"/>
              </a:rPr>
              <a:t> </a:t>
            </a:r>
            <a:r>
              <a:rPr lang="en-US" altLang="en-US" sz="3000" dirty="0" err="1">
                <a:solidFill>
                  <a:srgbClr val="002060"/>
                </a:solidFill>
                <a:latin typeface="Times New Roman" panose="02020603050405020304" pitchFamily="18" charset="0"/>
                <a:cs typeface="Times New Roman" panose="02020603050405020304" pitchFamily="18" charset="0"/>
              </a:rPr>
              <a:t>thì</a:t>
            </a:r>
            <a:r>
              <a:rPr lang="en-US" altLang="en-US" sz="3000" dirty="0">
                <a:solidFill>
                  <a:srgbClr val="002060"/>
                </a:solidFill>
                <a:latin typeface="Times New Roman" panose="02020603050405020304" pitchFamily="18" charset="0"/>
                <a:cs typeface="Times New Roman" panose="02020603050405020304" pitchFamily="18" charset="0"/>
              </a:rPr>
              <a:t> </a:t>
            </a:r>
            <a:r>
              <a:rPr lang="en-US" altLang="en-US" sz="3000" dirty="0" err="1">
                <a:solidFill>
                  <a:srgbClr val="002060"/>
                </a:solidFill>
                <a:latin typeface="Times New Roman" panose="02020603050405020304" pitchFamily="18" charset="0"/>
                <a:cs typeface="Times New Roman" panose="02020603050405020304" pitchFamily="18" charset="0"/>
              </a:rPr>
              <a:t>phải</a:t>
            </a:r>
            <a:r>
              <a:rPr lang="en-US" altLang="en-US" sz="3000" dirty="0">
                <a:solidFill>
                  <a:srgbClr val="002060"/>
                </a:solidFill>
                <a:latin typeface="Times New Roman" panose="02020603050405020304" pitchFamily="18" charset="0"/>
                <a:cs typeface="Times New Roman" panose="02020603050405020304" pitchFamily="18" charset="0"/>
              </a:rPr>
              <a:t> </a:t>
            </a:r>
            <a:r>
              <a:rPr lang="en-US" altLang="en-US" sz="3000" dirty="0" err="1">
                <a:solidFill>
                  <a:srgbClr val="002060"/>
                </a:solidFill>
                <a:latin typeface="Times New Roman" panose="02020603050405020304" pitchFamily="18" charset="0"/>
                <a:cs typeface="Times New Roman" panose="02020603050405020304" pitchFamily="18" charset="0"/>
              </a:rPr>
              <a:t>thông</a:t>
            </a:r>
            <a:r>
              <a:rPr lang="en-US" altLang="en-US" sz="3000" dirty="0">
                <a:solidFill>
                  <a:srgbClr val="002060"/>
                </a:solidFill>
                <a:latin typeface="Times New Roman" panose="02020603050405020304" pitchFamily="18" charset="0"/>
                <a:cs typeface="Times New Roman" panose="02020603050405020304" pitchFamily="18" charset="0"/>
              </a:rPr>
              <a:t> </a:t>
            </a:r>
            <a:r>
              <a:rPr lang="en-US" altLang="en-US" sz="3000" dirty="0" err="1">
                <a:solidFill>
                  <a:srgbClr val="002060"/>
                </a:solidFill>
                <a:latin typeface="Times New Roman" panose="02020603050405020304" pitchFamily="18" charset="0"/>
                <a:cs typeface="Times New Roman" panose="02020603050405020304" pitchFamily="18" charset="0"/>
              </a:rPr>
              <a:t>báo</a:t>
            </a:r>
            <a:r>
              <a:rPr lang="en-US" altLang="en-US" sz="3000" dirty="0">
                <a:solidFill>
                  <a:srgbClr val="002060"/>
                </a:solidFill>
                <a:latin typeface="Times New Roman" panose="02020603050405020304" pitchFamily="18" charset="0"/>
                <a:cs typeface="Times New Roman" panose="02020603050405020304" pitchFamily="18" charset="0"/>
              </a:rPr>
              <a:t> </a:t>
            </a:r>
            <a:r>
              <a:rPr lang="en-US" altLang="en-US" sz="3000" dirty="0" err="1">
                <a:solidFill>
                  <a:srgbClr val="002060"/>
                </a:solidFill>
                <a:latin typeface="Times New Roman" panose="02020603050405020304" pitchFamily="18" charset="0"/>
                <a:cs typeface="Times New Roman" panose="02020603050405020304" pitchFamily="18" charset="0"/>
              </a:rPr>
              <a:t>hoặc</a:t>
            </a:r>
            <a:r>
              <a:rPr lang="en-US" altLang="en-US" sz="3000" dirty="0">
                <a:solidFill>
                  <a:srgbClr val="002060"/>
                </a:solidFill>
                <a:latin typeface="Times New Roman" panose="02020603050405020304" pitchFamily="18" charset="0"/>
                <a:cs typeface="Times New Roman" panose="02020603050405020304" pitchFamily="18" charset="0"/>
              </a:rPr>
              <a:t> </a:t>
            </a:r>
            <a:r>
              <a:rPr lang="en-US" altLang="en-US" sz="3000" dirty="0" err="1">
                <a:solidFill>
                  <a:srgbClr val="002060"/>
                </a:solidFill>
                <a:latin typeface="Times New Roman" panose="02020603050405020304" pitchFamily="18" charset="0"/>
                <a:cs typeface="Times New Roman" panose="02020603050405020304" pitchFamily="18" charset="0"/>
              </a:rPr>
              <a:t>mang</a:t>
            </a:r>
            <a:r>
              <a:rPr lang="en-US" altLang="en-US" sz="3000" dirty="0">
                <a:solidFill>
                  <a:srgbClr val="002060"/>
                </a:solidFill>
                <a:latin typeface="Times New Roman" panose="02020603050405020304" pitchFamily="18" charset="0"/>
                <a:cs typeface="Times New Roman" panose="02020603050405020304" pitchFamily="18" charset="0"/>
              </a:rPr>
              <a:t> </a:t>
            </a:r>
            <a:r>
              <a:rPr lang="en-US" altLang="en-US" sz="3000" dirty="0" err="1">
                <a:solidFill>
                  <a:srgbClr val="002060"/>
                </a:solidFill>
                <a:latin typeface="Times New Roman" panose="02020603050405020304" pitchFamily="18" charset="0"/>
                <a:cs typeface="Times New Roman" panose="02020603050405020304" pitchFamily="18" charset="0"/>
              </a:rPr>
              <a:t>đến</a:t>
            </a:r>
            <a:r>
              <a:rPr lang="en-US" altLang="en-US" sz="3000" dirty="0">
                <a:solidFill>
                  <a:srgbClr val="002060"/>
                </a:solidFill>
                <a:latin typeface="Times New Roman" panose="02020603050405020304" pitchFamily="18" charset="0"/>
                <a:cs typeface="Times New Roman" panose="02020603050405020304" pitchFamily="18" charset="0"/>
              </a:rPr>
              <a:t> </a:t>
            </a:r>
            <a:r>
              <a:rPr lang="en-US" altLang="en-US" sz="3000" dirty="0" err="1">
                <a:solidFill>
                  <a:srgbClr val="002060"/>
                </a:solidFill>
                <a:latin typeface="Times New Roman" panose="02020603050405020304" pitchFamily="18" charset="0"/>
                <a:cs typeface="Times New Roman" panose="02020603050405020304" pitchFamily="18" charset="0"/>
              </a:rPr>
              <a:t>cơ</a:t>
            </a:r>
            <a:r>
              <a:rPr lang="en-US" altLang="en-US" sz="3000" dirty="0">
                <a:solidFill>
                  <a:srgbClr val="002060"/>
                </a:solidFill>
                <a:latin typeface="Times New Roman" panose="02020603050405020304" pitchFamily="18" charset="0"/>
                <a:cs typeface="Times New Roman" panose="02020603050405020304" pitchFamily="18" charset="0"/>
              </a:rPr>
              <a:t> </a:t>
            </a:r>
            <a:r>
              <a:rPr lang="en-US" altLang="en-US" sz="3000" dirty="0" err="1">
                <a:solidFill>
                  <a:srgbClr val="002060"/>
                </a:solidFill>
                <a:latin typeface="Times New Roman" panose="02020603050405020304" pitchFamily="18" charset="0"/>
                <a:cs typeface="Times New Roman" panose="02020603050405020304" pitchFamily="18" charset="0"/>
              </a:rPr>
              <a:t>quan</a:t>
            </a:r>
            <a:r>
              <a:rPr lang="en-US" altLang="en-US" sz="3000" dirty="0">
                <a:solidFill>
                  <a:srgbClr val="002060"/>
                </a:solidFill>
                <a:latin typeface="Times New Roman" panose="02020603050405020304" pitchFamily="18" charset="0"/>
                <a:cs typeface="Times New Roman" panose="02020603050405020304" pitchFamily="18" charset="0"/>
              </a:rPr>
              <a:t> </a:t>
            </a:r>
            <a:r>
              <a:rPr lang="en-US" altLang="en-US" sz="3000" dirty="0" err="1">
                <a:solidFill>
                  <a:srgbClr val="002060"/>
                </a:solidFill>
                <a:latin typeface="Times New Roman" panose="02020603050405020304" pitchFamily="18" charset="0"/>
                <a:cs typeface="Times New Roman" panose="02020603050405020304" pitchFamily="18" charset="0"/>
              </a:rPr>
              <a:t>nào</a:t>
            </a:r>
            <a:r>
              <a:rPr lang="en-US" altLang="en-US" sz="3000" dirty="0">
                <a:solidFill>
                  <a:srgbClr val="002060"/>
                </a:solidFill>
                <a:latin typeface="Times New Roman" panose="02020603050405020304" pitchFamily="18" charset="0"/>
                <a:cs typeface="Times New Roman" panose="02020603050405020304" pitchFamily="18" charset="0"/>
              </a:rPr>
              <a:t>?</a:t>
            </a:r>
            <a:endParaRPr lang="en-US" altLang="en-US" sz="3000" i="1"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8047459A-5B22-4B99-3549-24689F97500A}"/>
              </a:ext>
            </a:extLst>
          </p:cNvPr>
          <p:cNvSpPr txBox="1"/>
          <p:nvPr/>
        </p:nvSpPr>
        <p:spPr>
          <a:xfrm>
            <a:off x="165652" y="2751891"/>
            <a:ext cx="11539330" cy="1015663"/>
          </a:xfrm>
          <a:prstGeom prst="rect">
            <a:avLst/>
          </a:prstGeom>
          <a:noFill/>
        </p:spPr>
        <p:txBody>
          <a:bodyPr wrap="square">
            <a:spAutoFit/>
          </a:bodyPr>
          <a:lstStyle/>
          <a:p>
            <a:pPr algn="just"/>
            <a:r>
              <a:rPr lang="en-US" sz="3000" b="1" i="0" dirty="0">
                <a:solidFill>
                  <a:srgbClr val="FF0000"/>
                </a:solidFill>
                <a:effectLst/>
                <a:latin typeface="Times New Roman" panose="02020603050405020304" pitchFamily="18" charset="0"/>
                <a:cs typeface="Times New Roman" panose="02020603050405020304" pitchFamily="18" charset="0"/>
              </a:rPr>
              <a:t>2. </a:t>
            </a:r>
            <a:r>
              <a:rPr lang="vi-VN" sz="3000" b="1" i="0" dirty="0">
                <a:solidFill>
                  <a:srgbClr val="FF0000"/>
                </a:solidFill>
                <a:effectLst/>
                <a:latin typeface="Times New Roman" panose="02020603050405020304" pitchFamily="18" charset="0"/>
                <a:cs typeface="Times New Roman" panose="02020603050405020304" pitchFamily="18" charset="0"/>
              </a:rPr>
              <a:t>Khi phát hiện một người có hành vi tàng trữ vũ khí, vật liệu nổ, công cụ hỗ trợ, em sẽ làm gì?</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11" name="TextBox 16">
            <a:extLst>
              <a:ext uri="{FF2B5EF4-FFF2-40B4-BE49-F238E27FC236}">
                <a16:creationId xmlns:a16="http://schemas.microsoft.com/office/drawing/2014/main" id="{B7BDC1EA-88CC-7AA1-6EAF-7158CF73227C}"/>
              </a:ext>
            </a:extLst>
          </p:cNvPr>
          <p:cNvSpPr txBox="1">
            <a:spLocks noChangeArrowheads="1"/>
          </p:cNvSpPr>
          <p:nvPr/>
        </p:nvSpPr>
        <p:spPr bwMode="auto">
          <a:xfrm>
            <a:off x="4187687" y="3755580"/>
            <a:ext cx="258417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sz="3000" dirty="0">
                <a:solidFill>
                  <a:srgbClr val="C00000"/>
                </a:solidFill>
                <a:latin typeface="Times New Roman" panose="02020603050405020304" pitchFamily="18" charset="0"/>
                <a:cs typeface="Times New Roman" panose="02020603050405020304" pitchFamily="18" charset="0"/>
              </a:rPr>
              <a:t>TRẢ LỜI</a:t>
            </a:r>
            <a:endParaRPr lang="en-US" altLang="en-US" sz="3000" i="1" dirty="0">
              <a:solidFill>
                <a:srgbClr val="C0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7CD90056-987B-F022-DA78-7AC908E929BB}"/>
              </a:ext>
            </a:extLst>
          </p:cNvPr>
          <p:cNvSpPr txBox="1"/>
          <p:nvPr/>
        </p:nvSpPr>
        <p:spPr>
          <a:xfrm>
            <a:off x="5098774" y="4413408"/>
            <a:ext cx="7010400" cy="2400657"/>
          </a:xfrm>
          <a:prstGeom prst="rect">
            <a:avLst/>
          </a:prstGeom>
          <a:noFill/>
        </p:spPr>
        <p:txBody>
          <a:bodyPr wrap="square">
            <a:spAutoFit/>
          </a:bodyPr>
          <a:lstStyle/>
          <a:p>
            <a:pPr algn="just"/>
            <a:r>
              <a:rPr lang="en-US" sz="2500" b="0" i="0" dirty="0">
                <a:solidFill>
                  <a:srgbClr val="FF0000"/>
                </a:solidFill>
                <a:effectLst/>
                <a:latin typeface="Times New Roman" panose="02020603050405020304" pitchFamily="18" charset="0"/>
                <a:cs typeface="Times New Roman" panose="02020603050405020304" pitchFamily="18" charset="0"/>
              </a:rPr>
              <a:t>2. </a:t>
            </a:r>
            <a:r>
              <a:rPr lang="vi-VN" sz="2500" b="0" i="0" dirty="0">
                <a:solidFill>
                  <a:srgbClr val="FF0000"/>
                </a:solidFill>
                <a:effectLst/>
                <a:latin typeface="Times New Roman" panose="02020603050405020304" pitchFamily="18" charset="0"/>
                <a:cs typeface="Times New Roman" panose="02020603050405020304" pitchFamily="18" charset="0"/>
              </a:rPr>
              <a:t>+ Khuyên người đó chủ động giao nộp các vũ khí, vật liệu nổ, công cụ hỗ trợ đó tới cơ quan công an hoặc uỷ ban nhân dân, cơ quan quân sự nơi gần nhất.</a:t>
            </a:r>
          </a:p>
          <a:p>
            <a:pPr algn="just"/>
            <a:r>
              <a:rPr lang="vi-VN" sz="2500" b="0" i="0" dirty="0">
                <a:solidFill>
                  <a:srgbClr val="FF0000"/>
                </a:solidFill>
                <a:effectLst/>
                <a:latin typeface="Times New Roman" panose="02020603050405020304" pitchFamily="18" charset="0"/>
                <a:cs typeface="Times New Roman" panose="02020603050405020304" pitchFamily="18" charset="0"/>
              </a:rPr>
              <a:t>+ Phản ánh với thầy, cô</a:t>
            </a:r>
            <a:r>
              <a:rPr lang="en-US" sz="2500" b="0" i="0" dirty="0">
                <a:solidFill>
                  <a:srgbClr val="FF0000"/>
                </a:solidFill>
                <a:effectLst/>
                <a:latin typeface="Times New Roman" panose="02020603050405020304" pitchFamily="18" charset="0"/>
                <a:cs typeface="Times New Roman" panose="02020603050405020304" pitchFamily="18" charset="0"/>
              </a:rPr>
              <a:t>, </a:t>
            </a:r>
            <a:r>
              <a:rPr lang="vi-VN" sz="2500" b="0" i="0" dirty="0">
                <a:solidFill>
                  <a:srgbClr val="FF0000"/>
                </a:solidFill>
                <a:effectLst/>
                <a:latin typeface="Times New Roman" panose="02020603050405020304" pitchFamily="18" charset="0"/>
                <a:cs typeface="Times New Roman" panose="02020603050405020304" pitchFamily="18" charset="0"/>
              </a:rPr>
              <a:t>nhà trường, cơ quan công an, uỷ ban nhân dân, cơ quan quân sự gần nhất về hành vi vi phạm pháp luật của người đó.</a:t>
            </a:r>
          </a:p>
        </p:txBody>
      </p:sp>
      <p:sp>
        <p:nvSpPr>
          <p:cNvPr id="15" name="TextBox 14">
            <a:extLst>
              <a:ext uri="{FF2B5EF4-FFF2-40B4-BE49-F238E27FC236}">
                <a16:creationId xmlns:a16="http://schemas.microsoft.com/office/drawing/2014/main" id="{87E719D5-D39C-4559-F072-0E1C5F821189}"/>
              </a:ext>
            </a:extLst>
          </p:cNvPr>
          <p:cNvSpPr txBox="1"/>
          <p:nvPr/>
        </p:nvSpPr>
        <p:spPr>
          <a:xfrm>
            <a:off x="82826" y="4401481"/>
            <a:ext cx="4744278" cy="2492990"/>
          </a:xfrm>
          <a:prstGeom prst="rect">
            <a:avLst/>
          </a:prstGeom>
          <a:noFill/>
        </p:spPr>
        <p:txBody>
          <a:bodyPr wrap="square">
            <a:spAutoFit/>
          </a:bodyPr>
          <a:lstStyle/>
          <a:p>
            <a:pPr algn="just"/>
            <a:r>
              <a:rPr lang="en-US" sz="2600" b="0" i="0" dirty="0">
                <a:solidFill>
                  <a:srgbClr val="002060"/>
                </a:solidFill>
                <a:effectLst/>
                <a:latin typeface="Times New Roman" panose="02020603050405020304" pitchFamily="18" charset="0"/>
                <a:cs typeface="Times New Roman" panose="02020603050405020304" pitchFamily="18" charset="0"/>
              </a:rPr>
              <a:t>1. </a:t>
            </a:r>
            <a:r>
              <a:rPr lang="vi-VN" sz="2600" b="0" i="0" dirty="0">
                <a:solidFill>
                  <a:srgbClr val="002060"/>
                </a:solidFill>
                <a:effectLst/>
                <a:latin typeface="Times New Roman" panose="02020603050405020304" pitchFamily="18" charset="0"/>
                <a:cs typeface="Times New Roman" panose="02020603050405020304" pitchFamily="18" charset="0"/>
              </a:rPr>
              <a:t>Khi nhặt, nhìn thấy các loại vũ khí, vật liệu nổ, công cụ hỗ trợ thì phải thông báo hoặc mang đến cơ quan công an hoặc uỷ ban nhân dân, cơ quan quân sự nơi gần nhất.</a:t>
            </a:r>
            <a:endParaRPr lang="en-US" sz="26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2332676"/>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957072" y="1811635"/>
            <a:ext cx="10277856" cy="141358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R="82550" algn="just">
              <a:tabLst>
                <a:tab pos="5263515" algn="l"/>
              </a:tabLst>
            </a:pPr>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b="0" i="0" dirty="0">
                <a:solidFill>
                  <a:srgbClr val="242021"/>
                </a:solidFill>
                <a:effectLst/>
                <a:latin typeface="Times New Roman" panose="02020603050405020304" pitchFamily="18" charset="0"/>
                <a:cs typeface="Times New Roman" panose="02020603050405020304" pitchFamily="18" charset="0"/>
              </a:rPr>
              <a:t>Súng săn là súng được chế tạo, sản xuất thủ công hoặc công nghiệp, được sử dụn</a:t>
            </a:r>
            <a:r>
              <a:rPr lang="en-GB" sz="3600" b="0" i="0" dirty="0">
                <a:solidFill>
                  <a:srgbClr val="242021"/>
                </a:solidFill>
                <a:effectLst/>
                <a:latin typeface="Times New Roman" panose="02020603050405020304" pitchFamily="18" charset="0"/>
                <a:cs typeface="Times New Roman" panose="02020603050405020304" pitchFamily="18" charset="0"/>
              </a:rPr>
              <a:t>g</a:t>
            </a:r>
            <a:r>
              <a:rPr lang="vi-VN" sz="3600" dirty="0">
                <a:latin typeface="Times New Roman" panose="02020603050405020304" pitchFamily="18" charset="0"/>
                <a:cs typeface="Times New Roman" panose="02020603050405020304" pitchFamily="18" charset="0"/>
              </a:rPr>
              <a:t> </a:t>
            </a:r>
            <a:endPar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957071" y="3429000"/>
            <a:ext cx="4748784" cy="95325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3600" dirty="0">
                <a:solidFill>
                  <a:schemeClr val="tx1"/>
                </a:solidFill>
                <a:latin typeface="Times New Roman" panose="02020603050405020304" pitchFamily="18" charset="0"/>
                <a:cs typeface="Times New Roman" panose="02020603050405020304" pitchFamily="18" charset="0"/>
              </a:rPr>
              <a:t>A.</a:t>
            </a:r>
            <a:r>
              <a:rPr lang="en-GB" sz="3600" dirty="0">
                <a:solidFill>
                  <a:schemeClr val="tx1"/>
                </a:solidFill>
                <a:latin typeface="Times New Roman" panose="02020603050405020304" pitchFamily="18" charset="0"/>
                <a:cs typeface="Times New Roman" panose="02020603050405020304" pitchFamily="18" charset="0"/>
              </a:rPr>
              <a:t> </a:t>
            </a:r>
            <a:r>
              <a:rPr lang="en-GB" sz="3600" dirty="0" err="1">
                <a:solidFill>
                  <a:schemeClr val="tx1"/>
                </a:solidFill>
                <a:latin typeface="Times New Roman" panose="02020603050405020304" pitchFamily="18" charset="0"/>
                <a:cs typeface="Times New Roman" panose="02020603050405020304" pitchFamily="18" charset="0"/>
              </a:rPr>
              <a:t>khi</a:t>
            </a:r>
            <a:r>
              <a:rPr lang="en-GB" sz="3600" dirty="0">
                <a:solidFill>
                  <a:schemeClr val="tx1"/>
                </a:solidFill>
                <a:latin typeface="Times New Roman" panose="02020603050405020304" pitchFamily="18" charset="0"/>
                <a:cs typeface="Times New Roman" panose="02020603050405020304" pitchFamily="18" charset="0"/>
              </a:rPr>
              <a:t> </a:t>
            </a:r>
            <a:r>
              <a:rPr lang="en-GB" sz="3600" dirty="0" err="1">
                <a:solidFill>
                  <a:schemeClr val="tx1"/>
                </a:solidFill>
                <a:latin typeface="Times New Roman" panose="02020603050405020304" pitchFamily="18" charset="0"/>
                <a:cs typeface="Times New Roman" panose="02020603050405020304" pitchFamily="18" charset="0"/>
              </a:rPr>
              <a:t>đi</a:t>
            </a:r>
            <a:r>
              <a:rPr lang="en-GB" sz="3600" dirty="0">
                <a:solidFill>
                  <a:schemeClr val="tx1"/>
                </a:solidFill>
                <a:latin typeface="Times New Roman" panose="02020603050405020304" pitchFamily="18" charset="0"/>
                <a:cs typeface="Times New Roman" panose="02020603050405020304" pitchFamily="18" charset="0"/>
              </a:rPr>
              <a:t> </a:t>
            </a:r>
            <a:r>
              <a:rPr lang="en-GB" sz="3600" dirty="0" err="1">
                <a:solidFill>
                  <a:schemeClr val="tx1"/>
                </a:solidFill>
                <a:latin typeface="Times New Roman" panose="02020603050405020304" pitchFamily="18" charset="0"/>
                <a:cs typeface="Times New Roman" panose="02020603050405020304" pitchFamily="18" charset="0"/>
              </a:rPr>
              <a:t>săn</a:t>
            </a:r>
            <a:r>
              <a:rPr lang="en-GB" sz="3600" dirty="0">
                <a:solidFill>
                  <a:schemeClr val="tx1"/>
                </a:solidFill>
                <a:latin typeface="Times New Roman" panose="02020603050405020304" pitchFamily="18" charset="0"/>
                <a:cs typeface="Times New Roman" panose="02020603050405020304" pitchFamily="18" charset="0"/>
              </a:rPr>
              <a:t>.</a:t>
            </a:r>
            <a:r>
              <a:rPr lang="vi-VN" sz="3600" dirty="0">
                <a:solidFill>
                  <a:schemeClr val="tx1"/>
                </a:solidFill>
                <a:latin typeface="Times New Roman" panose="02020603050405020304" pitchFamily="18" charset="0"/>
                <a:cs typeface="Times New Roman" panose="02020603050405020304" pitchFamily="18" charset="0"/>
              </a:rPr>
              <a:t> </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957071" y="4695969"/>
            <a:ext cx="4748784" cy="104858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3600" dirty="0">
                <a:solidFill>
                  <a:schemeClr val="tx1"/>
                </a:solidFill>
                <a:latin typeface="Times New Roman" panose="02020603050405020304" pitchFamily="18" charset="0"/>
                <a:cs typeface="Times New Roman" panose="02020603050405020304" pitchFamily="18" charset="0"/>
              </a:rPr>
              <a:t>C.</a:t>
            </a:r>
            <a:r>
              <a:rPr lang="en-GB" sz="3600" dirty="0">
                <a:solidFill>
                  <a:schemeClr val="tx1"/>
                </a:solidFill>
                <a:latin typeface="Times New Roman" panose="02020603050405020304" pitchFamily="18" charset="0"/>
                <a:cs typeface="Times New Roman" panose="02020603050405020304" pitchFamily="18" charset="0"/>
              </a:rPr>
              <a:t> </a:t>
            </a:r>
            <a:r>
              <a:rPr lang="en-GB" sz="3600" dirty="0" err="1">
                <a:solidFill>
                  <a:schemeClr val="tx1"/>
                </a:solidFill>
                <a:latin typeface="Times New Roman" panose="02020603050405020304" pitchFamily="18" charset="0"/>
                <a:cs typeface="Times New Roman" panose="02020603050405020304" pitchFamily="18" charset="0"/>
              </a:rPr>
              <a:t>để</a:t>
            </a:r>
            <a:r>
              <a:rPr lang="en-GB" sz="3600" dirty="0">
                <a:solidFill>
                  <a:schemeClr val="tx1"/>
                </a:solidFill>
                <a:latin typeface="Times New Roman" panose="02020603050405020304" pitchFamily="18" charset="0"/>
                <a:cs typeface="Times New Roman" panose="02020603050405020304" pitchFamily="18" charset="0"/>
              </a:rPr>
              <a:t> </a:t>
            </a:r>
            <a:r>
              <a:rPr lang="en-GB" sz="3600" dirty="0" err="1">
                <a:solidFill>
                  <a:schemeClr val="tx1"/>
                </a:solidFill>
                <a:latin typeface="Times New Roman" panose="02020603050405020304" pitchFamily="18" charset="0"/>
                <a:cs typeface="Times New Roman" panose="02020603050405020304" pitchFamily="18" charset="0"/>
              </a:rPr>
              <a:t>săn</a:t>
            </a:r>
            <a:r>
              <a:rPr lang="en-GB" sz="3600" dirty="0">
                <a:solidFill>
                  <a:schemeClr val="tx1"/>
                </a:solidFill>
                <a:latin typeface="Times New Roman" panose="02020603050405020304" pitchFamily="18" charset="0"/>
                <a:cs typeface="Times New Roman" panose="02020603050405020304" pitchFamily="18" charset="0"/>
              </a:rPr>
              <a:t> </a:t>
            </a:r>
            <a:r>
              <a:rPr lang="en-GB" sz="3600" dirty="0" err="1">
                <a:solidFill>
                  <a:schemeClr val="tx1"/>
                </a:solidFill>
                <a:latin typeface="Times New Roman" panose="02020603050405020304" pitchFamily="18" charset="0"/>
                <a:cs typeface="Times New Roman" panose="02020603050405020304" pitchFamily="18" charset="0"/>
              </a:rPr>
              <a:t>bắn</a:t>
            </a:r>
            <a:r>
              <a:rPr lang="en-GB" sz="3600" dirty="0">
                <a:solidFill>
                  <a:schemeClr val="tx1"/>
                </a:solidFill>
                <a:latin typeface="Times New Roman" panose="02020603050405020304" pitchFamily="18" charset="0"/>
                <a:cs typeface="Times New Roman" panose="02020603050405020304" pitchFamily="18" charset="0"/>
              </a:rPr>
              <a:t>.</a:t>
            </a:r>
            <a:r>
              <a:rPr lang="vi-VN" sz="3600" dirty="0">
                <a:solidFill>
                  <a:schemeClr val="tx1"/>
                </a:solidFill>
                <a:latin typeface="Times New Roman" panose="02020603050405020304" pitchFamily="18" charset="0"/>
                <a:cs typeface="Times New Roman" panose="02020603050405020304" pitchFamily="18" charset="0"/>
              </a:rPr>
              <a:t> </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486145" y="4695969"/>
            <a:ext cx="4748783" cy="104858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3600" dirty="0">
                <a:solidFill>
                  <a:schemeClr val="tx1"/>
                </a:solidFill>
                <a:latin typeface="Times New Roman" panose="02020603050405020304" pitchFamily="18" charset="0"/>
                <a:cs typeface="Times New Roman" panose="02020603050405020304" pitchFamily="18" charset="0"/>
              </a:rPr>
              <a:t>D.</a:t>
            </a:r>
            <a:r>
              <a:rPr lang="en-GB" sz="3600" dirty="0">
                <a:solidFill>
                  <a:schemeClr val="tx1"/>
                </a:solidFill>
                <a:latin typeface="Times New Roman" panose="02020603050405020304" pitchFamily="18" charset="0"/>
                <a:cs typeface="Times New Roman" panose="02020603050405020304" pitchFamily="18" charset="0"/>
              </a:rPr>
              <a:t> </a:t>
            </a:r>
            <a:r>
              <a:rPr lang="en-GB" sz="3600" dirty="0" err="1">
                <a:solidFill>
                  <a:schemeClr val="tx1"/>
                </a:solidFill>
                <a:latin typeface="Times New Roman" panose="02020603050405020304" pitchFamily="18" charset="0"/>
                <a:cs typeface="Times New Roman" panose="02020603050405020304" pitchFamily="18" charset="0"/>
              </a:rPr>
              <a:t>để</a:t>
            </a:r>
            <a:r>
              <a:rPr lang="en-GB" sz="3600" dirty="0">
                <a:solidFill>
                  <a:schemeClr val="tx1"/>
                </a:solidFill>
                <a:latin typeface="Times New Roman" panose="02020603050405020304" pitchFamily="18" charset="0"/>
                <a:cs typeface="Times New Roman" panose="02020603050405020304" pitchFamily="18" charset="0"/>
              </a:rPr>
              <a:t> </a:t>
            </a:r>
            <a:r>
              <a:rPr lang="en-GB" sz="3600" dirty="0" err="1">
                <a:solidFill>
                  <a:schemeClr val="tx1"/>
                </a:solidFill>
                <a:latin typeface="Times New Roman" panose="02020603050405020304" pitchFamily="18" charset="0"/>
                <a:cs typeface="Times New Roman" panose="02020603050405020304" pitchFamily="18" charset="0"/>
              </a:rPr>
              <a:t>săn</a:t>
            </a:r>
            <a:r>
              <a:rPr lang="en-GB" sz="3600" dirty="0">
                <a:solidFill>
                  <a:schemeClr val="tx1"/>
                </a:solidFill>
                <a:latin typeface="Times New Roman" panose="02020603050405020304" pitchFamily="18" charset="0"/>
                <a:cs typeface="Times New Roman" panose="02020603050405020304" pitchFamily="18" charset="0"/>
              </a:rPr>
              <a:t> </a:t>
            </a:r>
            <a:r>
              <a:rPr lang="en-GB" sz="3600" dirty="0" err="1">
                <a:solidFill>
                  <a:schemeClr val="tx1"/>
                </a:solidFill>
                <a:latin typeface="Times New Roman" panose="02020603050405020304" pitchFamily="18" charset="0"/>
                <a:cs typeface="Times New Roman" panose="02020603050405020304" pitchFamily="18" charset="0"/>
              </a:rPr>
              <a:t>bắn</a:t>
            </a:r>
            <a:r>
              <a:rPr lang="en-GB" sz="3600" dirty="0">
                <a:solidFill>
                  <a:schemeClr val="tx1"/>
                </a:solidFill>
                <a:latin typeface="Times New Roman" panose="02020603050405020304" pitchFamily="18" charset="0"/>
                <a:cs typeface="Times New Roman" panose="02020603050405020304" pitchFamily="18" charset="0"/>
              </a:rPr>
              <a:t>, </a:t>
            </a:r>
            <a:r>
              <a:rPr lang="en-GB" sz="3600" dirty="0" err="1">
                <a:solidFill>
                  <a:schemeClr val="tx1"/>
                </a:solidFill>
                <a:latin typeface="Times New Roman" panose="02020603050405020304" pitchFamily="18" charset="0"/>
                <a:cs typeface="Times New Roman" panose="02020603050405020304" pitchFamily="18" charset="0"/>
              </a:rPr>
              <a:t>giải</a:t>
            </a:r>
            <a:r>
              <a:rPr lang="en-GB" sz="3600" dirty="0">
                <a:solidFill>
                  <a:schemeClr val="tx1"/>
                </a:solidFill>
                <a:latin typeface="Times New Roman" panose="02020603050405020304" pitchFamily="18" charset="0"/>
                <a:cs typeface="Times New Roman" panose="02020603050405020304" pitchFamily="18" charset="0"/>
              </a:rPr>
              <a:t> </a:t>
            </a:r>
            <a:r>
              <a:rPr lang="en-GB" sz="3600" dirty="0" err="1">
                <a:solidFill>
                  <a:schemeClr val="tx1"/>
                </a:solidFill>
                <a:latin typeface="Times New Roman" panose="02020603050405020304" pitchFamily="18" charset="0"/>
                <a:cs typeface="Times New Roman" panose="02020603050405020304" pitchFamily="18" charset="0"/>
              </a:rPr>
              <a:t>trí</a:t>
            </a:r>
            <a:r>
              <a:rPr lang="en-GB" sz="3600" dirty="0">
                <a:solidFill>
                  <a:schemeClr val="tx1"/>
                </a:solidFill>
                <a:latin typeface="Times New Roman" panose="02020603050405020304" pitchFamily="18" charset="0"/>
                <a:cs typeface="Times New Roman" panose="02020603050405020304" pitchFamily="18" charset="0"/>
              </a:rPr>
              <a:t>.</a:t>
            </a:r>
            <a:r>
              <a:rPr lang="vi-VN" sz="3600" dirty="0">
                <a:solidFill>
                  <a:schemeClr val="tx1"/>
                </a:solidFill>
                <a:latin typeface="Times New Roman" panose="02020603050405020304" pitchFamily="18" charset="0"/>
                <a:cs typeface="Times New Roman" panose="02020603050405020304" pitchFamily="18" charset="0"/>
              </a:rPr>
              <a:t> </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486144" y="3462714"/>
            <a:ext cx="4748784" cy="95325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3600" dirty="0">
                <a:solidFill>
                  <a:schemeClr val="tx1"/>
                </a:solidFill>
                <a:latin typeface="Times New Roman" panose="02020603050405020304" pitchFamily="18" charset="0"/>
                <a:cs typeface="Times New Roman" panose="02020603050405020304" pitchFamily="18" charset="0"/>
              </a:rPr>
              <a:t>B.</a:t>
            </a:r>
            <a:r>
              <a:rPr lang="en-GB" sz="3600" dirty="0">
                <a:solidFill>
                  <a:schemeClr val="tx1"/>
                </a:solidFill>
                <a:latin typeface="Times New Roman" panose="02020603050405020304" pitchFamily="18" charset="0"/>
                <a:cs typeface="Times New Roman" panose="02020603050405020304" pitchFamily="18" charset="0"/>
              </a:rPr>
              <a:t> </a:t>
            </a:r>
            <a:r>
              <a:rPr lang="en-GB" sz="3600" dirty="0" err="1">
                <a:solidFill>
                  <a:schemeClr val="tx1"/>
                </a:solidFill>
                <a:latin typeface="Times New Roman" panose="02020603050405020304" pitchFamily="18" charset="0"/>
                <a:cs typeface="Times New Roman" panose="02020603050405020304" pitchFamily="18" charset="0"/>
              </a:rPr>
              <a:t>khi</a:t>
            </a:r>
            <a:r>
              <a:rPr lang="en-GB" sz="3600" dirty="0">
                <a:solidFill>
                  <a:schemeClr val="tx1"/>
                </a:solidFill>
                <a:latin typeface="Times New Roman" panose="02020603050405020304" pitchFamily="18" charset="0"/>
                <a:cs typeface="Times New Roman" panose="02020603050405020304" pitchFamily="18" charset="0"/>
              </a:rPr>
              <a:t> </a:t>
            </a:r>
            <a:r>
              <a:rPr lang="en-GB" sz="3600" dirty="0" err="1">
                <a:solidFill>
                  <a:schemeClr val="tx1"/>
                </a:solidFill>
                <a:latin typeface="Times New Roman" panose="02020603050405020304" pitchFamily="18" charset="0"/>
                <a:cs typeface="Times New Roman" panose="02020603050405020304" pitchFamily="18" charset="0"/>
              </a:rPr>
              <a:t>đi</a:t>
            </a:r>
            <a:r>
              <a:rPr lang="en-GB" sz="3600" dirty="0">
                <a:solidFill>
                  <a:schemeClr val="tx1"/>
                </a:solidFill>
                <a:latin typeface="Times New Roman" panose="02020603050405020304" pitchFamily="18" charset="0"/>
                <a:cs typeface="Times New Roman" panose="02020603050405020304" pitchFamily="18" charset="0"/>
              </a:rPr>
              <a:t> </a:t>
            </a:r>
            <a:r>
              <a:rPr lang="en-GB" sz="3600" dirty="0" err="1">
                <a:solidFill>
                  <a:schemeClr val="tx1"/>
                </a:solidFill>
                <a:latin typeface="Times New Roman" panose="02020603050405020304" pitchFamily="18" charset="0"/>
                <a:cs typeface="Times New Roman" panose="02020603050405020304" pitchFamily="18" charset="0"/>
              </a:rPr>
              <a:t>săn</a:t>
            </a:r>
            <a:r>
              <a:rPr lang="en-GB" sz="3600" dirty="0">
                <a:solidFill>
                  <a:schemeClr val="tx1"/>
                </a:solidFill>
                <a:latin typeface="Times New Roman" panose="02020603050405020304" pitchFamily="18" charset="0"/>
                <a:cs typeface="Times New Roman" panose="02020603050405020304" pitchFamily="18" charset="0"/>
              </a:rPr>
              <a:t>, </a:t>
            </a:r>
            <a:r>
              <a:rPr lang="en-GB" sz="3600" dirty="0" err="1">
                <a:solidFill>
                  <a:schemeClr val="tx1"/>
                </a:solidFill>
                <a:latin typeface="Times New Roman" panose="02020603050405020304" pitchFamily="18" charset="0"/>
                <a:cs typeface="Times New Roman" panose="02020603050405020304" pitchFamily="18" charset="0"/>
              </a:rPr>
              <a:t>đi</a:t>
            </a:r>
            <a:r>
              <a:rPr lang="en-GB" sz="3600" dirty="0">
                <a:solidFill>
                  <a:schemeClr val="tx1"/>
                </a:solidFill>
                <a:latin typeface="Times New Roman" panose="02020603050405020304" pitchFamily="18" charset="0"/>
                <a:cs typeface="Times New Roman" panose="02020603050405020304" pitchFamily="18" charset="0"/>
              </a:rPr>
              <a:t> du </a:t>
            </a:r>
            <a:r>
              <a:rPr lang="en-GB" sz="3600" dirty="0" err="1">
                <a:solidFill>
                  <a:schemeClr val="tx1"/>
                </a:solidFill>
                <a:latin typeface="Times New Roman" panose="02020603050405020304" pitchFamily="18" charset="0"/>
                <a:cs typeface="Times New Roman" panose="02020603050405020304" pitchFamily="18" charset="0"/>
              </a:rPr>
              <a:t>lịch</a:t>
            </a:r>
            <a:r>
              <a:rPr lang="en-GB" sz="3600" dirty="0">
                <a:solidFill>
                  <a:schemeClr val="tx1"/>
                </a:solidFill>
                <a:latin typeface="Times New Roman" panose="02020603050405020304" pitchFamily="18" charset="0"/>
                <a:cs typeface="Times New Roman" panose="02020603050405020304" pitchFamily="18" charset="0"/>
              </a:rPr>
              <a:t>.</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03C61FA1-AAF3-0506-14F2-C5D54D1A64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
        <p:nvSpPr>
          <p:cNvPr id="12" name="TextBox 11">
            <a:extLst>
              <a:ext uri="{FF2B5EF4-FFF2-40B4-BE49-F238E27FC236}">
                <a16:creationId xmlns:a16="http://schemas.microsoft.com/office/drawing/2014/main" id="{8EFF6397-1EF4-4756-B2BB-9197B3DB3A3B}"/>
              </a:ext>
            </a:extLst>
          </p:cNvPr>
          <p:cNvSpPr txBox="1"/>
          <p:nvPr/>
        </p:nvSpPr>
        <p:spPr>
          <a:xfrm>
            <a:off x="2858895" y="515974"/>
            <a:ext cx="6739253" cy="1015663"/>
          </a:xfrm>
          <a:prstGeom prst="rect">
            <a:avLst/>
          </a:prstGeom>
          <a:solidFill>
            <a:schemeClr val="accent2">
              <a:lumMod val="60000"/>
              <a:lumOff val="40000"/>
            </a:schemeClr>
          </a:solidFill>
          <a:ln>
            <a:noFill/>
          </a:ln>
        </p:spPr>
        <p:txBody>
          <a:bodyPr wrap="square">
            <a:spAutoFit/>
          </a:bodyPr>
          <a:lstStyle/>
          <a:p>
            <a:pPr algn="ctr">
              <a:spcBef>
                <a:spcPts val="600"/>
              </a:spcBef>
              <a:spcAft>
                <a:spcPts val="600"/>
              </a:spcAft>
            </a:pPr>
            <a:r>
              <a:rPr lang="en-US" sz="60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TRẮC NGHIỆM</a:t>
            </a:r>
            <a:r>
              <a:rPr lang="vi-VN" sz="60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endParaRPr lang="en-US" sz="60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27093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729481" y="1045938"/>
            <a:ext cx="10733037" cy="146274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tabLst>
                <a:tab pos="3555365" algn="l"/>
              </a:tabLst>
            </a:pPr>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i="0" dirty="0">
                <a:solidFill>
                  <a:srgbClr val="242021"/>
                </a:solidFill>
                <a:effectLst/>
                <a:latin typeface="Times New Roman" panose="02020603050405020304" pitchFamily="18" charset="0"/>
                <a:cs typeface="Times New Roman" panose="02020603050405020304" pitchFamily="18" charset="0"/>
              </a:rPr>
              <a:t>Vũ khí thể thao là vũ khí được chế tạo, sản xuất thủ công hoặc công nghiệp, được sử dụng </a:t>
            </a:r>
            <a:endPar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729481" y="2844709"/>
            <a:ext cx="4926625" cy="106041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vi-VN"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3600" i="0" dirty="0">
                <a:solidFill>
                  <a:schemeClr val="tx1"/>
                </a:solidFill>
                <a:effectLst/>
                <a:latin typeface="Times New Roman" panose="02020603050405020304" pitchFamily="18" charset="0"/>
                <a:cs typeface="Times New Roman" panose="02020603050405020304" pitchFamily="18" charset="0"/>
              </a:rPr>
              <a:t> </a:t>
            </a:r>
            <a:r>
              <a:rPr lang="en-GB" sz="3600" i="0" dirty="0" err="1">
                <a:solidFill>
                  <a:schemeClr val="tx1"/>
                </a:solidFill>
                <a:effectLst/>
                <a:latin typeface="Times New Roman" panose="02020603050405020304" pitchFamily="18" charset="0"/>
                <a:cs typeface="Times New Roman" panose="02020603050405020304" pitchFamily="18" charset="0"/>
              </a:rPr>
              <a:t>k</a:t>
            </a:r>
            <a:r>
              <a:rPr lang="en-GB" sz="3600" dirty="0" err="1">
                <a:solidFill>
                  <a:schemeClr val="tx1"/>
                </a:solidFill>
                <a:latin typeface="Times New Roman" panose="02020603050405020304" pitchFamily="18" charset="0"/>
                <a:cs typeface="Times New Roman" panose="02020603050405020304" pitchFamily="18" charset="0"/>
              </a:rPr>
              <a:t>hi</a:t>
            </a:r>
            <a:r>
              <a:rPr lang="en-GB" sz="3600" dirty="0">
                <a:solidFill>
                  <a:schemeClr val="tx1"/>
                </a:solidFill>
                <a:latin typeface="Times New Roman" panose="02020603050405020304" pitchFamily="18" charset="0"/>
                <a:cs typeface="Times New Roman" panose="02020603050405020304" pitchFamily="18" charset="0"/>
              </a:rPr>
              <a:t> </a:t>
            </a:r>
            <a:r>
              <a:rPr lang="en-GB" sz="3600" dirty="0" err="1">
                <a:solidFill>
                  <a:schemeClr val="tx1"/>
                </a:solidFill>
                <a:latin typeface="Times New Roman" panose="02020603050405020304" pitchFamily="18" charset="0"/>
                <a:cs typeface="Times New Roman" panose="02020603050405020304" pitchFamily="18" charset="0"/>
              </a:rPr>
              <a:t>thi</a:t>
            </a:r>
            <a:r>
              <a:rPr lang="en-GB" sz="3600" dirty="0">
                <a:solidFill>
                  <a:schemeClr val="tx1"/>
                </a:solidFill>
                <a:latin typeface="Times New Roman" panose="02020603050405020304" pitchFamily="18" charset="0"/>
                <a:cs typeface="Times New Roman" panose="02020603050405020304" pitchFamily="18" charset="0"/>
              </a:rPr>
              <a:t> </a:t>
            </a:r>
            <a:r>
              <a:rPr lang="en-GB" sz="3600" dirty="0" err="1">
                <a:solidFill>
                  <a:schemeClr val="tx1"/>
                </a:solidFill>
                <a:latin typeface="Times New Roman" panose="02020603050405020304" pitchFamily="18" charset="0"/>
                <a:cs typeface="Times New Roman" panose="02020603050405020304" pitchFamily="18" charset="0"/>
              </a:rPr>
              <a:t>đấu</a:t>
            </a:r>
            <a:r>
              <a:rPr lang="en-GB" sz="3600" dirty="0">
                <a:solidFill>
                  <a:schemeClr val="tx1"/>
                </a:solidFill>
                <a:latin typeface="Times New Roman" panose="02020603050405020304" pitchFamily="18" charset="0"/>
                <a:cs typeface="Times New Roman" panose="02020603050405020304" pitchFamily="18" charset="0"/>
              </a:rPr>
              <a:t> </a:t>
            </a:r>
            <a:r>
              <a:rPr lang="en-GB" sz="3600" dirty="0" err="1">
                <a:solidFill>
                  <a:schemeClr val="tx1"/>
                </a:solidFill>
                <a:latin typeface="Times New Roman" panose="02020603050405020304" pitchFamily="18" charset="0"/>
                <a:cs typeface="Times New Roman" panose="02020603050405020304" pitchFamily="18" charset="0"/>
              </a:rPr>
              <a:t>thể</a:t>
            </a:r>
            <a:r>
              <a:rPr lang="en-GB" sz="3600" dirty="0">
                <a:solidFill>
                  <a:schemeClr val="tx1"/>
                </a:solidFill>
                <a:latin typeface="Times New Roman" panose="02020603050405020304" pitchFamily="18" charset="0"/>
                <a:cs typeface="Times New Roman" panose="02020603050405020304" pitchFamily="18" charset="0"/>
              </a:rPr>
              <a:t> </a:t>
            </a:r>
            <a:r>
              <a:rPr lang="en-GB" sz="3600" dirty="0" err="1">
                <a:solidFill>
                  <a:schemeClr val="tx1"/>
                </a:solidFill>
                <a:latin typeface="Times New Roman" panose="02020603050405020304" pitchFamily="18" charset="0"/>
                <a:cs typeface="Times New Roman" panose="02020603050405020304" pitchFamily="18" charset="0"/>
              </a:rPr>
              <a:t>dục</a:t>
            </a:r>
            <a:r>
              <a:rPr lang="en-GB" sz="3600" dirty="0">
                <a:solidFill>
                  <a:schemeClr val="tx1"/>
                </a:solidFill>
                <a:latin typeface="Times New Roman" panose="02020603050405020304" pitchFamily="18" charset="0"/>
                <a:cs typeface="Times New Roman" panose="02020603050405020304" pitchFamily="18" charset="0"/>
              </a:rPr>
              <a:t> </a:t>
            </a:r>
            <a:r>
              <a:rPr lang="en-GB" sz="3600" dirty="0" err="1">
                <a:solidFill>
                  <a:schemeClr val="tx1"/>
                </a:solidFill>
                <a:latin typeface="Times New Roman" panose="02020603050405020304" pitchFamily="18" charset="0"/>
                <a:cs typeface="Times New Roman" panose="02020603050405020304" pitchFamily="18" charset="0"/>
              </a:rPr>
              <a:t>thể</a:t>
            </a:r>
            <a:r>
              <a:rPr lang="en-GB" sz="3600" dirty="0">
                <a:solidFill>
                  <a:schemeClr val="tx1"/>
                </a:solidFill>
                <a:latin typeface="Times New Roman" panose="02020603050405020304" pitchFamily="18" charset="0"/>
                <a:cs typeface="Times New Roman" panose="02020603050405020304" pitchFamily="18" charset="0"/>
              </a:rPr>
              <a:t> </a:t>
            </a:r>
            <a:r>
              <a:rPr lang="en-GB" sz="3600" dirty="0" err="1">
                <a:solidFill>
                  <a:schemeClr val="tx1"/>
                </a:solidFill>
                <a:latin typeface="Times New Roman" panose="02020603050405020304" pitchFamily="18" charset="0"/>
                <a:cs typeface="Times New Roman" panose="02020603050405020304" pitchFamily="18" charset="0"/>
              </a:rPr>
              <a:t>thao</a:t>
            </a:r>
            <a:r>
              <a:rPr lang="vi-VN" sz="3600" i="0" dirty="0">
                <a:solidFill>
                  <a:schemeClr val="tx1"/>
                </a:solidFill>
                <a:effectLst/>
                <a:latin typeface="Times New Roman" panose="02020603050405020304" pitchFamily="18" charset="0"/>
                <a:cs typeface="Times New Roman" panose="02020603050405020304" pitchFamily="18" charset="0"/>
              </a:rPr>
              <a:t>.</a:t>
            </a:r>
            <a:r>
              <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729481" y="4166438"/>
            <a:ext cx="4926625" cy="118743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vi-VN" sz="3600" dirty="0">
                <a:solidFill>
                  <a:schemeClr val="tx1"/>
                </a:solidFill>
                <a:latin typeface="Times New Roman" panose="02020603050405020304" pitchFamily="18" charset="0"/>
                <a:cs typeface="Times New Roman" panose="02020603050405020304" pitchFamily="18" charset="0"/>
              </a:rPr>
              <a:t>C.</a:t>
            </a:r>
            <a:r>
              <a:rPr lang="vi-VN" sz="3600" i="0" dirty="0">
                <a:solidFill>
                  <a:schemeClr val="tx1"/>
                </a:solidFill>
                <a:effectLst/>
                <a:latin typeface="Times New Roman" panose="02020603050405020304" pitchFamily="18" charset="0"/>
                <a:cs typeface="Times New Roman" panose="02020603050405020304" pitchFamily="18" charset="0"/>
              </a:rPr>
              <a:t> </a:t>
            </a:r>
            <a:r>
              <a:rPr lang="en-GB" sz="3600" dirty="0" err="1">
                <a:solidFill>
                  <a:schemeClr val="tx1"/>
                </a:solidFill>
                <a:latin typeface="Times New Roman" panose="02020603050405020304" pitchFamily="18" charset="0"/>
                <a:cs typeface="Times New Roman" panose="02020603050405020304" pitchFamily="18" charset="0"/>
              </a:rPr>
              <a:t>để</a:t>
            </a:r>
            <a:r>
              <a:rPr lang="en-GB" sz="3600" dirty="0">
                <a:solidFill>
                  <a:schemeClr val="tx1"/>
                </a:solidFill>
                <a:latin typeface="Times New Roman" panose="02020603050405020304" pitchFamily="18" charset="0"/>
                <a:cs typeface="Times New Roman" panose="02020603050405020304" pitchFamily="18" charset="0"/>
              </a:rPr>
              <a:t> </a:t>
            </a:r>
            <a:r>
              <a:rPr lang="en-GB" sz="3600" dirty="0" err="1">
                <a:solidFill>
                  <a:schemeClr val="tx1"/>
                </a:solidFill>
                <a:latin typeface="Times New Roman" panose="02020603050405020304" pitchFamily="18" charset="0"/>
                <a:cs typeface="Times New Roman" panose="02020603050405020304" pitchFamily="18" charset="0"/>
              </a:rPr>
              <a:t>v</a:t>
            </a:r>
            <a:r>
              <a:rPr lang="en-GB" sz="3600" i="0" dirty="0" err="1">
                <a:solidFill>
                  <a:schemeClr val="tx1"/>
                </a:solidFill>
                <a:effectLst/>
                <a:latin typeface="Times New Roman" panose="02020603050405020304" pitchFamily="18" charset="0"/>
                <a:cs typeface="Times New Roman" panose="02020603050405020304" pitchFamily="18" charset="0"/>
              </a:rPr>
              <a:t>ui</a:t>
            </a:r>
            <a:r>
              <a:rPr lang="en-GB" sz="3600" i="0" dirty="0">
                <a:solidFill>
                  <a:schemeClr val="tx1"/>
                </a:solidFill>
                <a:effectLst/>
                <a:latin typeface="Times New Roman" panose="02020603050405020304" pitchFamily="18" charset="0"/>
                <a:cs typeface="Times New Roman" panose="02020603050405020304" pitchFamily="18" charset="0"/>
              </a:rPr>
              <a:t> </a:t>
            </a:r>
            <a:r>
              <a:rPr lang="en-GB" sz="3600" i="0" dirty="0" err="1">
                <a:solidFill>
                  <a:schemeClr val="tx1"/>
                </a:solidFill>
                <a:effectLst/>
                <a:latin typeface="Times New Roman" panose="02020603050405020304" pitchFamily="18" charset="0"/>
                <a:cs typeface="Times New Roman" panose="02020603050405020304" pitchFamily="18" charset="0"/>
              </a:rPr>
              <a:t>chơi</a:t>
            </a:r>
            <a:r>
              <a:rPr lang="vi-VN" sz="3600" i="0" dirty="0">
                <a:solidFill>
                  <a:schemeClr val="tx1"/>
                </a:solidFill>
                <a:effectLst/>
                <a:latin typeface="Times New Roman" panose="02020603050405020304" pitchFamily="18" charset="0"/>
                <a:cs typeface="Times New Roman" panose="02020603050405020304" pitchFamily="18" charset="0"/>
              </a:rPr>
              <a:t>, thi đấu thể thao.</a:t>
            </a:r>
            <a:r>
              <a:rPr lang="vi-VN" sz="3600" dirty="0">
                <a:solidFill>
                  <a:schemeClr val="tx1"/>
                </a:solidFill>
                <a:latin typeface="Times New Roman" panose="02020603050405020304" pitchFamily="18" charset="0"/>
                <a:cs typeface="Times New Roman" panose="02020603050405020304" pitchFamily="18" charset="0"/>
              </a:rPr>
              <a:t> </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263138" y="4180745"/>
            <a:ext cx="5199380" cy="11731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vi-VN" sz="3600" dirty="0">
                <a:solidFill>
                  <a:schemeClr val="tx1"/>
                </a:solidFill>
                <a:latin typeface="Times New Roman" panose="02020603050405020304" pitchFamily="18" charset="0"/>
                <a:cs typeface="Times New Roman" panose="02020603050405020304" pitchFamily="18" charset="0"/>
              </a:rPr>
              <a:t>D. </a:t>
            </a:r>
            <a:r>
              <a:rPr lang="en-GB" sz="3600" dirty="0" err="1">
                <a:solidFill>
                  <a:schemeClr val="tx1"/>
                </a:solidFill>
                <a:latin typeface="Times New Roman" panose="02020603050405020304" pitchFamily="18" charset="0"/>
                <a:cs typeface="Times New Roman" panose="02020603050405020304" pitchFamily="18" charset="0"/>
              </a:rPr>
              <a:t>để</a:t>
            </a:r>
            <a:r>
              <a:rPr lang="en-GB" sz="3600" dirty="0">
                <a:solidFill>
                  <a:schemeClr val="tx1"/>
                </a:solidFill>
                <a:latin typeface="Times New Roman" panose="02020603050405020304" pitchFamily="18" charset="0"/>
                <a:cs typeface="Times New Roman" panose="02020603050405020304" pitchFamily="18" charset="0"/>
              </a:rPr>
              <a:t> </a:t>
            </a:r>
            <a:r>
              <a:rPr lang="vi-VN" sz="3600" dirty="0">
                <a:solidFill>
                  <a:schemeClr val="tx1"/>
                </a:solidFill>
                <a:latin typeface="Times New Roman" panose="02020603050405020304" pitchFamily="18" charset="0"/>
                <a:cs typeface="Times New Roman" panose="02020603050405020304" pitchFamily="18" charset="0"/>
              </a:rPr>
              <a:t>luyện tập, thi đấu thể thao. </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239075" y="2844709"/>
            <a:ext cx="5223443" cy="106041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vi-VN" sz="3600" dirty="0">
                <a:solidFill>
                  <a:schemeClr val="tx1"/>
                </a:solidFill>
                <a:latin typeface="Times New Roman" panose="02020603050405020304" pitchFamily="18" charset="0"/>
                <a:cs typeface="Times New Roman" panose="02020603050405020304" pitchFamily="18" charset="0"/>
              </a:rPr>
              <a:t>B.</a:t>
            </a:r>
            <a:r>
              <a:rPr lang="vi-VN" sz="3600" i="0" dirty="0">
                <a:solidFill>
                  <a:schemeClr val="tx1"/>
                </a:solidFill>
                <a:effectLst/>
                <a:latin typeface="Times New Roman" panose="02020603050405020304" pitchFamily="18" charset="0"/>
                <a:cs typeface="Times New Roman" panose="02020603050405020304" pitchFamily="18" charset="0"/>
              </a:rPr>
              <a:t> </a:t>
            </a:r>
            <a:r>
              <a:rPr lang="en-GB" sz="3600" i="0" dirty="0" err="1">
                <a:solidFill>
                  <a:schemeClr val="tx1"/>
                </a:solidFill>
                <a:effectLst/>
                <a:latin typeface="Times New Roman" panose="02020603050405020304" pitchFamily="18" charset="0"/>
                <a:cs typeface="Times New Roman" panose="02020603050405020304" pitchFamily="18" charset="0"/>
              </a:rPr>
              <a:t>t</a:t>
            </a:r>
            <a:r>
              <a:rPr lang="en-GB" sz="3600" dirty="0" err="1">
                <a:solidFill>
                  <a:schemeClr val="tx1"/>
                </a:solidFill>
                <a:latin typeface="Times New Roman" panose="02020603050405020304" pitchFamily="18" charset="0"/>
                <a:cs typeface="Times New Roman" panose="02020603050405020304" pitchFamily="18" charset="0"/>
              </a:rPr>
              <a:t>rong</a:t>
            </a:r>
            <a:r>
              <a:rPr lang="en-GB" sz="3600" dirty="0">
                <a:solidFill>
                  <a:schemeClr val="tx1"/>
                </a:solidFill>
                <a:latin typeface="Times New Roman" panose="02020603050405020304" pitchFamily="18" charset="0"/>
                <a:cs typeface="Times New Roman" panose="02020603050405020304" pitchFamily="18" charset="0"/>
              </a:rPr>
              <a:t> </a:t>
            </a:r>
            <a:r>
              <a:rPr lang="en-GB" sz="3600" dirty="0" err="1">
                <a:solidFill>
                  <a:schemeClr val="tx1"/>
                </a:solidFill>
                <a:latin typeface="Times New Roman" panose="02020603050405020304" pitchFamily="18" charset="0"/>
                <a:cs typeface="Times New Roman" panose="02020603050405020304" pitchFamily="18" charset="0"/>
              </a:rPr>
              <a:t>cuộc</a:t>
            </a:r>
            <a:r>
              <a:rPr lang="en-GB" sz="3600" dirty="0">
                <a:solidFill>
                  <a:schemeClr val="tx1"/>
                </a:solidFill>
                <a:latin typeface="Times New Roman" panose="02020603050405020304" pitchFamily="18" charset="0"/>
                <a:cs typeface="Times New Roman" panose="02020603050405020304" pitchFamily="18" charset="0"/>
              </a:rPr>
              <a:t> </a:t>
            </a:r>
            <a:r>
              <a:rPr lang="en-GB" sz="3600" dirty="0" err="1">
                <a:solidFill>
                  <a:schemeClr val="tx1"/>
                </a:solidFill>
                <a:latin typeface="Times New Roman" panose="02020603050405020304" pitchFamily="18" charset="0"/>
                <a:cs typeface="Times New Roman" panose="02020603050405020304" pitchFamily="18" charset="0"/>
              </a:rPr>
              <a:t>thi</a:t>
            </a:r>
            <a:r>
              <a:rPr lang="en-GB" sz="3600" dirty="0">
                <a:solidFill>
                  <a:schemeClr val="tx1"/>
                </a:solidFill>
                <a:latin typeface="Times New Roman" panose="02020603050405020304" pitchFamily="18" charset="0"/>
                <a:cs typeface="Times New Roman" panose="02020603050405020304" pitchFamily="18" charset="0"/>
              </a:rPr>
              <a:t>, </a:t>
            </a:r>
            <a:r>
              <a:rPr lang="en-GB" sz="3600" dirty="0" err="1">
                <a:solidFill>
                  <a:schemeClr val="tx1"/>
                </a:solidFill>
                <a:latin typeface="Times New Roman" panose="02020603050405020304" pitchFamily="18" charset="0"/>
                <a:cs typeface="Times New Roman" panose="02020603050405020304" pitchFamily="18" charset="0"/>
              </a:rPr>
              <a:t>hội</a:t>
            </a:r>
            <a:r>
              <a:rPr lang="en-GB" sz="3600" dirty="0">
                <a:solidFill>
                  <a:schemeClr val="tx1"/>
                </a:solidFill>
                <a:latin typeface="Times New Roman" panose="02020603050405020304" pitchFamily="18" charset="0"/>
                <a:cs typeface="Times New Roman" panose="02020603050405020304" pitchFamily="18" charset="0"/>
              </a:rPr>
              <a:t> </a:t>
            </a:r>
            <a:r>
              <a:rPr lang="en-GB" sz="3600" dirty="0" err="1">
                <a:solidFill>
                  <a:schemeClr val="tx1"/>
                </a:solidFill>
                <a:latin typeface="Times New Roman" panose="02020603050405020304" pitchFamily="18" charset="0"/>
                <a:cs typeface="Times New Roman" panose="02020603050405020304" pitchFamily="18" charset="0"/>
              </a:rPr>
              <a:t>thi</a:t>
            </a:r>
            <a:r>
              <a:rPr lang="en-GB" sz="3600" dirty="0">
                <a:solidFill>
                  <a:schemeClr val="tx1"/>
                </a:solidFill>
                <a:latin typeface="Times New Roman" panose="02020603050405020304" pitchFamily="18" charset="0"/>
                <a:cs typeface="Times New Roman" panose="02020603050405020304" pitchFamily="18" charset="0"/>
              </a:rPr>
              <a:t>, </a:t>
            </a:r>
            <a:r>
              <a:rPr lang="en-GB" sz="3600" dirty="0" err="1">
                <a:solidFill>
                  <a:schemeClr val="tx1"/>
                </a:solidFill>
                <a:latin typeface="Times New Roman" panose="02020603050405020304" pitchFamily="18" charset="0"/>
                <a:cs typeface="Times New Roman" panose="02020603050405020304" pitchFamily="18" charset="0"/>
              </a:rPr>
              <a:t>hội</a:t>
            </a:r>
            <a:r>
              <a:rPr lang="en-GB" sz="3600" dirty="0">
                <a:solidFill>
                  <a:schemeClr val="tx1"/>
                </a:solidFill>
                <a:latin typeface="Times New Roman" panose="02020603050405020304" pitchFamily="18" charset="0"/>
                <a:cs typeface="Times New Roman" panose="02020603050405020304" pitchFamily="18" charset="0"/>
              </a:rPr>
              <a:t> </a:t>
            </a:r>
            <a:r>
              <a:rPr lang="en-GB" sz="3600" dirty="0" err="1">
                <a:solidFill>
                  <a:schemeClr val="tx1"/>
                </a:solidFill>
                <a:latin typeface="Times New Roman" panose="02020603050405020304" pitchFamily="18" charset="0"/>
                <a:cs typeface="Times New Roman" panose="02020603050405020304" pitchFamily="18" charset="0"/>
              </a:rPr>
              <a:t>thao</a:t>
            </a:r>
            <a:r>
              <a:rPr lang="en-GB" sz="3600" dirty="0">
                <a:solidFill>
                  <a:schemeClr val="tx1"/>
                </a:solidFill>
                <a:latin typeface="Times New Roman" panose="02020603050405020304" pitchFamily="18" charset="0"/>
                <a:cs typeface="Times New Roman" panose="02020603050405020304" pitchFamily="18" charset="0"/>
              </a:rPr>
              <a:t>.</a:t>
            </a:r>
            <a:r>
              <a:rPr lang="vi-VN" sz="3600" dirty="0">
                <a:solidFill>
                  <a:schemeClr val="tx1"/>
                </a:solidFill>
                <a:latin typeface="Times New Roman" panose="02020603050405020304" pitchFamily="18" charset="0"/>
                <a:cs typeface="Times New Roman" panose="02020603050405020304" pitchFamily="18" charset="0"/>
              </a:rPr>
              <a:t> </a:t>
            </a:r>
            <a:endParaRPr lang="en-US" sz="36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40D941D7-8983-184E-E9A2-AD46B64B9A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Tree>
    <p:extLst>
      <p:ext uri="{BB962C8B-B14F-4D97-AF65-F5344CB8AC3E}">
        <p14:creationId xmlns:p14="http://schemas.microsoft.com/office/powerpoint/2010/main" val="3314826791"/>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1096151" y="437322"/>
            <a:ext cx="9999698" cy="220034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spcBef>
                <a:spcPts val="730"/>
              </a:spcBef>
              <a:tabLst>
                <a:tab pos="3555365" algn="l"/>
              </a:tabLst>
            </a:pPr>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3</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b="0" i="0" dirty="0">
                <a:solidFill>
                  <a:schemeClr val="tx1"/>
                </a:solidFill>
                <a:effectLst/>
                <a:latin typeface="Times New Roman" panose="02020603050405020304" pitchFamily="18" charset="0"/>
                <a:cs typeface="Times New Roman" panose="02020603050405020304" pitchFamily="18" charset="0"/>
              </a:rPr>
              <a:t>Vật liệu nổ là sản phẩm dưới tác động của xung kích thích ban đầu gây ra phản ứng hoá học nhanh, mạnh, toả nhiệt, sinh khí, phát sáng, tạo ra tiếng nổ, bao gồm</a:t>
            </a:r>
            <a:r>
              <a:rPr lang="vi-VN" sz="3600" dirty="0">
                <a:solidFill>
                  <a:schemeClr val="tx1"/>
                </a:solidFill>
                <a:latin typeface="Times New Roman" panose="02020603050405020304" pitchFamily="18" charset="0"/>
                <a:cs typeface="Times New Roman" panose="02020603050405020304" pitchFamily="18" charset="0"/>
              </a:rPr>
              <a:t> </a:t>
            </a:r>
            <a:endPar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1096151" y="2939348"/>
            <a:ext cx="4719433" cy="97930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vi-VN"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3600" b="0" i="0" dirty="0">
                <a:solidFill>
                  <a:schemeClr val="tx1"/>
                </a:solidFill>
                <a:effectLst/>
                <a:latin typeface="Times New Roman" panose="02020603050405020304" pitchFamily="18" charset="0"/>
                <a:cs typeface="Times New Roman" panose="02020603050405020304" pitchFamily="18" charset="0"/>
              </a:rPr>
              <a:t> </a:t>
            </a:r>
            <a:r>
              <a:rPr lang="en-GB" sz="3600" b="0" i="0" dirty="0" err="1">
                <a:solidFill>
                  <a:schemeClr val="tx1"/>
                </a:solidFill>
                <a:effectLst/>
                <a:latin typeface="Times New Roman" panose="02020603050405020304" pitchFamily="18" charset="0"/>
                <a:cs typeface="Times New Roman" panose="02020603050405020304" pitchFamily="18" charset="0"/>
              </a:rPr>
              <a:t>ngòi</a:t>
            </a:r>
            <a:r>
              <a:rPr lang="vi-VN" sz="3600" b="0" i="0" dirty="0">
                <a:solidFill>
                  <a:schemeClr val="tx1"/>
                </a:solidFill>
                <a:effectLst/>
                <a:latin typeface="Times New Roman" panose="02020603050405020304" pitchFamily="18" charset="0"/>
                <a:cs typeface="Times New Roman" panose="02020603050405020304" pitchFamily="18" charset="0"/>
              </a:rPr>
              <a:t> nổ và</a:t>
            </a:r>
            <a:r>
              <a:rPr lang="en-GB" sz="3600" b="0" i="0" dirty="0">
                <a:solidFill>
                  <a:schemeClr val="tx1"/>
                </a:solidFill>
                <a:effectLst/>
                <a:latin typeface="Times New Roman" panose="02020603050405020304" pitchFamily="18" charset="0"/>
                <a:cs typeface="Times New Roman" panose="02020603050405020304" pitchFamily="18" charset="0"/>
              </a:rPr>
              <a:t> </a:t>
            </a:r>
            <a:r>
              <a:rPr lang="en-GB" sz="3600" b="0" i="0" dirty="0" err="1">
                <a:solidFill>
                  <a:schemeClr val="tx1"/>
                </a:solidFill>
                <a:effectLst/>
                <a:latin typeface="Times New Roman" panose="02020603050405020304" pitchFamily="18" charset="0"/>
                <a:cs typeface="Times New Roman" panose="02020603050405020304" pitchFamily="18" charset="0"/>
              </a:rPr>
              <a:t>thuốc</a:t>
            </a:r>
            <a:r>
              <a:rPr lang="en-GB" sz="3600" b="0" i="0" dirty="0">
                <a:solidFill>
                  <a:schemeClr val="tx1"/>
                </a:solidFill>
                <a:effectLst/>
                <a:latin typeface="Times New Roman" panose="02020603050405020304" pitchFamily="18" charset="0"/>
                <a:cs typeface="Times New Roman" panose="02020603050405020304" pitchFamily="18" charset="0"/>
              </a:rPr>
              <a:t> </a:t>
            </a:r>
            <a:r>
              <a:rPr lang="en-GB" sz="3600" b="0" i="0" dirty="0" err="1">
                <a:solidFill>
                  <a:schemeClr val="tx1"/>
                </a:solidFill>
                <a:effectLst/>
                <a:latin typeface="Times New Roman" panose="02020603050405020304" pitchFamily="18" charset="0"/>
                <a:cs typeface="Times New Roman" panose="02020603050405020304" pitchFamily="18" charset="0"/>
              </a:rPr>
              <a:t>nổ</a:t>
            </a:r>
            <a:r>
              <a:rPr lang="vi-VN" sz="3600" b="0" i="0" dirty="0">
                <a:solidFill>
                  <a:schemeClr val="tx1"/>
                </a:solidFill>
                <a:effectLst/>
                <a:latin typeface="Times New Roman" panose="02020603050405020304" pitchFamily="18" charset="0"/>
                <a:cs typeface="Times New Roman" panose="02020603050405020304" pitchFamily="18" charset="0"/>
              </a:rPr>
              <a:t>.</a:t>
            </a:r>
            <a:r>
              <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1088555" y="4194531"/>
            <a:ext cx="4726686" cy="113284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vi-VN" sz="3600" dirty="0">
                <a:solidFill>
                  <a:schemeClr val="tx1"/>
                </a:solidFill>
                <a:latin typeface="Times New Roman" panose="02020603050405020304" pitchFamily="18" charset="0"/>
                <a:cs typeface="Times New Roman" panose="02020603050405020304" pitchFamily="18" charset="0"/>
              </a:rPr>
              <a:t>C.</a:t>
            </a:r>
            <a:r>
              <a:rPr lang="vi-VN" sz="3600" b="0" i="0" dirty="0">
                <a:solidFill>
                  <a:schemeClr val="tx1"/>
                </a:solidFill>
                <a:effectLst/>
                <a:latin typeface="Times New Roman" panose="02020603050405020304" pitchFamily="18" charset="0"/>
                <a:cs typeface="Times New Roman" panose="02020603050405020304" pitchFamily="18" charset="0"/>
              </a:rPr>
              <a:t> thuốc nổ và </a:t>
            </a:r>
            <a:r>
              <a:rPr lang="en-GB" sz="3600" b="0" i="0" dirty="0" err="1">
                <a:solidFill>
                  <a:schemeClr val="tx1"/>
                </a:solidFill>
                <a:effectLst/>
                <a:latin typeface="Times New Roman" panose="02020603050405020304" pitchFamily="18" charset="0"/>
                <a:cs typeface="Times New Roman" panose="02020603050405020304" pitchFamily="18" charset="0"/>
              </a:rPr>
              <a:t>dây</a:t>
            </a:r>
            <a:r>
              <a:rPr lang="en-GB" sz="3600" b="0" i="0" dirty="0">
                <a:solidFill>
                  <a:schemeClr val="tx1"/>
                </a:solidFill>
                <a:effectLst/>
                <a:latin typeface="Times New Roman" panose="02020603050405020304" pitchFamily="18" charset="0"/>
                <a:cs typeface="Times New Roman" panose="02020603050405020304" pitchFamily="18" charset="0"/>
              </a:rPr>
              <a:t> </a:t>
            </a:r>
            <a:r>
              <a:rPr lang="en-GB" sz="3600" b="0" i="0" dirty="0" err="1">
                <a:solidFill>
                  <a:schemeClr val="tx1"/>
                </a:solidFill>
                <a:effectLst/>
                <a:latin typeface="Times New Roman" panose="02020603050405020304" pitchFamily="18" charset="0"/>
                <a:cs typeface="Times New Roman" panose="02020603050405020304" pitchFamily="18" charset="0"/>
              </a:rPr>
              <a:t>cháy</a:t>
            </a:r>
            <a:r>
              <a:rPr lang="en-GB" sz="3600" b="0" i="0" dirty="0">
                <a:solidFill>
                  <a:schemeClr val="tx1"/>
                </a:solidFill>
                <a:effectLst/>
                <a:latin typeface="Times New Roman" panose="02020603050405020304" pitchFamily="18" charset="0"/>
                <a:cs typeface="Times New Roman" panose="02020603050405020304" pitchFamily="18" charset="0"/>
              </a:rPr>
              <a:t> </a:t>
            </a:r>
            <a:r>
              <a:rPr lang="en-GB" sz="3600" b="0" i="0" dirty="0" err="1">
                <a:solidFill>
                  <a:schemeClr val="tx1"/>
                </a:solidFill>
                <a:effectLst/>
                <a:latin typeface="Times New Roman" panose="02020603050405020304" pitchFamily="18" charset="0"/>
                <a:cs typeface="Times New Roman" panose="02020603050405020304" pitchFamily="18" charset="0"/>
              </a:rPr>
              <a:t>chậm</a:t>
            </a:r>
            <a:r>
              <a:rPr lang="vi-VN" sz="3600" b="0" i="0" dirty="0">
                <a:solidFill>
                  <a:schemeClr val="tx1"/>
                </a:solidFill>
                <a:effectLst/>
                <a:latin typeface="Times New Roman" panose="02020603050405020304" pitchFamily="18" charset="0"/>
                <a:cs typeface="Times New Roman" panose="02020603050405020304" pitchFamily="18" charset="0"/>
              </a:rPr>
              <a:t>.</a:t>
            </a:r>
            <a:r>
              <a:rPr lang="vi-VN" sz="3600" dirty="0">
                <a:solidFill>
                  <a:schemeClr val="tx1"/>
                </a:solidFill>
                <a:latin typeface="Times New Roman" panose="02020603050405020304" pitchFamily="18" charset="0"/>
                <a:cs typeface="Times New Roman" panose="02020603050405020304" pitchFamily="18" charset="0"/>
              </a:rPr>
              <a:t> </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376418" y="4194530"/>
            <a:ext cx="4719432" cy="113284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vi-VN" sz="3600" dirty="0">
                <a:solidFill>
                  <a:schemeClr val="tx1"/>
                </a:solidFill>
                <a:latin typeface="Times New Roman" panose="02020603050405020304" pitchFamily="18" charset="0"/>
                <a:cs typeface="Times New Roman" panose="02020603050405020304" pitchFamily="18" charset="0"/>
              </a:rPr>
              <a:t>D. thuốc nổ và phụ kiện nổ. </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376417" y="2939348"/>
            <a:ext cx="4719432" cy="97930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vi-VN" sz="3600" dirty="0">
                <a:solidFill>
                  <a:schemeClr val="tx1"/>
                </a:solidFill>
                <a:latin typeface="Times New Roman" panose="02020603050405020304" pitchFamily="18" charset="0"/>
                <a:cs typeface="Times New Roman" panose="02020603050405020304" pitchFamily="18" charset="0"/>
              </a:rPr>
              <a:t>B. </a:t>
            </a:r>
            <a:r>
              <a:rPr lang="vi-VN" sz="3600" b="0" i="0" dirty="0">
                <a:solidFill>
                  <a:schemeClr val="tx1"/>
                </a:solidFill>
                <a:effectLst/>
                <a:latin typeface="Times New Roman" panose="02020603050405020304" pitchFamily="18" charset="0"/>
                <a:cs typeface="Times New Roman" panose="02020603050405020304" pitchFamily="18" charset="0"/>
              </a:rPr>
              <a:t>thuốc nổ và </a:t>
            </a:r>
            <a:r>
              <a:rPr lang="en-GB" sz="3600" b="0" i="0" dirty="0" err="1">
                <a:solidFill>
                  <a:schemeClr val="tx1"/>
                </a:solidFill>
                <a:effectLst/>
                <a:latin typeface="Times New Roman" panose="02020603050405020304" pitchFamily="18" charset="0"/>
                <a:cs typeface="Times New Roman" panose="02020603050405020304" pitchFamily="18" charset="0"/>
              </a:rPr>
              <a:t>dây</a:t>
            </a:r>
            <a:r>
              <a:rPr lang="en-GB" sz="3600" b="0" i="0" dirty="0">
                <a:solidFill>
                  <a:schemeClr val="tx1"/>
                </a:solidFill>
                <a:effectLst/>
                <a:latin typeface="Times New Roman" panose="02020603050405020304" pitchFamily="18" charset="0"/>
                <a:cs typeface="Times New Roman" panose="02020603050405020304" pitchFamily="18" charset="0"/>
              </a:rPr>
              <a:t> </a:t>
            </a:r>
            <a:r>
              <a:rPr lang="vi-VN" sz="3600" b="0" i="0" dirty="0">
                <a:solidFill>
                  <a:schemeClr val="tx1"/>
                </a:solidFill>
                <a:effectLst/>
                <a:latin typeface="Times New Roman" panose="02020603050405020304" pitchFamily="18" charset="0"/>
                <a:cs typeface="Times New Roman" panose="02020603050405020304" pitchFamily="18" charset="0"/>
              </a:rPr>
              <a:t>nổ.</a:t>
            </a:r>
            <a:r>
              <a:rPr lang="vi-VN" sz="3600" dirty="0">
                <a:solidFill>
                  <a:schemeClr val="tx1"/>
                </a:solidFill>
                <a:latin typeface="Times New Roman" panose="02020603050405020304" pitchFamily="18" charset="0"/>
                <a:cs typeface="Times New Roman" panose="02020603050405020304" pitchFamily="18" charset="0"/>
              </a:rPr>
              <a:t> </a:t>
            </a:r>
            <a:endParaRPr lang="en-US" sz="36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40D941D7-8983-184E-E9A2-AD46B64B9A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Tree>
    <p:extLst>
      <p:ext uri="{BB962C8B-B14F-4D97-AF65-F5344CB8AC3E}">
        <p14:creationId xmlns:p14="http://schemas.microsoft.com/office/powerpoint/2010/main" val="3638297878"/>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966216" y="1024127"/>
            <a:ext cx="10259568" cy="139566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R="262890" algn="just">
              <a:lnSpc>
                <a:spcPct val="107000"/>
              </a:lnSpc>
              <a:spcBef>
                <a:spcPts val="335"/>
              </a:spcBef>
              <a:spcAft>
                <a:spcPts val="0"/>
              </a:spcAft>
              <a:tabLst>
                <a:tab pos="968375" algn="l"/>
              </a:tabLst>
            </a:pPr>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4</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vi-VN" sz="3600" spc="-4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vi-VN" sz="3600" spc="-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vũ</a:t>
            </a:r>
            <a:r>
              <a:rPr lang="vi-VN" sz="3600" spc="-4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vi-VN" sz="3600" spc="-4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vi-VN" sz="3600" spc="-4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vi-VN" sz="3600" spc="-4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nổ,</a:t>
            </a:r>
            <a:r>
              <a:rPr lang="vi-VN" sz="3600" spc="-4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vi-VN" sz="3600" spc="-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vi-VN" sz="3600" spc="-4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hỗ</a:t>
            </a:r>
            <a:r>
              <a:rPr lang="vi-VN" sz="3600" spc="-4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trợ</a:t>
            </a:r>
            <a:r>
              <a:rPr lang="vi-VN" sz="3600" spc="-4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vi-VN" sz="3600" spc="-29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bảo đảm</a:t>
            </a:r>
            <a:endPar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966216" y="2777851"/>
            <a:ext cx="4934654" cy="139566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vi-VN"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spc="-5" dirty="0">
                <a:solidFill>
                  <a:schemeClr val="tx1"/>
                </a:solidFill>
                <a:effectLst/>
                <a:latin typeface="Times New Roman" panose="02020603050405020304" pitchFamily="18" charset="0"/>
                <a:ea typeface="Times New Roman" panose="02020603050405020304" pitchFamily="18" charset="0"/>
              </a:rPr>
              <a:t>đúng mục đích</a:t>
            </a:r>
            <a:endParaRPr lang="en-US" sz="3600" spc="-5" dirty="0">
              <a:solidFill>
                <a:schemeClr val="tx1"/>
              </a:solidFill>
              <a:effectLst/>
              <a:latin typeface="Times New Roman" panose="02020603050405020304" pitchFamily="18" charset="0"/>
              <a:ea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966216" y="4574566"/>
            <a:ext cx="4934654" cy="139566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vi-VN" sz="3600" dirty="0">
                <a:solidFill>
                  <a:schemeClr val="tx1"/>
                </a:solidFill>
                <a:latin typeface="Times New Roman" panose="02020603050405020304" pitchFamily="18" charset="0"/>
                <a:cs typeface="Times New Roman" panose="02020603050405020304" pitchFamily="18" charset="0"/>
              </a:rPr>
              <a:t>C. </a:t>
            </a:r>
            <a:r>
              <a:rPr lang="en-US" sz="3600" dirty="0" err="1">
                <a:solidFill>
                  <a:schemeClr val="tx1"/>
                </a:solidFill>
                <a:latin typeface="Times New Roman" panose="02020603050405020304" pitchFamily="18" charset="0"/>
                <a:cs typeface="Times New Roman" panose="02020603050405020304" pitchFamily="18" charset="0"/>
              </a:rPr>
              <a:t>đúng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quy</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định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của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pháp</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luật</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291130" y="4574565"/>
            <a:ext cx="4934654" cy="139566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vi-VN" sz="3600" dirty="0">
                <a:solidFill>
                  <a:schemeClr val="tx1"/>
                </a:solidFill>
                <a:latin typeface="Times New Roman" panose="02020603050405020304" pitchFamily="18" charset="0"/>
                <a:cs typeface="Times New Roman" panose="02020603050405020304" pitchFamily="18" charset="0"/>
              </a:rPr>
              <a:t>D. </a:t>
            </a:r>
            <a:r>
              <a:rPr lang="en-US" sz="3600" dirty="0" err="1">
                <a:solidFill>
                  <a:schemeClr val="tx1"/>
                </a:solidFill>
                <a:latin typeface="Times New Roman" panose="02020603050405020304" pitchFamily="18" charset="0"/>
                <a:cs typeface="Times New Roman" panose="02020603050405020304" pitchFamily="18" charset="0"/>
              </a:rPr>
              <a:t>đúng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mục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đích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đúng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quy</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định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của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pháp</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luật</a:t>
            </a:r>
            <a:r>
              <a:rPr lang="en-US" sz="3600" dirty="0">
                <a:solidFill>
                  <a:schemeClr val="tx1"/>
                </a:solidFill>
                <a:latin typeface="Times New Roman" panose="02020603050405020304" pitchFamily="18" charset="0"/>
                <a:cs typeface="Times New Roman" panose="02020603050405020304" pitchFamily="18" charset="0"/>
              </a:rPr>
              <a:t> </a:t>
            </a: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291130" y="2777851"/>
            <a:ext cx="4934654" cy="139566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vi-VN" sz="3600" dirty="0">
                <a:solidFill>
                  <a:schemeClr val="tx1"/>
                </a:solidFill>
                <a:latin typeface="Times New Roman" panose="02020603050405020304" pitchFamily="18" charset="0"/>
                <a:cs typeface="Times New Roman" panose="02020603050405020304" pitchFamily="18" charset="0"/>
              </a:rPr>
              <a:t>B. </a:t>
            </a:r>
            <a:r>
              <a:rPr lang="vi-VN" sz="3600" dirty="0">
                <a:solidFill>
                  <a:schemeClr val="tx1"/>
                </a:solidFill>
                <a:effectLst/>
                <a:latin typeface="Times New Roman" panose="02020603050405020304" pitchFamily="18" charset="0"/>
                <a:ea typeface="Times New Roman" panose="02020603050405020304" pitchFamily="18" charset="0"/>
              </a:rPr>
              <a:t>đúng quy định</a:t>
            </a:r>
            <a:endParaRPr lang="en-US" sz="36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40D941D7-8983-184E-E9A2-AD46B64B9A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Tree>
    <p:extLst>
      <p:ext uri="{BB962C8B-B14F-4D97-AF65-F5344CB8AC3E}">
        <p14:creationId xmlns:p14="http://schemas.microsoft.com/office/powerpoint/2010/main" val="4087659781"/>
      </p:ext>
    </p:extLst>
  </p:cSld>
  <p:clrMapOvr>
    <a:masterClrMapping/>
  </p:clrMapOvr>
  <p:transition spd="slow">
    <p:cover dir="r"/>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994531" y="969264"/>
            <a:ext cx="10202939" cy="139566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5</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lang="vi-VN" sz="3600" dirty="0">
                <a:solidFill>
                  <a:schemeClr val="tx1"/>
                </a:solidFill>
                <a:latin typeface="Times New Roman" panose="02020603050405020304" pitchFamily="18" charset="0"/>
                <a:cs typeface="Times New Roman" panose="02020603050405020304" pitchFamily="18" charset="0"/>
              </a:rPr>
              <a:t>rang bị vũ khí, vật liệu nổ, công cụ hỗ trợ phải</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994531" y="2624279"/>
            <a:ext cx="4843864" cy="139566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vi-VN" sz="3400" dirty="0">
                <a:solidFill>
                  <a:schemeClr val="tx1"/>
                </a:solidFill>
                <a:latin typeface="Times New Roman" panose="02020603050405020304" pitchFamily="18" charset="0"/>
                <a:cs typeface="Times New Roman" panose="02020603050405020304" pitchFamily="18" charset="0"/>
              </a:rPr>
              <a:t>A. đúng thẩm quyền, đối tượng theo quy định.</a:t>
            </a:r>
            <a:endParaRPr lang="en-US" sz="34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994531" y="4279294"/>
            <a:ext cx="4843864" cy="160944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vi-VN" sz="3400" dirty="0">
                <a:solidFill>
                  <a:schemeClr val="tx1"/>
                </a:solidFill>
                <a:latin typeface="Times New Roman" panose="02020603050405020304" pitchFamily="18" charset="0"/>
                <a:cs typeface="Times New Roman" panose="02020603050405020304" pitchFamily="18" charset="0"/>
              </a:rPr>
              <a:t>C. đúng thẩm quyền, đối tượng và số lượng theo quy định</a:t>
            </a:r>
            <a:r>
              <a:rPr lang="en-US" sz="3400" dirty="0">
                <a:solidFill>
                  <a:schemeClr val="tx1"/>
                </a:solidFill>
                <a:latin typeface="Times New Roman" panose="02020603050405020304" pitchFamily="18" charset="0"/>
                <a:cs typeface="Times New Roman" panose="02020603050405020304" pitchFamily="18" charset="0"/>
              </a:rPr>
              <a:t>.</a:t>
            </a: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353605" y="4279293"/>
            <a:ext cx="4843864" cy="160944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vi-VN" sz="3400" dirty="0">
                <a:solidFill>
                  <a:schemeClr val="tx1"/>
                </a:solidFill>
                <a:latin typeface="Times New Roman" panose="02020603050405020304" pitchFamily="18" charset="0"/>
                <a:cs typeface="Times New Roman" panose="02020603050405020304" pitchFamily="18" charset="0"/>
              </a:rPr>
              <a:t>D. đúng thẩm quyền, đối tượng, số lượng và quy trình theo quy định</a:t>
            </a:r>
            <a:r>
              <a:rPr lang="en-US" sz="3400" dirty="0">
                <a:solidFill>
                  <a:schemeClr val="tx1"/>
                </a:solidFill>
                <a:latin typeface="Times New Roman" panose="02020603050405020304" pitchFamily="18" charset="0"/>
                <a:cs typeface="Times New Roman" panose="02020603050405020304" pitchFamily="18" charset="0"/>
              </a:rPr>
              <a:t>.</a:t>
            </a: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353605" y="2624279"/>
            <a:ext cx="4843864" cy="139566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vi-VN" sz="3400" dirty="0">
                <a:solidFill>
                  <a:schemeClr val="tx1"/>
                </a:solidFill>
                <a:latin typeface="Times New Roman" panose="02020603050405020304" pitchFamily="18" charset="0"/>
                <a:cs typeface="Times New Roman" panose="02020603050405020304" pitchFamily="18" charset="0"/>
              </a:rPr>
              <a:t>B. đúng đối tượng, số lượng theo quy định.</a:t>
            </a:r>
            <a:endParaRPr lang="en-US" sz="34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A0997C4E-ECDF-289E-C714-8D9A38518E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Tree>
    <p:extLst>
      <p:ext uri="{BB962C8B-B14F-4D97-AF65-F5344CB8AC3E}">
        <p14:creationId xmlns:p14="http://schemas.microsoft.com/office/powerpoint/2010/main" val="2243822747"/>
      </p:ext>
    </p:extLst>
  </p:cSld>
  <p:clrMapOvr>
    <a:masterClrMapping/>
  </p:clrMapOvr>
  <p:transition spd="slow">
    <p:cover dir="d"/>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rgbClr val="FF0000"/>
                                      </p:to>
                                    </p:animClr>
                                    <p:animClr clrSpc="rgb" dir="cw">
                                      <p:cBhvr>
                                        <p:cTn id="7" dur="500" fill="hold"/>
                                        <p:tgtEl>
                                          <p:spTgt spid="3">
                                            <p:txEl>
                                              <p:pRg st="0" end="0"/>
                                            </p:txEl>
                                          </p:spTgt>
                                        </p:tgtEl>
                                        <p:attrNameLst>
                                          <p:attrName>fillcolor</p:attrName>
                                        </p:attrNameLst>
                                      </p:cBhvr>
                                      <p:to>
                                        <a:srgbClr val="FF0000"/>
                                      </p:to>
                                    </p:animClr>
                                    <p:set>
                                      <p:cBhvr>
                                        <p:cTn id="8" dur="500" fill="hold"/>
                                        <p:tgtEl>
                                          <p:spTgt spid="3">
                                            <p:txEl>
                                              <p:pRg st="0" end="0"/>
                                            </p:txEl>
                                          </p:spTgt>
                                        </p:tgtEl>
                                        <p:attrNameLst>
                                          <p:attrName>fill.type</p:attrName>
                                        </p:attrNameLst>
                                      </p:cBhvr>
                                      <p:to>
                                        <p:strVal val="solid"/>
                                      </p:to>
                                    </p:set>
                                    <p:set>
                                      <p:cBhvr>
                                        <p:cTn id="9" dur="500" fill="hold"/>
                                        <p:tgtEl>
                                          <p:spTgt spid="3">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E3061CA-208A-B057-90CB-097F465A5EC3}"/>
              </a:ext>
            </a:extLst>
          </p:cNvPr>
          <p:cNvSpPr/>
          <p:nvPr/>
        </p:nvSpPr>
        <p:spPr>
          <a:xfrm>
            <a:off x="709862" y="2559100"/>
            <a:ext cx="5096577" cy="149606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vi-VN" sz="3400" dirty="0">
                <a:solidFill>
                  <a:schemeClr val="tx1"/>
                </a:solidFill>
                <a:latin typeface="Times New Roman" panose="02020603050405020304" pitchFamily="18" charset="0"/>
                <a:cs typeface="Times New Roman" panose="02020603050405020304" pitchFamily="18" charset="0"/>
              </a:rPr>
              <a:t>A. </a:t>
            </a:r>
            <a:r>
              <a:rPr lang="vi-VN" sz="3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vi-VN" sz="3400" spc="-1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đội nhân</a:t>
            </a:r>
            <a:r>
              <a:rPr lang="vi-VN" sz="34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dân, Công</a:t>
            </a:r>
            <a:r>
              <a:rPr lang="vi-VN" sz="34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an nhân dân</a:t>
            </a:r>
            <a:r>
              <a:rPr lang="vi-VN" sz="34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 Cảnh</a:t>
            </a:r>
            <a:r>
              <a:rPr lang="vi-VN" sz="34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vi-VN" sz="34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endParaRPr lang="en-US" sz="34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709862" y="4300024"/>
            <a:ext cx="5096577" cy="149606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vi-VN" sz="3400" dirty="0">
                <a:solidFill>
                  <a:schemeClr val="tx1"/>
                </a:solidFill>
                <a:latin typeface="Times New Roman" panose="02020603050405020304" pitchFamily="18" charset="0"/>
                <a:cs typeface="Times New Roman" panose="02020603050405020304" pitchFamily="18" charset="0"/>
              </a:rPr>
              <a:t>C. Lực lượng vũ trang nhân dân, Cảnh sát biển và một số lực lượng khác.</a:t>
            </a:r>
            <a:endParaRPr lang="en-US" sz="34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385560" y="4300024"/>
            <a:ext cx="5096577" cy="149606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vi-VN" sz="3400" dirty="0">
                <a:solidFill>
                  <a:schemeClr val="tx1"/>
                </a:solidFill>
                <a:latin typeface="Times New Roman" panose="02020603050405020304" pitchFamily="18" charset="0"/>
                <a:cs typeface="Times New Roman" panose="02020603050405020304" pitchFamily="18" charset="0"/>
              </a:rPr>
              <a:t>D. Lực lượng vũ trang nhân dân và một số lực lượng khác.</a:t>
            </a:r>
            <a:endParaRPr lang="en-US" sz="3400"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385560" y="2587403"/>
            <a:ext cx="5096577" cy="149606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vi-VN" sz="3400" dirty="0">
                <a:solidFill>
                  <a:schemeClr val="tx1"/>
                </a:solidFill>
                <a:latin typeface="Times New Roman" panose="02020603050405020304" pitchFamily="18" charset="0"/>
                <a:cs typeface="Times New Roman" panose="02020603050405020304" pitchFamily="18" charset="0"/>
              </a:rPr>
              <a:t>B. </a:t>
            </a:r>
            <a:r>
              <a:rPr lang="vi-VN" sz="3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vi-VN" sz="3400" spc="-1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đội nhân dân</a:t>
            </a:r>
            <a:r>
              <a:rPr lang="vi-VN" sz="34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 Công an</a:t>
            </a:r>
            <a:r>
              <a:rPr lang="vi-VN" sz="34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nhân dân.</a:t>
            </a:r>
            <a:endParaRPr lang="en-US" sz="34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6271D725-C470-B1F5-D995-C498CD31E7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
        <p:nvSpPr>
          <p:cNvPr id="12" name="Rectangle: Rounded Corners 11">
            <a:extLst>
              <a:ext uri="{FF2B5EF4-FFF2-40B4-BE49-F238E27FC236}">
                <a16:creationId xmlns:a16="http://schemas.microsoft.com/office/drawing/2014/main" id="{ACEF7894-9E84-C001-B57E-4D9280032F0C}"/>
              </a:ext>
            </a:extLst>
          </p:cNvPr>
          <p:cNvSpPr/>
          <p:nvPr/>
        </p:nvSpPr>
        <p:spPr>
          <a:xfrm>
            <a:off x="709862" y="628827"/>
            <a:ext cx="10772275" cy="168541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vi-VN"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 </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6</a:t>
            </a:r>
            <a:r>
              <a:rPr lang="vi-VN"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Theo quy định của pháp luật, đối tượng được trang bị vũ khí quân dụng, vũ khí thể thao, vũ khí thô sơ, công cụ hỗ trợ, bao gồm:</a:t>
            </a:r>
            <a:endParaRPr lang="en-US" sz="3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0565460"/>
      </p:ext>
    </p:extLst>
  </p:cSld>
  <p:clrMapOvr>
    <a:masterClrMapping/>
  </p:clrMapOvr>
  <p:transition spd="slow">
    <p:cover dir="u"/>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E3061CA-208A-B057-90CB-097F465A5EC3}"/>
              </a:ext>
            </a:extLst>
          </p:cNvPr>
          <p:cNvSpPr/>
          <p:nvPr/>
        </p:nvSpPr>
        <p:spPr>
          <a:xfrm>
            <a:off x="742683" y="3104964"/>
            <a:ext cx="5139959" cy="118982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3600" dirty="0">
                <a:solidFill>
                  <a:schemeClr val="tx1"/>
                </a:solidFill>
                <a:latin typeface="Times New Roman" panose="02020603050405020304" pitchFamily="18" charset="0"/>
                <a:cs typeface="Times New Roman" panose="02020603050405020304" pitchFamily="18" charset="0"/>
              </a:rPr>
              <a:t>A. </a:t>
            </a:r>
            <a:r>
              <a:rPr lang="vi-VN" sz="3600" b="0" i="0" dirty="0">
                <a:solidFill>
                  <a:schemeClr val="tx1"/>
                </a:solidFill>
                <a:effectLst/>
                <a:latin typeface="Times New Roman" panose="02020603050405020304" pitchFamily="18" charset="0"/>
                <a:cs typeface="Times New Roman" panose="02020603050405020304" pitchFamily="18" charset="0"/>
              </a:rPr>
              <a:t>tổ chức, </a:t>
            </a:r>
            <a:r>
              <a:rPr lang="en-GB" sz="3600" b="0" i="0" dirty="0" err="1">
                <a:solidFill>
                  <a:schemeClr val="tx1"/>
                </a:solidFill>
                <a:effectLst/>
                <a:latin typeface="Times New Roman" panose="02020603050405020304" pitchFamily="18" charset="0"/>
                <a:cs typeface="Times New Roman" panose="02020603050405020304" pitchFamily="18" charset="0"/>
              </a:rPr>
              <a:t>cá</a:t>
            </a:r>
            <a:r>
              <a:rPr lang="en-GB" sz="3600" b="0" i="0" dirty="0">
                <a:solidFill>
                  <a:schemeClr val="tx1"/>
                </a:solidFill>
                <a:effectLst/>
                <a:latin typeface="Times New Roman" panose="02020603050405020304" pitchFamily="18" charset="0"/>
                <a:cs typeface="Times New Roman" panose="02020603050405020304" pitchFamily="18" charset="0"/>
              </a:rPr>
              <a:t> </a:t>
            </a:r>
            <a:r>
              <a:rPr lang="en-GB" sz="3600" b="0" i="0" dirty="0" err="1">
                <a:solidFill>
                  <a:schemeClr val="tx1"/>
                </a:solidFill>
                <a:effectLst/>
                <a:latin typeface="Times New Roman" panose="02020603050405020304" pitchFamily="18" charset="0"/>
                <a:cs typeface="Times New Roman" panose="02020603050405020304" pitchFamily="18" charset="0"/>
              </a:rPr>
              <a:t>nhân</a:t>
            </a:r>
            <a:r>
              <a:rPr lang="vi-VN" sz="3600" b="0" i="0" dirty="0">
                <a:solidFill>
                  <a:schemeClr val="tx1"/>
                </a:solidFill>
                <a:effectLst/>
                <a:latin typeface="Times New Roman" panose="02020603050405020304" pitchFamily="18" charset="0"/>
                <a:cs typeface="Times New Roman" panose="02020603050405020304" pitchFamily="18" charset="0"/>
              </a:rPr>
              <a:t> </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742683" y="4540063"/>
            <a:ext cx="5139960" cy="123325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3600" dirty="0">
                <a:solidFill>
                  <a:schemeClr val="tx1"/>
                </a:solidFill>
                <a:latin typeface="Times New Roman" panose="02020603050405020304" pitchFamily="18" charset="0"/>
                <a:cs typeface="Times New Roman" panose="02020603050405020304" pitchFamily="18" charset="0"/>
              </a:rPr>
              <a:t>C. tổ chức, doanh nghiệp </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309360" y="4540063"/>
            <a:ext cx="5128902" cy="123325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3600" dirty="0">
                <a:solidFill>
                  <a:schemeClr val="tx1"/>
                </a:solidFill>
                <a:latin typeface="Times New Roman" panose="02020603050405020304" pitchFamily="18" charset="0"/>
                <a:cs typeface="Times New Roman" panose="02020603050405020304" pitchFamily="18" charset="0"/>
              </a:rPr>
              <a:t>D.</a:t>
            </a:r>
            <a:r>
              <a:rPr lang="vi-VN" sz="3600" b="0" i="0" dirty="0">
                <a:solidFill>
                  <a:schemeClr val="tx1"/>
                </a:solidFill>
                <a:effectLst/>
                <a:latin typeface="Times New Roman" panose="02020603050405020304" pitchFamily="18" charset="0"/>
                <a:cs typeface="Times New Roman" panose="02020603050405020304" pitchFamily="18" charset="0"/>
              </a:rPr>
              <a:t> </a:t>
            </a:r>
            <a:r>
              <a:rPr lang="en-GB" sz="3600" dirty="0" err="1">
                <a:solidFill>
                  <a:schemeClr val="tx1"/>
                </a:solidFill>
                <a:latin typeface="Times New Roman" panose="02020603050405020304" pitchFamily="18" charset="0"/>
                <a:cs typeface="Times New Roman" panose="02020603050405020304" pitchFamily="18" charset="0"/>
              </a:rPr>
              <a:t>n</a:t>
            </a:r>
            <a:r>
              <a:rPr lang="en-GB" sz="3600" b="0" i="0" dirty="0" err="1">
                <a:solidFill>
                  <a:schemeClr val="tx1"/>
                </a:solidFill>
                <a:effectLst/>
                <a:latin typeface="Times New Roman" panose="02020603050405020304" pitchFamily="18" charset="0"/>
                <a:cs typeface="Times New Roman" panose="02020603050405020304" pitchFamily="18" charset="0"/>
              </a:rPr>
              <a:t>hà</a:t>
            </a:r>
            <a:r>
              <a:rPr lang="en-GB" sz="3600" b="0" i="0" dirty="0">
                <a:solidFill>
                  <a:schemeClr val="tx1"/>
                </a:solidFill>
                <a:effectLst/>
                <a:latin typeface="Times New Roman" panose="02020603050405020304" pitchFamily="18" charset="0"/>
                <a:cs typeface="Times New Roman" panose="02020603050405020304" pitchFamily="18" charset="0"/>
              </a:rPr>
              <a:t> </a:t>
            </a:r>
            <a:r>
              <a:rPr lang="en-GB" sz="3600" b="0" i="0" dirty="0" err="1">
                <a:solidFill>
                  <a:schemeClr val="tx1"/>
                </a:solidFill>
                <a:effectLst/>
                <a:latin typeface="Times New Roman" panose="02020603050405020304" pitchFamily="18" charset="0"/>
                <a:cs typeface="Times New Roman" panose="02020603050405020304" pitchFamily="18" charset="0"/>
              </a:rPr>
              <a:t>máy</a:t>
            </a:r>
            <a:r>
              <a:rPr lang="en-GB" sz="3600" b="0" i="0" dirty="0">
                <a:solidFill>
                  <a:schemeClr val="tx1"/>
                </a:solidFill>
                <a:effectLst/>
                <a:latin typeface="Times New Roman" panose="02020603050405020304" pitchFamily="18" charset="0"/>
                <a:cs typeface="Times New Roman" panose="02020603050405020304" pitchFamily="18" charset="0"/>
              </a:rPr>
              <a:t>, </a:t>
            </a:r>
            <a:r>
              <a:rPr lang="en-GB" sz="3600" b="0" i="0" dirty="0" err="1">
                <a:solidFill>
                  <a:schemeClr val="tx1"/>
                </a:solidFill>
                <a:effectLst/>
                <a:latin typeface="Times New Roman" panose="02020603050405020304" pitchFamily="18" charset="0"/>
                <a:cs typeface="Times New Roman" panose="02020603050405020304" pitchFamily="18" charset="0"/>
              </a:rPr>
              <a:t>xí</a:t>
            </a:r>
            <a:r>
              <a:rPr lang="en-GB" sz="3600" b="0" i="0" dirty="0">
                <a:solidFill>
                  <a:schemeClr val="tx1"/>
                </a:solidFill>
                <a:effectLst/>
                <a:latin typeface="Times New Roman" panose="02020603050405020304" pitchFamily="18" charset="0"/>
                <a:cs typeface="Times New Roman" panose="02020603050405020304" pitchFamily="18" charset="0"/>
              </a:rPr>
              <a:t> </a:t>
            </a:r>
            <a:r>
              <a:rPr lang="en-GB" sz="3600" b="0" i="0" dirty="0" err="1">
                <a:solidFill>
                  <a:schemeClr val="tx1"/>
                </a:solidFill>
                <a:effectLst/>
                <a:latin typeface="Times New Roman" panose="02020603050405020304" pitchFamily="18" charset="0"/>
                <a:cs typeface="Times New Roman" panose="02020603050405020304" pitchFamily="18" charset="0"/>
              </a:rPr>
              <a:t>nghiệp</a:t>
            </a:r>
            <a:r>
              <a:rPr lang="vi-VN" sz="3600" dirty="0">
                <a:solidFill>
                  <a:schemeClr val="tx1"/>
                </a:solidFill>
                <a:latin typeface="Times New Roman" panose="02020603050405020304" pitchFamily="18" charset="0"/>
                <a:cs typeface="Times New Roman" panose="02020603050405020304" pitchFamily="18" charset="0"/>
              </a:rPr>
              <a:t> </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309359" y="3104964"/>
            <a:ext cx="5128901" cy="118982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3600" dirty="0">
                <a:solidFill>
                  <a:schemeClr val="tx1"/>
                </a:solidFill>
                <a:latin typeface="Times New Roman" panose="02020603050405020304" pitchFamily="18" charset="0"/>
                <a:cs typeface="Times New Roman" panose="02020603050405020304" pitchFamily="18" charset="0"/>
              </a:rPr>
              <a:t>B.</a:t>
            </a:r>
            <a:r>
              <a:rPr lang="vi-VN" sz="3600" b="0" i="0" dirty="0">
                <a:solidFill>
                  <a:schemeClr val="tx1"/>
                </a:solidFill>
                <a:effectLst/>
                <a:latin typeface="Times New Roman" panose="02020603050405020304" pitchFamily="18" charset="0"/>
                <a:cs typeface="Times New Roman" panose="02020603050405020304" pitchFamily="18" charset="0"/>
              </a:rPr>
              <a:t> </a:t>
            </a:r>
            <a:r>
              <a:rPr lang="en-GB" sz="3600" dirty="0" err="1">
                <a:solidFill>
                  <a:schemeClr val="tx1"/>
                </a:solidFill>
                <a:latin typeface="Times New Roman" panose="02020603050405020304" pitchFamily="18" charset="0"/>
                <a:cs typeface="Times New Roman" panose="02020603050405020304" pitchFamily="18" charset="0"/>
              </a:rPr>
              <a:t>c</a:t>
            </a:r>
            <a:r>
              <a:rPr lang="en-GB" sz="3600" b="0" i="0" dirty="0" err="1">
                <a:solidFill>
                  <a:schemeClr val="tx1"/>
                </a:solidFill>
                <a:effectLst/>
                <a:latin typeface="Times New Roman" panose="02020603050405020304" pitchFamily="18" charset="0"/>
                <a:cs typeface="Times New Roman" panose="02020603050405020304" pitchFamily="18" charset="0"/>
              </a:rPr>
              <a:t>ơ</a:t>
            </a:r>
            <a:r>
              <a:rPr lang="en-GB" sz="3600" b="0" i="0" dirty="0">
                <a:solidFill>
                  <a:schemeClr val="tx1"/>
                </a:solidFill>
                <a:effectLst/>
                <a:latin typeface="Times New Roman" panose="02020603050405020304" pitchFamily="18" charset="0"/>
                <a:cs typeface="Times New Roman" panose="02020603050405020304" pitchFamily="18" charset="0"/>
              </a:rPr>
              <a:t> </a:t>
            </a:r>
            <a:r>
              <a:rPr lang="en-GB" sz="3600" b="0" i="0" dirty="0" err="1">
                <a:solidFill>
                  <a:schemeClr val="tx1"/>
                </a:solidFill>
                <a:effectLst/>
                <a:latin typeface="Times New Roman" panose="02020603050405020304" pitchFamily="18" charset="0"/>
                <a:cs typeface="Times New Roman" panose="02020603050405020304" pitchFamily="18" charset="0"/>
              </a:rPr>
              <a:t>quan</a:t>
            </a:r>
            <a:r>
              <a:rPr lang="en-GB" sz="3600" b="0" i="0" dirty="0">
                <a:solidFill>
                  <a:schemeClr val="tx1"/>
                </a:solidFill>
                <a:effectLst/>
                <a:latin typeface="Times New Roman" panose="02020603050405020304" pitchFamily="18" charset="0"/>
                <a:cs typeface="Times New Roman" panose="02020603050405020304" pitchFamily="18" charset="0"/>
              </a:rPr>
              <a:t>, </a:t>
            </a:r>
            <a:r>
              <a:rPr lang="vi-VN" sz="3600" b="0" i="0" dirty="0">
                <a:solidFill>
                  <a:schemeClr val="tx1"/>
                </a:solidFill>
                <a:effectLst/>
                <a:latin typeface="Times New Roman" panose="02020603050405020304" pitchFamily="18" charset="0"/>
                <a:cs typeface="Times New Roman" panose="02020603050405020304" pitchFamily="18" charset="0"/>
              </a:rPr>
              <a:t>tổ chức</a:t>
            </a:r>
            <a:r>
              <a:rPr lang="vi-VN" sz="3600" dirty="0">
                <a:solidFill>
                  <a:schemeClr val="tx1"/>
                </a:solidFill>
                <a:latin typeface="Times New Roman" panose="02020603050405020304" pitchFamily="18" charset="0"/>
                <a:cs typeface="Times New Roman" panose="02020603050405020304" pitchFamily="18" charset="0"/>
              </a:rPr>
              <a:t> </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6271D725-C470-B1F5-D995-C498CD31E7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
        <p:nvSpPr>
          <p:cNvPr id="12" name="Rectangle: Rounded Corners 11">
            <a:extLst>
              <a:ext uri="{FF2B5EF4-FFF2-40B4-BE49-F238E27FC236}">
                <a16:creationId xmlns:a16="http://schemas.microsoft.com/office/drawing/2014/main" id="{DAEA6F14-5E3E-E332-E236-282AEB222A30}"/>
              </a:ext>
            </a:extLst>
          </p:cNvPr>
          <p:cNvSpPr/>
          <p:nvPr/>
        </p:nvSpPr>
        <p:spPr>
          <a:xfrm>
            <a:off x="742683" y="728870"/>
            <a:ext cx="10695577" cy="217736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vi-VN" sz="3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 7. </a:t>
            </a:r>
            <a:r>
              <a:rPr lang="vi-VN" sz="3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Cho thông tin sau: “Chỉ các (…) đủ điều kiện theo quy định của pháp luật mới được nghiên cứu, chế tạo, sản xuất, kinh doanh, vận chuyển, sử dụng vật liệu nổ.”</a:t>
            </a:r>
          </a:p>
          <a:p>
            <a:pPr algn="just"/>
            <a:r>
              <a:rPr lang="vi-VN" sz="3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Từ ngữ cần điền vào chỗ (…) trong câu trên là: </a:t>
            </a:r>
            <a:endParaRPr lang="en-US" sz="3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9777154"/>
      </p:ext>
    </p:extLst>
  </p:cSld>
  <p:clrMapOvr>
    <a:masterClrMapping/>
  </p:clrMapOvr>
  <p:transition spd="slow">
    <p:cover dir="ld"/>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E6424-AE07-399F-AA88-CD9AA9CF4561}"/>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5F95B37-8D8C-0183-3BE6-088D9180E973}"/>
              </a:ext>
            </a:extLst>
          </p:cNvPr>
          <p:cNvSpPr/>
          <p:nvPr/>
        </p:nvSpPr>
        <p:spPr>
          <a:xfrm>
            <a:off x="1042741" y="4361637"/>
            <a:ext cx="4812629" cy="156559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n-GB" sz="3600" dirty="0">
                <a:solidFill>
                  <a:schemeClr val="tx1"/>
                </a:solidFill>
                <a:latin typeface="Times New Roman" panose="02020603050405020304" pitchFamily="18" charset="0"/>
                <a:cs typeface="Times New Roman" panose="02020603050405020304" pitchFamily="18" charset="0"/>
              </a:rPr>
              <a:t>C</a:t>
            </a:r>
            <a:r>
              <a:rPr lang="vi-VN" sz="3600" dirty="0">
                <a:solidFill>
                  <a:schemeClr val="tx1"/>
                </a:solidFill>
                <a:latin typeface="Times New Roman" panose="02020603050405020304" pitchFamily="18" charset="0"/>
                <a:cs typeface="Times New Roman" panose="02020603050405020304" pitchFamily="18" charset="0"/>
              </a:rPr>
              <a:t>. </a:t>
            </a:r>
            <a:r>
              <a:rPr lang="vi-VN" sz="3600" spc="-5" dirty="0">
                <a:solidFill>
                  <a:schemeClr val="tx1"/>
                </a:solidFill>
                <a:latin typeface="Times New Roman" panose="02020603050405020304" pitchFamily="18" charset="0"/>
                <a:cs typeface="Times New Roman" panose="02020603050405020304" pitchFamily="18" charset="0"/>
              </a:rPr>
              <a:t>thường xuyên và thông qua các </a:t>
            </a:r>
            <a:r>
              <a:rPr lang="en-GB" sz="3600" spc="-5" dirty="0" err="1">
                <a:solidFill>
                  <a:schemeClr val="tx1"/>
                </a:solidFill>
                <a:latin typeface="Times New Roman" panose="02020603050405020304" pitchFamily="18" charset="0"/>
                <a:cs typeface="Times New Roman" panose="02020603050405020304" pitchFamily="18" charset="0"/>
              </a:rPr>
              <a:t>phong</a:t>
            </a:r>
            <a:r>
              <a:rPr lang="en-GB" sz="3600" spc="-5" dirty="0">
                <a:solidFill>
                  <a:schemeClr val="tx1"/>
                </a:solidFill>
                <a:latin typeface="Times New Roman" panose="02020603050405020304" pitchFamily="18" charset="0"/>
                <a:cs typeface="Times New Roman" panose="02020603050405020304" pitchFamily="18" charset="0"/>
              </a:rPr>
              <a:t> </a:t>
            </a:r>
            <a:r>
              <a:rPr lang="en-GB" sz="3600" spc="-5" dirty="0" err="1">
                <a:solidFill>
                  <a:schemeClr val="tx1"/>
                </a:solidFill>
                <a:latin typeface="Times New Roman" panose="02020603050405020304" pitchFamily="18" charset="0"/>
                <a:cs typeface="Times New Roman" panose="02020603050405020304" pitchFamily="18" charset="0"/>
              </a:rPr>
              <a:t>trào</a:t>
            </a:r>
            <a:r>
              <a:rPr lang="vi-VN" sz="3600" spc="-5" dirty="0">
                <a:solidFill>
                  <a:schemeClr val="tx1"/>
                </a:solidFill>
                <a:latin typeface="Times New Roman" panose="02020603050405020304" pitchFamily="18" charset="0"/>
                <a:cs typeface="Times New Roman" panose="02020603050405020304" pitchFamily="18" charset="0"/>
              </a:rPr>
              <a:t>. </a:t>
            </a:r>
            <a:endParaRPr lang="en-US" sz="36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F41AF1C7-6FD2-0D49-624F-8CD31191E46A}"/>
              </a:ext>
            </a:extLst>
          </p:cNvPr>
          <p:cNvSpPr/>
          <p:nvPr/>
        </p:nvSpPr>
        <p:spPr>
          <a:xfrm>
            <a:off x="1042741" y="2502825"/>
            <a:ext cx="4812629" cy="156559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n-GB" sz="3600" dirty="0">
                <a:solidFill>
                  <a:schemeClr val="tx1"/>
                </a:solidFill>
                <a:latin typeface="Times New Roman" panose="02020603050405020304" pitchFamily="18" charset="0"/>
                <a:cs typeface="Times New Roman" panose="02020603050405020304" pitchFamily="18" charset="0"/>
              </a:rPr>
              <a:t>A</a:t>
            </a:r>
            <a:r>
              <a:rPr lang="vi-VN" sz="3600" dirty="0">
                <a:solidFill>
                  <a:schemeClr val="tx1"/>
                </a:solidFill>
                <a:latin typeface="Times New Roman" panose="02020603050405020304" pitchFamily="18" charset="0"/>
                <a:cs typeface="Times New Roman" panose="02020603050405020304" pitchFamily="18" charset="0"/>
              </a:rPr>
              <a:t>. </a:t>
            </a:r>
            <a:r>
              <a:rPr lang="vi-VN" sz="3600" spc="-5" dirty="0">
                <a:solidFill>
                  <a:schemeClr val="tx1"/>
                </a:solidFill>
                <a:latin typeface="Times New Roman" panose="02020603050405020304" pitchFamily="18" charset="0"/>
                <a:cs typeface="Times New Roman" panose="02020603050405020304" pitchFamily="18" charset="0"/>
              </a:rPr>
              <a:t>thường xuyên và thông qua các đợt vận động. </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0BF9142-14AD-B11D-C5D8-37309824AA1B}"/>
              </a:ext>
            </a:extLst>
          </p:cNvPr>
          <p:cNvSpPr/>
          <p:nvPr/>
        </p:nvSpPr>
        <p:spPr>
          <a:xfrm>
            <a:off x="6336631" y="4375628"/>
            <a:ext cx="5061285" cy="156559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vi-VN" sz="3600" dirty="0">
                <a:solidFill>
                  <a:schemeClr val="tx1"/>
                </a:solidFill>
                <a:latin typeface="Times New Roman" panose="02020603050405020304" pitchFamily="18" charset="0"/>
                <a:cs typeface="Times New Roman" panose="02020603050405020304" pitchFamily="18" charset="0"/>
              </a:rPr>
              <a:t>D. </a:t>
            </a:r>
            <a:r>
              <a:rPr lang="en-GB" sz="3600" spc="-5" dirty="0" err="1">
                <a:solidFill>
                  <a:schemeClr val="tx1"/>
                </a:solidFill>
                <a:latin typeface="Times New Roman" panose="02020603050405020304" pitchFamily="18" charset="0"/>
                <a:cs typeface="Times New Roman" panose="02020603050405020304" pitchFamily="18" charset="0"/>
              </a:rPr>
              <a:t>định</a:t>
            </a:r>
            <a:r>
              <a:rPr lang="en-GB" sz="3600" spc="-5" dirty="0">
                <a:solidFill>
                  <a:schemeClr val="tx1"/>
                </a:solidFill>
                <a:latin typeface="Times New Roman" panose="02020603050405020304" pitchFamily="18" charset="0"/>
                <a:cs typeface="Times New Roman" panose="02020603050405020304" pitchFamily="18" charset="0"/>
              </a:rPr>
              <a:t> </a:t>
            </a:r>
            <a:r>
              <a:rPr lang="en-GB" sz="3600" spc="-5" dirty="0" err="1">
                <a:solidFill>
                  <a:schemeClr val="tx1"/>
                </a:solidFill>
                <a:latin typeface="Times New Roman" panose="02020603050405020304" pitchFamily="18" charset="0"/>
                <a:cs typeface="Times New Roman" panose="02020603050405020304" pitchFamily="18" charset="0"/>
              </a:rPr>
              <a:t>kì</a:t>
            </a:r>
            <a:r>
              <a:rPr lang="vi-VN" sz="3600" spc="-5" dirty="0">
                <a:solidFill>
                  <a:schemeClr val="tx1"/>
                </a:solidFill>
                <a:latin typeface="Times New Roman" panose="02020603050405020304" pitchFamily="18" charset="0"/>
                <a:cs typeface="Times New Roman" panose="02020603050405020304" pitchFamily="18" charset="0"/>
              </a:rPr>
              <a:t> và thông qua các </a:t>
            </a:r>
            <a:r>
              <a:rPr lang="en-GB" sz="3600" spc="-5" dirty="0" err="1">
                <a:solidFill>
                  <a:schemeClr val="tx1"/>
                </a:solidFill>
                <a:latin typeface="Times New Roman" panose="02020603050405020304" pitchFamily="18" charset="0"/>
                <a:cs typeface="Times New Roman" panose="02020603050405020304" pitchFamily="18" charset="0"/>
              </a:rPr>
              <a:t>buổi</a:t>
            </a:r>
            <a:r>
              <a:rPr lang="en-GB" sz="3600" spc="-5" dirty="0">
                <a:solidFill>
                  <a:schemeClr val="tx1"/>
                </a:solidFill>
                <a:latin typeface="Times New Roman" panose="02020603050405020304" pitchFamily="18" charset="0"/>
                <a:cs typeface="Times New Roman" panose="02020603050405020304" pitchFamily="18" charset="0"/>
              </a:rPr>
              <a:t> </a:t>
            </a:r>
            <a:r>
              <a:rPr lang="en-GB" sz="3600" spc="-5" dirty="0" err="1">
                <a:solidFill>
                  <a:schemeClr val="tx1"/>
                </a:solidFill>
                <a:latin typeface="Times New Roman" panose="02020603050405020304" pitchFamily="18" charset="0"/>
                <a:cs typeface="Times New Roman" panose="02020603050405020304" pitchFamily="18" charset="0"/>
              </a:rPr>
              <a:t>sinh</a:t>
            </a:r>
            <a:r>
              <a:rPr lang="en-GB" sz="3600" spc="-5" dirty="0">
                <a:solidFill>
                  <a:schemeClr val="tx1"/>
                </a:solidFill>
                <a:latin typeface="Times New Roman" panose="02020603050405020304" pitchFamily="18" charset="0"/>
                <a:cs typeface="Times New Roman" panose="02020603050405020304" pitchFamily="18" charset="0"/>
              </a:rPr>
              <a:t> </a:t>
            </a:r>
            <a:r>
              <a:rPr lang="en-GB" sz="3600" spc="-5" dirty="0" err="1">
                <a:solidFill>
                  <a:schemeClr val="tx1"/>
                </a:solidFill>
                <a:latin typeface="Times New Roman" panose="02020603050405020304" pitchFamily="18" charset="0"/>
                <a:cs typeface="Times New Roman" panose="02020603050405020304" pitchFamily="18" charset="0"/>
              </a:rPr>
              <a:t>hoạt</a:t>
            </a:r>
            <a:r>
              <a:rPr lang="en-GB" sz="3600" spc="-5" dirty="0">
                <a:solidFill>
                  <a:schemeClr val="tx1"/>
                </a:solidFill>
                <a:latin typeface="Times New Roman" panose="02020603050405020304" pitchFamily="18" charset="0"/>
                <a:cs typeface="Times New Roman" panose="02020603050405020304" pitchFamily="18" charset="0"/>
              </a:rPr>
              <a:t> </a:t>
            </a:r>
            <a:r>
              <a:rPr lang="en-GB" sz="3600" spc="-5" dirty="0" err="1">
                <a:solidFill>
                  <a:schemeClr val="tx1"/>
                </a:solidFill>
                <a:latin typeface="Times New Roman" panose="02020603050405020304" pitchFamily="18" charset="0"/>
                <a:cs typeface="Times New Roman" panose="02020603050405020304" pitchFamily="18" charset="0"/>
              </a:rPr>
              <a:t>cộng</a:t>
            </a:r>
            <a:r>
              <a:rPr lang="en-GB" sz="3600" spc="-5" dirty="0">
                <a:solidFill>
                  <a:schemeClr val="tx1"/>
                </a:solidFill>
                <a:latin typeface="Times New Roman" panose="02020603050405020304" pitchFamily="18" charset="0"/>
                <a:cs typeface="Times New Roman" panose="02020603050405020304" pitchFamily="18" charset="0"/>
              </a:rPr>
              <a:t> </a:t>
            </a:r>
            <a:r>
              <a:rPr lang="en-GB" sz="3600" spc="-5" dirty="0" err="1">
                <a:solidFill>
                  <a:schemeClr val="tx1"/>
                </a:solidFill>
                <a:latin typeface="Times New Roman" panose="02020603050405020304" pitchFamily="18" charset="0"/>
                <a:cs typeface="Times New Roman" panose="02020603050405020304" pitchFamily="18" charset="0"/>
              </a:rPr>
              <a:t>đồng</a:t>
            </a:r>
            <a:r>
              <a:rPr lang="en-GB" sz="3600" spc="-5" dirty="0">
                <a:solidFill>
                  <a:schemeClr val="tx1"/>
                </a:solidFill>
                <a:latin typeface="Times New Roman" panose="02020603050405020304" pitchFamily="18" charset="0"/>
                <a:cs typeface="Times New Roman" panose="02020603050405020304" pitchFamily="18" charset="0"/>
              </a:rPr>
              <a:t>.</a:t>
            </a:r>
            <a:r>
              <a:rPr lang="vi-VN" sz="3600" spc="-5" dirty="0">
                <a:solidFill>
                  <a:schemeClr val="tx1"/>
                </a:solidFill>
                <a:latin typeface="Times New Roman" panose="02020603050405020304" pitchFamily="18" charset="0"/>
                <a:cs typeface="Times New Roman" panose="02020603050405020304" pitchFamily="18" charset="0"/>
              </a:rPr>
              <a:t> </a:t>
            </a:r>
            <a:endParaRPr lang="en-US" sz="36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FEFF24A1-C8EA-9160-3AA3-15DACC3B7007}"/>
              </a:ext>
            </a:extLst>
          </p:cNvPr>
          <p:cNvSpPr/>
          <p:nvPr/>
        </p:nvSpPr>
        <p:spPr>
          <a:xfrm>
            <a:off x="6336631" y="2502825"/>
            <a:ext cx="5061285" cy="156559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vi-VN" sz="3600" dirty="0">
                <a:solidFill>
                  <a:schemeClr val="tx1"/>
                </a:solidFill>
                <a:latin typeface="Times New Roman" panose="02020603050405020304" pitchFamily="18" charset="0"/>
                <a:cs typeface="Times New Roman" panose="02020603050405020304" pitchFamily="18" charset="0"/>
              </a:rPr>
              <a:t>B. </a:t>
            </a:r>
            <a:r>
              <a:rPr lang="en-GB" sz="3600" spc="-5" dirty="0" err="1">
                <a:solidFill>
                  <a:schemeClr val="tx1"/>
                </a:solidFill>
                <a:latin typeface="Times New Roman" panose="02020603050405020304" pitchFamily="18" charset="0"/>
                <a:cs typeface="Times New Roman" panose="02020603050405020304" pitchFamily="18" charset="0"/>
              </a:rPr>
              <a:t>định</a:t>
            </a:r>
            <a:r>
              <a:rPr lang="en-GB" sz="3600" spc="-5" dirty="0">
                <a:solidFill>
                  <a:schemeClr val="tx1"/>
                </a:solidFill>
                <a:latin typeface="Times New Roman" panose="02020603050405020304" pitchFamily="18" charset="0"/>
                <a:cs typeface="Times New Roman" panose="02020603050405020304" pitchFamily="18" charset="0"/>
              </a:rPr>
              <a:t> </a:t>
            </a:r>
            <a:r>
              <a:rPr lang="en-GB" sz="3600" spc="-5" dirty="0" err="1">
                <a:solidFill>
                  <a:schemeClr val="tx1"/>
                </a:solidFill>
                <a:latin typeface="Times New Roman" panose="02020603050405020304" pitchFamily="18" charset="0"/>
                <a:cs typeface="Times New Roman" panose="02020603050405020304" pitchFamily="18" charset="0"/>
              </a:rPr>
              <a:t>kì</a:t>
            </a:r>
            <a:r>
              <a:rPr lang="en-GB" sz="3600" spc="-5" dirty="0">
                <a:solidFill>
                  <a:schemeClr val="tx1"/>
                </a:solidFill>
                <a:latin typeface="Times New Roman" panose="02020603050405020304" pitchFamily="18" charset="0"/>
                <a:cs typeface="Times New Roman" panose="02020603050405020304" pitchFamily="18" charset="0"/>
              </a:rPr>
              <a:t> </a:t>
            </a:r>
            <a:r>
              <a:rPr lang="en-GB" sz="3600" spc="-5" dirty="0" err="1">
                <a:solidFill>
                  <a:schemeClr val="tx1"/>
                </a:solidFill>
                <a:latin typeface="Times New Roman" panose="02020603050405020304" pitchFamily="18" charset="0"/>
                <a:cs typeface="Times New Roman" panose="02020603050405020304" pitchFamily="18" charset="0"/>
              </a:rPr>
              <a:t>hằng</a:t>
            </a:r>
            <a:r>
              <a:rPr lang="en-GB" sz="3600" spc="-5" dirty="0">
                <a:solidFill>
                  <a:schemeClr val="tx1"/>
                </a:solidFill>
                <a:latin typeface="Times New Roman" panose="02020603050405020304" pitchFamily="18" charset="0"/>
                <a:cs typeface="Times New Roman" panose="02020603050405020304" pitchFamily="18" charset="0"/>
              </a:rPr>
              <a:t> </a:t>
            </a:r>
            <a:r>
              <a:rPr lang="en-GB" sz="3600" spc="-5" dirty="0" err="1">
                <a:solidFill>
                  <a:schemeClr val="tx1"/>
                </a:solidFill>
                <a:latin typeface="Times New Roman" panose="02020603050405020304" pitchFamily="18" charset="0"/>
                <a:cs typeface="Times New Roman" panose="02020603050405020304" pitchFamily="18" charset="0"/>
              </a:rPr>
              <a:t>năm</a:t>
            </a:r>
            <a:r>
              <a:rPr lang="vi-VN" sz="3600" spc="-5" dirty="0">
                <a:solidFill>
                  <a:schemeClr val="tx1"/>
                </a:solidFill>
                <a:latin typeface="Times New Roman" panose="02020603050405020304" pitchFamily="18" charset="0"/>
                <a:cs typeface="Times New Roman" panose="02020603050405020304" pitchFamily="18" charset="0"/>
              </a:rPr>
              <a:t> và thông qua các đợt vận động. </a:t>
            </a:r>
            <a:endParaRPr lang="en-US" sz="36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A07863C4-555F-E9E7-4126-E3621DE0422A}"/>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5F85D5FC-DE06-6021-1508-C590483669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
        <p:nvSpPr>
          <p:cNvPr id="8" name="Rectangle: Rounded Corners 7">
            <a:extLst>
              <a:ext uri="{FF2B5EF4-FFF2-40B4-BE49-F238E27FC236}">
                <a16:creationId xmlns:a16="http://schemas.microsoft.com/office/drawing/2014/main" id="{3C8B1888-9C9B-E3B1-EE3C-BC9FC60C045D}"/>
              </a:ext>
            </a:extLst>
          </p:cNvPr>
          <p:cNvSpPr/>
          <p:nvPr/>
        </p:nvSpPr>
        <p:spPr>
          <a:xfrm>
            <a:off x="1042741" y="464681"/>
            <a:ext cx="10355176" cy="16638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spcBef>
                <a:spcPts val="680"/>
              </a:spcBef>
              <a:spcAft>
                <a:spcPts val="0"/>
              </a:spcAft>
              <a:tabLst>
                <a:tab pos="5302885" algn="l"/>
              </a:tabLst>
            </a:pPr>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8</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spc="-5" dirty="0">
                <a:solidFill>
                  <a:schemeClr val="tx1"/>
                </a:solidFill>
                <a:latin typeface="Times New Roman" panose="02020603050405020304" pitchFamily="18" charset="0"/>
                <a:cs typeface="Times New Roman" panose="02020603050405020304" pitchFamily="18" charset="0"/>
              </a:rPr>
              <a:t>Việc tiếp nhận, thu gom vũ khí, vật liệu nổ, công cụ hỗ trợ phải được tiến hành </a:t>
            </a:r>
            <a:endParaRPr lang="en-US" sz="3600" spc="-5"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2735617"/>
      </p:ext>
    </p:extLst>
  </p:cSld>
  <p:clrMapOvr>
    <a:masterClrMapping/>
  </p:clrMapOvr>
  <p:transition spd="slow">
    <p:cover dir="lu"/>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D21318_">
            <a:extLst>
              <a:ext uri="{FF2B5EF4-FFF2-40B4-BE49-F238E27FC236}">
                <a16:creationId xmlns:a16="http://schemas.microsoft.com/office/drawing/2014/main" id="{B04E9710-5429-ADDB-FB1B-10641C84F5FF}"/>
              </a:ext>
            </a:extLst>
          </p:cNvPr>
          <p:cNvPicPr>
            <a:picLocks noChangeAspect="1" noChangeArrowheads="1"/>
          </p:cNvPicPr>
          <p:nvPr/>
        </p:nvPicPr>
        <p:blipFill>
          <a:blip r:embed="rId2" cstate="print">
            <a:duotone>
              <a:schemeClr val="accent2">
                <a:shade val="45000"/>
                <a:satMod val="135000"/>
              </a:schemeClr>
              <a:prstClr val="white"/>
            </a:duotone>
          </a:blip>
          <a:srcRect/>
          <a:stretch>
            <a:fillRect/>
          </a:stretch>
        </p:blipFill>
        <p:spPr bwMode="auto">
          <a:xfrm>
            <a:off x="0" y="0"/>
            <a:ext cx="12192000" cy="1244263"/>
          </a:xfrm>
          <a:prstGeom prst="rect">
            <a:avLst/>
          </a:prstGeom>
          <a:ln>
            <a:noFill/>
          </a:ln>
          <a:effectLst>
            <a:softEdge rad="112500"/>
          </a:effectLst>
        </p:spPr>
      </p:pic>
      <p:pic>
        <p:nvPicPr>
          <p:cNvPr id="4" name="Picture 8" descr="quocky">
            <a:extLst>
              <a:ext uri="{FF2B5EF4-FFF2-40B4-BE49-F238E27FC236}">
                <a16:creationId xmlns:a16="http://schemas.microsoft.com/office/drawing/2014/main" id="{85E40AE2-DFEA-35FA-60AC-D8F63545D9E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28462" y="191915"/>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ringworld2_w">
            <a:extLst>
              <a:ext uri="{FF2B5EF4-FFF2-40B4-BE49-F238E27FC236}">
                <a16:creationId xmlns:a16="http://schemas.microsoft.com/office/drawing/2014/main" id="{9F354EE2-E777-8F9B-799C-E7E9B454919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1066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1">
            <a:extLst>
              <a:ext uri="{FF2B5EF4-FFF2-40B4-BE49-F238E27FC236}">
                <a16:creationId xmlns:a16="http://schemas.microsoft.com/office/drawing/2014/main" id="{E9D9C18F-AD25-0723-1023-EE9DDC1ABA09}"/>
              </a:ext>
            </a:extLst>
          </p:cNvPr>
          <p:cNvSpPr txBox="1">
            <a:spLocks noChangeArrowheads="1"/>
          </p:cNvSpPr>
          <p:nvPr/>
        </p:nvSpPr>
        <p:spPr bwMode="auto">
          <a:xfrm>
            <a:off x="2736573" y="154777"/>
            <a:ext cx="67188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000" b="1" dirty="0">
                <a:solidFill>
                  <a:srgbClr val="FFFF00"/>
                </a:solidFill>
                <a:latin typeface="Times New Roman" panose="02020603050405020304" pitchFamily="18" charset="0"/>
                <a:cs typeface="Times New Roman" panose="02020603050405020304" pitchFamily="18" charset="0"/>
              </a:rPr>
              <a:t> </a:t>
            </a:r>
            <a:r>
              <a:rPr lang="en-US" sz="3000" b="1" dirty="0">
                <a:solidFill>
                  <a:srgbClr val="FFFF00"/>
                </a:solidFill>
                <a:effectLst/>
                <a:latin typeface="Times New Roman" panose="02020603050405020304" pitchFamily="18" charset="0"/>
                <a:ea typeface="Source Han Serif CN"/>
                <a:cs typeface="Times New Roman" panose="02020603050405020304" pitchFamily="18" charset="0"/>
              </a:rPr>
              <a:t>PHÁP LUẬT VỀ QUẢN LÍ VŨ KHÍ, </a:t>
            </a:r>
          </a:p>
          <a:p>
            <a:pPr algn="ctr">
              <a:spcBef>
                <a:spcPct val="0"/>
              </a:spcBef>
              <a:buFontTx/>
              <a:buNone/>
            </a:pPr>
            <a:r>
              <a:rPr lang="en-US" sz="3000" b="1" dirty="0">
                <a:solidFill>
                  <a:srgbClr val="FFFF00"/>
                </a:solidFill>
                <a:effectLst/>
                <a:latin typeface="Times New Roman" panose="02020603050405020304" pitchFamily="18" charset="0"/>
                <a:ea typeface="Source Han Serif CN"/>
                <a:cs typeface="Times New Roman" panose="02020603050405020304" pitchFamily="18" charset="0"/>
              </a:rPr>
              <a:t>VẬT LIỆU NỔ, CÔNG CỤ HỖ TRỢ</a:t>
            </a:r>
            <a:endParaRPr lang="en-US" altLang="en-US" sz="3000" dirty="0">
              <a:solidFill>
                <a:srgbClr val="FFFF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02121A0-13A1-0720-B024-769567FA834A}"/>
              </a:ext>
            </a:extLst>
          </p:cNvPr>
          <p:cNvSpPr txBox="1"/>
          <p:nvPr/>
        </p:nvSpPr>
        <p:spPr>
          <a:xfrm>
            <a:off x="128588" y="1236390"/>
            <a:ext cx="1501429" cy="113877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0" marR="0" algn="just">
              <a:spcBef>
                <a:spcPts val="0"/>
              </a:spcBef>
              <a:spcAft>
                <a:spcPts val="0"/>
              </a:spcAft>
            </a:pPr>
            <a:r>
              <a:rPr lang="en-US" sz="3400" b="1" dirty="0" err="1">
                <a:solidFill>
                  <a:schemeClr val="tx1"/>
                </a:solidFill>
                <a:effectLst/>
                <a:latin typeface="Times New Roman" panose="02020603050405020304" pitchFamily="18" charset="0"/>
                <a:ea typeface="Liberation Mono"/>
                <a:cs typeface="Times New Roman" panose="02020603050405020304" pitchFamily="18" charset="0"/>
              </a:rPr>
              <a:t>Khám</a:t>
            </a:r>
            <a:r>
              <a:rPr lang="en-US" sz="3400" b="1" dirty="0">
                <a:solidFill>
                  <a:schemeClr val="tx1"/>
                </a:solidFill>
                <a:effectLst/>
                <a:latin typeface="Times New Roman" panose="02020603050405020304" pitchFamily="18" charset="0"/>
                <a:ea typeface="Liberation Mono"/>
                <a:cs typeface="Times New Roman" panose="02020603050405020304" pitchFamily="18" charset="0"/>
              </a:rPr>
              <a:t> </a:t>
            </a:r>
            <a:r>
              <a:rPr lang="en-US" sz="3400" b="1" dirty="0" err="1">
                <a:solidFill>
                  <a:schemeClr val="tx1"/>
                </a:solidFill>
                <a:effectLst/>
                <a:latin typeface="Times New Roman" panose="02020603050405020304" pitchFamily="18" charset="0"/>
                <a:ea typeface="Liberation Mono"/>
                <a:cs typeface="Times New Roman" panose="02020603050405020304" pitchFamily="18" charset="0"/>
              </a:rPr>
              <a:t>phá</a:t>
            </a:r>
            <a:endParaRPr lang="en-US" sz="3400" b="1" dirty="0">
              <a:solidFill>
                <a:schemeClr val="tx1"/>
              </a:solidFill>
              <a:effectLst/>
              <a:latin typeface="Times New Roman" panose="02020603050405020304" pitchFamily="18" charset="0"/>
              <a:ea typeface="Liberation Mono"/>
              <a:cs typeface="Times New Roman" panose="02020603050405020304" pitchFamily="18" charset="0"/>
            </a:endParaRPr>
          </a:p>
        </p:txBody>
      </p:sp>
      <p:sp>
        <p:nvSpPr>
          <p:cNvPr id="7" name="Text Box 7">
            <a:extLst>
              <a:ext uri="{FF2B5EF4-FFF2-40B4-BE49-F238E27FC236}">
                <a16:creationId xmlns:a16="http://schemas.microsoft.com/office/drawing/2014/main" id="{8C7FEC68-C850-6B44-5E88-4C4B80E4FFE2}"/>
              </a:ext>
            </a:extLst>
          </p:cNvPr>
          <p:cNvSpPr txBox="1">
            <a:spLocks noChangeArrowheads="1"/>
          </p:cNvSpPr>
          <p:nvPr/>
        </p:nvSpPr>
        <p:spPr bwMode="auto">
          <a:xfrm>
            <a:off x="1868556" y="1198096"/>
            <a:ext cx="989937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n-US" altLang="en-US" sz="3000" b="1" dirty="0">
                <a:latin typeface="Times New Roman" panose="02020603050405020304" pitchFamily="18" charset="0"/>
                <a:cs typeface="Times New Roman" panose="02020603050405020304" pitchFamily="18" charset="0"/>
              </a:rPr>
              <a:t>I.</a:t>
            </a:r>
            <a:r>
              <a:rPr lang="vi-VN" sz="3000" dirty="0">
                <a:latin typeface="Times New Roman" panose="02020603050405020304" pitchFamily="18" charset="0"/>
                <a:cs typeface="Times New Roman" panose="02020603050405020304" pitchFamily="18" charset="0"/>
              </a:rPr>
              <a:t> </a:t>
            </a:r>
            <a:r>
              <a:rPr lang="vi-VN" sz="3000" b="1" dirty="0">
                <a:latin typeface="Times New Roman" panose="02020603050405020304" pitchFamily="18" charset="0"/>
                <a:cs typeface="Times New Roman" panose="02020603050405020304" pitchFamily="18" charset="0"/>
              </a:rPr>
              <a:t>MỘT SỐ NỘI DUNG CƠ BẢN CỦA PHÁP LUẬT VỀ QUẢN LÍ</a:t>
            </a:r>
            <a:r>
              <a:rPr lang="en-US" sz="3000" b="1" dirty="0">
                <a:latin typeface="Times New Roman" panose="02020603050405020304" pitchFamily="18" charset="0"/>
                <a:cs typeface="Times New Roman" panose="02020603050405020304" pitchFamily="18" charset="0"/>
              </a:rPr>
              <a:t> </a:t>
            </a:r>
            <a:r>
              <a:rPr lang="vi-VN" sz="3000" b="1" dirty="0">
                <a:latin typeface="Times New Roman" panose="02020603050405020304" pitchFamily="18" charset="0"/>
                <a:cs typeface="Times New Roman" panose="02020603050405020304" pitchFamily="18" charset="0"/>
              </a:rPr>
              <a:t>VŨ KHÍ,</a:t>
            </a:r>
            <a:r>
              <a:rPr lang="en-US" sz="3000" b="1" dirty="0">
                <a:latin typeface="Times New Roman" panose="02020603050405020304" pitchFamily="18" charset="0"/>
                <a:cs typeface="Times New Roman" panose="02020603050405020304" pitchFamily="18" charset="0"/>
              </a:rPr>
              <a:t> </a:t>
            </a:r>
            <a:r>
              <a:rPr lang="vi-VN" sz="3000" b="1" dirty="0">
                <a:latin typeface="Times New Roman" panose="02020603050405020304" pitchFamily="18" charset="0"/>
                <a:cs typeface="Times New Roman" panose="02020603050405020304" pitchFamily="18" charset="0"/>
              </a:rPr>
              <a:t>VẬT LIỆU NỔ</a:t>
            </a:r>
            <a:r>
              <a:rPr lang="en-US" sz="3000" b="1" dirty="0">
                <a:latin typeface="Times New Roman" panose="02020603050405020304" pitchFamily="18" charset="0"/>
                <a:cs typeface="Times New Roman" panose="02020603050405020304" pitchFamily="18" charset="0"/>
              </a:rPr>
              <a:t>,</a:t>
            </a:r>
            <a:r>
              <a:rPr lang="vi-VN" sz="3000" b="1" dirty="0">
                <a:latin typeface="Times New Roman" panose="02020603050405020304" pitchFamily="18" charset="0"/>
                <a:cs typeface="Times New Roman" panose="02020603050405020304" pitchFamily="18" charset="0"/>
              </a:rPr>
              <a:t> CÔNG CỤ HỖ TRỢ</a:t>
            </a:r>
          </a:p>
        </p:txBody>
      </p:sp>
      <p:sp>
        <p:nvSpPr>
          <p:cNvPr id="8" name="TextBox 7">
            <a:extLst>
              <a:ext uri="{FF2B5EF4-FFF2-40B4-BE49-F238E27FC236}">
                <a16:creationId xmlns:a16="http://schemas.microsoft.com/office/drawing/2014/main" id="{EC59F091-8685-ECEF-25A2-A4D7C2417C4B}"/>
              </a:ext>
            </a:extLst>
          </p:cNvPr>
          <p:cNvSpPr txBox="1"/>
          <p:nvPr/>
        </p:nvSpPr>
        <p:spPr>
          <a:xfrm>
            <a:off x="1881808" y="2211026"/>
            <a:ext cx="3747052" cy="553998"/>
          </a:xfrm>
          <a:prstGeom prst="rect">
            <a:avLst/>
          </a:prstGeom>
          <a:noFill/>
        </p:spPr>
        <p:txBody>
          <a:bodyPr wrap="square">
            <a:spAutoFit/>
          </a:bodyPr>
          <a:lstStyle/>
          <a:p>
            <a:pPr marL="0" marR="0">
              <a:spcBef>
                <a:spcPts val="0"/>
              </a:spcBef>
              <a:spcAft>
                <a:spcPts val="0"/>
              </a:spcAft>
            </a:pPr>
            <a:r>
              <a:rPr lang="en-US" sz="3000" b="1" dirty="0">
                <a:effectLst/>
                <a:latin typeface="Times New Roman" panose="02020603050405020304" pitchFamily="18" charset="0"/>
                <a:ea typeface="Liberation Mono"/>
                <a:cs typeface="Times New Roman" panose="02020603050405020304" pitchFamily="18" charset="0"/>
              </a:rPr>
              <a:t>1. </a:t>
            </a:r>
            <a:r>
              <a:rPr lang="en-US" sz="3000" b="1" dirty="0" err="1">
                <a:effectLst/>
                <a:latin typeface="Times New Roman" panose="02020603050405020304" pitchFamily="18" charset="0"/>
                <a:ea typeface="Liberation Mono"/>
                <a:cs typeface="Times New Roman" panose="02020603050405020304" pitchFamily="18" charset="0"/>
              </a:rPr>
              <a:t>Một</a:t>
            </a:r>
            <a:r>
              <a:rPr lang="en-US" sz="3000" b="1" dirty="0">
                <a:effectLst/>
                <a:latin typeface="Times New Roman" panose="02020603050405020304" pitchFamily="18" charset="0"/>
                <a:ea typeface="Liberation Mono"/>
                <a:cs typeface="Times New Roman" panose="02020603050405020304" pitchFamily="18" charset="0"/>
              </a:rPr>
              <a:t> </a:t>
            </a:r>
            <a:r>
              <a:rPr lang="en-US" sz="3000" b="1" dirty="0" err="1">
                <a:effectLst/>
                <a:latin typeface="Times New Roman" panose="02020603050405020304" pitchFamily="18" charset="0"/>
                <a:ea typeface="Liberation Mono"/>
                <a:cs typeface="Times New Roman" panose="02020603050405020304" pitchFamily="18" charset="0"/>
              </a:rPr>
              <a:t>số</a:t>
            </a:r>
            <a:r>
              <a:rPr lang="en-US" sz="3000" b="1" dirty="0">
                <a:effectLst/>
                <a:latin typeface="Times New Roman" panose="02020603050405020304" pitchFamily="18" charset="0"/>
                <a:ea typeface="Liberation Mono"/>
                <a:cs typeface="Times New Roman" panose="02020603050405020304" pitchFamily="18" charset="0"/>
              </a:rPr>
              <a:t> </a:t>
            </a:r>
            <a:r>
              <a:rPr lang="en-US" sz="3000" b="1" dirty="0" err="1">
                <a:effectLst/>
                <a:latin typeface="Times New Roman" panose="02020603050405020304" pitchFamily="18" charset="0"/>
                <a:ea typeface="Liberation Mono"/>
                <a:cs typeface="Times New Roman" panose="02020603050405020304" pitchFamily="18" charset="0"/>
              </a:rPr>
              <a:t>khái</a:t>
            </a:r>
            <a:r>
              <a:rPr lang="en-US" sz="3000" b="1" dirty="0">
                <a:effectLst/>
                <a:latin typeface="Times New Roman" panose="02020603050405020304" pitchFamily="18" charset="0"/>
                <a:ea typeface="Liberation Mono"/>
                <a:cs typeface="Times New Roman" panose="02020603050405020304" pitchFamily="18" charset="0"/>
              </a:rPr>
              <a:t> </a:t>
            </a:r>
            <a:r>
              <a:rPr lang="en-US" sz="3000" b="1" dirty="0" err="1">
                <a:effectLst/>
                <a:latin typeface="Times New Roman" panose="02020603050405020304" pitchFamily="18" charset="0"/>
                <a:ea typeface="Liberation Mono"/>
                <a:cs typeface="Times New Roman" panose="02020603050405020304" pitchFamily="18" charset="0"/>
              </a:rPr>
              <a:t>niệm</a:t>
            </a:r>
            <a:endParaRPr lang="en-US" sz="3000" b="1" dirty="0">
              <a:effectLst/>
              <a:latin typeface="Times New Roman" panose="02020603050405020304" pitchFamily="18" charset="0"/>
              <a:ea typeface="Liberation Mono"/>
              <a:cs typeface="Times New Roman" panose="02020603050405020304" pitchFamily="18" charset="0"/>
            </a:endParaRPr>
          </a:p>
        </p:txBody>
      </p:sp>
      <p:sp>
        <p:nvSpPr>
          <p:cNvPr id="9" name="TextBox 8">
            <a:extLst>
              <a:ext uri="{FF2B5EF4-FFF2-40B4-BE49-F238E27FC236}">
                <a16:creationId xmlns:a16="http://schemas.microsoft.com/office/drawing/2014/main" id="{FF0F0539-E922-5308-63B1-96F237045051}"/>
              </a:ext>
            </a:extLst>
          </p:cNvPr>
          <p:cNvSpPr txBox="1"/>
          <p:nvPr/>
        </p:nvSpPr>
        <p:spPr>
          <a:xfrm>
            <a:off x="313082" y="2686492"/>
            <a:ext cx="2633869" cy="553998"/>
          </a:xfrm>
          <a:prstGeom prst="rect">
            <a:avLst/>
          </a:prstGeom>
          <a:noFill/>
        </p:spPr>
        <p:txBody>
          <a:bodyPr wrap="square">
            <a:spAutoFit/>
          </a:bodyPr>
          <a:lstStyle/>
          <a:p>
            <a:pPr marL="0" marR="0">
              <a:spcBef>
                <a:spcPts val="0"/>
              </a:spcBef>
              <a:spcAft>
                <a:spcPts val="0"/>
              </a:spcAft>
            </a:pPr>
            <a:r>
              <a:rPr lang="en-US" sz="3000" b="1" dirty="0">
                <a:effectLst/>
                <a:latin typeface="Times New Roman" panose="02020603050405020304" pitchFamily="18" charset="0"/>
                <a:ea typeface="Liberation Mono"/>
                <a:cs typeface="Times New Roman" panose="02020603050405020304" pitchFamily="18" charset="0"/>
              </a:rPr>
              <a:t>a</a:t>
            </a:r>
            <a:r>
              <a:rPr lang="en-US" sz="3000" b="1" dirty="0">
                <a:latin typeface="Times New Roman" panose="02020603050405020304" pitchFamily="18" charset="0"/>
                <a:ea typeface="Liberation Mono"/>
                <a:cs typeface="Times New Roman" panose="02020603050405020304" pitchFamily="18" charset="0"/>
              </a:rPr>
              <a:t>) </a:t>
            </a:r>
            <a:r>
              <a:rPr lang="en-US" sz="3000" b="1" dirty="0" err="1">
                <a:latin typeface="Times New Roman" panose="02020603050405020304" pitchFamily="18" charset="0"/>
                <a:ea typeface="Liberation Mono"/>
                <a:cs typeface="Times New Roman" panose="02020603050405020304" pitchFamily="18" charset="0"/>
              </a:rPr>
              <a:t>Khái</a:t>
            </a:r>
            <a:r>
              <a:rPr lang="en-US" sz="3000" b="1" dirty="0">
                <a:latin typeface="Times New Roman" panose="02020603050405020304" pitchFamily="18" charset="0"/>
                <a:ea typeface="Liberation Mono"/>
                <a:cs typeface="Times New Roman" panose="02020603050405020304" pitchFamily="18" charset="0"/>
              </a:rPr>
              <a:t> </a:t>
            </a:r>
            <a:r>
              <a:rPr lang="en-US" sz="3000" b="1" dirty="0" err="1">
                <a:latin typeface="Times New Roman" panose="02020603050405020304" pitchFamily="18" charset="0"/>
                <a:ea typeface="Liberation Mono"/>
                <a:cs typeface="Times New Roman" panose="02020603050405020304" pitchFamily="18" charset="0"/>
              </a:rPr>
              <a:t>niệm</a:t>
            </a:r>
            <a:r>
              <a:rPr lang="en-US" sz="3000" b="1" dirty="0">
                <a:latin typeface="Times New Roman" panose="02020603050405020304" pitchFamily="18" charset="0"/>
                <a:ea typeface="Liberation Mono"/>
                <a:cs typeface="Times New Roman" panose="02020603050405020304" pitchFamily="18" charset="0"/>
              </a:rPr>
              <a:t>.</a:t>
            </a:r>
            <a:endParaRPr lang="en-US" sz="3000" b="1" dirty="0">
              <a:effectLst/>
              <a:latin typeface="Times New Roman" panose="02020603050405020304" pitchFamily="18" charset="0"/>
              <a:ea typeface="Liberation Mono"/>
              <a:cs typeface="Times New Roman" panose="02020603050405020304" pitchFamily="18" charset="0"/>
            </a:endParaRPr>
          </a:p>
        </p:txBody>
      </p:sp>
      <p:pic>
        <p:nvPicPr>
          <p:cNvPr id="10" name="Picture 2">
            <a:extLst>
              <a:ext uri="{FF2B5EF4-FFF2-40B4-BE49-F238E27FC236}">
                <a16:creationId xmlns:a16="http://schemas.microsoft.com/office/drawing/2014/main" id="{C4D61A69-3B18-AFC3-CD83-B76CDA5E92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0887" y="2442359"/>
            <a:ext cx="5101257" cy="439514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B3E65C0-2500-373E-BCDB-B0EEA9DE4D97}"/>
              </a:ext>
            </a:extLst>
          </p:cNvPr>
          <p:cNvSpPr txBox="1"/>
          <p:nvPr/>
        </p:nvSpPr>
        <p:spPr>
          <a:xfrm>
            <a:off x="3198742" y="2752744"/>
            <a:ext cx="2289312" cy="553998"/>
          </a:xfrm>
          <a:prstGeom prst="rect">
            <a:avLst/>
          </a:prstGeom>
          <a:noFill/>
        </p:spPr>
        <p:txBody>
          <a:bodyPr wrap="square">
            <a:spAutoFit/>
          </a:bodyPr>
          <a:lstStyle/>
          <a:p>
            <a:pPr marL="0" marR="0">
              <a:spcBef>
                <a:spcPts val="0"/>
              </a:spcBef>
              <a:spcAft>
                <a:spcPts val="0"/>
              </a:spcAft>
            </a:pPr>
            <a:r>
              <a:rPr lang="en-US" sz="3000" dirty="0">
                <a:solidFill>
                  <a:srgbClr val="FF0000"/>
                </a:solidFill>
                <a:effectLst/>
                <a:latin typeface="Times New Roman" panose="02020603050405020304" pitchFamily="18" charset="0"/>
                <a:ea typeface="Liberation Mono"/>
                <a:cs typeface="Times New Roman" panose="02020603050405020304" pitchFamily="18" charset="0"/>
              </a:rPr>
              <a:t>Vũ </a:t>
            </a:r>
            <a:r>
              <a:rPr lang="en-US" sz="3000" dirty="0" err="1">
                <a:solidFill>
                  <a:srgbClr val="FF0000"/>
                </a:solidFill>
                <a:effectLst/>
                <a:latin typeface="Times New Roman" panose="02020603050405020304" pitchFamily="18" charset="0"/>
                <a:ea typeface="Liberation Mono"/>
                <a:cs typeface="Times New Roman" panose="02020603050405020304" pitchFamily="18" charset="0"/>
              </a:rPr>
              <a:t>khí</a:t>
            </a:r>
            <a:r>
              <a:rPr lang="en-US" sz="30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dirty="0" err="1">
                <a:solidFill>
                  <a:srgbClr val="FF0000"/>
                </a:solidFill>
                <a:effectLst/>
                <a:latin typeface="Times New Roman" panose="02020603050405020304" pitchFamily="18" charset="0"/>
                <a:ea typeface="Liberation Mono"/>
                <a:cs typeface="Times New Roman" panose="02020603050405020304" pitchFamily="18" charset="0"/>
              </a:rPr>
              <a:t>là</a:t>
            </a:r>
            <a:r>
              <a:rPr lang="en-US" sz="3000"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dirty="0" err="1">
                <a:solidFill>
                  <a:srgbClr val="FF0000"/>
                </a:solidFill>
                <a:effectLst/>
                <a:latin typeface="Times New Roman" panose="02020603050405020304" pitchFamily="18" charset="0"/>
                <a:ea typeface="Liberation Mono"/>
                <a:cs typeface="Times New Roman" panose="02020603050405020304" pitchFamily="18" charset="0"/>
              </a:rPr>
              <a:t>gì</a:t>
            </a:r>
            <a:r>
              <a:rPr lang="en-US" sz="3000" dirty="0">
                <a:solidFill>
                  <a:srgbClr val="FF0000"/>
                </a:solidFill>
                <a:effectLst/>
                <a:latin typeface="Times New Roman" panose="02020603050405020304" pitchFamily="18" charset="0"/>
                <a:ea typeface="Liberation Mono"/>
                <a:cs typeface="Times New Roman" panose="02020603050405020304" pitchFamily="18" charset="0"/>
              </a:rPr>
              <a:t>?</a:t>
            </a:r>
          </a:p>
        </p:txBody>
      </p:sp>
      <p:sp>
        <p:nvSpPr>
          <p:cNvPr id="12" name="TextBox 11">
            <a:extLst>
              <a:ext uri="{FF2B5EF4-FFF2-40B4-BE49-F238E27FC236}">
                <a16:creationId xmlns:a16="http://schemas.microsoft.com/office/drawing/2014/main" id="{9190942D-F039-B336-C66A-FEB24F295C5D}"/>
              </a:ext>
            </a:extLst>
          </p:cNvPr>
          <p:cNvSpPr txBox="1"/>
          <p:nvPr/>
        </p:nvSpPr>
        <p:spPr>
          <a:xfrm>
            <a:off x="116993" y="3231041"/>
            <a:ext cx="6734382" cy="2400657"/>
          </a:xfrm>
          <a:prstGeom prst="rect">
            <a:avLst/>
          </a:prstGeom>
          <a:noFill/>
        </p:spPr>
        <p:txBody>
          <a:bodyPr wrap="square">
            <a:spAutoFit/>
          </a:bodyPr>
          <a:lstStyle/>
          <a:p>
            <a:pPr algn="just"/>
            <a:r>
              <a:rPr lang="vi-VN" sz="3000" dirty="0">
                <a:latin typeface="Times New Roman" panose="02020603050405020304" pitchFamily="18" charset="0"/>
                <a:cs typeface="Times New Roman" panose="02020603050405020304" pitchFamily="18" charset="0"/>
              </a:rPr>
              <a:t>Vũ khí là thiết bị, phương tiện hoặc t</a:t>
            </a:r>
            <a:r>
              <a:rPr lang="en-US" sz="3000" dirty="0">
                <a:latin typeface="Times New Roman" panose="02020603050405020304" pitchFamily="18" charset="0"/>
                <a:cs typeface="Times New Roman" panose="02020603050405020304" pitchFamily="18" charset="0"/>
              </a:rPr>
              <a:t>ổ</a:t>
            </a:r>
            <a:r>
              <a:rPr lang="vi-VN" sz="3000" dirty="0">
                <a:latin typeface="Times New Roman" panose="02020603050405020304" pitchFamily="18" charset="0"/>
                <a:cs typeface="Times New Roman" panose="02020603050405020304" pitchFamily="18" charset="0"/>
              </a:rPr>
              <a:t> hợp những phương </a:t>
            </a:r>
            <a:r>
              <a:rPr lang="en-US" sz="3000" dirty="0" err="1">
                <a:latin typeface="Times New Roman" panose="02020603050405020304" pitchFamily="18" charset="0"/>
                <a:cs typeface="Times New Roman" panose="02020603050405020304" pitchFamily="18" charset="0"/>
              </a:rPr>
              <a:t>tiện</a:t>
            </a:r>
            <a:r>
              <a:rPr lang="vi-VN" sz="3000" dirty="0">
                <a:latin typeface="Times New Roman" panose="02020603050405020304" pitchFamily="18" charset="0"/>
                <a:cs typeface="Times New Roman" panose="02020603050405020304" pitchFamily="18" charset="0"/>
              </a:rPr>
              <a:t> được chế </a:t>
            </a:r>
            <a:r>
              <a:rPr lang="en-US" sz="3000" dirty="0">
                <a:latin typeface="Times New Roman" panose="02020603050405020304" pitchFamily="18" charset="0"/>
                <a:cs typeface="Times New Roman" panose="02020603050405020304" pitchFamily="18" charset="0"/>
              </a:rPr>
              <a:t>t</a:t>
            </a:r>
            <a:r>
              <a:rPr lang="vi-VN" sz="3000" dirty="0">
                <a:latin typeface="Times New Roman" panose="02020603050405020304" pitchFamily="18" charset="0"/>
                <a:cs typeface="Times New Roman" panose="02020603050405020304" pitchFamily="18" charset="0"/>
              </a:rPr>
              <a:t>ạo, sản xu</a:t>
            </a:r>
            <a:r>
              <a:rPr lang="en-US" sz="3000" dirty="0">
                <a:latin typeface="Times New Roman" panose="02020603050405020304" pitchFamily="18" charset="0"/>
                <a:cs typeface="Times New Roman" panose="02020603050405020304" pitchFamily="18" charset="0"/>
              </a:rPr>
              <a:t>ấ</a:t>
            </a:r>
            <a:r>
              <a:rPr lang="vi-VN" sz="3000" dirty="0">
                <a:latin typeface="Times New Roman" panose="02020603050405020304" pitchFamily="18" charset="0"/>
                <a:cs typeface="Times New Roman" panose="02020603050405020304" pitchFamily="18" charset="0"/>
              </a:rPr>
              <a:t>t có kh</a:t>
            </a:r>
            <a:r>
              <a:rPr lang="en-US" sz="3000" dirty="0">
                <a:latin typeface="Times New Roman" panose="02020603050405020304" pitchFamily="18" charset="0"/>
                <a:cs typeface="Times New Roman" panose="02020603050405020304" pitchFamily="18" charset="0"/>
              </a:rPr>
              <a:t>ả</a:t>
            </a:r>
            <a:r>
              <a:rPr lang="vi-VN" sz="3000" dirty="0">
                <a:latin typeface="Times New Roman" panose="02020603050405020304" pitchFamily="18" charset="0"/>
                <a:cs typeface="Times New Roman" panose="02020603050405020304" pitchFamily="18" charset="0"/>
              </a:rPr>
              <a:t> năng g</a:t>
            </a:r>
            <a:r>
              <a:rPr lang="en-US" sz="3000" dirty="0">
                <a:latin typeface="Times New Roman" panose="02020603050405020304" pitchFamily="18" charset="0"/>
                <a:cs typeface="Times New Roman" panose="02020603050405020304" pitchFamily="18" charset="0"/>
              </a:rPr>
              <a:t>â</a:t>
            </a:r>
            <a:r>
              <a:rPr lang="vi-VN" sz="3000" dirty="0">
                <a:latin typeface="Times New Roman" panose="02020603050405020304" pitchFamily="18" charset="0"/>
                <a:cs typeface="Times New Roman" panose="02020603050405020304" pitchFamily="18" charset="0"/>
              </a:rPr>
              <a:t>y sát thương, nguy hại cho tính mạng, sức kh</a:t>
            </a:r>
            <a:r>
              <a:rPr lang="en-US" sz="3000" dirty="0">
                <a:latin typeface="Times New Roman" panose="02020603050405020304" pitchFamily="18" charset="0"/>
                <a:cs typeface="Times New Roman" panose="02020603050405020304" pitchFamily="18" charset="0"/>
              </a:rPr>
              <a:t>ỏ</a:t>
            </a:r>
            <a:r>
              <a:rPr lang="vi-VN" sz="3000" dirty="0">
                <a:latin typeface="Times New Roman" panose="02020603050405020304" pitchFamily="18" charset="0"/>
                <a:cs typeface="Times New Roman" panose="02020603050405020304" pitchFamily="18" charset="0"/>
              </a:rPr>
              <a:t>e của con người, phá h</a:t>
            </a:r>
            <a:r>
              <a:rPr lang="en-US" sz="3000" dirty="0" err="1">
                <a:latin typeface="Times New Roman" panose="02020603050405020304" pitchFamily="18" charset="0"/>
                <a:cs typeface="Times New Roman" panose="02020603050405020304" pitchFamily="18" charset="0"/>
              </a:rPr>
              <a:t>ủy</a:t>
            </a:r>
            <a:r>
              <a:rPr lang="vi-VN" sz="3000" dirty="0">
                <a:latin typeface="Times New Roman" panose="02020603050405020304" pitchFamily="18" charset="0"/>
                <a:cs typeface="Times New Roman" panose="02020603050405020304" pitchFamily="18" charset="0"/>
              </a:rPr>
              <a:t> kết c</a:t>
            </a:r>
            <a:r>
              <a:rPr lang="en-US" sz="3000" dirty="0" err="1">
                <a:latin typeface="Times New Roman" panose="02020603050405020304" pitchFamily="18" charset="0"/>
                <a:cs typeface="Times New Roman" panose="02020603050405020304" pitchFamily="18" charset="0"/>
              </a:rPr>
              <a:t>ấu</a:t>
            </a:r>
            <a:r>
              <a:rPr lang="en-US" sz="3000" dirty="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vật chất </a:t>
            </a:r>
            <a:endParaRPr lang="vi-VN" sz="3000" dirty="0"/>
          </a:p>
        </p:txBody>
      </p:sp>
      <p:sp>
        <p:nvSpPr>
          <p:cNvPr id="14" name="TextBox 13">
            <a:extLst>
              <a:ext uri="{FF2B5EF4-FFF2-40B4-BE49-F238E27FC236}">
                <a16:creationId xmlns:a16="http://schemas.microsoft.com/office/drawing/2014/main" id="{024DE719-A65B-7C77-8F44-70B3B2E0424E}"/>
              </a:ext>
            </a:extLst>
          </p:cNvPr>
          <p:cNvSpPr txBox="1"/>
          <p:nvPr/>
        </p:nvSpPr>
        <p:spPr>
          <a:xfrm>
            <a:off x="116993" y="5565338"/>
            <a:ext cx="6562103" cy="1292662"/>
          </a:xfrm>
          <a:prstGeom prst="rect">
            <a:avLst/>
          </a:prstGeom>
          <a:noFill/>
        </p:spPr>
        <p:txBody>
          <a:bodyPr wrap="square">
            <a:spAutoFit/>
          </a:bodyPr>
          <a:lstStyle/>
          <a:p>
            <a:pPr algn="just"/>
            <a:r>
              <a:rPr lang="en-US" sz="2600" dirty="0">
                <a:solidFill>
                  <a:srgbClr val="FF0000"/>
                </a:solidFill>
                <a:latin typeface="Times New Roman" panose="02020603050405020304" pitchFamily="18" charset="0"/>
                <a:cs typeface="Times New Roman" panose="02020603050405020304" pitchFamily="18" charset="0"/>
              </a:rPr>
              <a:t>- B</a:t>
            </a:r>
            <a:r>
              <a:rPr lang="vi-VN" sz="2600" dirty="0">
                <a:solidFill>
                  <a:srgbClr val="FF0000"/>
                </a:solidFill>
                <a:latin typeface="Times New Roman" panose="02020603050405020304" pitchFamily="18" charset="0"/>
                <a:cs typeface="Times New Roman" panose="02020603050405020304" pitchFamily="18" charset="0"/>
              </a:rPr>
              <a:t>ao g</a:t>
            </a:r>
            <a:r>
              <a:rPr lang="en-US" sz="2600" dirty="0" err="1">
                <a:solidFill>
                  <a:srgbClr val="FF0000"/>
                </a:solidFill>
                <a:latin typeface="Times New Roman" panose="02020603050405020304" pitchFamily="18" charset="0"/>
                <a:cs typeface="Times New Roman" panose="02020603050405020304" pitchFamily="18" charset="0"/>
              </a:rPr>
              <a:t>ồm</a:t>
            </a:r>
            <a:r>
              <a:rPr lang="vi-VN" sz="2600" dirty="0">
                <a:solidFill>
                  <a:srgbClr val="FF0000"/>
                </a:solidFill>
                <a:latin typeface="Times New Roman" panose="02020603050405020304" pitchFamily="18" charset="0"/>
                <a:cs typeface="Times New Roman" panose="02020603050405020304" pitchFamily="18" charset="0"/>
              </a:rPr>
              <a:t> vũ khí quân dụng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súng</a:t>
            </a:r>
            <a:r>
              <a:rPr lang="vi-VN" sz="2600" dirty="0">
                <a:solidFill>
                  <a:srgbClr val="FF0000"/>
                </a:solidFill>
                <a:latin typeface="Times New Roman" panose="02020603050405020304" pitchFamily="18" charset="0"/>
                <a:cs typeface="Times New Roman" panose="02020603050405020304" pitchFamily="18" charset="0"/>
              </a:rPr>
              <a:t> s</a:t>
            </a:r>
            <a:r>
              <a:rPr lang="en-US" sz="2600" dirty="0">
                <a:solidFill>
                  <a:srgbClr val="FF0000"/>
                </a:solidFill>
                <a:latin typeface="Times New Roman" panose="02020603050405020304" pitchFamily="18" charset="0"/>
                <a:cs typeface="Times New Roman" panose="02020603050405020304" pitchFamily="18" charset="0"/>
              </a:rPr>
              <a:t>ă</a:t>
            </a:r>
            <a:r>
              <a:rPr lang="vi-VN" sz="2600" dirty="0">
                <a:solidFill>
                  <a:srgbClr val="FF0000"/>
                </a:solidFill>
                <a:latin typeface="Times New Roman" panose="02020603050405020304" pitchFamily="18" charset="0"/>
                <a:cs typeface="Times New Roman" panose="02020603050405020304" pitchFamily="18" charset="0"/>
              </a:rPr>
              <a:t>n</a:t>
            </a:r>
            <a:r>
              <a:rPr lang="en-US" sz="2600" dirty="0">
                <a:solidFill>
                  <a:srgbClr val="FF0000"/>
                </a:solidFill>
                <a:latin typeface="Times New Roman" panose="02020603050405020304" pitchFamily="18" charset="0"/>
                <a:cs typeface="Times New Roman" panose="02020603050405020304" pitchFamily="18" charset="0"/>
              </a:rPr>
              <a:t>,</a:t>
            </a:r>
            <a:r>
              <a:rPr lang="vi-VN" sz="2600" dirty="0">
                <a:solidFill>
                  <a:srgbClr val="FF0000"/>
                </a:solidFill>
                <a:latin typeface="Times New Roman" panose="02020603050405020304" pitchFamily="18" charset="0"/>
                <a:cs typeface="Times New Roman" panose="02020603050405020304" pitchFamily="18" charset="0"/>
              </a:rPr>
              <a:t> vũ khí th</a:t>
            </a:r>
            <a:r>
              <a:rPr lang="en-US" sz="2600" dirty="0">
                <a:solidFill>
                  <a:srgbClr val="FF0000"/>
                </a:solidFill>
                <a:latin typeface="Times New Roman" panose="02020603050405020304" pitchFamily="18" charset="0"/>
                <a:cs typeface="Times New Roman" panose="02020603050405020304" pitchFamily="18" charset="0"/>
              </a:rPr>
              <a:t>ô</a:t>
            </a:r>
            <a:r>
              <a:rPr lang="vi-VN" sz="2600" dirty="0">
                <a:solidFill>
                  <a:srgbClr val="FF0000"/>
                </a:solidFill>
                <a:latin typeface="Times New Roman" panose="02020603050405020304" pitchFamily="18" charset="0"/>
                <a:cs typeface="Times New Roman" panose="02020603050405020304" pitchFamily="18" charset="0"/>
              </a:rPr>
              <a:t> sơ</a:t>
            </a:r>
            <a:r>
              <a:rPr lang="en-US" sz="2600" dirty="0">
                <a:solidFill>
                  <a:srgbClr val="FF0000"/>
                </a:solidFill>
                <a:latin typeface="Times New Roman" panose="02020603050405020304" pitchFamily="18" charset="0"/>
                <a:cs typeface="Times New Roman" panose="02020603050405020304" pitchFamily="18" charset="0"/>
              </a:rPr>
              <a:t>, </a:t>
            </a:r>
            <a:r>
              <a:rPr lang="vi-VN" sz="2600" dirty="0">
                <a:solidFill>
                  <a:srgbClr val="FF0000"/>
                </a:solidFill>
                <a:latin typeface="Times New Roman" panose="02020603050405020304" pitchFamily="18" charset="0"/>
                <a:cs typeface="Times New Roman" panose="02020603050405020304" pitchFamily="18" charset="0"/>
              </a:rPr>
              <a:t>vũ kh</a:t>
            </a:r>
            <a:r>
              <a:rPr lang="en-US" sz="2600" dirty="0">
                <a:solidFill>
                  <a:srgbClr val="FF0000"/>
                </a:solidFill>
                <a:latin typeface="Times New Roman" panose="02020603050405020304" pitchFamily="18" charset="0"/>
                <a:cs typeface="Times New Roman" panose="02020603050405020304" pitchFamily="18" charset="0"/>
              </a:rPr>
              <a:t>í</a:t>
            </a:r>
            <a:r>
              <a:rPr lang="vi-VN" sz="2600" dirty="0">
                <a:solidFill>
                  <a:srgbClr val="FF0000"/>
                </a:solidFill>
                <a:latin typeface="Times New Roman" panose="02020603050405020304" pitchFamily="18" charset="0"/>
                <a:cs typeface="Times New Roman" panose="02020603050405020304" pitchFamily="18" charset="0"/>
              </a:rPr>
              <a:t> th</a:t>
            </a:r>
            <a:r>
              <a:rPr lang="en-US" sz="2600" dirty="0">
                <a:solidFill>
                  <a:srgbClr val="FF0000"/>
                </a:solidFill>
                <a:latin typeface="Times New Roman" panose="02020603050405020304" pitchFamily="18" charset="0"/>
                <a:cs typeface="Times New Roman" panose="02020603050405020304" pitchFamily="18" charset="0"/>
              </a:rPr>
              <a:t>ể</a:t>
            </a:r>
            <a:r>
              <a:rPr lang="vi-VN" sz="2600" dirty="0">
                <a:solidFill>
                  <a:srgbClr val="FF0000"/>
                </a:solidFill>
                <a:latin typeface="Times New Roman" panose="02020603050405020304" pitchFamily="18" charset="0"/>
                <a:cs typeface="Times New Roman" panose="02020603050405020304" pitchFamily="18" charset="0"/>
              </a:rPr>
              <a:t> thao và vũ khí khác có tính năng, t</a:t>
            </a:r>
            <a:r>
              <a:rPr lang="en-US" sz="2600" dirty="0">
                <a:solidFill>
                  <a:srgbClr val="FF0000"/>
                </a:solidFill>
                <a:latin typeface="Times New Roman" panose="02020603050405020304" pitchFamily="18" charset="0"/>
                <a:cs typeface="Times New Roman" panose="02020603050405020304" pitchFamily="18" charset="0"/>
              </a:rPr>
              <a:t>á</a:t>
            </a:r>
            <a:r>
              <a:rPr lang="vi-VN" sz="2600" dirty="0">
                <a:solidFill>
                  <a:srgbClr val="FF0000"/>
                </a:solidFill>
                <a:latin typeface="Times New Roman" panose="02020603050405020304" pitchFamily="18" charset="0"/>
                <a:cs typeface="Times New Roman" panose="02020603050405020304" pitchFamily="18" charset="0"/>
              </a:rPr>
              <a:t>c dụng tương tự</a:t>
            </a:r>
            <a:r>
              <a:rPr lang="en-US" sz="2600" dirty="0">
                <a:solidFill>
                  <a:srgbClr val="FF0000"/>
                </a:solidFill>
                <a:latin typeface="Times New Roman" panose="02020603050405020304" pitchFamily="18" charset="0"/>
                <a:cs typeface="Times New Roman" panose="02020603050405020304" pitchFamily="18" charset="0"/>
              </a:rPr>
              <a:t>. </a:t>
            </a:r>
            <a:endParaRPr lang="vi-VN" sz="2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38453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58782-729E-3FF7-6ECF-057534E3C4E4}"/>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A185215-141F-D344-1FDF-C050D6B71D36}"/>
              </a:ext>
            </a:extLst>
          </p:cNvPr>
          <p:cNvSpPr/>
          <p:nvPr/>
        </p:nvSpPr>
        <p:spPr>
          <a:xfrm>
            <a:off x="802108" y="4444524"/>
            <a:ext cx="5115774" cy="150746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n-GB" sz="3400" dirty="0">
                <a:solidFill>
                  <a:schemeClr val="tx1"/>
                </a:solidFill>
                <a:latin typeface="Times New Roman" panose="02020603050405020304" pitchFamily="18" charset="0"/>
                <a:cs typeface="Times New Roman" panose="02020603050405020304" pitchFamily="18" charset="0"/>
              </a:rPr>
              <a:t>C</a:t>
            </a:r>
            <a:r>
              <a:rPr lang="vi-VN" sz="3400" dirty="0">
                <a:solidFill>
                  <a:schemeClr val="tx1"/>
                </a:solidFill>
                <a:latin typeface="Times New Roman" panose="02020603050405020304" pitchFamily="18" charset="0"/>
                <a:cs typeface="Times New Roman" panose="02020603050405020304" pitchFamily="18" charset="0"/>
              </a:rPr>
              <a:t>.</a:t>
            </a:r>
            <a:r>
              <a:rPr lang="vi-VN" sz="3400" b="0" i="0" dirty="0">
                <a:solidFill>
                  <a:schemeClr val="tx1"/>
                </a:solidFill>
                <a:effectLst/>
                <a:latin typeface="Times New Roman" panose="02020603050405020304" pitchFamily="18" charset="0"/>
                <a:cs typeface="Times New Roman" panose="02020603050405020304" pitchFamily="18" charset="0"/>
              </a:rPr>
              <a:t> Điều 1</a:t>
            </a:r>
            <a:r>
              <a:rPr lang="en-GB" sz="3400" b="0" i="0" dirty="0">
                <a:solidFill>
                  <a:schemeClr val="tx1"/>
                </a:solidFill>
                <a:effectLst/>
                <a:latin typeface="Times New Roman" panose="02020603050405020304" pitchFamily="18" charset="0"/>
                <a:cs typeface="Times New Roman" panose="02020603050405020304" pitchFamily="18" charset="0"/>
              </a:rPr>
              <a:t>2</a:t>
            </a:r>
            <a:r>
              <a:rPr lang="vi-VN" sz="3400" b="0" i="0" dirty="0">
                <a:solidFill>
                  <a:schemeClr val="tx1"/>
                </a:solidFill>
                <a:effectLst/>
                <a:latin typeface="Times New Roman" panose="02020603050405020304" pitchFamily="18" charset="0"/>
                <a:cs typeface="Times New Roman" panose="02020603050405020304" pitchFamily="18" charset="0"/>
              </a:rPr>
              <a:t> Nghị định số 144/2021/NĐ-CP ngày 31-12-202</a:t>
            </a:r>
            <a:r>
              <a:rPr lang="en-GB" sz="3400" b="0" i="0" dirty="0">
                <a:solidFill>
                  <a:schemeClr val="tx1"/>
                </a:solidFill>
                <a:effectLst/>
                <a:latin typeface="Times New Roman" panose="02020603050405020304" pitchFamily="18" charset="0"/>
                <a:cs typeface="Times New Roman" panose="02020603050405020304" pitchFamily="18" charset="0"/>
              </a:rPr>
              <a:t>0</a:t>
            </a:r>
            <a:r>
              <a:rPr lang="vi-VN" sz="3400" b="0" i="0" dirty="0">
                <a:solidFill>
                  <a:schemeClr val="tx1"/>
                </a:solidFill>
                <a:effectLst/>
                <a:latin typeface="Times New Roman" panose="02020603050405020304" pitchFamily="18" charset="0"/>
                <a:cs typeface="Times New Roman" panose="02020603050405020304" pitchFamily="18" charset="0"/>
              </a:rPr>
              <a:t> của Chính phủ</a:t>
            </a:r>
            <a:r>
              <a:rPr lang="vi-VN" sz="3400" dirty="0">
                <a:solidFill>
                  <a:schemeClr val="tx1"/>
                </a:solidFill>
                <a:latin typeface="Times New Roman" panose="02020603050405020304" pitchFamily="18" charset="0"/>
                <a:cs typeface="Times New Roman" panose="02020603050405020304" pitchFamily="18" charset="0"/>
              </a:rPr>
              <a:t> </a:t>
            </a:r>
            <a:endParaRPr lang="en-US" sz="34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2790888B-8D88-99F2-C521-A215FD922B93}"/>
              </a:ext>
            </a:extLst>
          </p:cNvPr>
          <p:cNvSpPr/>
          <p:nvPr/>
        </p:nvSpPr>
        <p:spPr>
          <a:xfrm>
            <a:off x="6344655" y="2713526"/>
            <a:ext cx="5220900" cy="150746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n-GB" sz="3400" dirty="0">
                <a:solidFill>
                  <a:schemeClr val="tx1"/>
                </a:solidFill>
                <a:latin typeface="Times New Roman" panose="02020603050405020304" pitchFamily="18" charset="0"/>
                <a:cs typeface="Times New Roman" panose="02020603050405020304" pitchFamily="18" charset="0"/>
              </a:rPr>
              <a:t>B</a:t>
            </a:r>
            <a:r>
              <a:rPr lang="vi-VN" sz="3400" dirty="0">
                <a:solidFill>
                  <a:schemeClr val="tx1"/>
                </a:solidFill>
                <a:latin typeface="Times New Roman" panose="02020603050405020304" pitchFamily="18" charset="0"/>
                <a:cs typeface="Times New Roman" panose="02020603050405020304" pitchFamily="18" charset="0"/>
              </a:rPr>
              <a:t>. Điều 11 Nghị định số 144/2021/NĐ-CP ngày 31-12-2021 của Chính phủ </a:t>
            </a:r>
            <a:endParaRPr lang="en-US" sz="34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1C3591D4-434C-4321-8F1A-7409158FFE16}"/>
              </a:ext>
            </a:extLst>
          </p:cNvPr>
          <p:cNvSpPr/>
          <p:nvPr/>
        </p:nvSpPr>
        <p:spPr>
          <a:xfrm>
            <a:off x="6344655" y="4460468"/>
            <a:ext cx="5220900" cy="150746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vi-VN" sz="3400" dirty="0">
                <a:solidFill>
                  <a:schemeClr val="tx1"/>
                </a:solidFill>
                <a:latin typeface="Times New Roman" panose="02020603050405020304" pitchFamily="18" charset="0"/>
                <a:cs typeface="Times New Roman" panose="02020603050405020304" pitchFamily="18" charset="0"/>
              </a:rPr>
              <a:t>D.</a:t>
            </a:r>
            <a:r>
              <a:rPr lang="vi-VN" sz="3400" b="0" i="0" dirty="0">
                <a:solidFill>
                  <a:schemeClr val="tx1"/>
                </a:solidFill>
                <a:effectLst/>
                <a:latin typeface="Times New Roman" panose="02020603050405020304" pitchFamily="18" charset="0"/>
                <a:cs typeface="Times New Roman" panose="02020603050405020304" pitchFamily="18" charset="0"/>
              </a:rPr>
              <a:t> Điều 1</a:t>
            </a:r>
            <a:r>
              <a:rPr lang="en-GB" sz="3400" b="0" i="0" dirty="0">
                <a:solidFill>
                  <a:schemeClr val="tx1"/>
                </a:solidFill>
                <a:effectLst/>
                <a:latin typeface="Times New Roman" panose="02020603050405020304" pitchFamily="18" charset="0"/>
                <a:cs typeface="Times New Roman" panose="02020603050405020304" pitchFamily="18" charset="0"/>
              </a:rPr>
              <a:t>2</a:t>
            </a:r>
            <a:r>
              <a:rPr lang="vi-VN" sz="3400" b="0" i="0" dirty="0">
                <a:solidFill>
                  <a:schemeClr val="tx1"/>
                </a:solidFill>
                <a:effectLst/>
                <a:latin typeface="Times New Roman" panose="02020603050405020304" pitchFamily="18" charset="0"/>
                <a:cs typeface="Times New Roman" panose="02020603050405020304" pitchFamily="18" charset="0"/>
              </a:rPr>
              <a:t> Nghị định số 144/2021/NĐ-CP ngày 31-12-2021 của Chính phủ</a:t>
            </a:r>
            <a:r>
              <a:rPr lang="vi-VN" sz="3400" dirty="0">
                <a:solidFill>
                  <a:schemeClr val="tx1"/>
                </a:solidFill>
                <a:latin typeface="Times New Roman" panose="02020603050405020304" pitchFamily="18" charset="0"/>
                <a:cs typeface="Times New Roman" panose="02020603050405020304" pitchFamily="18" charset="0"/>
              </a:rPr>
              <a:t> </a:t>
            </a:r>
            <a:endParaRPr lang="en-US" sz="34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217D546A-6913-09F2-0CB8-6CC36B267CAF}"/>
              </a:ext>
            </a:extLst>
          </p:cNvPr>
          <p:cNvSpPr/>
          <p:nvPr/>
        </p:nvSpPr>
        <p:spPr>
          <a:xfrm>
            <a:off x="837376" y="2713526"/>
            <a:ext cx="5045238" cy="150746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n-GB" sz="3400" dirty="0">
                <a:solidFill>
                  <a:schemeClr val="tx1"/>
                </a:solidFill>
                <a:latin typeface="Times New Roman" panose="02020603050405020304" pitchFamily="18" charset="0"/>
                <a:cs typeface="Times New Roman" panose="02020603050405020304" pitchFamily="18" charset="0"/>
              </a:rPr>
              <a:t>A</a:t>
            </a:r>
            <a:r>
              <a:rPr lang="vi-VN" sz="3400" dirty="0">
                <a:solidFill>
                  <a:schemeClr val="tx1"/>
                </a:solidFill>
                <a:latin typeface="Times New Roman" panose="02020603050405020304" pitchFamily="18" charset="0"/>
                <a:cs typeface="Times New Roman" panose="02020603050405020304" pitchFamily="18" charset="0"/>
              </a:rPr>
              <a:t>.</a:t>
            </a:r>
            <a:r>
              <a:rPr lang="vi-VN" sz="3400" b="0" i="0" dirty="0">
                <a:solidFill>
                  <a:schemeClr val="tx1"/>
                </a:solidFill>
                <a:effectLst/>
                <a:latin typeface="Times New Roman" panose="02020603050405020304" pitchFamily="18" charset="0"/>
                <a:cs typeface="Times New Roman" panose="02020603050405020304" pitchFamily="18" charset="0"/>
              </a:rPr>
              <a:t> Điều 11 Nghị định số 144/2021/NĐ-CP ngày 31-12-202</a:t>
            </a:r>
            <a:r>
              <a:rPr lang="en-GB" sz="3400" b="0" i="0" dirty="0">
                <a:solidFill>
                  <a:schemeClr val="tx1"/>
                </a:solidFill>
                <a:effectLst/>
                <a:latin typeface="Times New Roman" panose="02020603050405020304" pitchFamily="18" charset="0"/>
                <a:cs typeface="Times New Roman" panose="02020603050405020304" pitchFamily="18" charset="0"/>
              </a:rPr>
              <a:t>0</a:t>
            </a:r>
            <a:r>
              <a:rPr lang="vi-VN" sz="3400" b="0" i="0" dirty="0">
                <a:solidFill>
                  <a:schemeClr val="tx1"/>
                </a:solidFill>
                <a:effectLst/>
                <a:latin typeface="Times New Roman" panose="02020603050405020304" pitchFamily="18" charset="0"/>
                <a:cs typeface="Times New Roman" panose="02020603050405020304" pitchFamily="18" charset="0"/>
              </a:rPr>
              <a:t> của Chính phủ</a:t>
            </a:r>
            <a:r>
              <a:rPr lang="vi-VN" sz="3400" dirty="0">
                <a:solidFill>
                  <a:schemeClr val="tx1"/>
                </a:solidFill>
                <a:latin typeface="Times New Roman" panose="02020603050405020304" pitchFamily="18" charset="0"/>
                <a:cs typeface="Times New Roman" panose="02020603050405020304" pitchFamily="18" charset="0"/>
              </a:rPr>
              <a:t> </a:t>
            </a:r>
            <a:endParaRPr lang="en-US" sz="34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5023882A-8C3F-1726-35FD-9A87F9A7EEFB}"/>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AFE093B8-B4F1-1B90-35D3-DD78C4E2CB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
        <p:nvSpPr>
          <p:cNvPr id="8" name="Rectangle: Rounded Corners 7">
            <a:extLst>
              <a:ext uri="{FF2B5EF4-FFF2-40B4-BE49-F238E27FC236}">
                <a16:creationId xmlns:a16="http://schemas.microsoft.com/office/drawing/2014/main" id="{7CDC4A31-8E20-9120-7D68-1E981CF53AA3}"/>
              </a:ext>
            </a:extLst>
          </p:cNvPr>
          <p:cNvSpPr/>
          <p:nvPr/>
        </p:nvSpPr>
        <p:spPr>
          <a:xfrm>
            <a:off x="802108" y="477078"/>
            <a:ext cx="10763447" cy="199697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lnSpc>
                <a:spcPts val="3600"/>
              </a:lnSpc>
              <a:spcBef>
                <a:spcPts val="600"/>
              </a:spcBef>
              <a:spcAft>
                <a:spcPts val="600"/>
              </a:spcAft>
              <a:tabLst>
                <a:tab pos="5302885" algn="l"/>
              </a:tabLst>
            </a:pPr>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9</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3600" b="0" i="0" dirty="0">
                <a:solidFill>
                  <a:srgbClr val="FF0000"/>
                </a:solidFill>
                <a:effectLst/>
                <a:latin typeface="Times New Roman" panose="02020603050405020304" pitchFamily="18" charset="0"/>
                <a:cs typeface="Times New Roman" panose="02020603050405020304" pitchFamily="18" charset="0"/>
              </a:rPr>
              <a:t> </a:t>
            </a:r>
            <a:r>
              <a:rPr lang="en-GB" sz="3600" b="0" i="0" dirty="0">
                <a:solidFill>
                  <a:schemeClr val="tx1"/>
                </a:solidFill>
                <a:effectLst/>
                <a:latin typeface="Times New Roman" panose="02020603050405020304" pitchFamily="18" charset="0"/>
                <a:cs typeface="Times New Roman" panose="02020603050405020304" pitchFamily="18" charset="0"/>
              </a:rPr>
              <a:t>C</a:t>
            </a:r>
            <a:r>
              <a:rPr lang="vi-VN" sz="3600" b="0" i="0" dirty="0">
                <a:solidFill>
                  <a:schemeClr val="tx1"/>
                </a:solidFill>
                <a:effectLst/>
                <a:latin typeface="Times New Roman" panose="02020603050405020304" pitchFamily="18" charset="0"/>
                <a:cs typeface="Times New Roman" panose="02020603050405020304" pitchFamily="18" charset="0"/>
              </a:rPr>
              <a:t>ác hành vi vi phạm quy định về quản lí, sử dụng vũ khí,</a:t>
            </a:r>
            <a:r>
              <a:rPr lang="en-GB" sz="3600" b="0" i="0" dirty="0">
                <a:solidFill>
                  <a:schemeClr val="tx1"/>
                </a:solidFill>
                <a:effectLst/>
                <a:latin typeface="Times New Roman" panose="02020603050405020304" pitchFamily="18" charset="0"/>
                <a:cs typeface="Times New Roman" panose="02020603050405020304" pitchFamily="18" charset="0"/>
              </a:rPr>
              <a:t> </a:t>
            </a:r>
            <a:r>
              <a:rPr lang="vi-VN" sz="3600" b="0" i="0" dirty="0">
                <a:solidFill>
                  <a:schemeClr val="tx1"/>
                </a:solidFill>
                <a:effectLst/>
                <a:latin typeface="Times New Roman" panose="02020603050405020304" pitchFamily="18" charset="0"/>
                <a:cs typeface="Times New Roman" panose="02020603050405020304" pitchFamily="18" charset="0"/>
              </a:rPr>
              <a:t>vật liệu nổ, công cụ hỗ trợ, pháo và đồ chơi nguy hiểm bị cấm</a:t>
            </a:r>
            <a:r>
              <a:rPr lang="en-GB" sz="3600" b="0" i="0" dirty="0">
                <a:solidFill>
                  <a:schemeClr val="tx1"/>
                </a:solidFill>
                <a:effectLst/>
                <a:latin typeface="Times New Roman" panose="02020603050405020304" pitchFamily="18" charset="0"/>
                <a:cs typeface="Times New Roman" panose="02020603050405020304" pitchFamily="18" charset="0"/>
              </a:rPr>
              <a:t> </a:t>
            </a:r>
            <a:r>
              <a:rPr lang="en-GB" sz="3600" dirty="0" err="1">
                <a:solidFill>
                  <a:schemeClr val="tx1"/>
                </a:solidFill>
                <a:latin typeface="Times New Roman" panose="02020603050405020304" pitchFamily="18" charset="0"/>
                <a:cs typeface="Times New Roman" panose="02020603050405020304" pitchFamily="18" charset="0"/>
              </a:rPr>
              <a:t>sẽ</a:t>
            </a:r>
            <a:r>
              <a:rPr lang="en-GB" sz="3600" dirty="0">
                <a:solidFill>
                  <a:schemeClr val="tx1"/>
                </a:solidFill>
                <a:latin typeface="Times New Roman" panose="02020603050405020304" pitchFamily="18" charset="0"/>
                <a:cs typeface="Times New Roman" panose="02020603050405020304" pitchFamily="18" charset="0"/>
              </a:rPr>
              <a:t> </a:t>
            </a:r>
            <a:r>
              <a:rPr lang="en-GB" sz="3600" dirty="0" err="1">
                <a:solidFill>
                  <a:schemeClr val="tx1"/>
                </a:solidFill>
                <a:latin typeface="Times New Roman" panose="02020603050405020304" pitchFamily="18" charset="0"/>
                <a:cs typeface="Times New Roman" panose="02020603050405020304" pitchFamily="18" charset="0"/>
              </a:rPr>
              <a:t>bị</a:t>
            </a:r>
            <a:r>
              <a:rPr lang="en-GB" sz="3600" dirty="0">
                <a:solidFill>
                  <a:schemeClr val="tx1"/>
                </a:solidFill>
                <a:latin typeface="Times New Roman" panose="02020603050405020304" pitchFamily="18" charset="0"/>
                <a:cs typeface="Times New Roman" panose="02020603050405020304" pitchFamily="18" charset="0"/>
              </a:rPr>
              <a:t> x</a:t>
            </a:r>
            <a:r>
              <a:rPr lang="vi-VN" sz="3600" dirty="0">
                <a:solidFill>
                  <a:schemeClr val="tx1"/>
                </a:solidFill>
                <a:latin typeface="Times New Roman" panose="02020603050405020304" pitchFamily="18" charset="0"/>
                <a:cs typeface="Times New Roman" panose="02020603050405020304" pitchFamily="18" charset="0"/>
              </a:rPr>
              <a:t>ử phạt vi phạm hành chính theo quy định tại </a:t>
            </a:r>
            <a:r>
              <a:rPr lang="en-US" sz="3600"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74824568"/>
      </p:ext>
    </p:extLst>
  </p:cSld>
  <p:clrMapOvr>
    <a:masterClrMapping/>
  </p:clrMapOvr>
  <p:transition spd="slow">
    <p:cover dir="ru"/>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D21318_">
            <a:extLst>
              <a:ext uri="{FF2B5EF4-FFF2-40B4-BE49-F238E27FC236}">
                <a16:creationId xmlns:a16="http://schemas.microsoft.com/office/drawing/2014/main" id="{B04E9710-5429-ADDB-FB1B-10641C84F5FF}"/>
              </a:ext>
            </a:extLst>
          </p:cNvPr>
          <p:cNvPicPr>
            <a:picLocks noChangeAspect="1" noChangeArrowheads="1"/>
          </p:cNvPicPr>
          <p:nvPr/>
        </p:nvPicPr>
        <p:blipFill>
          <a:blip r:embed="rId2" cstate="print">
            <a:duotone>
              <a:schemeClr val="accent2">
                <a:shade val="45000"/>
                <a:satMod val="135000"/>
              </a:schemeClr>
              <a:prstClr val="white"/>
            </a:duotone>
          </a:blip>
          <a:srcRect/>
          <a:stretch>
            <a:fillRect/>
          </a:stretch>
        </p:blipFill>
        <p:spPr bwMode="auto">
          <a:xfrm>
            <a:off x="0" y="0"/>
            <a:ext cx="12192000" cy="1015663"/>
          </a:xfrm>
          <a:prstGeom prst="rect">
            <a:avLst/>
          </a:prstGeom>
          <a:ln>
            <a:noFill/>
          </a:ln>
          <a:effectLst>
            <a:softEdge rad="112500"/>
          </a:effectLst>
        </p:spPr>
      </p:pic>
      <p:pic>
        <p:nvPicPr>
          <p:cNvPr id="4" name="Picture 8" descr="quocky">
            <a:extLst>
              <a:ext uri="{FF2B5EF4-FFF2-40B4-BE49-F238E27FC236}">
                <a16:creationId xmlns:a16="http://schemas.microsoft.com/office/drawing/2014/main" id="{85E40AE2-DFEA-35FA-60AC-D8F63545D9E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008808" y="191915"/>
            <a:ext cx="976954" cy="73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ringworld2_w">
            <a:extLst>
              <a:ext uri="{FF2B5EF4-FFF2-40B4-BE49-F238E27FC236}">
                <a16:creationId xmlns:a16="http://schemas.microsoft.com/office/drawing/2014/main" id="{9F354EE2-E777-8F9B-799C-E7E9B454919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06238" y="146371"/>
            <a:ext cx="954591" cy="77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1">
            <a:extLst>
              <a:ext uri="{FF2B5EF4-FFF2-40B4-BE49-F238E27FC236}">
                <a16:creationId xmlns:a16="http://schemas.microsoft.com/office/drawing/2014/main" id="{E9D9C18F-AD25-0723-1023-EE9DDC1ABA09}"/>
              </a:ext>
            </a:extLst>
          </p:cNvPr>
          <p:cNvSpPr txBox="1">
            <a:spLocks noChangeArrowheads="1"/>
          </p:cNvSpPr>
          <p:nvPr/>
        </p:nvSpPr>
        <p:spPr bwMode="auto">
          <a:xfrm>
            <a:off x="2736572" y="65423"/>
            <a:ext cx="67188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000" b="1" dirty="0">
                <a:solidFill>
                  <a:srgbClr val="FFFF00"/>
                </a:solidFill>
                <a:latin typeface="Times New Roman" panose="02020603050405020304" pitchFamily="18" charset="0"/>
                <a:cs typeface="Times New Roman" panose="02020603050405020304" pitchFamily="18" charset="0"/>
              </a:rPr>
              <a:t> </a:t>
            </a:r>
            <a:r>
              <a:rPr lang="en-US" sz="3000" b="1" dirty="0">
                <a:solidFill>
                  <a:srgbClr val="FFFF00"/>
                </a:solidFill>
                <a:effectLst/>
                <a:latin typeface="Times New Roman" panose="02020603050405020304" pitchFamily="18" charset="0"/>
                <a:ea typeface="Source Han Serif CN"/>
                <a:cs typeface="Times New Roman" panose="02020603050405020304" pitchFamily="18" charset="0"/>
              </a:rPr>
              <a:t>PHÁP LUẬT VỀ QUẢN LÍ VŨ KHÍ, </a:t>
            </a:r>
          </a:p>
          <a:p>
            <a:pPr algn="ctr">
              <a:spcBef>
                <a:spcPct val="0"/>
              </a:spcBef>
              <a:buFontTx/>
              <a:buNone/>
            </a:pPr>
            <a:r>
              <a:rPr lang="en-US" sz="3000" b="1" dirty="0">
                <a:solidFill>
                  <a:srgbClr val="FFFF00"/>
                </a:solidFill>
                <a:effectLst/>
                <a:latin typeface="Times New Roman" panose="02020603050405020304" pitchFamily="18" charset="0"/>
                <a:ea typeface="Source Han Serif CN"/>
                <a:cs typeface="Times New Roman" panose="02020603050405020304" pitchFamily="18" charset="0"/>
              </a:rPr>
              <a:t>VẬT LIỆU NỔ, CÔNG CỤ HỖ TRỢ</a:t>
            </a:r>
            <a:endParaRPr lang="en-US" altLang="en-US" sz="3000" dirty="0">
              <a:solidFill>
                <a:srgbClr val="FFFF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37BD3C3-1334-10A2-0A50-0DB1FA7EA6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9" y="1015663"/>
            <a:ext cx="6056244" cy="5879475"/>
          </a:xfrm>
          <a:prstGeom prst="rect">
            <a:avLst/>
          </a:prstGeom>
        </p:spPr>
      </p:pic>
      <p:pic>
        <p:nvPicPr>
          <p:cNvPr id="7" name="Picture 6">
            <a:extLst>
              <a:ext uri="{FF2B5EF4-FFF2-40B4-BE49-F238E27FC236}">
                <a16:creationId xmlns:a16="http://schemas.microsoft.com/office/drawing/2014/main" id="{F8E606F4-CAE3-9354-E185-77139EBE8E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56" y="3935897"/>
            <a:ext cx="6056243" cy="2922104"/>
          </a:xfrm>
          <a:prstGeom prst="rect">
            <a:avLst/>
          </a:prstGeom>
        </p:spPr>
      </p:pic>
      <p:sp>
        <p:nvSpPr>
          <p:cNvPr id="8" name="TextBox 7">
            <a:extLst>
              <a:ext uri="{FF2B5EF4-FFF2-40B4-BE49-F238E27FC236}">
                <a16:creationId xmlns:a16="http://schemas.microsoft.com/office/drawing/2014/main" id="{660D4785-355F-2556-F8F3-6F5E0A21861E}"/>
              </a:ext>
            </a:extLst>
          </p:cNvPr>
          <p:cNvSpPr txBox="1"/>
          <p:nvPr/>
        </p:nvSpPr>
        <p:spPr>
          <a:xfrm>
            <a:off x="2425148" y="1491306"/>
            <a:ext cx="1815548" cy="861774"/>
          </a:xfrm>
          <a:prstGeom prst="rect">
            <a:avLst/>
          </a:prstGeom>
          <a:noFill/>
        </p:spPr>
        <p:txBody>
          <a:bodyPr wrap="square">
            <a:spAutoFit/>
          </a:bodyPr>
          <a:lstStyle/>
          <a:p>
            <a:pPr algn="just"/>
            <a:r>
              <a:rPr lang="en-US" sz="5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ea typeface="Times New Roman" panose="02020603050405020304" pitchFamily="18" charset="0"/>
              </a:rPr>
              <a:t>HẾT</a:t>
            </a:r>
          </a:p>
        </p:txBody>
      </p:sp>
      <p:sp>
        <p:nvSpPr>
          <p:cNvPr id="10" name="Rectangle 9">
            <a:extLst>
              <a:ext uri="{FF2B5EF4-FFF2-40B4-BE49-F238E27FC236}">
                <a16:creationId xmlns:a16="http://schemas.microsoft.com/office/drawing/2014/main" id="{7531FB32-1099-092C-A37D-A9182A163D80}"/>
              </a:ext>
            </a:extLst>
          </p:cNvPr>
          <p:cNvSpPr/>
          <p:nvPr/>
        </p:nvSpPr>
        <p:spPr>
          <a:xfrm>
            <a:off x="536540" y="2426903"/>
            <a:ext cx="5314468" cy="646331"/>
          </a:xfrm>
          <a:prstGeom prst="rect">
            <a:avLst/>
          </a:prstGeom>
          <a:noFill/>
        </p:spPr>
        <p:txBody>
          <a:bodyPr wrap="none" lIns="91440" tIns="45720" rIns="91440" bIns="45720">
            <a:spAutoFit/>
          </a:bodyPr>
          <a:lstStyle/>
          <a:p>
            <a:pPr algn="ctr"/>
            <a:r>
              <a:rPr lang="en-US"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Times New Roman" panose="02020603050405020304" pitchFamily="18" charset="0"/>
              </a:rPr>
              <a:t>TẠM BIỆT HẸN GẶP LẠI</a:t>
            </a:r>
            <a:endParaRPr lang="en-US"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66745180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D21318_">
            <a:extLst>
              <a:ext uri="{FF2B5EF4-FFF2-40B4-BE49-F238E27FC236}">
                <a16:creationId xmlns:a16="http://schemas.microsoft.com/office/drawing/2014/main" id="{B04E9710-5429-ADDB-FB1B-10641C84F5FF}"/>
              </a:ext>
            </a:extLst>
          </p:cNvPr>
          <p:cNvPicPr>
            <a:picLocks noChangeAspect="1" noChangeArrowheads="1"/>
          </p:cNvPicPr>
          <p:nvPr/>
        </p:nvPicPr>
        <p:blipFill>
          <a:blip r:embed="rId2" cstate="print">
            <a:duotone>
              <a:schemeClr val="accent2">
                <a:shade val="45000"/>
                <a:satMod val="135000"/>
              </a:schemeClr>
              <a:prstClr val="white"/>
            </a:duotone>
          </a:blip>
          <a:srcRect/>
          <a:stretch>
            <a:fillRect/>
          </a:stretch>
        </p:blipFill>
        <p:spPr bwMode="auto">
          <a:xfrm>
            <a:off x="0" y="0"/>
            <a:ext cx="12192000" cy="1244263"/>
          </a:xfrm>
          <a:prstGeom prst="rect">
            <a:avLst/>
          </a:prstGeom>
          <a:ln>
            <a:noFill/>
          </a:ln>
          <a:effectLst>
            <a:softEdge rad="112500"/>
          </a:effectLst>
        </p:spPr>
      </p:pic>
      <p:pic>
        <p:nvPicPr>
          <p:cNvPr id="4" name="Picture 8" descr="quocky">
            <a:extLst>
              <a:ext uri="{FF2B5EF4-FFF2-40B4-BE49-F238E27FC236}">
                <a16:creationId xmlns:a16="http://schemas.microsoft.com/office/drawing/2014/main" id="{85E40AE2-DFEA-35FA-60AC-D8F63545D9E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28462" y="191915"/>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ringworld2_w">
            <a:extLst>
              <a:ext uri="{FF2B5EF4-FFF2-40B4-BE49-F238E27FC236}">
                <a16:creationId xmlns:a16="http://schemas.microsoft.com/office/drawing/2014/main" id="{9F354EE2-E777-8F9B-799C-E7E9B454919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1066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1">
            <a:extLst>
              <a:ext uri="{FF2B5EF4-FFF2-40B4-BE49-F238E27FC236}">
                <a16:creationId xmlns:a16="http://schemas.microsoft.com/office/drawing/2014/main" id="{E9D9C18F-AD25-0723-1023-EE9DDC1ABA09}"/>
              </a:ext>
            </a:extLst>
          </p:cNvPr>
          <p:cNvSpPr txBox="1">
            <a:spLocks noChangeArrowheads="1"/>
          </p:cNvSpPr>
          <p:nvPr/>
        </p:nvSpPr>
        <p:spPr bwMode="auto">
          <a:xfrm>
            <a:off x="2736573" y="154777"/>
            <a:ext cx="67188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000" b="1" dirty="0">
                <a:solidFill>
                  <a:srgbClr val="FFFF00"/>
                </a:solidFill>
                <a:latin typeface="Times New Roman" panose="02020603050405020304" pitchFamily="18" charset="0"/>
                <a:cs typeface="Times New Roman" panose="02020603050405020304" pitchFamily="18" charset="0"/>
              </a:rPr>
              <a:t> </a:t>
            </a:r>
            <a:r>
              <a:rPr lang="en-US" sz="3000" b="1" dirty="0">
                <a:solidFill>
                  <a:srgbClr val="FFFF00"/>
                </a:solidFill>
                <a:effectLst/>
                <a:latin typeface="Times New Roman" panose="02020603050405020304" pitchFamily="18" charset="0"/>
                <a:ea typeface="Source Han Serif CN"/>
                <a:cs typeface="Times New Roman" panose="02020603050405020304" pitchFamily="18" charset="0"/>
              </a:rPr>
              <a:t>PHÁP LUẬT VỀ QUẢN LÍ VŨ KHÍ, </a:t>
            </a:r>
          </a:p>
          <a:p>
            <a:pPr algn="ctr">
              <a:spcBef>
                <a:spcPct val="0"/>
              </a:spcBef>
              <a:buFontTx/>
              <a:buNone/>
            </a:pPr>
            <a:r>
              <a:rPr lang="en-US" sz="3000" b="1" dirty="0">
                <a:solidFill>
                  <a:srgbClr val="FFFF00"/>
                </a:solidFill>
                <a:effectLst/>
                <a:latin typeface="Times New Roman" panose="02020603050405020304" pitchFamily="18" charset="0"/>
                <a:ea typeface="Source Han Serif CN"/>
                <a:cs typeface="Times New Roman" panose="02020603050405020304" pitchFamily="18" charset="0"/>
              </a:rPr>
              <a:t>VẬT LIỆU NỔ, CÔNG CỤ HỖ TRỢ</a:t>
            </a:r>
            <a:endParaRPr lang="en-US" altLang="en-US" sz="3000" dirty="0">
              <a:solidFill>
                <a:srgbClr val="FFFF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A532B23-B885-73FE-8042-57EC5C1FBE1F}"/>
              </a:ext>
            </a:extLst>
          </p:cNvPr>
          <p:cNvSpPr txBox="1"/>
          <p:nvPr/>
        </p:nvSpPr>
        <p:spPr>
          <a:xfrm>
            <a:off x="132058" y="1228874"/>
            <a:ext cx="3625710" cy="553998"/>
          </a:xfrm>
          <a:prstGeom prst="rect">
            <a:avLst/>
          </a:prstGeom>
          <a:noFill/>
        </p:spPr>
        <p:txBody>
          <a:bodyPr wrap="square">
            <a:spAutoFit/>
          </a:bodyPr>
          <a:lstStyle/>
          <a:p>
            <a:pPr marL="0" marR="0">
              <a:spcBef>
                <a:spcPts val="0"/>
              </a:spcBef>
              <a:spcAft>
                <a:spcPts val="0"/>
              </a:spcAft>
            </a:pP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1. </a:t>
            </a:r>
            <a:r>
              <a:rPr lang="en-US" sz="3000" b="1" dirty="0" err="1">
                <a:solidFill>
                  <a:srgbClr val="FF0000"/>
                </a:solidFill>
                <a:effectLst/>
                <a:latin typeface="Times New Roman" panose="02020603050405020304" pitchFamily="18" charset="0"/>
                <a:ea typeface="Liberation Mono"/>
                <a:cs typeface="Times New Roman" panose="02020603050405020304" pitchFamily="18" charset="0"/>
              </a:rPr>
              <a:t>Một</a:t>
            </a: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b="1" dirty="0" err="1">
                <a:solidFill>
                  <a:srgbClr val="FF0000"/>
                </a:solidFill>
                <a:effectLst/>
                <a:latin typeface="Times New Roman" panose="02020603050405020304" pitchFamily="18" charset="0"/>
                <a:ea typeface="Liberation Mono"/>
                <a:cs typeface="Times New Roman" panose="02020603050405020304" pitchFamily="18" charset="0"/>
              </a:rPr>
              <a:t>số</a:t>
            </a: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b="1" dirty="0" err="1">
                <a:solidFill>
                  <a:srgbClr val="FF0000"/>
                </a:solidFill>
                <a:effectLst/>
                <a:latin typeface="Times New Roman" panose="02020603050405020304" pitchFamily="18" charset="0"/>
                <a:ea typeface="Liberation Mono"/>
                <a:cs typeface="Times New Roman" panose="02020603050405020304" pitchFamily="18" charset="0"/>
              </a:rPr>
              <a:t>khái</a:t>
            </a: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b="1" dirty="0" err="1">
                <a:solidFill>
                  <a:srgbClr val="FF0000"/>
                </a:solidFill>
                <a:effectLst/>
                <a:latin typeface="Times New Roman" panose="02020603050405020304" pitchFamily="18" charset="0"/>
                <a:ea typeface="Liberation Mono"/>
                <a:cs typeface="Times New Roman" panose="02020603050405020304" pitchFamily="18" charset="0"/>
              </a:rPr>
              <a:t>niệm</a:t>
            </a:r>
            <a:endParaRPr lang="en-US" sz="3000" b="1" dirty="0">
              <a:solidFill>
                <a:srgbClr val="FF0000"/>
              </a:solidFill>
              <a:effectLst/>
              <a:latin typeface="Times New Roman" panose="02020603050405020304" pitchFamily="18" charset="0"/>
              <a:ea typeface="Liberation Mono"/>
              <a:cs typeface="Times New Roman" panose="02020603050405020304" pitchFamily="18" charset="0"/>
            </a:endParaRPr>
          </a:p>
        </p:txBody>
      </p:sp>
      <p:sp>
        <p:nvSpPr>
          <p:cNvPr id="8" name="TextBox 7">
            <a:extLst>
              <a:ext uri="{FF2B5EF4-FFF2-40B4-BE49-F238E27FC236}">
                <a16:creationId xmlns:a16="http://schemas.microsoft.com/office/drawing/2014/main" id="{A14E1092-A5C5-B055-E412-A2DB95AA63C8}"/>
              </a:ext>
            </a:extLst>
          </p:cNvPr>
          <p:cNvSpPr txBox="1"/>
          <p:nvPr/>
        </p:nvSpPr>
        <p:spPr>
          <a:xfrm>
            <a:off x="228599" y="1698016"/>
            <a:ext cx="2507973" cy="553998"/>
          </a:xfrm>
          <a:prstGeom prst="rect">
            <a:avLst/>
          </a:prstGeom>
          <a:noFill/>
        </p:spPr>
        <p:txBody>
          <a:bodyPr wrap="square">
            <a:spAutoFit/>
          </a:bodyPr>
          <a:lstStyle/>
          <a:p>
            <a:pPr marL="0" marR="0">
              <a:spcBef>
                <a:spcPts val="0"/>
              </a:spcBef>
              <a:spcAft>
                <a:spcPts val="0"/>
              </a:spcAft>
            </a:pP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a)</a:t>
            </a:r>
            <a:r>
              <a:rPr lang="en-US" sz="3000" b="1" dirty="0">
                <a:solidFill>
                  <a:srgbClr val="FF0000"/>
                </a:solidFill>
                <a:latin typeface="Times New Roman" panose="02020603050405020304" pitchFamily="18" charset="0"/>
                <a:ea typeface="Liberation Mono"/>
                <a:cs typeface="Times New Roman" panose="02020603050405020304" pitchFamily="18" charset="0"/>
              </a:rPr>
              <a:t> </a:t>
            </a:r>
            <a:r>
              <a:rPr lang="en-US" sz="3000" b="1" dirty="0" err="1">
                <a:solidFill>
                  <a:srgbClr val="FF0000"/>
                </a:solidFill>
                <a:latin typeface="Times New Roman" panose="02020603050405020304" pitchFamily="18" charset="0"/>
                <a:ea typeface="Liberation Mono"/>
                <a:cs typeface="Times New Roman" panose="02020603050405020304" pitchFamily="18" charset="0"/>
              </a:rPr>
              <a:t>Khái</a:t>
            </a:r>
            <a:r>
              <a:rPr lang="en-US" sz="3000" b="1" dirty="0">
                <a:solidFill>
                  <a:srgbClr val="FF0000"/>
                </a:solidFill>
                <a:latin typeface="Times New Roman" panose="02020603050405020304" pitchFamily="18" charset="0"/>
                <a:ea typeface="Liberation Mono"/>
                <a:cs typeface="Times New Roman" panose="02020603050405020304" pitchFamily="18" charset="0"/>
              </a:rPr>
              <a:t> </a:t>
            </a:r>
            <a:r>
              <a:rPr lang="en-US" sz="3000" b="1" dirty="0" err="1">
                <a:solidFill>
                  <a:srgbClr val="FF0000"/>
                </a:solidFill>
                <a:latin typeface="Times New Roman" panose="02020603050405020304" pitchFamily="18" charset="0"/>
                <a:ea typeface="Liberation Mono"/>
                <a:cs typeface="Times New Roman" panose="02020603050405020304" pitchFamily="18" charset="0"/>
              </a:rPr>
              <a:t>niệm</a:t>
            </a:r>
            <a:r>
              <a:rPr lang="en-US" sz="3000" b="1" dirty="0">
                <a:solidFill>
                  <a:srgbClr val="FF0000"/>
                </a:solidFill>
                <a:latin typeface="Times New Roman" panose="02020603050405020304" pitchFamily="18" charset="0"/>
                <a:ea typeface="Liberation Mono"/>
                <a:cs typeface="Times New Roman" panose="02020603050405020304" pitchFamily="18" charset="0"/>
              </a:rPr>
              <a:t>.</a:t>
            </a:r>
            <a:endParaRPr lang="en-US" sz="3000" b="1" dirty="0">
              <a:solidFill>
                <a:srgbClr val="FF0000"/>
              </a:solidFill>
              <a:effectLst/>
              <a:latin typeface="Times New Roman" panose="02020603050405020304" pitchFamily="18" charset="0"/>
              <a:ea typeface="Liberation Mono"/>
              <a:cs typeface="Times New Roman" panose="02020603050405020304" pitchFamily="18" charset="0"/>
            </a:endParaRPr>
          </a:p>
        </p:txBody>
      </p:sp>
      <p:sp>
        <p:nvSpPr>
          <p:cNvPr id="9" name="TextBox 8">
            <a:extLst>
              <a:ext uri="{FF2B5EF4-FFF2-40B4-BE49-F238E27FC236}">
                <a16:creationId xmlns:a16="http://schemas.microsoft.com/office/drawing/2014/main" id="{4CCFCFD4-28DB-4FDB-C41E-16E4600F03AB}"/>
              </a:ext>
            </a:extLst>
          </p:cNvPr>
          <p:cNvSpPr txBox="1"/>
          <p:nvPr/>
        </p:nvSpPr>
        <p:spPr>
          <a:xfrm>
            <a:off x="3600035" y="1698016"/>
            <a:ext cx="3940451" cy="553998"/>
          </a:xfrm>
          <a:prstGeom prst="rect">
            <a:avLst/>
          </a:prstGeom>
          <a:noFill/>
        </p:spPr>
        <p:txBody>
          <a:bodyPr wrap="square">
            <a:spAutoFit/>
          </a:bodyPr>
          <a:lstStyle/>
          <a:p>
            <a:pPr marL="0" marR="0">
              <a:spcBef>
                <a:spcPts val="0"/>
              </a:spcBef>
              <a:spcAft>
                <a:spcPts val="0"/>
              </a:spcAft>
            </a:pPr>
            <a:r>
              <a:rPr lang="en-US" sz="3000" b="1" dirty="0">
                <a:effectLst/>
                <a:latin typeface="Times New Roman" panose="02020603050405020304" pitchFamily="18" charset="0"/>
                <a:ea typeface="Liberation Mono"/>
                <a:cs typeface="Times New Roman" panose="02020603050405020304" pitchFamily="18" charset="0"/>
              </a:rPr>
              <a:t>Vũ </a:t>
            </a:r>
            <a:r>
              <a:rPr lang="en-US" sz="3000" b="1" dirty="0" err="1">
                <a:effectLst/>
                <a:latin typeface="Times New Roman" panose="02020603050405020304" pitchFamily="18" charset="0"/>
                <a:ea typeface="Liberation Mono"/>
                <a:cs typeface="Times New Roman" panose="02020603050405020304" pitchFamily="18" charset="0"/>
              </a:rPr>
              <a:t>khí</a:t>
            </a:r>
            <a:r>
              <a:rPr lang="en-US" sz="3000" b="1" dirty="0">
                <a:effectLst/>
                <a:latin typeface="Times New Roman" panose="02020603050405020304" pitchFamily="18" charset="0"/>
                <a:ea typeface="Liberation Mono"/>
                <a:cs typeface="Times New Roman" panose="02020603050405020304" pitchFamily="18" charset="0"/>
              </a:rPr>
              <a:t> </a:t>
            </a:r>
            <a:r>
              <a:rPr lang="en-US" sz="3000" b="1" dirty="0" err="1">
                <a:effectLst/>
                <a:latin typeface="Times New Roman" panose="02020603050405020304" pitchFamily="18" charset="0"/>
                <a:ea typeface="Liberation Mono"/>
                <a:cs typeface="Times New Roman" panose="02020603050405020304" pitchFamily="18" charset="0"/>
              </a:rPr>
              <a:t>quân</a:t>
            </a:r>
            <a:r>
              <a:rPr lang="en-US" sz="3000" b="1" dirty="0">
                <a:effectLst/>
                <a:latin typeface="Times New Roman" panose="02020603050405020304" pitchFamily="18" charset="0"/>
                <a:ea typeface="Liberation Mono"/>
                <a:cs typeface="Times New Roman" panose="02020603050405020304" pitchFamily="18" charset="0"/>
              </a:rPr>
              <a:t> </a:t>
            </a:r>
            <a:r>
              <a:rPr lang="en-US" sz="3000" b="1" dirty="0" err="1">
                <a:effectLst/>
                <a:latin typeface="Times New Roman" panose="02020603050405020304" pitchFamily="18" charset="0"/>
                <a:ea typeface="Liberation Mono"/>
                <a:cs typeface="Times New Roman" panose="02020603050405020304" pitchFamily="18" charset="0"/>
              </a:rPr>
              <a:t>dụng</a:t>
            </a:r>
            <a:r>
              <a:rPr lang="en-US" sz="3000" b="1" dirty="0">
                <a:effectLst/>
                <a:latin typeface="Times New Roman" panose="02020603050405020304" pitchFamily="18" charset="0"/>
                <a:ea typeface="Liberation Mono"/>
                <a:cs typeface="Times New Roman" panose="02020603050405020304" pitchFamily="18" charset="0"/>
              </a:rPr>
              <a:t> </a:t>
            </a:r>
            <a:r>
              <a:rPr lang="en-US" sz="3000" b="1" dirty="0" err="1">
                <a:effectLst/>
                <a:latin typeface="Times New Roman" panose="02020603050405020304" pitchFamily="18" charset="0"/>
                <a:ea typeface="Liberation Mono"/>
                <a:cs typeface="Times New Roman" panose="02020603050405020304" pitchFamily="18" charset="0"/>
              </a:rPr>
              <a:t>gồm</a:t>
            </a:r>
            <a:endParaRPr lang="en-US" sz="3000" b="1" dirty="0">
              <a:effectLst/>
              <a:latin typeface="Times New Roman" panose="02020603050405020304" pitchFamily="18" charset="0"/>
              <a:ea typeface="Liberation Mono"/>
              <a:cs typeface="Times New Roman" panose="02020603050405020304" pitchFamily="18" charset="0"/>
            </a:endParaRPr>
          </a:p>
        </p:txBody>
      </p:sp>
      <p:sp>
        <p:nvSpPr>
          <p:cNvPr id="10" name="TextBox 9">
            <a:extLst>
              <a:ext uri="{FF2B5EF4-FFF2-40B4-BE49-F238E27FC236}">
                <a16:creationId xmlns:a16="http://schemas.microsoft.com/office/drawing/2014/main" id="{1BA9702E-3107-9DE6-7E66-A34BE09E2437}"/>
              </a:ext>
            </a:extLst>
          </p:cNvPr>
          <p:cNvSpPr txBox="1"/>
          <p:nvPr/>
        </p:nvSpPr>
        <p:spPr>
          <a:xfrm>
            <a:off x="188379" y="2296165"/>
            <a:ext cx="5667265" cy="143116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n-US" sz="2900" dirty="0">
                <a:latin typeface="Times New Roman" panose="02020603050405020304" pitchFamily="18" charset="0"/>
                <a:cs typeface="Times New Roman" panose="02020603050405020304" pitchFamily="18" charset="0"/>
              </a:rPr>
              <a:t>- N</a:t>
            </a:r>
            <a:r>
              <a:rPr lang="vi-VN" sz="2900" dirty="0">
                <a:latin typeface="Times New Roman" panose="02020603050405020304" pitchFamily="18" charset="0"/>
                <a:cs typeface="Times New Roman" panose="02020603050405020304" pitchFamily="18" charset="0"/>
              </a:rPr>
              <a:t>hóm </a:t>
            </a:r>
            <a:r>
              <a:rPr lang="en-US" sz="2900" dirty="0">
                <a:latin typeface="Times New Roman" panose="02020603050405020304" pitchFamily="18" charset="0"/>
                <a:cs typeface="Times New Roman" panose="02020603050405020304" pitchFamily="18" charset="0"/>
              </a:rPr>
              <a:t>1</a:t>
            </a:r>
            <a:r>
              <a:rPr lang="vi-VN" sz="2900" dirty="0">
                <a:latin typeface="Times New Roman" panose="02020603050405020304" pitchFamily="18" charset="0"/>
                <a:cs typeface="Times New Roman" panose="02020603050405020304" pitchFamily="18" charset="0"/>
              </a:rPr>
              <a:t> là vũ khí được chế tạ</a:t>
            </a:r>
            <a:r>
              <a:rPr lang="en-US" sz="2900" dirty="0">
                <a:latin typeface="Times New Roman" panose="02020603050405020304" pitchFamily="18" charset="0"/>
                <a:cs typeface="Times New Roman" panose="02020603050405020304" pitchFamily="18" charset="0"/>
              </a:rPr>
              <a:t>o,</a:t>
            </a:r>
            <a:r>
              <a:rPr lang="vi-VN" sz="2900" dirty="0">
                <a:latin typeface="Times New Roman" panose="02020603050405020304" pitchFamily="18" charset="0"/>
                <a:cs typeface="Times New Roman" panose="02020603050405020304" pitchFamily="18" charset="0"/>
              </a:rPr>
              <a:t> sản xuất bả</a:t>
            </a:r>
            <a:r>
              <a:rPr lang="en-US" sz="2900" dirty="0">
                <a:latin typeface="Times New Roman" panose="02020603050405020304" pitchFamily="18" charset="0"/>
                <a:cs typeface="Times New Roman" panose="02020603050405020304" pitchFamily="18" charset="0"/>
              </a:rPr>
              <a:t>o </a:t>
            </a:r>
            <a:r>
              <a:rPr lang="vi-VN" sz="2900" dirty="0">
                <a:latin typeface="Times New Roman" panose="02020603050405020304" pitchFamily="18" charset="0"/>
                <a:cs typeface="Times New Roman" panose="02020603050405020304" pitchFamily="18" charset="0"/>
              </a:rPr>
              <a:t>đảm tiêu chuẩn kĩ thuật, thiết kế của nhà sản xuất hợp pháp</a:t>
            </a:r>
            <a:endParaRPr lang="en-US" sz="29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696B385-00E0-5145-9891-25B6D9142957}"/>
              </a:ext>
            </a:extLst>
          </p:cNvPr>
          <p:cNvSpPr txBox="1"/>
          <p:nvPr/>
        </p:nvSpPr>
        <p:spPr>
          <a:xfrm>
            <a:off x="5955038" y="2296165"/>
            <a:ext cx="6120482" cy="1477328"/>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n-US" sz="3000" dirty="0">
                <a:latin typeface="Times New Roman" panose="02020603050405020304" pitchFamily="18" charset="0"/>
                <a:cs typeface="Times New Roman" panose="02020603050405020304" pitchFamily="18" charset="0"/>
              </a:rPr>
              <a:t>-</a:t>
            </a:r>
            <a:r>
              <a:rPr lang="vi-VN" sz="3000" dirty="0">
                <a:latin typeface="Times New Roman" panose="02020603050405020304" pitchFamily="18" charset="0"/>
                <a:cs typeface="Times New Roman" panose="02020603050405020304" pitchFamily="18" charset="0"/>
              </a:rPr>
              <a:t> </a:t>
            </a:r>
            <a:r>
              <a:rPr lang="en-US" sz="3000" dirty="0">
                <a:latin typeface="Times New Roman" panose="02020603050405020304" pitchFamily="18" charset="0"/>
                <a:cs typeface="Times New Roman" panose="02020603050405020304" pitchFamily="18" charset="0"/>
              </a:rPr>
              <a:t>N</a:t>
            </a:r>
            <a:r>
              <a:rPr lang="vi-VN" sz="3000" dirty="0">
                <a:latin typeface="Times New Roman" panose="02020603050405020304" pitchFamily="18" charset="0"/>
                <a:cs typeface="Times New Roman" panose="02020603050405020304" pitchFamily="18" charset="0"/>
              </a:rPr>
              <a:t>hóm 2 l</a:t>
            </a:r>
            <a:r>
              <a:rPr lang="en-US" sz="3000" dirty="0">
                <a:latin typeface="Times New Roman" panose="02020603050405020304" pitchFamily="18" charset="0"/>
                <a:cs typeface="Times New Roman" panose="02020603050405020304" pitchFamily="18" charset="0"/>
              </a:rPr>
              <a:t>à</a:t>
            </a:r>
            <a:r>
              <a:rPr lang="vi-VN" sz="3000" dirty="0">
                <a:latin typeface="Times New Roman" panose="02020603050405020304" pitchFamily="18" charset="0"/>
                <a:cs typeface="Times New Roman" panose="02020603050405020304" pitchFamily="18" charset="0"/>
              </a:rPr>
              <a:t> vũ kh</a:t>
            </a:r>
            <a:r>
              <a:rPr lang="en-US" sz="3000" dirty="0">
                <a:latin typeface="Times New Roman" panose="02020603050405020304" pitchFamily="18" charset="0"/>
                <a:cs typeface="Times New Roman" panose="02020603050405020304" pitchFamily="18" charset="0"/>
              </a:rPr>
              <a:t>í</a:t>
            </a:r>
            <a:r>
              <a:rPr lang="vi-VN" sz="3000" dirty="0">
                <a:latin typeface="Times New Roman" panose="02020603050405020304" pitchFamily="18" charset="0"/>
                <a:cs typeface="Times New Roman" panose="02020603050405020304" pitchFamily="18" charset="0"/>
              </a:rPr>
              <a:t> được chế tạo, sản xuất</a:t>
            </a:r>
            <a:r>
              <a:rPr lang="en-US" sz="3000" dirty="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không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theo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tiêu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chuẩn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kĩ</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thuật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thiết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kế</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sản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xuất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hợp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pháp</a:t>
            </a:r>
            <a:r>
              <a:rPr lang="en-US" sz="3000" dirty="0">
                <a:latin typeface="Times New Roman" panose="02020603050405020304" pitchFamily="18" charset="0"/>
                <a:cs typeface="Times New Roman" panose="02020603050405020304" pitchFamily="18" charset="0"/>
              </a:rPr>
              <a:t>.</a:t>
            </a:r>
            <a:endParaRPr lang="vi-VN" sz="3000" dirty="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3D72FE3F-0807-039D-C7E0-4E587A3482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378" y="3922644"/>
            <a:ext cx="5667265" cy="2935356"/>
          </a:xfrm>
          <a:prstGeom prst="rect">
            <a:avLst/>
          </a:prstGeom>
        </p:spPr>
      </p:pic>
      <p:pic>
        <p:nvPicPr>
          <p:cNvPr id="1026" name="Picture 2" descr="Truy tố nhóm bị can chế tạo và mua bán trái phép vũ khí quân dụng">
            <a:extLst>
              <a:ext uri="{FF2B5EF4-FFF2-40B4-BE49-F238E27FC236}">
                <a16:creationId xmlns:a16="http://schemas.microsoft.com/office/drawing/2014/main" id="{84ABF4C3-F87D-F9FA-9BAF-BF28E3FAA3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5038" y="3922643"/>
            <a:ext cx="6120482" cy="2935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032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D21318_">
            <a:extLst>
              <a:ext uri="{FF2B5EF4-FFF2-40B4-BE49-F238E27FC236}">
                <a16:creationId xmlns:a16="http://schemas.microsoft.com/office/drawing/2014/main" id="{B04E9710-5429-ADDB-FB1B-10641C84F5FF}"/>
              </a:ext>
            </a:extLst>
          </p:cNvPr>
          <p:cNvPicPr>
            <a:picLocks noChangeAspect="1" noChangeArrowheads="1"/>
          </p:cNvPicPr>
          <p:nvPr/>
        </p:nvPicPr>
        <p:blipFill>
          <a:blip r:embed="rId2" cstate="print">
            <a:duotone>
              <a:schemeClr val="accent2">
                <a:shade val="45000"/>
                <a:satMod val="135000"/>
              </a:schemeClr>
              <a:prstClr val="white"/>
            </a:duotone>
          </a:blip>
          <a:srcRect/>
          <a:stretch>
            <a:fillRect/>
          </a:stretch>
        </p:blipFill>
        <p:spPr bwMode="auto">
          <a:xfrm>
            <a:off x="0" y="0"/>
            <a:ext cx="12192000" cy="1244263"/>
          </a:xfrm>
          <a:prstGeom prst="rect">
            <a:avLst/>
          </a:prstGeom>
          <a:ln>
            <a:noFill/>
          </a:ln>
          <a:effectLst>
            <a:softEdge rad="112500"/>
          </a:effectLst>
        </p:spPr>
      </p:pic>
      <p:pic>
        <p:nvPicPr>
          <p:cNvPr id="4" name="Picture 8" descr="quocky">
            <a:extLst>
              <a:ext uri="{FF2B5EF4-FFF2-40B4-BE49-F238E27FC236}">
                <a16:creationId xmlns:a16="http://schemas.microsoft.com/office/drawing/2014/main" id="{85E40AE2-DFEA-35FA-60AC-D8F63545D9E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28462" y="191915"/>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ringworld2_w">
            <a:extLst>
              <a:ext uri="{FF2B5EF4-FFF2-40B4-BE49-F238E27FC236}">
                <a16:creationId xmlns:a16="http://schemas.microsoft.com/office/drawing/2014/main" id="{9F354EE2-E777-8F9B-799C-E7E9B454919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1066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1">
            <a:extLst>
              <a:ext uri="{FF2B5EF4-FFF2-40B4-BE49-F238E27FC236}">
                <a16:creationId xmlns:a16="http://schemas.microsoft.com/office/drawing/2014/main" id="{E9D9C18F-AD25-0723-1023-EE9DDC1ABA09}"/>
              </a:ext>
            </a:extLst>
          </p:cNvPr>
          <p:cNvSpPr txBox="1">
            <a:spLocks noChangeArrowheads="1"/>
          </p:cNvSpPr>
          <p:nvPr/>
        </p:nvSpPr>
        <p:spPr bwMode="auto">
          <a:xfrm>
            <a:off x="2736573" y="154777"/>
            <a:ext cx="67188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000" b="1" dirty="0">
                <a:solidFill>
                  <a:srgbClr val="FFFF00"/>
                </a:solidFill>
                <a:latin typeface="Times New Roman" panose="02020603050405020304" pitchFamily="18" charset="0"/>
                <a:cs typeface="Times New Roman" panose="02020603050405020304" pitchFamily="18" charset="0"/>
              </a:rPr>
              <a:t> </a:t>
            </a:r>
            <a:r>
              <a:rPr lang="en-US" sz="3000" b="1" dirty="0">
                <a:solidFill>
                  <a:srgbClr val="FFFF00"/>
                </a:solidFill>
                <a:effectLst/>
                <a:latin typeface="Times New Roman" panose="02020603050405020304" pitchFamily="18" charset="0"/>
                <a:ea typeface="Source Han Serif CN"/>
                <a:cs typeface="Times New Roman" panose="02020603050405020304" pitchFamily="18" charset="0"/>
              </a:rPr>
              <a:t>PHÁP LUẬT VỀ QUẢN LÍ VŨ KHÍ, </a:t>
            </a:r>
          </a:p>
          <a:p>
            <a:pPr algn="ctr">
              <a:spcBef>
                <a:spcPct val="0"/>
              </a:spcBef>
              <a:buFontTx/>
              <a:buNone/>
            </a:pPr>
            <a:r>
              <a:rPr lang="en-US" sz="3000" b="1" dirty="0">
                <a:solidFill>
                  <a:srgbClr val="FFFF00"/>
                </a:solidFill>
                <a:effectLst/>
                <a:latin typeface="Times New Roman" panose="02020603050405020304" pitchFamily="18" charset="0"/>
                <a:ea typeface="Source Han Serif CN"/>
                <a:cs typeface="Times New Roman" panose="02020603050405020304" pitchFamily="18" charset="0"/>
              </a:rPr>
              <a:t>VẬT LIỆU NỔ, CÔNG CỤ HỖ TRỢ</a:t>
            </a:r>
            <a:endParaRPr lang="en-US" altLang="en-US" sz="3000" dirty="0">
              <a:solidFill>
                <a:srgbClr val="FFFF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A01022B-78A9-62E1-D63E-4C5E7852867E}"/>
              </a:ext>
            </a:extLst>
          </p:cNvPr>
          <p:cNvSpPr txBox="1"/>
          <p:nvPr/>
        </p:nvSpPr>
        <p:spPr>
          <a:xfrm>
            <a:off x="61897" y="1158005"/>
            <a:ext cx="3449929" cy="553998"/>
          </a:xfrm>
          <a:prstGeom prst="rect">
            <a:avLst/>
          </a:prstGeom>
          <a:noFill/>
        </p:spPr>
        <p:txBody>
          <a:bodyPr wrap="square">
            <a:spAutoFit/>
          </a:bodyPr>
          <a:lstStyle/>
          <a:p>
            <a:pPr marL="0" marR="0">
              <a:spcBef>
                <a:spcPts val="0"/>
              </a:spcBef>
              <a:spcAft>
                <a:spcPts val="0"/>
              </a:spcAft>
            </a:pP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1. </a:t>
            </a:r>
            <a:r>
              <a:rPr lang="en-US" sz="3000" b="1" dirty="0" err="1">
                <a:solidFill>
                  <a:srgbClr val="FF0000"/>
                </a:solidFill>
                <a:effectLst/>
                <a:latin typeface="Times New Roman" panose="02020603050405020304" pitchFamily="18" charset="0"/>
                <a:ea typeface="Liberation Mono"/>
                <a:cs typeface="Times New Roman" panose="02020603050405020304" pitchFamily="18" charset="0"/>
              </a:rPr>
              <a:t>Một</a:t>
            </a: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b="1" dirty="0" err="1">
                <a:solidFill>
                  <a:srgbClr val="FF0000"/>
                </a:solidFill>
                <a:effectLst/>
                <a:latin typeface="Times New Roman" panose="02020603050405020304" pitchFamily="18" charset="0"/>
                <a:ea typeface="Liberation Mono"/>
                <a:cs typeface="Times New Roman" panose="02020603050405020304" pitchFamily="18" charset="0"/>
              </a:rPr>
              <a:t>số</a:t>
            </a: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b="1" dirty="0" err="1">
                <a:solidFill>
                  <a:srgbClr val="FF0000"/>
                </a:solidFill>
                <a:effectLst/>
                <a:latin typeface="Times New Roman" panose="02020603050405020304" pitchFamily="18" charset="0"/>
                <a:ea typeface="Liberation Mono"/>
                <a:cs typeface="Times New Roman" panose="02020603050405020304" pitchFamily="18" charset="0"/>
              </a:rPr>
              <a:t>khái</a:t>
            </a: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b="1" dirty="0" err="1">
                <a:solidFill>
                  <a:srgbClr val="FF0000"/>
                </a:solidFill>
                <a:effectLst/>
                <a:latin typeface="Times New Roman" panose="02020603050405020304" pitchFamily="18" charset="0"/>
                <a:ea typeface="Liberation Mono"/>
                <a:cs typeface="Times New Roman" panose="02020603050405020304" pitchFamily="18" charset="0"/>
              </a:rPr>
              <a:t>niệm</a:t>
            </a:r>
            <a:endParaRPr lang="en-US" sz="3000" b="1" dirty="0">
              <a:solidFill>
                <a:srgbClr val="FF0000"/>
              </a:solidFill>
              <a:effectLst/>
              <a:latin typeface="Times New Roman" panose="02020603050405020304" pitchFamily="18" charset="0"/>
              <a:ea typeface="Liberation Mono"/>
              <a:cs typeface="Times New Roman" panose="02020603050405020304" pitchFamily="18" charset="0"/>
            </a:endParaRPr>
          </a:p>
        </p:txBody>
      </p:sp>
      <p:sp>
        <p:nvSpPr>
          <p:cNvPr id="8" name="TextBox 7">
            <a:extLst>
              <a:ext uri="{FF2B5EF4-FFF2-40B4-BE49-F238E27FC236}">
                <a16:creationId xmlns:a16="http://schemas.microsoft.com/office/drawing/2014/main" id="{252D2B79-E481-4F4B-BAD0-FE88DEB9F892}"/>
              </a:ext>
            </a:extLst>
          </p:cNvPr>
          <p:cNvSpPr txBox="1"/>
          <p:nvPr/>
        </p:nvSpPr>
        <p:spPr>
          <a:xfrm>
            <a:off x="183651" y="1632120"/>
            <a:ext cx="2444196" cy="553998"/>
          </a:xfrm>
          <a:prstGeom prst="rect">
            <a:avLst/>
          </a:prstGeom>
          <a:noFill/>
        </p:spPr>
        <p:txBody>
          <a:bodyPr wrap="square">
            <a:spAutoFit/>
          </a:bodyPr>
          <a:lstStyle/>
          <a:p>
            <a:pPr marL="0" marR="0">
              <a:spcBef>
                <a:spcPts val="0"/>
              </a:spcBef>
              <a:spcAft>
                <a:spcPts val="0"/>
              </a:spcAft>
            </a:pP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a</a:t>
            </a:r>
            <a:r>
              <a:rPr lang="en-US" sz="3000" b="1" dirty="0">
                <a:solidFill>
                  <a:srgbClr val="FF0000"/>
                </a:solidFill>
                <a:latin typeface="Times New Roman" panose="02020603050405020304" pitchFamily="18" charset="0"/>
                <a:ea typeface="Liberation Mono"/>
                <a:cs typeface="Times New Roman" panose="02020603050405020304" pitchFamily="18" charset="0"/>
              </a:rPr>
              <a:t>) </a:t>
            </a:r>
            <a:r>
              <a:rPr lang="en-US" sz="3000" b="1" dirty="0" err="1">
                <a:solidFill>
                  <a:srgbClr val="FF0000"/>
                </a:solidFill>
                <a:latin typeface="Times New Roman" panose="02020603050405020304" pitchFamily="18" charset="0"/>
                <a:ea typeface="Liberation Mono"/>
                <a:cs typeface="Times New Roman" panose="02020603050405020304" pitchFamily="18" charset="0"/>
              </a:rPr>
              <a:t>Khái</a:t>
            </a:r>
            <a:r>
              <a:rPr lang="en-US" sz="3000" b="1" dirty="0">
                <a:solidFill>
                  <a:srgbClr val="FF0000"/>
                </a:solidFill>
                <a:latin typeface="Times New Roman" panose="02020603050405020304" pitchFamily="18" charset="0"/>
                <a:ea typeface="Liberation Mono"/>
                <a:cs typeface="Times New Roman" panose="02020603050405020304" pitchFamily="18" charset="0"/>
              </a:rPr>
              <a:t> </a:t>
            </a:r>
            <a:r>
              <a:rPr lang="en-US" sz="3000" b="1" dirty="0" err="1">
                <a:solidFill>
                  <a:srgbClr val="FF0000"/>
                </a:solidFill>
                <a:latin typeface="Times New Roman" panose="02020603050405020304" pitchFamily="18" charset="0"/>
                <a:ea typeface="Liberation Mono"/>
                <a:cs typeface="Times New Roman" panose="02020603050405020304" pitchFamily="18" charset="0"/>
              </a:rPr>
              <a:t>niệm</a:t>
            </a:r>
            <a:r>
              <a:rPr lang="en-US" sz="3000" b="1" dirty="0">
                <a:solidFill>
                  <a:srgbClr val="FF0000"/>
                </a:solidFill>
                <a:latin typeface="Times New Roman" panose="02020603050405020304" pitchFamily="18" charset="0"/>
                <a:ea typeface="Liberation Mono"/>
                <a:cs typeface="Times New Roman" panose="02020603050405020304" pitchFamily="18" charset="0"/>
              </a:rPr>
              <a:t>.</a:t>
            </a:r>
            <a:endParaRPr lang="en-US" sz="3000" b="1" dirty="0">
              <a:solidFill>
                <a:srgbClr val="FF0000"/>
              </a:solidFill>
              <a:effectLst/>
              <a:latin typeface="Times New Roman" panose="02020603050405020304" pitchFamily="18" charset="0"/>
              <a:ea typeface="Liberation Mono"/>
              <a:cs typeface="Times New Roman" panose="02020603050405020304" pitchFamily="18" charset="0"/>
            </a:endParaRPr>
          </a:p>
        </p:txBody>
      </p:sp>
      <p:sp>
        <p:nvSpPr>
          <p:cNvPr id="9" name="TextBox 8">
            <a:extLst>
              <a:ext uri="{FF2B5EF4-FFF2-40B4-BE49-F238E27FC236}">
                <a16:creationId xmlns:a16="http://schemas.microsoft.com/office/drawing/2014/main" id="{0376038C-E4A5-ED40-598A-216F29BB1615}"/>
              </a:ext>
            </a:extLst>
          </p:cNvPr>
          <p:cNvSpPr txBox="1"/>
          <p:nvPr/>
        </p:nvSpPr>
        <p:spPr>
          <a:xfrm>
            <a:off x="62726" y="2346791"/>
            <a:ext cx="6166624" cy="1477328"/>
          </a:xfrm>
          <a:prstGeom prst="rect">
            <a:avLst/>
          </a:prstGeom>
          <a:noFill/>
        </p:spPr>
        <p:txBody>
          <a:bodyPr wrap="square">
            <a:spAutoFit/>
          </a:bodyPr>
          <a:lstStyle/>
          <a:p>
            <a:pPr algn="just"/>
            <a:r>
              <a:rPr lang="en-US" sz="3000" dirty="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Súng săn là súng được chế tạo, sản xuất thủ công hoặc công nghiệp, được sử</a:t>
            </a:r>
            <a:r>
              <a:rPr lang="en-US" sz="3000" dirty="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dụng đ</a:t>
            </a:r>
            <a:r>
              <a:rPr lang="en-US" sz="3000" dirty="0">
                <a:latin typeface="Times New Roman" panose="02020603050405020304" pitchFamily="18" charset="0"/>
                <a:cs typeface="Times New Roman" panose="02020603050405020304" pitchFamily="18" charset="0"/>
              </a:rPr>
              <a:t>ể </a:t>
            </a:r>
            <a:r>
              <a:rPr lang="vi-VN" sz="3000" dirty="0">
                <a:latin typeface="Times New Roman" panose="02020603050405020304" pitchFamily="18" charset="0"/>
                <a:cs typeface="Times New Roman" panose="02020603050405020304" pitchFamily="18" charset="0"/>
              </a:rPr>
              <a:t>săn bắn</a:t>
            </a:r>
          </a:p>
        </p:txBody>
      </p:sp>
      <p:pic>
        <p:nvPicPr>
          <p:cNvPr id="10" name="Picture 9">
            <a:extLst>
              <a:ext uri="{FF2B5EF4-FFF2-40B4-BE49-F238E27FC236}">
                <a16:creationId xmlns:a16="http://schemas.microsoft.com/office/drawing/2014/main" id="{19283E9D-60BA-BAF5-47D9-07479E95B7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3167" y="1931064"/>
            <a:ext cx="5685182" cy="2194962"/>
          </a:xfrm>
          <a:prstGeom prst="rect">
            <a:avLst/>
          </a:prstGeom>
        </p:spPr>
      </p:pic>
      <p:sp>
        <p:nvSpPr>
          <p:cNvPr id="11" name="TextBox 10">
            <a:extLst>
              <a:ext uri="{FF2B5EF4-FFF2-40B4-BE49-F238E27FC236}">
                <a16:creationId xmlns:a16="http://schemas.microsoft.com/office/drawing/2014/main" id="{C6C65FFE-8500-37A1-4374-4E152973507F}"/>
              </a:ext>
            </a:extLst>
          </p:cNvPr>
          <p:cNvSpPr txBox="1"/>
          <p:nvPr/>
        </p:nvSpPr>
        <p:spPr>
          <a:xfrm>
            <a:off x="6217719" y="4458907"/>
            <a:ext cx="5939646" cy="1938992"/>
          </a:xfrm>
          <a:prstGeom prst="rect">
            <a:avLst/>
          </a:prstGeom>
          <a:noFill/>
        </p:spPr>
        <p:txBody>
          <a:bodyPr wrap="square">
            <a:spAutoFit/>
          </a:bodyPr>
          <a:lstStyle/>
          <a:p>
            <a:pPr algn="just"/>
            <a:r>
              <a:rPr lang="en-US" sz="3000" dirty="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Vũ kh</a:t>
            </a:r>
            <a:r>
              <a:rPr lang="en-US" sz="3000" dirty="0">
                <a:latin typeface="Times New Roman" panose="02020603050405020304" pitchFamily="18" charset="0"/>
                <a:cs typeface="Times New Roman" panose="02020603050405020304" pitchFamily="18" charset="0"/>
              </a:rPr>
              <a:t>í</a:t>
            </a:r>
            <a:r>
              <a:rPr lang="vi-VN" sz="3000" dirty="0">
                <a:latin typeface="Times New Roman" panose="02020603050405020304" pitchFamily="18" charset="0"/>
                <a:cs typeface="Times New Roman" panose="02020603050405020304" pitchFamily="18" charset="0"/>
              </a:rPr>
              <a:t> thô sơ là vũ khí có c</a:t>
            </a:r>
            <a:r>
              <a:rPr lang="en-US" sz="3000" dirty="0">
                <a:latin typeface="Times New Roman" panose="02020603050405020304" pitchFamily="18" charset="0"/>
                <a:cs typeface="Times New Roman" panose="02020603050405020304" pitchFamily="18" charset="0"/>
              </a:rPr>
              <a:t>ấ</a:t>
            </a:r>
            <a:r>
              <a:rPr lang="vi-VN" sz="3000" dirty="0">
                <a:latin typeface="Times New Roman" panose="02020603050405020304" pitchFamily="18" charset="0"/>
                <a:cs typeface="Times New Roman" panose="02020603050405020304" pitchFamily="18" charset="0"/>
              </a:rPr>
              <a:t>u tạo,</a:t>
            </a:r>
            <a:r>
              <a:rPr lang="en-US" sz="3000" dirty="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nguy</a:t>
            </a:r>
            <a:r>
              <a:rPr lang="en-US" sz="3000" dirty="0">
                <a:latin typeface="Times New Roman" panose="02020603050405020304" pitchFamily="18" charset="0"/>
                <a:cs typeface="Times New Roman" panose="02020603050405020304" pitchFamily="18" charset="0"/>
              </a:rPr>
              <a:t>ê</a:t>
            </a:r>
            <a:r>
              <a:rPr lang="vi-VN" sz="3000" dirty="0">
                <a:latin typeface="Times New Roman" panose="02020603050405020304" pitchFamily="18" charset="0"/>
                <a:cs typeface="Times New Roman" panose="02020603050405020304" pitchFamily="18" charset="0"/>
              </a:rPr>
              <a:t>n lí hoạt động đơn giản và được chế tạo,</a:t>
            </a:r>
            <a:r>
              <a:rPr lang="en-US" sz="3000" dirty="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sản xuất thủ công hoặc công nghiệp</a:t>
            </a:r>
            <a:r>
              <a:rPr lang="en-US" sz="3000" dirty="0">
                <a:latin typeface="Times New Roman" panose="02020603050405020304" pitchFamily="18" charset="0"/>
                <a:cs typeface="Times New Roman" panose="02020603050405020304" pitchFamily="18" charset="0"/>
              </a:rPr>
              <a:t> bao </a:t>
            </a:r>
            <a:r>
              <a:rPr lang="en-US" sz="3000" dirty="0" err="1">
                <a:latin typeface="Times New Roman" panose="02020603050405020304" pitchFamily="18" charset="0"/>
                <a:cs typeface="Times New Roman" panose="02020603050405020304" pitchFamily="18" charset="0"/>
              </a:rPr>
              <a:t>gồm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dao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kiếm</a:t>
            </a:r>
            <a:r>
              <a:rPr lang="en-US" sz="3000" dirty="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a:t>
            </a:r>
          </a:p>
        </p:txBody>
      </p:sp>
      <p:pic>
        <p:nvPicPr>
          <p:cNvPr id="12" name="Picture 11">
            <a:extLst>
              <a:ext uri="{FF2B5EF4-FFF2-40B4-BE49-F238E27FC236}">
                <a16:creationId xmlns:a16="http://schemas.microsoft.com/office/drawing/2014/main" id="{B0C7CCE0-CDB3-4365-91F8-BB19FD9E9F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650" y="4153595"/>
            <a:ext cx="5912349" cy="2451589"/>
          </a:xfrm>
          <a:prstGeom prst="rect">
            <a:avLst/>
          </a:prstGeom>
        </p:spPr>
      </p:pic>
    </p:spTree>
    <p:extLst>
      <p:ext uri="{BB962C8B-B14F-4D97-AF65-F5344CB8AC3E}">
        <p14:creationId xmlns:p14="http://schemas.microsoft.com/office/powerpoint/2010/main" val="45174399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1000"/>
                                        <p:tgtEl>
                                          <p:spTgt spid="11">
                                            <p:txEl>
                                              <p:pRg st="0" end="0"/>
                                            </p:txEl>
                                          </p:spTgt>
                                        </p:tgtEl>
                                      </p:cBhvr>
                                    </p:animEffect>
                                    <p:anim calcmode="lin" valueType="num">
                                      <p:cBhvr>
                                        <p:cTn id="1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20" presetID="21" presetClass="entr" presetSubtype="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D21318_">
            <a:extLst>
              <a:ext uri="{FF2B5EF4-FFF2-40B4-BE49-F238E27FC236}">
                <a16:creationId xmlns:a16="http://schemas.microsoft.com/office/drawing/2014/main" id="{B04E9710-5429-ADDB-FB1B-10641C84F5FF}"/>
              </a:ext>
            </a:extLst>
          </p:cNvPr>
          <p:cNvPicPr>
            <a:picLocks noChangeAspect="1" noChangeArrowheads="1"/>
          </p:cNvPicPr>
          <p:nvPr/>
        </p:nvPicPr>
        <p:blipFill>
          <a:blip r:embed="rId2" cstate="print">
            <a:duotone>
              <a:schemeClr val="accent2">
                <a:shade val="45000"/>
                <a:satMod val="135000"/>
              </a:schemeClr>
              <a:prstClr val="white"/>
            </a:duotone>
          </a:blip>
          <a:srcRect/>
          <a:stretch>
            <a:fillRect/>
          </a:stretch>
        </p:blipFill>
        <p:spPr bwMode="auto">
          <a:xfrm>
            <a:off x="0" y="0"/>
            <a:ext cx="12192000" cy="1244263"/>
          </a:xfrm>
          <a:prstGeom prst="rect">
            <a:avLst/>
          </a:prstGeom>
          <a:ln>
            <a:noFill/>
          </a:ln>
          <a:effectLst>
            <a:softEdge rad="112500"/>
          </a:effectLst>
        </p:spPr>
      </p:pic>
      <p:pic>
        <p:nvPicPr>
          <p:cNvPr id="4" name="Picture 8" descr="quocky">
            <a:extLst>
              <a:ext uri="{FF2B5EF4-FFF2-40B4-BE49-F238E27FC236}">
                <a16:creationId xmlns:a16="http://schemas.microsoft.com/office/drawing/2014/main" id="{85E40AE2-DFEA-35FA-60AC-D8F63545D9E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28462" y="191915"/>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ringworld2_w">
            <a:extLst>
              <a:ext uri="{FF2B5EF4-FFF2-40B4-BE49-F238E27FC236}">
                <a16:creationId xmlns:a16="http://schemas.microsoft.com/office/drawing/2014/main" id="{9F354EE2-E777-8F9B-799C-E7E9B454919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1066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1">
            <a:extLst>
              <a:ext uri="{FF2B5EF4-FFF2-40B4-BE49-F238E27FC236}">
                <a16:creationId xmlns:a16="http://schemas.microsoft.com/office/drawing/2014/main" id="{E9D9C18F-AD25-0723-1023-EE9DDC1ABA09}"/>
              </a:ext>
            </a:extLst>
          </p:cNvPr>
          <p:cNvSpPr txBox="1">
            <a:spLocks noChangeArrowheads="1"/>
          </p:cNvSpPr>
          <p:nvPr/>
        </p:nvSpPr>
        <p:spPr bwMode="auto">
          <a:xfrm>
            <a:off x="2736573" y="154777"/>
            <a:ext cx="67188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000" b="1" dirty="0">
                <a:solidFill>
                  <a:srgbClr val="FFFF00"/>
                </a:solidFill>
                <a:latin typeface="Times New Roman" panose="02020603050405020304" pitchFamily="18" charset="0"/>
                <a:cs typeface="Times New Roman" panose="02020603050405020304" pitchFamily="18" charset="0"/>
              </a:rPr>
              <a:t> </a:t>
            </a:r>
            <a:r>
              <a:rPr lang="en-US" sz="3000" b="1" dirty="0">
                <a:solidFill>
                  <a:srgbClr val="FFFF00"/>
                </a:solidFill>
                <a:effectLst/>
                <a:latin typeface="Times New Roman" panose="02020603050405020304" pitchFamily="18" charset="0"/>
                <a:ea typeface="Source Han Serif CN"/>
                <a:cs typeface="Times New Roman" panose="02020603050405020304" pitchFamily="18" charset="0"/>
              </a:rPr>
              <a:t>PHÁP LUẬT VỀ QUẢN LÍ VŨ KHÍ, </a:t>
            </a:r>
          </a:p>
          <a:p>
            <a:pPr algn="ctr">
              <a:spcBef>
                <a:spcPct val="0"/>
              </a:spcBef>
              <a:buFontTx/>
              <a:buNone/>
            </a:pPr>
            <a:r>
              <a:rPr lang="en-US" sz="3000" b="1" dirty="0">
                <a:solidFill>
                  <a:srgbClr val="FFFF00"/>
                </a:solidFill>
                <a:effectLst/>
                <a:latin typeface="Times New Roman" panose="02020603050405020304" pitchFamily="18" charset="0"/>
                <a:ea typeface="Source Han Serif CN"/>
                <a:cs typeface="Times New Roman" panose="02020603050405020304" pitchFamily="18" charset="0"/>
              </a:rPr>
              <a:t>VẬT LIỆU NỔ, CÔNG CỤ HỖ TRỢ</a:t>
            </a:r>
            <a:endParaRPr lang="en-US" altLang="en-US" sz="3000" dirty="0">
              <a:solidFill>
                <a:srgbClr val="FFFF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1E21CFF-BB71-47B8-D6EC-7B617A5F8F76}"/>
              </a:ext>
            </a:extLst>
          </p:cNvPr>
          <p:cNvSpPr txBox="1"/>
          <p:nvPr/>
        </p:nvSpPr>
        <p:spPr>
          <a:xfrm>
            <a:off x="228600" y="1122041"/>
            <a:ext cx="3501057" cy="553998"/>
          </a:xfrm>
          <a:prstGeom prst="rect">
            <a:avLst/>
          </a:prstGeom>
          <a:noFill/>
        </p:spPr>
        <p:txBody>
          <a:bodyPr wrap="square">
            <a:spAutoFit/>
          </a:bodyPr>
          <a:lstStyle/>
          <a:p>
            <a:pPr marL="0" marR="0">
              <a:spcBef>
                <a:spcPts val="0"/>
              </a:spcBef>
              <a:spcAft>
                <a:spcPts val="0"/>
              </a:spcAft>
            </a:pP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1. </a:t>
            </a:r>
            <a:r>
              <a:rPr lang="en-US" sz="3000" b="1" dirty="0" err="1">
                <a:solidFill>
                  <a:srgbClr val="FF0000"/>
                </a:solidFill>
                <a:effectLst/>
                <a:latin typeface="Times New Roman" panose="02020603050405020304" pitchFamily="18" charset="0"/>
                <a:ea typeface="Liberation Mono"/>
                <a:cs typeface="Times New Roman" panose="02020603050405020304" pitchFamily="18" charset="0"/>
              </a:rPr>
              <a:t>Một</a:t>
            </a: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b="1" dirty="0" err="1">
                <a:solidFill>
                  <a:srgbClr val="FF0000"/>
                </a:solidFill>
                <a:effectLst/>
                <a:latin typeface="Times New Roman" panose="02020603050405020304" pitchFamily="18" charset="0"/>
                <a:ea typeface="Liberation Mono"/>
                <a:cs typeface="Times New Roman" panose="02020603050405020304" pitchFamily="18" charset="0"/>
              </a:rPr>
              <a:t>số</a:t>
            </a: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b="1" dirty="0" err="1">
                <a:solidFill>
                  <a:srgbClr val="FF0000"/>
                </a:solidFill>
                <a:effectLst/>
                <a:latin typeface="Times New Roman" panose="02020603050405020304" pitchFamily="18" charset="0"/>
                <a:ea typeface="Liberation Mono"/>
                <a:cs typeface="Times New Roman" panose="02020603050405020304" pitchFamily="18" charset="0"/>
              </a:rPr>
              <a:t>khái</a:t>
            </a: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b="1" dirty="0" err="1">
                <a:solidFill>
                  <a:srgbClr val="FF0000"/>
                </a:solidFill>
                <a:effectLst/>
                <a:latin typeface="Times New Roman" panose="02020603050405020304" pitchFamily="18" charset="0"/>
                <a:ea typeface="Liberation Mono"/>
                <a:cs typeface="Times New Roman" panose="02020603050405020304" pitchFamily="18" charset="0"/>
              </a:rPr>
              <a:t>niệm</a:t>
            </a:r>
            <a:endParaRPr lang="en-US" sz="3000" b="1" dirty="0">
              <a:solidFill>
                <a:srgbClr val="FF0000"/>
              </a:solidFill>
              <a:effectLst/>
              <a:latin typeface="Times New Roman" panose="02020603050405020304" pitchFamily="18" charset="0"/>
              <a:ea typeface="Liberation Mono"/>
              <a:cs typeface="Times New Roman" panose="02020603050405020304" pitchFamily="18" charset="0"/>
            </a:endParaRPr>
          </a:p>
        </p:txBody>
      </p:sp>
      <p:sp>
        <p:nvSpPr>
          <p:cNvPr id="8" name="TextBox 7">
            <a:extLst>
              <a:ext uri="{FF2B5EF4-FFF2-40B4-BE49-F238E27FC236}">
                <a16:creationId xmlns:a16="http://schemas.microsoft.com/office/drawing/2014/main" id="{1C0F68EC-FFCC-C335-647C-6B2073A811B7}"/>
              </a:ext>
            </a:extLst>
          </p:cNvPr>
          <p:cNvSpPr txBox="1"/>
          <p:nvPr/>
        </p:nvSpPr>
        <p:spPr>
          <a:xfrm>
            <a:off x="482876" y="1598254"/>
            <a:ext cx="2481469" cy="553998"/>
          </a:xfrm>
          <a:prstGeom prst="rect">
            <a:avLst/>
          </a:prstGeom>
          <a:noFill/>
        </p:spPr>
        <p:txBody>
          <a:bodyPr wrap="square">
            <a:spAutoFit/>
          </a:bodyPr>
          <a:lstStyle/>
          <a:p>
            <a:pPr marL="0" marR="0">
              <a:spcBef>
                <a:spcPts val="0"/>
              </a:spcBef>
              <a:spcAft>
                <a:spcPts val="0"/>
              </a:spcAft>
            </a:pP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a</a:t>
            </a:r>
            <a:r>
              <a:rPr lang="en-US" sz="3000" b="1" dirty="0">
                <a:solidFill>
                  <a:srgbClr val="FF0000"/>
                </a:solidFill>
                <a:latin typeface="Times New Roman" panose="02020603050405020304" pitchFamily="18" charset="0"/>
                <a:ea typeface="Liberation Mono"/>
                <a:cs typeface="Times New Roman" panose="02020603050405020304" pitchFamily="18" charset="0"/>
              </a:rPr>
              <a:t>) </a:t>
            </a:r>
            <a:r>
              <a:rPr lang="en-US" sz="3000" b="1" dirty="0" err="1">
                <a:solidFill>
                  <a:srgbClr val="FF0000"/>
                </a:solidFill>
                <a:latin typeface="Times New Roman" panose="02020603050405020304" pitchFamily="18" charset="0"/>
                <a:ea typeface="Liberation Mono"/>
                <a:cs typeface="Times New Roman" panose="02020603050405020304" pitchFamily="18" charset="0"/>
              </a:rPr>
              <a:t>Khái</a:t>
            </a:r>
            <a:r>
              <a:rPr lang="en-US" sz="3000" b="1" dirty="0">
                <a:solidFill>
                  <a:srgbClr val="FF0000"/>
                </a:solidFill>
                <a:latin typeface="Times New Roman" panose="02020603050405020304" pitchFamily="18" charset="0"/>
                <a:ea typeface="Liberation Mono"/>
                <a:cs typeface="Times New Roman" panose="02020603050405020304" pitchFamily="18" charset="0"/>
              </a:rPr>
              <a:t> </a:t>
            </a:r>
            <a:r>
              <a:rPr lang="en-US" sz="3000" b="1" dirty="0" err="1">
                <a:solidFill>
                  <a:srgbClr val="FF0000"/>
                </a:solidFill>
                <a:latin typeface="Times New Roman" panose="02020603050405020304" pitchFamily="18" charset="0"/>
                <a:ea typeface="Liberation Mono"/>
                <a:cs typeface="Times New Roman" panose="02020603050405020304" pitchFamily="18" charset="0"/>
              </a:rPr>
              <a:t>niệm</a:t>
            </a:r>
            <a:r>
              <a:rPr lang="en-US" sz="3000" b="1" dirty="0">
                <a:solidFill>
                  <a:srgbClr val="FF0000"/>
                </a:solidFill>
                <a:latin typeface="Times New Roman" panose="02020603050405020304" pitchFamily="18" charset="0"/>
                <a:ea typeface="Liberation Mono"/>
                <a:cs typeface="Times New Roman" panose="02020603050405020304" pitchFamily="18" charset="0"/>
              </a:rPr>
              <a:t>.</a:t>
            </a:r>
            <a:endParaRPr lang="en-US" sz="3000" b="1" dirty="0">
              <a:solidFill>
                <a:srgbClr val="FF0000"/>
              </a:solidFill>
              <a:effectLst/>
              <a:latin typeface="Times New Roman" panose="02020603050405020304" pitchFamily="18" charset="0"/>
              <a:ea typeface="Liberation Mono"/>
              <a:cs typeface="Times New Roman" panose="02020603050405020304" pitchFamily="18" charset="0"/>
            </a:endParaRPr>
          </a:p>
        </p:txBody>
      </p:sp>
      <p:sp>
        <p:nvSpPr>
          <p:cNvPr id="9" name="TextBox 8">
            <a:extLst>
              <a:ext uri="{FF2B5EF4-FFF2-40B4-BE49-F238E27FC236}">
                <a16:creationId xmlns:a16="http://schemas.microsoft.com/office/drawing/2014/main" id="{3742CDB5-BE5D-B201-AD99-4A34EA855327}"/>
              </a:ext>
            </a:extLst>
          </p:cNvPr>
          <p:cNvSpPr txBox="1"/>
          <p:nvPr/>
        </p:nvSpPr>
        <p:spPr>
          <a:xfrm>
            <a:off x="228600" y="2152252"/>
            <a:ext cx="5939457" cy="1938992"/>
          </a:xfrm>
          <a:prstGeom prst="rect">
            <a:avLst/>
          </a:prstGeom>
          <a:noFill/>
        </p:spPr>
        <p:txBody>
          <a:bodyPr wrap="square">
            <a:spAutoFit/>
          </a:bodyPr>
          <a:lstStyle/>
          <a:p>
            <a:pPr algn="just"/>
            <a:r>
              <a:rPr lang="vi-VN" sz="3000" dirty="0">
                <a:latin typeface="Times New Roman" panose="02020603050405020304" pitchFamily="18" charset="0"/>
                <a:cs typeface="Times New Roman" panose="02020603050405020304" pitchFamily="18" charset="0"/>
              </a:rPr>
              <a:t>Vũ khí thể thao là vũ khí được chế tạo, sản xuất thủ công hoặc công nghiệp, được sử</a:t>
            </a:r>
            <a:r>
              <a:rPr lang="en-US" sz="3000" dirty="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dụng đ</a:t>
            </a:r>
            <a:r>
              <a:rPr lang="en-US" sz="3000" dirty="0">
                <a:latin typeface="Times New Roman" panose="02020603050405020304" pitchFamily="18" charset="0"/>
                <a:cs typeface="Times New Roman" panose="02020603050405020304" pitchFamily="18" charset="0"/>
              </a:rPr>
              <a:t>ể</a:t>
            </a:r>
            <a:r>
              <a:rPr lang="vi-VN" sz="3000" dirty="0">
                <a:latin typeface="Times New Roman" panose="02020603050405020304" pitchFamily="18" charset="0"/>
                <a:cs typeface="Times New Roman" panose="02020603050405020304" pitchFamily="18" charset="0"/>
              </a:rPr>
              <a:t> luyện tập, th</a:t>
            </a:r>
            <a:r>
              <a:rPr lang="en-US" sz="3000" dirty="0" err="1">
                <a:latin typeface="Times New Roman" panose="02020603050405020304" pitchFamily="18" charset="0"/>
                <a:cs typeface="Times New Roman" panose="02020603050405020304" pitchFamily="18" charset="0"/>
              </a:rPr>
              <a:t>i</a:t>
            </a:r>
            <a:r>
              <a:rPr lang="vi-VN" sz="3000" dirty="0">
                <a:latin typeface="Times New Roman" panose="02020603050405020304" pitchFamily="18" charset="0"/>
                <a:cs typeface="Times New Roman" panose="02020603050405020304" pitchFamily="18" charset="0"/>
              </a:rPr>
              <a:t> đ</a:t>
            </a:r>
            <a:r>
              <a:rPr lang="en-US" sz="3000" dirty="0">
                <a:latin typeface="Times New Roman" panose="02020603050405020304" pitchFamily="18" charset="0"/>
                <a:cs typeface="Times New Roman" panose="02020603050405020304" pitchFamily="18" charset="0"/>
              </a:rPr>
              <a:t>ấ</a:t>
            </a:r>
            <a:r>
              <a:rPr lang="vi-VN" sz="3000" dirty="0">
                <a:latin typeface="Times New Roman" panose="02020603050405020304" pitchFamily="18" charset="0"/>
                <a:cs typeface="Times New Roman" panose="02020603050405020304" pitchFamily="18" charset="0"/>
              </a:rPr>
              <a:t>u thể thao.</a:t>
            </a:r>
            <a:endParaRPr lang="en-US" sz="30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454A370B-5BA1-1547-1EB8-86F6CDE164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2761" y="1895062"/>
            <a:ext cx="5746473" cy="2385390"/>
          </a:xfrm>
          <a:prstGeom prst="rect">
            <a:avLst/>
          </a:prstGeom>
        </p:spPr>
      </p:pic>
      <p:sp>
        <p:nvSpPr>
          <p:cNvPr id="11" name="TextBox 10">
            <a:extLst>
              <a:ext uri="{FF2B5EF4-FFF2-40B4-BE49-F238E27FC236}">
                <a16:creationId xmlns:a16="http://schemas.microsoft.com/office/drawing/2014/main" id="{A4676443-A0C3-C9AC-35CF-689712685046}"/>
              </a:ext>
            </a:extLst>
          </p:cNvPr>
          <p:cNvSpPr txBox="1"/>
          <p:nvPr/>
        </p:nvSpPr>
        <p:spPr>
          <a:xfrm>
            <a:off x="6095999" y="4482215"/>
            <a:ext cx="5844208" cy="2246769"/>
          </a:xfrm>
          <a:prstGeom prst="rect">
            <a:avLst/>
          </a:prstGeom>
          <a:noFill/>
        </p:spPr>
        <p:txBody>
          <a:bodyPr wrap="square">
            <a:spAutoFit/>
          </a:bodyPr>
          <a:lstStyle/>
          <a:p>
            <a:pPr algn="just"/>
            <a:r>
              <a:rPr lang="vi-VN" sz="28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Vũ khí có t</a:t>
            </a:r>
            <a:r>
              <a:rPr lang="en-US" sz="28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í</a:t>
            </a:r>
            <a:r>
              <a:rPr lang="vi-VN" sz="28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nh năng tác dụng tương tự súng săn</a:t>
            </a:r>
            <a:r>
              <a:rPr lang="en-US" sz="28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t>
            </a:r>
            <a:r>
              <a:rPr lang="vi-VN" sz="28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vũ khí thô sơ</a:t>
            </a:r>
            <a:r>
              <a:rPr lang="en-US" sz="28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t>
            </a:r>
            <a:r>
              <a:rPr lang="vi-VN" sz="28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vũ kh</a:t>
            </a:r>
            <a:r>
              <a:rPr lang="en-US" sz="28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í</a:t>
            </a:r>
            <a:r>
              <a:rPr lang="vi-VN" sz="28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th</a:t>
            </a:r>
            <a:r>
              <a:rPr lang="en-US" sz="28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ể</a:t>
            </a:r>
            <a:r>
              <a:rPr lang="vi-VN" sz="28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thao l</a:t>
            </a:r>
            <a:r>
              <a:rPr lang="en-US" sz="28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à</a:t>
            </a:r>
            <a:r>
              <a:rPr lang="vi-VN" sz="28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vũ kh</a:t>
            </a:r>
            <a:r>
              <a:rPr lang="en-US" sz="28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í</a:t>
            </a:r>
            <a:r>
              <a:rPr lang="vi-VN" sz="28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c</a:t>
            </a:r>
            <a:r>
              <a:rPr lang="en-US" sz="28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ó</a:t>
            </a:r>
            <a:r>
              <a:rPr lang="vi-VN" sz="28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kh</a:t>
            </a:r>
            <a:r>
              <a:rPr lang="en-US" sz="28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ả</a:t>
            </a:r>
            <a:r>
              <a:rPr lang="vi-VN" sz="28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n</a:t>
            </a:r>
            <a:r>
              <a:rPr lang="en-US" sz="28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ă</a:t>
            </a:r>
            <a:r>
              <a:rPr lang="vi-VN" sz="28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ng gây sát thư</a:t>
            </a:r>
            <a:r>
              <a:rPr lang="en-US" sz="28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ơ</a:t>
            </a:r>
            <a:r>
              <a:rPr lang="vi-VN" sz="28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ng</a:t>
            </a:r>
            <a:r>
              <a:rPr lang="en-US" sz="28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r>
              <a:rPr lang="vi-VN" sz="28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nguy h</a:t>
            </a:r>
            <a:r>
              <a:rPr lang="en-US" sz="28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ạ</a:t>
            </a:r>
            <a:r>
              <a:rPr lang="vi-VN" sz="28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i cho t</a:t>
            </a:r>
            <a:r>
              <a:rPr lang="en-US" sz="28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í</a:t>
            </a:r>
            <a:r>
              <a:rPr lang="vi-VN" sz="28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nh m</a:t>
            </a:r>
            <a:r>
              <a:rPr lang="en-US" sz="28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ạ</a:t>
            </a:r>
            <a:r>
              <a:rPr lang="vi-VN" sz="28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ng, sức kho</a:t>
            </a:r>
            <a:r>
              <a:rPr lang="en-US" sz="28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ẻ</a:t>
            </a:r>
            <a:r>
              <a:rPr lang="vi-VN" sz="28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c</a:t>
            </a:r>
            <a:r>
              <a:rPr lang="en-US" sz="28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ủ</a:t>
            </a:r>
            <a:r>
              <a:rPr lang="vi-VN" sz="28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 con người, phá h</a:t>
            </a:r>
            <a:r>
              <a:rPr lang="en-US" sz="2800" i="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ủy</a:t>
            </a:r>
            <a:r>
              <a:rPr lang="vi-VN" sz="28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kết cấu vật chất.</a:t>
            </a:r>
            <a:endParaRPr lang="en-US" sz="28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12A1FF5D-0FD2-0DA8-2C40-29DA3EA862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 y="4280453"/>
            <a:ext cx="5628861" cy="2509414"/>
          </a:xfrm>
          <a:prstGeom prst="rect">
            <a:avLst/>
          </a:prstGeom>
        </p:spPr>
      </p:pic>
    </p:spTree>
    <p:extLst>
      <p:ext uri="{BB962C8B-B14F-4D97-AF65-F5344CB8AC3E}">
        <p14:creationId xmlns:p14="http://schemas.microsoft.com/office/powerpoint/2010/main" val="40769431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21" presetClass="entr" presetSubtype="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CC023-474D-F96A-3998-099F2AFC6D2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3F073D7-3759-4CC9-F3CD-C682594E5D2B}"/>
              </a:ext>
            </a:extLst>
          </p:cNvPr>
          <p:cNvSpPr txBox="1"/>
          <p:nvPr/>
        </p:nvSpPr>
        <p:spPr>
          <a:xfrm>
            <a:off x="105748" y="3787385"/>
            <a:ext cx="6117632" cy="240065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n-GB" sz="3000" b="0" i="0" dirty="0" err="1">
                <a:solidFill>
                  <a:srgbClr val="00B050"/>
                </a:solidFill>
                <a:effectLst/>
                <a:latin typeface="TimesNewRomanPSMT"/>
              </a:rPr>
              <a:t>Gợi</a:t>
            </a:r>
            <a:r>
              <a:rPr lang="en-GB" sz="3000" b="0" i="0" dirty="0">
                <a:solidFill>
                  <a:srgbClr val="00B050"/>
                </a:solidFill>
                <a:effectLst/>
                <a:latin typeface="TimesNewRomanPSMT"/>
              </a:rPr>
              <a:t> ý: </a:t>
            </a:r>
            <a:r>
              <a:rPr lang="en-GB" sz="3000" b="0" i="0" dirty="0">
                <a:solidFill>
                  <a:srgbClr val="242021"/>
                </a:solidFill>
                <a:effectLst/>
                <a:latin typeface="TimesNewRomanPSMT"/>
              </a:rPr>
              <a:t>Ý </a:t>
            </a:r>
            <a:r>
              <a:rPr lang="en-GB" sz="3000" b="0" i="0" dirty="0" err="1">
                <a:solidFill>
                  <a:srgbClr val="242021"/>
                </a:solidFill>
                <a:effectLst/>
                <a:latin typeface="TimesNewRomanPSMT"/>
              </a:rPr>
              <a:t>kiến</a:t>
            </a:r>
            <a:r>
              <a:rPr lang="en-GB" sz="3000" b="0" i="0" dirty="0">
                <a:solidFill>
                  <a:srgbClr val="242021"/>
                </a:solidFill>
                <a:effectLst/>
                <a:latin typeface="TimesNewRomanPSMT"/>
              </a:rPr>
              <a:t> </a:t>
            </a:r>
            <a:r>
              <a:rPr lang="en-GB" sz="3000" b="0" i="0" dirty="0" err="1">
                <a:solidFill>
                  <a:srgbClr val="242021"/>
                </a:solidFill>
                <a:effectLst/>
                <a:latin typeface="TimesNewRomanPSMT"/>
              </a:rPr>
              <a:t>của</a:t>
            </a:r>
            <a:r>
              <a:rPr lang="en-GB" sz="3000" b="0" i="0" dirty="0">
                <a:solidFill>
                  <a:srgbClr val="242021"/>
                </a:solidFill>
                <a:effectLst/>
                <a:latin typeface="TimesNewRomanPSMT"/>
              </a:rPr>
              <a:t> </a:t>
            </a:r>
            <a:r>
              <a:rPr lang="en-GB" sz="3000" b="0" i="0" dirty="0" err="1">
                <a:solidFill>
                  <a:srgbClr val="242021"/>
                </a:solidFill>
                <a:effectLst/>
                <a:latin typeface="TimesNewRomanPSMT"/>
              </a:rPr>
              <a:t>cả</a:t>
            </a:r>
            <a:r>
              <a:rPr lang="en-GB" sz="3000" b="0" i="0" dirty="0">
                <a:solidFill>
                  <a:srgbClr val="242021"/>
                </a:solidFill>
                <a:effectLst/>
                <a:latin typeface="TimesNewRomanPSMT"/>
              </a:rPr>
              <a:t> 2 </a:t>
            </a:r>
            <a:r>
              <a:rPr lang="en-GB" sz="3000" b="0" i="0" dirty="0" err="1">
                <a:solidFill>
                  <a:srgbClr val="242021"/>
                </a:solidFill>
                <a:effectLst/>
                <a:latin typeface="TimesNewRomanPSMT"/>
              </a:rPr>
              <a:t>bạn</a:t>
            </a:r>
            <a:r>
              <a:rPr lang="en-GB" sz="3000" b="0" i="0" dirty="0">
                <a:solidFill>
                  <a:srgbClr val="242021"/>
                </a:solidFill>
                <a:effectLst/>
                <a:latin typeface="TimesNewRomanPSMT"/>
              </a:rPr>
              <a:t> </a:t>
            </a:r>
            <a:r>
              <a:rPr lang="en-GB" sz="3000" b="0" i="0" dirty="0" err="1">
                <a:solidFill>
                  <a:srgbClr val="242021"/>
                </a:solidFill>
                <a:effectLst/>
                <a:latin typeface="TimesNewRomanPSMT"/>
              </a:rPr>
              <a:t>đều</a:t>
            </a:r>
            <a:r>
              <a:rPr lang="en-GB" sz="3000" b="0" i="0" dirty="0">
                <a:solidFill>
                  <a:srgbClr val="242021"/>
                </a:solidFill>
                <a:effectLst/>
                <a:latin typeface="TimesNewRomanPSMT"/>
              </a:rPr>
              <a:t> </a:t>
            </a:r>
            <a:r>
              <a:rPr lang="en-GB" sz="3000" b="0" i="0" dirty="0" err="1">
                <a:solidFill>
                  <a:srgbClr val="242021"/>
                </a:solidFill>
                <a:effectLst/>
                <a:latin typeface="TimesNewRomanPSMT"/>
              </a:rPr>
              <a:t>không</a:t>
            </a:r>
            <a:r>
              <a:rPr lang="en-GB" sz="3000" b="0" i="0" dirty="0">
                <a:solidFill>
                  <a:srgbClr val="242021"/>
                </a:solidFill>
                <a:effectLst/>
                <a:latin typeface="TimesNewRomanPSMT"/>
              </a:rPr>
              <a:t> </a:t>
            </a:r>
            <a:r>
              <a:rPr lang="en-GB" sz="3000" b="0" i="0" dirty="0" err="1">
                <a:solidFill>
                  <a:srgbClr val="242021"/>
                </a:solidFill>
                <a:effectLst/>
                <a:latin typeface="TimesNewRomanPSMT"/>
              </a:rPr>
              <a:t>đúng</a:t>
            </a:r>
            <a:r>
              <a:rPr lang="en-GB" sz="3000" b="0" i="0" dirty="0">
                <a:solidFill>
                  <a:srgbClr val="242021"/>
                </a:solidFill>
                <a:effectLst/>
                <a:latin typeface="TimesNewRomanPSMT"/>
              </a:rPr>
              <a:t> </a:t>
            </a:r>
            <a:r>
              <a:rPr lang="en-GB" sz="3000" b="0" i="0" dirty="0" err="1">
                <a:solidFill>
                  <a:srgbClr val="242021"/>
                </a:solidFill>
                <a:effectLst/>
                <a:latin typeface="TimesNewRomanPSMT"/>
              </a:rPr>
              <a:t>vì</a:t>
            </a:r>
            <a:r>
              <a:rPr lang="en-GB" sz="3000" b="0" i="0" dirty="0">
                <a:solidFill>
                  <a:srgbClr val="242021"/>
                </a:solidFill>
                <a:effectLst/>
                <a:latin typeface="TimesNewRomanPSMT"/>
              </a:rPr>
              <a:t> “</a:t>
            </a:r>
            <a:r>
              <a:rPr lang="vi-VN" sz="3000" b="0" i="0" dirty="0">
                <a:solidFill>
                  <a:srgbClr val="242021"/>
                </a:solidFill>
                <a:effectLst/>
                <a:latin typeface="TimesNewRomanPSMT"/>
              </a:rPr>
              <a:t>Vũ khí thô sơ là vũ khí có cấu tạo, nguyên lí hoạt động đơn giản và được chế tạo, sản xuất thủ công hoặc công nghiệp.</a:t>
            </a:r>
            <a:r>
              <a:rPr lang="en-GB" sz="3000" b="0" i="0" dirty="0">
                <a:solidFill>
                  <a:srgbClr val="242021"/>
                </a:solidFill>
                <a:effectLst/>
                <a:latin typeface="TimesNewRomanPSMT"/>
              </a:rPr>
              <a:t>”</a:t>
            </a:r>
          </a:p>
        </p:txBody>
      </p:sp>
      <p:sp>
        <p:nvSpPr>
          <p:cNvPr id="10" name="TextBox 9">
            <a:extLst>
              <a:ext uri="{FF2B5EF4-FFF2-40B4-BE49-F238E27FC236}">
                <a16:creationId xmlns:a16="http://schemas.microsoft.com/office/drawing/2014/main" id="{C3648166-5AF8-2100-9D33-AFF9A1BE541C}"/>
              </a:ext>
            </a:extLst>
          </p:cNvPr>
          <p:cNvSpPr txBox="1"/>
          <p:nvPr/>
        </p:nvSpPr>
        <p:spPr>
          <a:xfrm>
            <a:off x="6469038" y="732036"/>
            <a:ext cx="5625789" cy="2400657"/>
          </a:xfrm>
          <a:prstGeom prst="rect">
            <a:avLst/>
          </a:prstGeom>
          <a:solidFill>
            <a:schemeClr val="accent2">
              <a:lumMod val="40000"/>
              <a:lumOff val="60000"/>
            </a:schemeClr>
          </a:solidFill>
          <a:ln>
            <a:solidFill>
              <a:srgbClr val="00B050"/>
            </a:solidFill>
          </a:ln>
        </p:spPr>
        <p:txBody>
          <a:bodyPr wrap="square">
            <a:spAutoFit/>
          </a:bodyPr>
          <a:lstStyle/>
          <a:p>
            <a:pPr algn="just">
              <a:spcBef>
                <a:spcPts val="600"/>
              </a:spcBef>
              <a:spcAft>
                <a:spcPts val="600"/>
              </a:spcAft>
            </a:pPr>
            <a:r>
              <a:rPr lang="en-GB" sz="3000" dirty="0">
                <a:solidFill>
                  <a:srgbClr val="ED0000"/>
                </a:solidFill>
                <a:latin typeface="Times New Roman" panose="02020603050405020304" pitchFamily="18" charset="0"/>
                <a:cs typeface="Times New Roman" panose="02020603050405020304" pitchFamily="18" charset="0"/>
              </a:rPr>
              <a:t>2</a:t>
            </a:r>
            <a:r>
              <a:rPr lang="en-GB" sz="3000" b="0" i="0" dirty="0">
                <a:solidFill>
                  <a:srgbClr val="ED0000"/>
                </a:solidFill>
                <a:effectLst/>
                <a:latin typeface="Times New Roman" panose="02020603050405020304" pitchFamily="18" charset="0"/>
                <a:cs typeface="Times New Roman" panose="02020603050405020304" pitchFamily="18" charset="0"/>
              </a:rPr>
              <a:t>.</a:t>
            </a:r>
            <a:r>
              <a:rPr lang="vi-VN" sz="3000" dirty="0">
                <a:solidFill>
                  <a:srgbClr val="0000FF"/>
                </a:solidFill>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Bạn Trường nói: "Vũ khí quân dụng có thể được sử dụng để săn bắn, luyện tập, thi đấu thể thao". Em có đồng ý với bạn Trường không? Vì sao?</a:t>
            </a:r>
            <a:endParaRPr lang="en-GB" sz="30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D114D5D-92D9-09DB-8415-C5A47DF6F3BB}"/>
              </a:ext>
            </a:extLst>
          </p:cNvPr>
          <p:cNvSpPr txBox="1"/>
          <p:nvPr/>
        </p:nvSpPr>
        <p:spPr>
          <a:xfrm>
            <a:off x="6401343" y="3325721"/>
            <a:ext cx="5684909" cy="332398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n-GB" sz="3000" b="0" i="0" dirty="0" err="1">
                <a:solidFill>
                  <a:srgbClr val="00B050"/>
                </a:solidFill>
                <a:effectLst/>
                <a:latin typeface="TimesNewRomanPSMT"/>
              </a:rPr>
              <a:t>Gợi</a:t>
            </a:r>
            <a:r>
              <a:rPr lang="en-GB" sz="3000" b="0" i="0" dirty="0">
                <a:solidFill>
                  <a:srgbClr val="00B050"/>
                </a:solidFill>
                <a:effectLst/>
                <a:latin typeface="TimesNewRomanPSMT"/>
              </a:rPr>
              <a:t> ý: </a:t>
            </a:r>
            <a:r>
              <a:rPr lang="en-GB" sz="3000" dirty="0" err="1">
                <a:latin typeface="TimesNewRomanPSMT"/>
              </a:rPr>
              <a:t>K</a:t>
            </a:r>
            <a:r>
              <a:rPr lang="en-GB" sz="3000" dirty="0" err="1">
                <a:solidFill>
                  <a:srgbClr val="242021"/>
                </a:solidFill>
                <a:latin typeface="TimesNewRomanPSMT"/>
              </a:rPr>
              <a:t>hông</a:t>
            </a:r>
            <a:r>
              <a:rPr lang="en-GB" sz="3000" dirty="0">
                <a:solidFill>
                  <a:srgbClr val="242021"/>
                </a:solidFill>
                <a:latin typeface="TimesNewRomanPSMT"/>
              </a:rPr>
              <a:t> </a:t>
            </a:r>
            <a:r>
              <a:rPr lang="en-GB" sz="3000" dirty="0" err="1">
                <a:solidFill>
                  <a:srgbClr val="242021"/>
                </a:solidFill>
                <a:latin typeface="TimesNewRomanPSMT"/>
              </a:rPr>
              <a:t>đồng</a:t>
            </a:r>
            <a:r>
              <a:rPr lang="en-GB" sz="3000" dirty="0">
                <a:solidFill>
                  <a:srgbClr val="242021"/>
                </a:solidFill>
                <a:latin typeface="TimesNewRomanPSMT"/>
              </a:rPr>
              <a:t> ý </a:t>
            </a:r>
            <a:r>
              <a:rPr lang="en-GB" sz="3000" b="0" i="0" dirty="0" err="1">
                <a:solidFill>
                  <a:srgbClr val="242021"/>
                </a:solidFill>
                <a:effectLst/>
                <a:latin typeface="TimesNewRomanPSMT"/>
              </a:rPr>
              <a:t>vì</a:t>
            </a:r>
            <a:r>
              <a:rPr lang="en-GB" sz="3000" b="0" i="0" dirty="0">
                <a:solidFill>
                  <a:srgbClr val="242021"/>
                </a:solidFill>
                <a:effectLst/>
                <a:latin typeface="TimesNewRomanPSMT"/>
              </a:rPr>
              <a:t>:</a:t>
            </a:r>
          </a:p>
          <a:p>
            <a:pPr algn="just"/>
            <a:r>
              <a:rPr lang="en-GB" sz="3000" dirty="0">
                <a:solidFill>
                  <a:srgbClr val="242021"/>
                </a:solidFill>
                <a:latin typeface="TimesNewRomanPSMT"/>
              </a:rPr>
              <a:t>-</a:t>
            </a:r>
            <a:r>
              <a:rPr lang="en-GB" sz="3000" b="0" i="0" dirty="0">
                <a:solidFill>
                  <a:srgbClr val="242021"/>
                </a:solidFill>
                <a:effectLst/>
                <a:latin typeface="TimesNewRomanPSMT"/>
              </a:rPr>
              <a:t> Ý </a:t>
            </a:r>
            <a:r>
              <a:rPr lang="en-GB" sz="3000" b="0" i="0" dirty="0" err="1">
                <a:solidFill>
                  <a:srgbClr val="242021"/>
                </a:solidFill>
                <a:effectLst/>
                <a:latin typeface="TimesNewRomanPSMT"/>
              </a:rPr>
              <a:t>kiến</a:t>
            </a:r>
            <a:r>
              <a:rPr lang="en-GB" sz="3000" b="0" i="0" dirty="0">
                <a:solidFill>
                  <a:srgbClr val="242021"/>
                </a:solidFill>
                <a:effectLst/>
                <a:latin typeface="TimesNewRomanPSMT"/>
              </a:rPr>
              <a:t> </a:t>
            </a:r>
            <a:r>
              <a:rPr lang="en-GB" sz="3000" b="0" i="0" dirty="0" err="1">
                <a:solidFill>
                  <a:srgbClr val="242021"/>
                </a:solidFill>
                <a:effectLst/>
                <a:latin typeface="TimesNewRomanPSMT"/>
              </a:rPr>
              <a:t>của</a:t>
            </a:r>
            <a:r>
              <a:rPr lang="en-GB" sz="3000" b="0" i="0" dirty="0">
                <a:solidFill>
                  <a:srgbClr val="242021"/>
                </a:solidFill>
                <a:effectLst/>
                <a:latin typeface="TimesNewRomanPSMT"/>
              </a:rPr>
              <a:t> </a:t>
            </a:r>
            <a:r>
              <a:rPr lang="en-GB" sz="3000" b="0" i="0" dirty="0" err="1">
                <a:solidFill>
                  <a:srgbClr val="242021"/>
                </a:solidFill>
                <a:effectLst/>
                <a:latin typeface="TimesNewRomanPSMT"/>
              </a:rPr>
              <a:t>bạn</a:t>
            </a:r>
            <a:r>
              <a:rPr lang="en-GB" sz="3000" b="0" i="0" dirty="0">
                <a:solidFill>
                  <a:srgbClr val="242021"/>
                </a:solidFill>
                <a:effectLst/>
                <a:latin typeface="TimesNewRomanPSMT"/>
              </a:rPr>
              <a:t> </a:t>
            </a:r>
            <a:r>
              <a:rPr lang="en-GB" sz="3000" b="0" i="0" dirty="0" err="1">
                <a:solidFill>
                  <a:srgbClr val="242021"/>
                </a:solidFill>
                <a:effectLst/>
                <a:latin typeface="TimesNewRomanPSMT"/>
              </a:rPr>
              <a:t>Trường</a:t>
            </a:r>
            <a:r>
              <a:rPr lang="en-GB" sz="3000" b="0" i="0" dirty="0">
                <a:solidFill>
                  <a:srgbClr val="242021"/>
                </a:solidFill>
                <a:effectLst/>
                <a:latin typeface="TimesNewRomanPSMT"/>
              </a:rPr>
              <a:t> </a:t>
            </a:r>
            <a:r>
              <a:rPr lang="en-GB" sz="3000" b="0" i="0" dirty="0" err="1">
                <a:solidFill>
                  <a:srgbClr val="242021"/>
                </a:solidFill>
                <a:effectLst/>
                <a:latin typeface="TimesNewRomanPSMT"/>
              </a:rPr>
              <a:t>không</a:t>
            </a:r>
            <a:r>
              <a:rPr lang="en-GB" sz="3000" b="0" i="0" dirty="0">
                <a:solidFill>
                  <a:srgbClr val="242021"/>
                </a:solidFill>
                <a:effectLst/>
                <a:latin typeface="TimesNewRomanPSMT"/>
              </a:rPr>
              <a:t> </a:t>
            </a:r>
            <a:r>
              <a:rPr lang="en-GB" sz="3000" b="0" i="0" dirty="0" err="1">
                <a:solidFill>
                  <a:srgbClr val="242021"/>
                </a:solidFill>
                <a:effectLst/>
                <a:latin typeface="TimesNewRomanPSMT"/>
              </a:rPr>
              <a:t>đúng</a:t>
            </a:r>
            <a:r>
              <a:rPr lang="en-GB" sz="3000" b="0" i="0" dirty="0">
                <a:solidFill>
                  <a:srgbClr val="242021"/>
                </a:solidFill>
                <a:effectLst/>
                <a:latin typeface="TimesNewRomanPSMT"/>
              </a:rPr>
              <a:t> </a:t>
            </a:r>
            <a:r>
              <a:rPr lang="en-GB" sz="3000" b="0" i="0" dirty="0" err="1">
                <a:solidFill>
                  <a:srgbClr val="242021"/>
                </a:solidFill>
                <a:effectLst/>
                <a:latin typeface="TimesNewRomanPSMT"/>
              </a:rPr>
              <a:t>với</a:t>
            </a:r>
            <a:r>
              <a:rPr lang="en-GB" sz="3000" b="0" i="0" dirty="0">
                <a:solidFill>
                  <a:srgbClr val="242021"/>
                </a:solidFill>
                <a:effectLst/>
                <a:latin typeface="TimesNewRomanPSMT"/>
              </a:rPr>
              <a:t> </a:t>
            </a:r>
            <a:r>
              <a:rPr lang="en-GB" sz="3000" b="0" i="0" dirty="0" err="1">
                <a:solidFill>
                  <a:srgbClr val="242021"/>
                </a:solidFill>
                <a:effectLst/>
                <a:latin typeface="TimesNewRomanPSMT"/>
              </a:rPr>
              <a:t>khái</a:t>
            </a:r>
            <a:r>
              <a:rPr lang="en-GB" sz="3000" b="0" i="0" dirty="0">
                <a:solidFill>
                  <a:srgbClr val="242021"/>
                </a:solidFill>
                <a:effectLst/>
                <a:latin typeface="TimesNewRomanPSMT"/>
              </a:rPr>
              <a:t> </a:t>
            </a:r>
            <a:r>
              <a:rPr lang="en-GB" sz="3000" b="0" i="0" dirty="0" err="1">
                <a:solidFill>
                  <a:srgbClr val="242021"/>
                </a:solidFill>
                <a:effectLst/>
                <a:latin typeface="TimesNewRomanPSMT"/>
              </a:rPr>
              <a:t>niệm</a:t>
            </a:r>
            <a:r>
              <a:rPr lang="en-GB" sz="3000" b="0" i="0" dirty="0">
                <a:solidFill>
                  <a:srgbClr val="242021"/>
                </a:solidFill>
                <a:effectLst/>
                <a:latin typeface="TimesNewRomanPSMT"/>
              </a:rPr>
              <a:t> </a:t>
            </a:r>
            <a:r>
              <a:rPr lang="en-GB" sz="3000" b="0" i="0" dirty="0" err="1">
                <a:solidFill>
                  <a:srgbClr val="242021"/>
                </a:solidFill>
                <a:effectLst/>
                <a:latin typeface="TimesNewRomanPSMT"/>
              </a:rPr>
              <a:t>vũ</a:t>
            </a:r>
            <a:r>
              <a:rPr lang="en-GB" sz="3000" b="0" i="0" dirty="0">
                <a:solidFill>
                  <a:srgbClr val="242021"/>
                </a:solidFill>
                <a:effectLst/>
                <a:latin typeface="TimesNewRomanPSMT"/>
              </a:rPr>
              <a:t> </a:t>
            </a:r>
            <a:r>
              <a:rPr lang="en-GB" sz="3000" b="0" i="0" dirty="0" err="1">
                <a:solidFill>
                  <a:srgbClr val="242021"/>
                </a:solidFill>
                <a:effectLst/>
                <a:latin typeface="TimesNewRomanPSMT"/>
              </a:rPr>
              <a:t>khí</a:t>
            </a:r>
            <a:r>
              <a:rPr lang="en-GB" sz="3000" b="0" i="0" dirty="0">
                <a:solidFill>
                  <a:srgbClr val="242021"/>
                </a:solidFill>
                <a:effectLst/>
                <a:latin typeface="TimesNewRomanPSMT"/>
              </a:rPr>
              <a:t> </a:t>
            </a:r>
            <a:r>
              <a:rPr lang="en-GB" sz="3000" b="0" i="0" dirty="0" err="1">
                <a:solidFill>
                  <a:srgbClr val="242021"/>
                </a:solidFill>
                <a:effectLst/>
                <a:latin typeface="TimesNewRomanPSMT"/>
              </a:rPr>
              <a:t>quân</a:t>
            </a:r>
            <a:r>
              <a:rPr lang="en-GB" sz="3000" b="0" i="0" dirty="0">
                <a:solidFill>
                  <a:srgbClr val="242021"/>
                </a:solidFill>
                <a:effectLst/>
                <a:latin typeface="TimesNewRomanPSMT"/>
              </a:rPr>
              <a:t> </a:t>
            </a:r>
            <a:r>
              <a:rPr lang="en-GB" sz="3000" b="0" i="0" dirty="0" err="1">
                <a:solidFill>
                  <a:srgbClr val="242021"/>
                </a:solidFill>
                <a:effectLst/>
                <a:latin typeface="TimesNewRomanPSMT"/>
              </a:rPr>
              <a:t>dụng</a:t>
            </a:r>
            <a:r>
              <a:rPr lang="en-GB" sz="3000" b="0" i="0" dirty="0">
                <a:solidFill>
                  <a:srgbClr val="242021"/>
                </a:solidFill>
                <a:effectLst/>
                <a:latin typeface="TimesNewRomanPSMT"/>
              </a:rPr>
              <a:t>.</a:t>
            </a:r>
          </a:p>
          <a:p>
            <a:pPr algn="just"/>
            <a:r>
              <a:rPr lang="en-GB" sz="3000" b="0" i="0" dirty="0">
                <a:solidFill>
                  <a:srgbClr val="242021"/>
                </a:solidFill>
                <a:effectLst/>
                <a:latin typeface="TimesNewRomanPSMT"/>
              </a:rPr>
              <a:t>- </a:t>
            </a:r>
            <a:r>
              <a:rPr lang="en-GB" sz="3000" dirty="0" err="1">
                <a:solidFill>
                  <a:srgbClr val="242021"/>
                </a:solidFill>
                <a:latin typeface="TimesNewRomanPSMT"/>
              </a:rPr>
              <a:t>Nếu</a:t>
            </a:r>
            <a:r>
              <a:rPr lang="en-GB" sz="3000" dirty="0">
                <a:solidFill>
                  <a:srgbClr val="242021"/>
                </a:solidFill>
                <a:latin typeface="TimesNewRomanPSMT"/>
              </a:rPr>
              <a:t> </a:t>
            </a:r>
            <a:r>
              <a:rPr lang="en-GB" sz="3000" dirty="0" err="1">
                <a:solidFill>
                  <a:srgbClr val="242021"/>
                </a:solidFill>
                <a:latin typeface="TimesNewRomanPSMT"/>
              </a:rPr>
              <a:t>đ</a:t>
            </a:r>
            <a:r>
              <a:rPr lang="en-GB" sz="3000" b="0" i="0" dirty="0" err="1">
                <a:solidFill>
                  <a:srgbClr val="242021"/>
                </a:solidFill>
                <a:effectLst/>
                <a:latin typeface="TimesNewRomanPSMT"/>
              </a:rPr>
              <a:t>ể</a:t>
            </a:r>
            <a:r>
              <a:rPr lang="en-GB" sz="3000" b="0" i="0" dirty="0">
                <a:solidFill>
                  <a:srgbClr val="242021"/>
                </a:solidFill>
                <a:effectLst/>
                <a:latin typeface="TimesNewRomanPSMT"/>
              </a:rPr>
              <a:t> </a:t>
            </a:r>
            <a:r>
              <a:rPr lang="en-GB" sz="3000" b="0" i="0" dirty="0" err="1">
                <a:solidFill>
                  <a:srgbClr val="242021"/>
                </a:solidFill>
                <a:effectLst/>
                <a:latin typeface="TimesNewRomanPSMT"/>
              </a:rPr>
              <a:t>săn</a:t>
            </a:r>
            <a:r>
              <a:rPr lang="en-GB" sz="3000" b="0" i="0" dirty="0">
                <a:solidFill>
                  <a:srgbClr val="242021"/>
                </a:solidFill>
                <a:effectLst/>
                <a:latin typeface="TimesNewRomanPSMT"/>
              </a:rPr>
              <a:t> </a:t>
            </a:r>
            <a:r>
              <a:rPr lang="en-GB" sz="3000" b="0" i="0" dirty="0" err="1">
                <a:solidFill>
                  <a:srgbClr val="242021"/>
                </a:solidFill>
                <a:effectLst/>
                <a:latin typeface="TimesNewRomanPSMT"/>
              </a:rPr>
              <a:t>bắn</a:t>
            </a:r>
            <a:r>
              <a:rPr lang="en-GB" sz="3000" b="0" i="0" dirty="0">
                <a:solidFill>
                  <a:srgbClr val="242021"/>
                </a:solidFill>
                <a:effectLst/>
                <a:latin typeface="TimesNewRomanPSMT"/>
              </a:rPr>
              <a:t> </a:t>
            </a:r>
            <a:r>
              <a:rPr lang="en-GB" sz="3000" b="0" i="0" dirty="0" err="1">
                <a:solidFill>
                  <a:srgbClr val="242021"/>
                </a:solidFill>
                <a:effectLst/>
                <a:latin typeface="TimesNewRomanPSMT"/>
              </a:rPr>
              <a:t>thì</a:t>
            </a:r>
            <a:r>
              <a:rPr lang="en-GB" sz="3000" b="0" i="0" dirty="0">
                <a:solidFill>
                  <a:srgbClr val="242021"/>
                </a:solidFill>
                <a:effectLst/>
                <a:latin typeface="TimesNewRomanPSMT"/>
              </a:rPr>
              <a:t> </a:t>
            </a:r>
            <a:r>
              <a:rPr lang="en-GB" sz="3000" b="0" i="0" dirty="0" err="1">
                <a:solidFill>
                  <a:srgbClr val="242021"/>
                </a:solidFill>
                <a:effectLst/>
                <a:latin typeface="TimesNewRomanPSMT"/>
              </a:rPr>
              <a:t>dùng</a:t>
            </a:r>
            <a:r>
              <a:rPr lang="en-GB" sz="3000" b="0" i="0" dirty="0">
                <a:solidFill>
                  <a:srgbClr val="242021"/>
                </a:solidFill>
                <a:effectLst/>
                <a:latin typeface="TimesNewRomanPSMT"/>
              </a:rPr>
              <a:t> </a:t>
            </a:r>
            <a:r>
              <a:rPr lang="en-GB" sz="3000" b="0" i="0" dirty="0" err="1">
                <a:solidFill>
                  <a:srgbClr val="242021"/>
                </a:solidFill>
                <a:effectLst/>
                <a:latin typeface="TimesNewRomanPSMT"/>
              </a:rPr>
              <a:t>súng</a:t>
            </a:r>
            <a:r>
              <a:rPr lang="en-GB" sz="3000" b="0" i="0" dirty="0">
                <a:solidFill>
                  <a:srgbClr val="242021"/>
                </a:solidFill>
                <a:effectLst/>
                <a:latin typeface="TimesNewRomanPSMT"/>
              </a:rPr>
              <a:t> </a:t>
            </a:r>
            <a:r>
              <a:rPr lang="en-GB" sz="3000" b="0" i="0" dirty="0" err="1">
                <a:solidFill>
                  <a:srgbClr val="242021"/>
                </a:solidFill>
                <a:effectLst/>
                <a:latin typeface="TimesNewRomanPSMT"/>
              </a:rPr>
              <a:t>săn</a:t>
            </a:r>
            <a:r>
              <a:rPr lang="en-GB" sz="3000" b="0" i="0" dirty="0">
                <a:solidFill>
                  <a:srgbClr val="242021"/>
                </a:solidFill>
                <a:effectLst/>
                <a:latin typeface="TimesNewRomanPSMT"/>
              </a:rPr>
              <a:t>.</a:t>
            </a:r>
          </a:p>
          <a:p>
            <a:pPr algn="just"/>
            <a:r>
              <a:rPr lang="en-GB" sz="3000" b="0" i="0" dirty="0">
                <a:solidFill>
                  <a:srgbClr val="242021"/>
                </a:solidFill>
                <a:effectLst/>
                <a:latin typeface="TimesNewRomanPSMT"/>
              </a:rPr>
              <a:t>- </a:t>
            </a:r>
            <a:r>
              <a:rPr lang="en-GB" sz="3000" b="0" i="0" dirty="0" err="1">
                <a:solidFill>
                  <a:srgbClr val="242021"/>
                </a:solidFill>
                <a:effectLst/>
                <a:latin typeface="TimesNewRomanPSMT"/>
              </a:rPr>
              <a:t>Nếu</a:t>
            </a:r>
            <a:r>
              <a:rPr lang="en-GB" sz="3000" b="0" i="0" dirty="0">
                <a:solidFill>
                  <a:srgbClr val="242021"/>
                </a:solidFill>
                <a:effectLst/>
                <a:latin typeface="TimesNewRomanPSMT"/>
              </a:rPr>
              <a:t> </a:t>
            </a:r>
            <a:r>
              <a:rPr lang="en-GB" sz="3000" b="0" i="0" dirty="0" err="1">
                <a:solidFill>
                  <a:srgbClr val="242021"/>
                </a:solidFill>
                <a:effectLst/>
                <a:latin typeface="TimesNewRomanPSMT"/>
              </a:rPr>
              <a:t>để</a:t>
            </a:r>
            <a:r>
              <a:rPr lang="en-GB" sz="3000" b="0" i="0" dirty="0">
                <a:solidFill>
                  <a:srgbClr val="242021"/>
                </a:solidFill>
                <a:effectLst/>
                <a:latin typeface="TimesNewRomanPSMT"/>
              </a:rPr>
              <a:t> </a:t>
            </a:r>
            <a:r>
              <a:rPr lang="en-GB" sz="3000" b="0" i="0" dirty="0" err="1">
                <a:solidFill>
                  <a:srgbClr val="242021"/>
                </a:solidFill>
                <a:effectLst/>
                <a:latin typeface="TimesNewRomanPSMT"/>
              </a:rPr>
              <a:t>luyện</a:t>
            </a:r>
            <a:r>
              <a:rPr lang="en-GB" sz="3000" b="0" i="0" dirty="0">
                <a:solidFill>
                  <a:srgbClr val="242021"/>
                </a:solidFill>
                <a:effectLst/>
                <a:latin typeface="TimesNewRomanPSMT"/>
              </a:rPr>
              <a:t> </a:t>
            </a:r>
            <a:r>
              <a:rPr lang="en-GB" sz="3000" b="0" i="0" dirty="0" err="1">
                <a:solidFill>
                  <a:srgbClr val="242021"/>
                </a:solidFill>
                <a:effectLst/>
                <a:latin typeface="TimesNewRomanPSMT"/>
              </a:rPr>
              <a:t>tập</a:t>
            </a:r>
            <a:r>
              <a:rPr lang="en-GB" sz="3000" b="0" i="0" dirty="0">
                <a:solidFill>
                  <a:srgbClr val="242021"/>
                </a:solidFill>
                <a:effectLst/>
                <a:latin typeface="TimesNewRomanPSMT"/>
              </a:rPr>
              <a:t>, </a:t>
            </a:r>
            <a:r>
              <a:rPr lang="en-GB" sz="3000" b="0" i="0" dirty="0" err="1">
                <a:solidFill>
                  <a:srgbClr val="242021"/>
                </a:solidFill>
                <a:effectLst/>
                <a:latin typeface="TimesNewRomanPSMT"/>
              </a:rPr>
              <a:t>thi</a:t>
            </a:r>
            <a:r>
              <a:rPr lang="en-GB" sz="3000" b="0" i="0" dirty="0">
                <a:solidFill>
                  <a:srgbClr val="242021"/>
                </a:solidFill>
                <a:effectLst/>
                <a:latin typeface="TimesNewRomanPSMT"/>
              </a:rPr>
              <a:t> </a:t>
            </a:r>
            <a:r>
              <a:rPr lang="en-GB" sz="3000" b="0" i="0" dirty="0" err="1">
                <a:solidFill>
                  <a:srgbClr val="242021"/>
                </a:solidFill>
                <a:effectLst/>
                <a:latin typeface="TimesNewRomanPSMT"/>
              </a:rPr>
              <a:t>đấu</a:t>
            </a:r>
            <a:r>
              <a:rPr lang="en-GB" sz="3000" b="0" i="0" dirty="0">
                <a:solidFill>
                  <a:srgbClr val="242021"/>
                </a:solidFill>
                <a:effectLst/>
                <a:latin typeface="TimesNewRomanPSMT"/>
              </a:rPr>
              <a:t> </a:t>
            </a:r>
            <a:r>
              <a:rPr lang="en-GB" sz="3000" b="0" i="0" dirty="0" err="1">
                <a:solidFill>
                  <a:srgbClr val="242021"/>
                </a:solidFill>
                <a:effectLst/>
                <a:latin typeface="TimesNewRomanPSMT"/>
              </a:rPr>
              <a:t>thể</a:t>
            </a:r>
            <a:r>
              <a:rPr lang="en-GB" sz="3000" b="0" i="0" dirty="0">
                <a:solidFill>
                  <a:srgbClr val="242021"/>
                </a:solidFill>
                <a:effectLst/>
                <a:latin typeface="TimesNewRomanPSMT"/>
              </a:rPr>
              <a:t> </a:t>
            </a:r>
            <a:r>
              <a:rPr lang="en-GB" sz="3000" b="0" i="0" dirty="0" err="1">
                <a:solidFill>
                  <a:srgbClr val="242021"/>
                </a:solidFill>
                <a:effectLst/>
                <a:latin typeface="TimesNewRomanPSMT"/>
              </a:rPr>
              <a:t>thao</a:t>
            </a:r>
            <a:r>
              <a:rPr lang="en-GB" sz="3000" b="0" i="0" dirty="0">
                <a:solidFill>
                  <a:srgbClr val="242021"/>
                </a:solidFill>
                <a:effectLst/>
                <a:latin typeface="TimesNewRomanPSMT"/>
              </a:rPr>
              <a:t> </a:t>
            </a:r>
            <a:r>
              <a:rPr lang="en-GB" sz="3000" b="0" i="0" dirty="0" err="1">
                <a:solidFill>
                  <a:srgbClr val="242021"/>
                </a:solidFill>
                <a:effectLst/>
                <a:latin typeface="TimesNewRomanPSMT"/>
              </a:rPr>
              <a:t>thì</a:t>
            </a:r>
            <a:r>
              <a:rPr lang="en-GB" sz="3000" b="0" i="0" dirty="0">
                <a:solidFill>
                  <a:srgbClr val="242021"/>
                </a:solidFill>
                <a:effectLst/>
                <a:latin typeface="TimesNewRomanPSMT"/>
              </a:rPr>
              <a:t> </a:t>
            </a:r>
            <a:r>
              <a:rPr lang="en-GB" sz="3000" b="0" i="0" dirty="0" err="1">
                <a:solidFill>
                  <a:srgbClr val="242021"/>
                </a:solidFill>
                <a:effectLst/>
                <a:latin typeface="TimesNewRomanPSMT"/>
              </a:rPr>
              <a:t>dùng</a:t>
            </a:r>
            <a:r>
              <a:rPr lang="en-GB" sz="3000" b="0" i="0" dirty="0">
                <a:solidFill>
                  <a:srgbClr val="242021"/>
                </a:solidFill>
                <a:effectLst/>
                <a:latin typeface="TimesNewRomanPSMT"/>
              </a:rPr>
              <a:t> </a:t>
            </a:r>
            <a:r>
              <a:rPr lang="en-GB" sz="3000" b="0" i="0" dirty="0" err="1">
                <a:solidFill>
                  <a:srgbClr val="242021"/>
                </a:solidFill>
                <a:effectLst/>
                <a:latin typeface="TimesNewRomanPSMT"/>
              </a:rPr>
              <a:t>vũ</a:t>
            </a:r>
            <a:r>
              <a:rPr lang="en-GB" sz="3000" b="0" i="0" dirty="0">
                <a:solidFill>
                  <a:srgbClr val="242021"/>
                </a:solidFill>
                <a:effectLst/>
                <a:latin typeface="TimesNewRomanPSMT"/>
              </a:rPr>
              <a:t> </a:t>
            </a:r>
            <a:r>
              <a:rPr lang="en-GB" sz="3000" b="0" i="0" dirty="0" err="1">
                <a:solidFill>
                  <a:srgbClr val="242021"/>
                </a:solidFill>
                <a:effectLst/>
                <a:latin typeface="TimesNewRomanPSMT"/>
              </a:rPr>
              <a:t>khí</a:t>
            </a:r>
            <a:r>
              <a:rPr lang="en-GB" sz="3000" b="0" i="0" dirty="0">
                <a:solidFill>
                  <a:srgbClr val="242021"/>
                </a:solidFill>
                <a:effectLst/>
                <a:latin typeface="TimesNewRomanPSMT"/>
              </a:rPr>
              <a:t> </a:t>
            </a:r>
            <a:r>
              <a:rPr lang="en-GB" sz="3000" b="0" i="0" dirty="0" err="1">
                <a:solidFill>
                  <a:srgbClr val="242021"/>
                </a:solidFill>
                <a:effectLst/>
                <a:latin typeface="TimesNewRomanPSMT"/>
              </a:rPr>
              <a:t>thể</a:t>
            </a:r>
            <a:r>
              <a:rPr lang="en-GB" sz="3000" b="0" i="0" dirty="0">
                <a:solidFill>
                  <a:srgbClr val="242021"/>
                </a:solidFill>
                <a:effectLst/>
                <a:latin typeface="TimesNewRomanPSMT"/>
              </a:rPr>
              <a:t> </a:t>
            </a:r>
            <a:r>
              <a:rPr lang="en-GB" sz="3000" b="0" i="0" dirty="0" err="1">
                <a:solidFill>
                  <a:srgbClr val="242021"/>
                </a:solidFill>
                <a:effectLst/>
                <a:latin typeface="TimesNewRomanPSMT"/>
              </a:rPr>
              <a:t>thao</a:t>
            </a:r>
            <a:r>
              <a:rPr lang="en-GB" sz="3000" b="0" i="0" dirty="0">
                <a:solidFill>
                  <a:srgbClr val="242021"/>
                </a:solidFill>
                <a:effectLst/>
                <a:latin typeface="TimesNewRomanPSMT"/>
              </a:rPr>
              <a:t>.</a:t>
            </a:r>
          </a:p>
        </p:txBody>
      </p:sp>
      <p:sp>
        <p:nvSpPr>
          <p:cNvPr id="14" name="TextBox 13">
            <a:extLst>
              <a:ext uri="{FF2B5EF4-FFF2-40B4-BE49-F238E27FC236}">
                <a16:creationId xmlns:a16="http://schemas.microsoft.com/office/drawing/2014/main" id="{F11AF010-32DD-417B-BF78-084F2656B1C7}"/>
              </a:ext>
            </a:extLst>
          </p:cNvPr>
          <p:cNvSpPr txBox="1"/>
          <p:nvPr/>
        </p:nvSpPr>
        <p:spPr>
          <a:xfrm>
            <a:off x="97170" y="720240"/>
            <a:ext cx="6126209" cy="2862322"/>
          </a:xfrm>
          <a:prstGeom prst="rect">
            <a:avLst/>
          </a:prstGeom>
          <a:solidFill>
            <a:schemeClr val="accent2">
              <a:lumMod val="40000"/>
              <a:lumOff val="60000"/>
            </a:schemeClr>
          </a:solidFill>
          <a:ln>
            <a:solidFill>
              <a:srgbClr val="00B050"/>
            </a:solidFill>
          </a:ln>
        </p:spPr>
        <p:txBody>
          <a:bodyPr wrap="square">
            <a:spAutoFit/>
          </a:bodyPr>
          <a:lstStyle/>
          <a:p>
            <a:pPr algn="just"/>
            <a:r>
              <a:rPr lang="en-GB" sz="3000" b="0" i="0" dirty="0">
                <a:solidFill>
                  <a:srgbClr val="FF0000"/>
                </a:solidFill>
                <a:effectLst/>
                <a:latin typeface="Times New Roman" panose="02020603050405020304" pitchFamily="18" charset="0"/>
                <a:cs typeface="Times New Roman" panose="02020603050405020304" pitchFamily="18" charset="0"/>
              </a:rPr>
              <a:t>1. </a:t>
            </a:r>
            <a:r>
              <a:rPr lang="vi-VN" sz="3000" b="0" i="0" dirty="0">
                <a:effectLst/>
                <a:latin typeface="Times New Roman" panose="02020603050405020304" pitchFamily="18" charset="0"/>
                <a:cs typeface="Times New Roman" panose="02020603050405020304" pitchFamily="18" charset="0"/>
              </a:rPr>
              <a:t>Em hãy nhận xét các ý kiến sau và nêu ý kiến của mình:</a:t>
            </a:r>
          </a:p>
          <a:p>
            <a:pPr algn="just"/>
            <a:r>
              <a:rPr lang="vi-VN" sz="3000" b="0" i="0" dirty="0">
                <a:effectLst/>
                <a:latin typeface="Times New Roman" panose="02020603050405020304" pitchFamily="18" charset="0"/>
                <a:cs typeface="Times New Roman" panose="02020603050405020304" pitchFamily="18" charset="0"/>
              </a:rPr>
              <a:t>– Bạn A: Vũ khí thô sơ là vũ khí được chế tạo thủ công hoặc công nghiệp.</a:t>
            </a:r>
          </a:p>
          <a:p>
            <a:pPr algn="just"/>
            <a:r>
              <a:rPr lang="vi-VN" sz="3000" b="0" i="0" dirty="0">
                <a:effectLst/>
                <a:latin typeface="Times New Roman" panose="02020603050405020304" pitchFamily="18" charset="0"/>
                <a:cs typeface="Times New Roman" panose="02020603050405020304" pitchFamily="18" charset="0"/>
              </a:rPr>
              <a:t>– Bạn B: Vũ khí thô sơ là vũ khí có cấu tạo, nguyên lí hoạt động đơn giản.</a:t>
            </a:r>
            <a:r>
              <a:rPr lang="vi-VN" sz="3000" dirty="0">
                <a:latin typeface="Times New Roman" panose="02020603050405020304" pitchFamily="18" charset="0"/>
                <a:cs typeface="Times New Roman" panose="02020603050405020304" pitchFamily="18" charset="0"/>
              </a:rPr>
              <a:t> </a:t>
            </a:r>
            <a:endParaRPr lang="en-GB" sz="30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815CC300-869D-49BB-B1A0-9112529CE757}"/>
              </a:ext>
            </a:extLst>
          </p:cNvPr>
          <p:cNvSpPr txBox="1"/>
          <p:nvPr/>
        </p:nvSpPr>
        <p:spPr>
          <a:xfrm>
            <a:off x="4240696" y="55856"/>
            <a:ext cx="3170582" cy="646331"/>
          </a:xfrm>
          <a:prstGeom prst="rect">
            <a:avLst/>
          </a:prstGeom>
          <a:noFill/>
        </p:spPr>
        <p:txBody>
          <a:bodyPr wrap="square">
            <a:spAutoFit/>
          </a:bodyPr>
          <a:lstStyle/>
          <a:p>
            <a:pPr algn="ctr"/>
            <a:r>
              <a:rPr lang="en-US" altLang="en-US" sz="3600" b="1" dirty="0">
                <a:solidFill>
                  <a:srgbClr val="C00000"/>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208028011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D21318_">
            <a:extLst>
              <a:ext uri="{FF2B5EF4-FFF2-40B4-BE49-F238E27FC236}">
                <a16:creationId xmlns:a16="http://schemas.microsoft.com/office/drawing/2014/main" id="{B04E9710-5429-ADDB-FB1B-10641C84F5FF}"/>
              </a:ext>
            </a:extLst>
          </p:cNvPr>
          <p:cNvPicPr>
            <a:picLocks noChangeAspect="1" noChangeArrowheads="1"/>
          </p:cNvPicPr>
          <p:nvPr/>
        </p:nvPicPr>
        <p:blipFill>
          <a:blip r:embed="rId2" cstate="print">
            <a:duotone>
              <a:schemeClr val="accent2">
                <a:shade val="45000"/>
                <a:satMod val="135000"/>
              </a:schemeClr>
              <a:prstClr val="white"/>
            </a:duotone>
          </a:blip>
          <a:srcRect/>
          <a:stretch>
            <a:fillRect/>
          </a:stretch>
        </p:blipFill>
        <p:spPr bwMode="auto">
          <a:xfrm>
            <a:off x="0" y="0"/>
            <a:ext cx="12192000" cy="1244263"/>
          </a:xfrm>
          <a:prstGeom prst="rect">
            <a:avLst/>
          </a:prstGeom>
          <a:ln>
            <a:noFill/>
          </a:ln>
          <a:effectLst>
            <a:softEdge rad="112500"/>
          </a:effectLst>
        </p:spPr>
      </p:pic>
      <p:pic>
        <p:nvPicPr>
          <p:cNvPr id="4" name="Picture 8" descr="quocky">
            <a:extLst>
              <a:ext uri="{FF2B5EF4-FFF2-40B4-BE49-F238E27FC236}">
                <a16:creationId xmlns:a16="http://schemas.microsoft.com/office/drawing/2014/main" id="{85E40AE2-DFEA-35FA-60AC-D8F63545D9E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28462" y="191915"/>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ringworld2_w">
            <a:extLst>
              <a:ext uri="{FF2B5EF4-FFF2-40B4-BE49-F238E27FC236}">
                <a16:creationId xmlns:a16="http://schemas.microsoft.com/office/drawing/2014/main" id="{9F354EE2-E777-8F9B-799C-E7E9B454919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1066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1">
            <a:extLst>
              <a:ext uri="{FF2B5EF4-FFF2-40B4-BE49-F238E27FC236}">
                <a16:creationId xmlns:a16="http://schemas.microsoft.com/office/drawing/2014/main" id="{E9D9C18F-AD25-0723-1023-EE9DDC1ABA09}"/>
              </a:ext>
            </a:extLst>
          </p:cNvPr>
          <p:cNvSpPr txBox="1">
            <a:spLocks noChangeArrowheads="1"/>
          </p:cNvSpPr>
          <p:nvPr/>
        </p:nvSpPr>
        <p:spPr bwMode="auto">
          <a:xfrm>
            <a:off x="2736573" y="154777"/>
            <a:ext cx="67188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000" b="1" dirty="0">
                <a:solidFill>
                  <a:srgbClr val="FFFF00"/>
                </a:solidFill>
                <a:latin typeface="Times New Roman" panose="02020603050405020304" pitchFamily="18" charset="0"/>
                <a:cs typeface="Times New Roman" panose="02020603050405020304" pitchFamily="18" charset="0"/>
              </a:rPr>
              <a:t> </a:t>
            </a:r>
            <a:r>
              <a:rPr lang="en-US" sz="3000" b="1" dirty="0">
                <a:solidFill>
                  <a:srgbClr val="FFFF00"/>
                </a:solidFill>
                <a:effectLst/>
                <a:latin typeface="Times New Roman" panose="02020603050405020304" pitchFamily="18" charset="0"/>
                <a:ea typeface="Source Han Serif CN"/>
                <a:cs typeface="Times New Roman" panose="02020603050405020304" pitchFamily="18" charset="0"/>
              </a:rPr>
              <a:t>PHÁP LUẬT VỀ QUẢN LÍ VŨ KHÍ, </a:t>
            </a:r>
          </a:p>
          <a:p>
            <a:pPr algn="ctr">
              <a:spcBef>
                <a:spcPct val="0"/>
              </a:spcBef>
              <a:buFontTx/>
              <a:buNone/>
            </a:pPr>
            <a:r>
              <a:rPr lang="en-US" sz="3000" b="1" dirty="0">
                <a:solidFill>
                  <a:srgbClr val="FFFF00"/>
                </a:solidFill>
                <a:effectLst/>
                <a:latin typeface="Times New Roman" panose="02020603050405020304" pitchFamily="18" charset="0"/>
                <a:ea typeface="Source Han Serif CN"/>
                <a:cs typeface="Times New Roman" panose="02020603050405020304" pitchFamily="18" charset="0"/>
              </a:rPr>
              <a:t>VẬT LIỆU NỔ, CÔNG CỤ HỖ TRỢ</a:t>
            </a:r>
            <a:endParaRPr lang="en-US" altLang="en-US" sz="3000" dirty="0">
              <a:solidFill>
                <a:srgbClr val="FFFF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C97557C-13D1-4416-D74C-ECF0509E4B51}"/>
              </a:ext>
            </a:extLst>
          </p:cNvPr>
          <p:cNvSpPr txBox="1"/>
          <p:nvPr/>
        </p:nvSpPr>
        <p:spPr>
          <a:xfrm>
            <a:off x="205409" y="1177204"/>
            <a:ext cx="3486979" cy="553998"/>
          </a:xfrm>
          <a:prstGeom prst="rect">
            <a:avLst/>
          </a:prstGeom>
          <a:noFill/>
        </p:spPr>
        <p:txBody>
          <a:bodyPr wrap="square">
            <a:spAutoFit/>
          </a:bodyPr>
          <a:lstStyle/>
          <a:p>
            <a:pPr marL="0" marR="0">
              <a:spcBef>
                <a:spcPts val="0"/>
              </a:spcBef>
              <a:spcAft>
                <a:spcPts val="0"/>
              </a:spcAft>
            </a:pP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1. </a:t>
            </a:r>
            <a:r>
              <a:rPr lang="en-US" sz="3000" b="1" dirty="0" err="1">
                <a:solidFill>
                  <a:srgbClr val="FF0000"/>
                </a:solidFill>
                <a:effectLst/>
                <a:latin typeface="Times New Roman" panose="02020603050405020304" pitchFamily="18" charset="0"/>
                <a:ea typeface="Liberation Mono"/>
                <a:cs typeface="Times New Roman" panose="02020603050405020304" pitchFamily="18" charset="0"/>
              </a:rPr>
              <a:t>Một</a:t>
            </a: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b="1" dirty="0" err="1">
                <a:solidFill>
                  <a:srgbClr val="FF0000"/>
                </a:solidFill>
                <a:effectLst/>
                <a:latin typeface="Times New Roman" panose="02020603050405020304" pitchFamily="18" charset="0"/>
                <a:ea typeface="Liberation Mono"/>
                <a:cs typeface="Times New Roman" panose="02020603050405020304" pitchFamily="18" charset="0"/>
              </a:rPr>
              <a:t>số</a:t>
            </a: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b="1" dirty="0" err="1">
                <a:solidFill>
                  <a:srgbClr val="FF0000"/>
                </a:solidFill>
                <a:effectLst/>
                <a:latin typeface="Times New Roman" panose="02020603050405020304" pitchFamily="18" charset="0"/>
                <a:ea typeface="Liberation Mono"/>
                <a:cs typeface="Times New Roman" panose="02020603050405020304" pitchFamily="18" charset="0"/>
              </a:rPr>
              <a:t>khái</a:t>
            </a:r>
            <a:r>
              <a:rPr lang="en-US" sz="3000" b="1" dirty="0">
                <a:solidFill>
                  <a:srgbClr val="FF0000"/>
                </a:solidFill>
                <a:effectLst/>
                <a:latin typeface="Times New Roman" panose="02020603050405020304" pitchFamily="18" charset="0"/>
                <a:ea typeface="Liberation Mono"/>
                <a:cs typeface="Times New Roman" panose="02020603050405020304" pitchFamily="18" charset="0"/>
              </a:rPr>
              <a:t> </a:t>
            </a:r>
            <a:r>
              <a:rPr lang="en-US" sz="3000" b="1" dirty="0" err="1">
                <a:solidFill>
                  <a:srgbClr val="FF0000"/>
                </a:solidFill>
                <a:effectLst/>
                <a:latin typeface="Times New Roman" panose="02020603050405020304" pitchFamily="18" charset="0"/>
                <a:ea typeface="Liberation Mono"/>
                <a:cs typeface="Times New Roman" panose="02020603050405020304" pitchFamily="18" charset="0"/>
              </a:rPr>
              <a:t>niệm</a:t>
            </a:r>
            <a:endParaRPr lang="en-US" sz="3000" b="1" dirty="0">
              <a:solidFill>
                <a:srgbClr val="FF0000"/>
              </a:solidFill>
              <a:effectLst/>
              <a:latin typeface="Times New Roman" panose="02020603050405020304" pitchFamily="18" charset="0"/>
              <a:ea typeface="Liberation Mono"/>
              <a:cs typeface="Times New Roman" panose="02020603050405020304" pitchFamily="18" charset="0"/>
            </a:endParaRPr>
          </a:p>
        </p:txBody>
      </p:sp>
      <p:sp>
        <p:nvSpPr>
          <p:cNvPr id="8" name="TextBox 7">
            <a:extLst>
              <a:ext uri="{FF2B5EF4-FFF2-40B4-BE49-F238E27FC236}">
                <a16:creationId xmlns:a16="http://schemas.microsoft.com/office/drawing/2014/main" id="{C5C68E44-7328-D113-35CF-45C2B8A8D1FF}"/>
              </a:ext>
            </a:extLst>
          </p:cNvPr>
          <p:cNvSpPr txBox="1"/>
          <p:nvPr/>
        </p:nvSpPr>
        <p:spPr>
          <a:xfrm>
            <a:off x="479564" y="1681094"/>
            <a:ext cx="2491408" cy="553998"/>
          </a:xfrm>
          <a:prstGeom prst="rect">
            <a:avLst/>
          </a:prstGeom>
          <a:noFill/>
        </p:spPr>
        <p:txBody>
          <a:bodyPr wrap="square">
            <a:spAutoFit/>
          </a:bodyPr>
          <a:lstStyle/>
          <a:p>
            <a:pPr marL="0" marR="0">
              <a:spcBef>
                <a:spcPts val="0"/>
              </a:spcBef>
              <a:spcAft>
                <a:spcPts val="0"/>
              </a:spcAft>
            </a:pPr>
            <a:r>
              <a:rPr lang="en-US" sz="3000" b="1" dirty="0">
                <a:latin typeface="Times New Roman" panose="02020603050405020304" pitchFamily="18" charset="0"/>
                <a:ea typeface="Liberation Mono"/>
                <a:cs typeface="Times New Roman" panose="02020603050405020304" pitchFamily="18" charset="0"/>
              </a:rPr>
              <a:t>b)</a:t>
            </a:r>
            <a:r>
              <a:rPr lang="en-US" sz="3000" b="1" dirty="0">
                <a:effectLst/>
                <a:latin typeface="Times New Roman" panose="02020603050405020304" pitchFamily="18" charset="0"/>
                <a:ea typeface="Liberation Mono"/>
                <a:cs typeface="Times New Roman" panose="02020603050405020304" pitchFamily="18" charset="0"/>
              </a:rPr>
              <a:t> </a:t>
            </a:r>
            <a:r>
              <a:rPr lang="en-US" sz="3000" b="1" dirty="0" err="1">
                <a:latin typeface="Times New Roman" panose="02020603050405020304" pitchFamily="18" charset="0"/>
                <a:ea typeface="Liberation Mono"/>
                <a:cs typeface="Times New Roman" panose="02020603050405020304" pitchFamily="18" charset="0"/>
              </a:rPr>
              <a:t>Vật</a:t>
            </a:r>
            <a:r>
              <a:rPr lang="en-US" sz="3000" b="1" dirty="0">
                <a:latin typeface="Times New Roman" panose="02020603050405020304" pitchFamily="18" charset="0"/>
                <a:ea typeface="Liberation Mono"/>
                <a:cs typeface="Times New Roman" panose="02020603050405020304" pitchFamily="18" charset="0"/>
              </a:rPr>
              <a:t> </a:t>
            </a:r>
            <a:r>
              <a:rPr lang="en-US" sz="3000" b="1" dirty="0" err="1">
                <a:latin typeface="Times New Roman" panose="02020603050405020304" pitchFamily="18" charset="0"/>
                <a:ea typeface="Liberation Mono"/>
                <a:cs typeface="Times New Roman" panose="02020603050405020304" pitchFamily="18" charset="0"/>
              </a:rPr>
              <a:t>liệu</a:t>
            </a:r>
            <a:r>
              <a:rPr lang="en-US" sz="3000" b="1" dirty="0">
                <a:latin typeface="Times New Roman" panose="02020603050405020304" pitchFamily="18" charset="0"/>
                <a:ea typeface="Liberation Mono"/>
                <a:cs typeface="Times New Roman" panose="02020603050405020304" pitchFamily="18" charset="0"/>
              </a:rPr>
              <a:t> </a:t>
            </a:r>
            <a:r>
              <a:rPr lang="en-US" sz="3000" b="1" dirty="0" err="1">
                <a:latin typeface="Times New Roman" panose="02020603050405020304" pitchFamily="18" charset="0"/>
                <a:ea typeface="Liberation Mono"/>
                <a:cs typeface="Times New Roman" panose="02020603050405020304" pitchFamily="18" charset="0"/>
              </a:rPr>
              <a:t>nổ</a:t>
            </a:r>
            <a:endParaRPr lang="en-US" sz="3000" b="1" dirty="0">
              <a:effectLst/>
              <a:latin typeface="Times New Roman" panose="02020603050405020304" pitchFamily="18" charset="0"/>
              <a:ea typeface="Liberation Mono"/>
              <a:cs typeface="Times New Roman" panose="02020603050405020304" pitchFamily="18" charset="0"/>
            </a:endParaRPr>
          </a:p>
        </p:txBody>
      </p:sp>
      <p:sp>
        <p:nvSpPr>
          <p:cNvPr id="9" name="TextBox 8">
            <a:extLst>
              <a:ext uri="{FF2B5EF4-FFF2-40B4-BE49-F238E27FC236}">
                <a16:creationId xmlns:a16="http://schemas.microsoft.com/office/drawing/2014/main" id="{4619B674-FCBC-9B2E-13A0-08EBEFC2CC81}"/>
              </a:ext>
            </a:extLst>
          </p:cNvPr>
          <p:cNvSpPr txBox="1"/>
          <p:nvPr/>
        </p:nvSpPr>
        <p:spPr>
          <a:xfrm>
            <a:off x="4233657" y="1750652"/>
            <a:ext cx="2929556" cy="553998"/>
          </a:xfrm>
          <a:prstGeom prst="rect">
            <a:avLst/>
          </a:prstGeom>
          <a:noFill/>
        </p:spPr>
        <p:txBody>
          <a:bodyPr wrap="square">
            <a:spAutoFit/>
          </a:bodyPr>
          <a:lstStyle/>
          <a:p>
            <a:pPr marL="0" marR="0">
              <a:spcBef>
                <a:spcPts val="0"/>
              </a:spcBef>
              <a:spcAft>
                <a:spcPts val="0"/>
              </a:spcAft>
            </a:pPr>
            <a:r>
              <a:rPr lang="en-US" sz="3000" dirty="0" err="1">
                <a:solidFill>
                  <a:srgbClr val="FF0000"/>
                </a:solidFill>
                <a:latin typeface="Times New Roman" panose="02020603050405020304" pitchFamily="18" charset="0"/>
                <a:ea typeface="Liberation Mono"/>
                <a:cs typeface="Times New Roman" panose="02020603050405020304" pitchFamily="18" charset="0"/>
              </a:rPr>
              <a:t>Vật</a:t>
            </a:r>
            <a:r>
              <a:rPr lang="en-US" sz="3000" dirty="0">
                <a:solidFill>
                  <a:srgbClr val="FF0000"/>
                </a:solidFill>
                <a:latin typeface="Times New Roman" panose="02020603050405020304" pitchFamily="18" charset="0"/>
                <a:ea typeface="Liberation Mono"/>
                <a:cs typeface="Times New Roman" panose="02020603050405020304" pitchFamily="18" charset="0"/>
              </a:rPr>
              <a:t> </a:t>
            </a:r>
            <a:r>
              <a:rPr lang="en-US" sz="3000" dirty="0" err="1">
                <a:solidFill>
                  <a:srgbClr val="FF0000"/>
                </a:solidFill>
                <a:latin typeface="Times New Roman" panose="02020603050405020304" pitchFamily="18" charset="0"/>
                <a:ea typeface="Liberation Mono"/>
                <a:cs typeface="Times New Roman" panose="02020603050405020304" pitchFamily="18" charset="0"/>
              </a:rPr>
              <a:t>liệu</a:t>
            </a:r>
            <a:r>
              <a:rPr lang="en-US" sz="3000" dirty="0">
                <a:solidFill>
                  <a:srgbClr val="FF0000"/>
                </a:solidFill>
                <a:latin typeface="Times New Roman" panose="02020603050405020304" pitchFamily="18" charset="0"/>
                <a:ea typeface="Liberation Mono"/>
                <a:cs typeface="Times New Roman" panose="02020603050405020304" pitchFamily="18" charset="0"/>
              </a:rPr>
              <a:t> </a:t>
            </a:r>
            <a:r>
              <a:rPr lang="en-US" sz="3000" dirty="0" err="1">
                <a:solidFill>
                  <a:srgbClr val="FF0000"/>
                </a:solidFill>
                <a:latin typeface="Times New Roman" panose="02020603050405020304" pitchFamily="18" charset="0"/>
                <a:ea typeface="Liberation Mono"/>
                <a:cs typeface="Times New Roman" panose="02020603050405020304" pitchFamily="18" charset="0"/>
              </a:rPr>
              <a:t>nổ</a:t>
            </a:r>
            <a:r>
              <a:rPr lang="en-US" sz="3000" dirty="0">
                <a:solidFill>
                  <a:srgbClr val="FF0000"/>
                </a:solidFill>
                <a:latin typeface="Times New Roman" panose="02020603050405020304" pitchFamily="18" charset="0"/>
                <a:ea typeface="Liberation Mono"/>
                <a:cs typeface="Times New Roman" panose="02020603050405020304" pitchFamily="18" charset="0"/>
              </a:rPr>
              <a:t> </a:t>
            </a:r>
            <a:r>
              <a:rPr lang="en-US" sz="3000" dirty="0" err="1">
                <a:solidFill>
                  <a:srgbClr val="FF0000"/>
                </a:solidFill>
                <a:latin typeface="Times New Roman" panose="02020603050405020304" pitchFamily="18" charset="0"/>
                <a:ea typeface="Liberation Mono"/>
                <a:cs typeface="Times New Roman" panose="02020603050405020304" pitchFamily="18" charset="0"/>
              </a:rPr>
              <a:t>là</a:t>
            </a:r>
            <a:r>
              <a:rPr lang="en-US" sz="3000" dirty="0">
                <a:solidFill>
                  <a:srgbClr val="FF0000"/>
                </a:solidFill>
                <a:latin typeface="Times New Roman" panose="02020603050405020304" pitchFamily="18" charset="0"/>
                <a:ea typeface="Liberation Mono"/>
                <a:cs typeface="Times New Roman" panose="02020603050405020304" pitchFamily="18" charset="0"/>
              </a:rPr>
              <a:t> </a:t>
            </a:r>
            <a:r>
              <a:rPr lang="en-US" sz="3000" dirty="0" err="1">
                <a:solidFill>
                  <a:srgbClr val="FF0000"/>
                </a:solidFill>
                <a:latin typeface="Times New Roman" panose="02020603050405020304" pitchFamily="18" charset="0"/>
                <a:ea typeface="Liberation Mono"/>
                <a:cs typeface="Times New Roman" panose="02020603050405020304" pitchFamily="18" charset="0"/>
              </a:rPr>
              <a:t>gì</a:t>
            </a:r>
            <a:r>
              <a:rPr lang="en-US" sz="3000" dirty="0">
                <a:solidFill>
                  <a:srgbClr val="FF0000"/>
                </a:solidFill>
                <a:latin typeface="Times New Roman" panose="02020603050405020304" pitchFamily="18" charset="0"/>
                <a:ea typeface="Liberation Mono"/>
                <a:cs typeface="Times New Roman" panose="02020603050405020304" pitchFamily="18" charset="0"/>
              </a:rPr>
              <a:t>?</a:t>
            </a:r>
            <a:endParaRPr lang="en-US" sz="3000" dirty="0">
              <a:solidFill>
                <a:srgbClr val="FF0000"/>
              </a:solidFill>
              <a:effectLst/>
              <a:latin typeface="Times New Roman" panose="02020603050405020304" pitchFamily="18" charset="0"/>
              <a:ea typeface="Liberation Mono"/>
              <a:cs typeface="Times New Roman" panose="02020603050405020304" pitchFamily="18" charset="0"/>
            </a:endParaRPr>
          </a:p>
        </p:txBody>
      </p:sp>
      <p:sp>
        <p:nvSpPr>
          <p:cNvPr id="10" name="TextBox 9">
            <a:extLst>
              <a:ext uri="{FF2B5EF4-FFF2-40B4-BE49-F238E27FC236}">
                <a16:creationId xmlns:a16="http://schemas.microsoft.com/office/drawing/2014/main" id="{F4AC4244-51D8-779A-E367-2C0089102E44}"/>
              </a:ext>
            </a:extLst>
          </p:cNvPr>
          <p:cNvSpPr txBox="1"/>
          <p:nvPr/>
        </p:nvSpPr>
        <p:spPr>
          <a:xfrm>
            <a:off x="108776" y="2264358"/>
            <a:ext cx="11974446" cy="1015663"/>
          </a:xfrm>
          <a:prstGeom prst="rect">
            <a:avLst/>
          </a:prstGeom>
          <a:noFill/>
        </p:spPr>
        <p:txBody>
          <a:bodyPr wrap="square">
            <a:spAutoFit/>
          </a:bodyPr>
          <a:lstStyle/>
          <a:p>
            <a:pPr marL="0" marR="0" algn="just">
              <a:spcBef>
                <a:spcPts val="0"/>
              </a:spcBef>
              <a:spcAft>
                <a:spcPts val="0"/>
              </a:spcAft>
            </a:pPr>
            <a:r>
              <a:rPr lang="en-US" sz="2900" dirty="0">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Vật</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liệu</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nổ</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là</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sản</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phẩm</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dưới</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tác</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động</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của</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xung</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kích</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thích</a:t>
            </a:r>
            <a:r>
              <a:rPr lang="en-US" sz="3000" dirty="0">
                <a:effectLst/>
                <a:latin typeface="Times New Roman" panose="02020603050405020304" pitchFamily="18" charset="0"/>
                <a:ea typeface="Liberation Mono"/>
                <a:cs typeface="Times New Roman" panose="02020603050405020304" pitchFamily="18" charset="0"/>
              </a:rPr>
              <a:t> ban </a:t>
            </a:r>
            <a:r>
              <a:rPr lang="en-US" sz="3000" dirty="0" err="1">
                <a:effectLst/>
                <a:latin typeface="Times New Roman" panose="02020603050405020304" pitchFamily="18" charset="0"/>
                <a:ea typeface="Liberation Mono"/>
                <a:cs typeface="Times New Roman" panose="02020603050405020304" pitchFamily="18" charset="0"/>
              </a:rPr>
              <a:t>đầu</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gây</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ra</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phản</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ứng</a:t>
            </a:r>
            <a:r>
              <a:rPr lang="en-US" sz="3000" dirty="0">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hoá</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học</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nhanh</a:t>
            </a:r>
            <a:r>
              <a:rPr lang="en-US" sz="3000" dirty="0">
                <a:latin typeface="Times New Roman" panose="02020603050405020304" pitchFamily="18" charset="0"/>
                <a:ea typeface="Liberation Mono"/>
                <a:cs typeface="Times New Roman" panose="02020603050405020304" pitchFamily="18" charset="0"/>
              </a:rPr>
              <a:t>,</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mạnh</a:t>
            </a:r>
            <a:r>
              <a:rPr lang="en-US" sz="3000" dirty="0">
                <a:latin typeface="Times New Roman" panose="02020603050405020304" pitchFamily="18" charset="0"/>
                <a:ea typeface="Liberation Mono"/>
                <a:cs typeface="Times New Roman" panose="02020603050405020304" pitchFamily="18" charset="0"/>
              </a:rPr>
              <a:t>,</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toả</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nhiệt</a:t>
            </a:r>
            <a:r>
              <a:rPr lang="en-US" sz="3000" dirty="0">
                <a:latin typeface="Times New Roman" panose="02020603050405020304" pitchFamily="18" charset="0"/>
                <a:ea typeface="Liberation Mono"/>
                <a:cs typeface="Times New Roman" panose="02020603050405020304" pitchFamily="18" charset="0"/>
              </a:rPr>
              <a:t>,</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sinh</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kh</a:t>
            </a:r>
            <a:r>
              <a:rPr lang="en-US" sz="3000" dirty="0" err="1">
                <a:latin typeface="Times New Roman" panose="02020603050405020304" pitchFamily="18" charset="0"/>
                <a:ea typeface="Liberation Mono"/>
                <a:cs typeface="Times New Roman" panose="02020603050405020304" pitchFamily="18" charset="0"/>
              </a:rPr>
              <a:t>í</a:t>
            </a:r>
            <a:r>
              <a:rPr lang="en-US" sz="3000" dirty="0">
                <a:latin typeface="Times New Roman" panose="02020603050405020304" pitchFamily="18" charset="0"/>
                <a:ea typeface="Liberation Mono"/>
                <a:cs typeface="Times New Roman" panose="02020603050405020304" pitchFamily="18" charset="0"/>
              </a:rPr>
              <a:t>,</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phát</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sáng</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tạo</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ra</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tiếng</a:t>
            </a:r>
            <a:r>
              <a:rPr lang="en-US" sz="3000" dirty="0">
                <a:effectLst/>
                <a:latin typeface="Times New Roman" panose="02020603050405020304" pitchFamily="18" charset="0"/>
                <a:ea typeface="Liberation Mono"/>
                <a:cs typeface="Times New Roman" panose="02020603050405020304" pitchFamily="18" charset="0"/>
              </a:rPr>
              <a:t> </a:t>
            </a:r>
            <a:r>
              <a:rPr lang="en-US" sz="3000" dirty="0" err="1">
                <a:effectLst/>
                <a:latin typeface="Times New Roman" panose="02020603050405020304" pitchFamily="18" charset="0"/>
                <a:ea typeface="Liberation Mono"/>
                <a:cs typeface="Times New Roman" panose="02020603050405020304" pitchFamily="18" charset="0"/>
              </a:rPr>
              <a:t>nổ</a:t>
            </a:r>
            <a:endParaRPr lang="en-US" sz="3000" dirty="0">
              <a:effectLst/>
              <a:latin typeface="Times New Roman" panose="02020603050405020304" pitchFamily="18" charset="0"/>
              <a:ea typeface="Liberation Mono"/>
              <a:cs typeface="Times New Roman" panose="02020603050405020304" pitchFamily="18" charset="0"/>
            </a:endParaRPr>
          </a:p>
        </p:txBody>
      </p:sp>
      <p:sp>
        <p:nvSpPr>
          <p:cNvPr id="11" name="TextBox 10">
            <a:extLst>
              <a:ext uri="{FF2B5EF4-FFF2-40B4-BE49-F238E27FC236}">
                <a16:creationId xmlns:a16="http://schemas.microsoft.com/office/drawing/2014/main" id="{054FE353-9793-BA8E-2FD0-0D769E9499C6}"/>
              </a:ext>
            </a:extLst>
          </p:cNvPr>
          <p:cNvSpPr txBox="1"/>
          <p:nvPr/>
        </p:nvSpPr>
        <p:spPr>
          <a:xfrm>
            <a:off x="2115171" y="3262920"/>
            <a:ext cx="1947655" cy="553998"/>
          </a:xfrm>
          <a:prstGeom prst="rect">
            <a:avLst/>
          </a:prstGeom>
          <a:noFill/>
        </p:spPr>
        <p:txBody>
          <a:bodyPr wrap="square">
            <a:spAutoFit/>
          </a:bodyPr>
          <a:lstStyle/>
          <a:p>
            <a:pPr marL="0" marR="0">
              <a:spcBef>
                <a:spcPts val="0"/>
              </a:spcBef>
              <a:spcAft>
                <a:spcPts val="0"/>
              </a:spcAft>
            </a:pPr>
            <a:r>
              <a:rPr lang="en-US" sz="3000" dirty="0">
                <a:latin typeface="Times New Roman" panose="02020603050405020304" pitchFamily="18" charset="0"/>
                <a:ea typeface="Liberation Mono"/>
                <a:cs typeface="Times New Roman" panose="02020603050405020304" pitchFamily="18" charset="0"/>
              </a:rPr>
              <a:t>+ </a:t>
            </a:r>
            <a:r>
              <a:rPr lang="en-US" sz="3000" dirty="0" err="1">
                <a:latin typeface="Times New Roman" panose="02020603050405020304" pitchFamily="18" charset="0"/>
                <a:ea typeface="Liberation Mono"/>
                <a:cs typeface="Times New Roman" panose="02020603050405020304" pitchFamily="18" charset="0"/>
              </a:rPr>
              <a:t>Thuốc</a:t>
            </a:r>
            <a:r>
              <a:rPr lang="en-US" sz="3000" dirty="0">
                <a:latin typeface="Times New Roman" panose="02020603050405020304" pitchFamily="18" charset="0"/>
                <a:ea typeface="Liberation Mono"/>
                <a:cs typeface="Times New Roman" panose="02020603050405020304" pitchFamily="18" charset="0"/>
              </a:rPr>
              <a:t> </a:t>
            </a:r>
            <a:r>
              <a:rPr lang="en-US" sz="3000" dirty="0" err="1">
                <a:latin typeface="Times New Roman" panose="02020603050405020304" pitchFamily="18" charset="0"/>
                <a:ea typeface="Liberation Mono"/>
                <a:cs typeface="Times New Roman" panose="02020603050405020304" pitchFamily="18" charset="0"/>
              </a:rPr>
              <a:t>nổ</a:t>
            </a:r>
            <a:endParaRPr lang="en-US" sz="3000" dirty="0">
              <a:effectLst/>
              <a:latin typeface="Times New Roman" panose="02020603050405020304" pitchFamily="18" charset="0"/>
              <a:ea typeface="Liberation Mono"/>
              <a:cs typeface="Times New Roman" panose="02020603050405020304" pitchFamily="18" charset="0"/>
            </a:endParaRPr>
          </a:p>
        </p:txBody>
      </p:sp>
      <p:sp>
        <p:nvSpPr>
          <p:cNvPr id="12" name="TextBox 11">
            <a:extLst>
              <a:ext uri="{FF2B5EF4-FFF2-40B4-BE49-F238E27FC236}">
                <a16:creationId xmlns:a16="http://schemas.microsoft.com/office/drawing/2014/main" id="{E71D5FF1-1B22-D606-5D70-83B0FCA793C2}"/>
              </a:ext>
            </a:extLst>
          </p:cNvPr>
          <p:cNvSpPr txBox="1"/>
          <p:nvPr/>
        </p:nvSpPr>
        <p:spPr>
          <a:xfrm>
            <a:off x="7779027" y="3270507"/>
            <a:ext cx="2425148" cy="553998"/>
          </a:xfrm>
          <a:prstGeom prst="rect">
            <a:avLst/>
          </a:prstGeom>
          <a:noFill/>
        </p:spPr>
        <p:txBody>
          <a:bodyPr wrap="square">
            <a:spAutoFit/>
          </a:bodyPr>
          <a:lstStyle/>
          <a:p>
            <a:pPr marL="0" marR="0">
              <a:spcBef>
                <a:spcPts val="0"/>
              </a:spcBef>
              <a:spcAft>
                <a:spcPts val="0"/>
              </a:spcAft>
            </a:pPr>
            <a:r>
              <a:rPr lang="en-US" sz="3000" dirty="0">
                <a:latin typeface="Times New Roman" panose="02020603050405020304" pitchFamily="18" charset="0"/>
                <a:ea typeface="Liberation Mono"/>
                <a:cs typeface="Times New Roman" panose="02020603050405020304" pitchFamily="18" charset="0"/>
              </a:rPr>
              <a:t>+ </a:t>
            </a:r>
            <a:r>
              <a:rPr lang="en-US" sz="3000" dirty="0" err="1">
                <a:latin typeface="Times New Roman" panose="02020603050405020304" pitchFamily="18" charset="0"/>
                <a:ea typeface="Liberation Mono"/>
                <a:cs typeface="Times New Roman" panose="02020603050405020304" pitchFamily="18" charset="0"/>
              </a:rPr>
              <a:t>Phụ</a:t>
            </a:r>
            <a:r>
              <a:rPr lang="en-US" sz="3000" dirty="0">
                <a:latin typeface="Times New Roman" panose="02020603050405020304" pitchFamily="18" charset="0"/>
                <a:ea typeface="Liberation Mono"/>
                <a:cs typeface="Times New Roman" panose="02020603050405020304" pitchFamily="18" charset="0"/>
              </a:rPr>
              <a:t> </a:t>
            </a:r>
            <a:r>
              <a:rPr lang="en-US" sz="3000" dirty="0" err="1">
                <a:latin typeface="Times New Roman" panose="02020603050405020304" pitchFamily="18" charset="0"/>
                <a:ea typeface="Liberation Mono"/>
                <a:cs typeface="Times New Roman" panose="02020603050405020304" pitchFamily="18" charset="0"/>
              </a:rPr>
              <a:t>kiện</a:t>
            </a:r>
            <a:r>
              <a:rPr lang="en-US" sz="3000" dirty="0">
                <a:latin typeface="Times New Roman" panose="02020603050405020304" pitchFamily="18" charset="0"/>
                <a:ea typeface="Liberation Mono"/>
                <a:cs typeface="Times New Roman" panose="02020603050405020304" pitchFamily="18" charset="0"/>
              </a:rPr>
              <a:t> </a:t>
            </a:r>
            <a:r>
              <a:rPr lang="en-US" sz="3000" dirty="0" err="1">
                <a:latin typeface="Times New Roman" panose="02020603050405020304" pitchFamily="18" charset="0"/>
                <a:ea typeface="Liberation Mono"/>
                <a:cs typeface="Times New Roman" panose="02020603050405020304" pitchFamily="18" charset="0"/>
              </a:rPr>
              <a:t>nổ</a:t>
            </a:r>
            <a:endParaRPr lang="en-US" sz="3000" dirty="0">
              <a:effectLst/>
              <a:latin typeface="Times New Roman" panose="02020603050405020304" pitchFamily="18" charset="0"/>
              <a:ea typeface="Liberation Mono"/>
              <a:cs typeface="Times New Roman" panose="02020603050405020304" pitchFamily="18" charset="0"/>
            </a:endParaRPr>
          </a:p>
        </p:txBody>
      </p:sp>
      <p:pic>
        <p:nvPicPr>
          <p:cNvPr id="14" name="Picture 13">
            <a:extLst>
              <a:ext uri="{FF2B5EF4-FFF2-40B4-BE49-F238E27FC236}">
                <a16:creationId xmlns:a16="http://schemas.microsoft.com/office/drawing/2014/main" id="{CCCACEBC-28F4-3CB7-5EBE-0C7F62ED12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2798" y="3824505"/>
            <a:ext cx="5457410" cy="2979913"/>
          </a:xfrm>
          <a:prstGeom prst="rect">
            <a:avLst/>
          </a:prstGeom>
        </p:spPr>
      </p:pic>
      <p:pic>
        <p:nvPicPr>
          <p:cNvPr id="15" name="Picture 14">
            <a:extLst>
              <a:ext uri="{FF2B5EF4-FFF2-40B4-BE49-F238E27FC236}">
                <a16:creationId xmlns:a16="http://schemas.microsoft.com/office/drawing/2014/main" id="{41BE5538-A822-6CD8-AF28-D10948F834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564" y="3824505"/>
            <a:ext cx="5218871" cy="2979913"/>
          </a:xfrm>
          <a:prstGeom prst="rect">
            <a:avLst/>
          </a:prstGeom>
        </p:spPr>
      </p:pic>
    </p:spTree>
    <p:extLst>
      <p:ext uri="{BB962C8B-B14F-4D97-AF65-F5344CB8AC3E}">
        <p14:creationId xmlns:p14="http://schemas.microsoft.com/office/powerpoint/2010/main" val="2976202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2000"/>
                                        <p:tgtEl>
                                          <p:spTgt spid="12"/>
                                        </p:tgtEl>
                                      </p:cBhvr>
                                    </p:animEffect>
                                  </p:childTnLst>
                                </p:cTn>
                              </p:par>
                              <p:par>
                                <p:cTn id="26" presetID="6"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562</TotalTime>
  <Words>3250</Words>
  <Application>Microsoft Office PowerPoint</Application>
  <PresentationFormat>Widescreen</PresentationFormat>
  <Paragraphs>414</Paragraphs>
  <Slides>41</Slides>
  <Notes>7</Notes>
  <HiddenSlides>0</HiddenSlides>
  <MMClips>36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Arial</vt:lpstr>
      <vt:lpstr>Calibri</vt:lpstr>
      <vt:lpstr>Calibri Light</vt:lpstr>
      <vt:lpstr>Constantia</vt:lpstr>
      <vt:lpstr>Times New Roman</vt:lpstr>
      <vt:lpstr>TimesNewRomanPSMT</vt:lpstr>
      <vt:lpstr>UTM Avo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tuongvy</dc:creator>
  <cp:lastModifiedBy>User</cp:lastModifiedBy>
  <cp:revision>38</cp:revision>
  <dcterms:created xsi:type="dcterms:W3CDTF">2023-02-20T15:28:12Z</dcterms:created>
  <dcterms:modified xsi:type="dcterms:W3CDTF">2025-03-06T04:20:14Z</dcterms:modified>
</cp:coreProperties>
</file>