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</p:sldMasterIdLst>
  <p:notesMasterIdLst>
    <p:notesMasterId r:id="rId38"/>
  </p:notesMasterIdLst>
  <p:sldIdLst>
    <p:sldId id="256" r:id="rId2"/>
    <p:sldId id="342" r:id="rId3"/>
    <p:sldId id="353" r:id="rId4"/>
    <p:sldId id="354" r:id="rId5"/>
    <p:sldId id="355" r:id="rId6"/>
    <p:sldId id="356" r:id="rId7"/>
    <p:sldId id="357" r:id="rId8"/>
    <p:sldId id="358" r:id="rId9"/>
    <p:sldId id="343" r:id="rId10"/>
    <p:sldId id="359" r:id="rId11"/>
    <p:sldId id="364" r:id="rId12"/>
    <p:sldId id="365" r:id="rId13"/>
    <p:sldId id="366" r:id="rId14"/>
    <p:sldId id="369" r:id="rId15"/>
    <p:sldId id="370" r:id="rId16"/>
    <p:sldId id="349" r:id="rId17"/>
    <p:sldId id="372" r:id="rId18"/>
    <p:sldId id="373" r:id="rId19"/>
    <p:sldId id="374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8" r:id="rId36"/>
    <p:sldId id="399" r:id="rId37"/>
  </p:sldIdLst>
  <p:sldSz cx="9144000" cy="5143500" type="screen16x9"/>
  <p:notesSz cx="6858000" cy="9144000"/>
  <p:embeddedFontLst>
    <p:embeddedFont>
      <p:font typeface="Anaheim" panose="020B0604020202020204" charset="0"/>
      <p:regular r:id="rId39"/>
      <p:bold r:id="rId40"/>
    </p:embeddedFont>
    <p:embeddedFont>
      <p:font typeface="Gochi Hand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77FEE1C-E7B9-4B3E-B703-A634DE5882B1}">
          <p14:sldIdLst>
            <p14:sldId id="256"/>
            <p14:sldId id="342"/>
            <p14:sldId id="353"/>
            <p14:sldId id="354"/>
            <p14:sldId id="355"/>
            <p14:sldId id="356"/>
            <p14:sldId id="357"/>
            <p14:sldId id="358"/>
            <p14:sldId id="343"/>
            <p14:sldId id="359"/>
            <p14:sldId id="364"/>
            <p14:sldId id="365"/>
            <p14:sldId id="366"/>
            <p14:sldId id="369"/>
            <p14:sldId id="370"/>
            <p14:sldId id="349"/>
            <p14:sldId id="372"/>
            <p14:sldId id="373"/>
            <p14:sldId id="374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8"/>
            <p14:sldId id="3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9DD"/>
    <a:srgbClr val="8BC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B5BF47-4822-4A13-81BE-095E6F04814B}">
  <a:tblStyle styleId="{6BB5BF47-4822-4A13-81BE-095E6F0481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E4BAC07D-ACC8-4222-C069-46C80743A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3EF15C61-1B9C-27AC-4A4D-4E116CC33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3C9603AA-CC53-478A-2AFB-5EEE84ACF8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65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C682105E-E85E-E040-8FA6-0681A9806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E1874170-C04C-52C9-E655-200F87CA65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4CBD4C39-AB9E-DF94-3794-AFFB21E20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897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0B22B2AB-535E-55D9-3570-453359ECF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CD8C4096-8BE9-365E-44B3-35C8F1514F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4FB13F27-A427-BCC9-F84D-5D3C71A621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29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6002685C-D60C-8059-0590-2E11901AC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4C79414A-ADFE-A0D7-DAA9-B81C9A1565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36121F8C-E413-7462-555F-AFC2DAC1EC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86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1AC424E7-0345-AC00-F49B-14C714C75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9C473DA8-CD84-94AE-AB4B-F48633BC46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4B0CBE11-C774-07BA-EDD1-FC1527B1F4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821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18FA5B85-C4D3-D73C-EB72-77469CAB0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2384A55A-7256-B7B9-D179-EDB058F06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4C5859A9-02AB-20EB-7EFA-9D7371B3F2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52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0">
          <a:extLst>
            <a:ext uri="{FF2B5EF4-FFF2-40B4-BE49-F238E27FC236}">
              <a16:creationId xmlns:a16="http://schemas.microsoft.com/office/drawing/2014/main" id="{7D5019C1-AFE3-2A5C-2991-70A6A7670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ge72bcb5569_6_140:notes">
            <a:extLst>
              <a:ext uri="{FF2B5EF4-FFF2-40B4-BE49-F238E27FC236}">
                <a16:creationId xmlns:a16="http://schemas.microsoft.com/office/drawing/2014/main" id="{A9481E68-A86D-2AA6-350B-33B6122981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2" name="Google Shape;2972;ge72bcb5569_6_140:notes">
            <a:extLst>
              <a:ext uri="{FF2B5EF4-FFF2-40B4-BE49-F238E27FC236}">
                <a16:creationId xmlns:a16="http://schemas.microsoft.com/office/drawing/2014/main" id="{739C46E6-1B00-2656-D0E0-F313E6DFF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734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8C4C0095-FE85-DDD5-1FF0-E0C614D99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0CB9C46D-5D22-B22C-264A-A3AEC156AE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FE889B9A-B051-0C15-9618-F3EE9778A1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676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5EAC9207-D003-FC07-95D2-6B1D04C7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8061D32B-80A0-4635-7E77-DCFAFAF1BE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34B76283-3E2E-26A3-D04D-1A104C40EA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302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677E4679-7BD8-DC91-7DE8-F6E721D78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5D6E720E-9A7D-0E19-44D7-4B67281145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A5788B74-A1FD-DB63-4C4B-C5A223A2F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05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E70B8E5B-990E-77BB-50DD-E547E45ED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D2D610CA-39DC-2820-2DA3-283F86E253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1EF1F914-C6FC-55CD-7096-36C6B1754A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889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163714C1-9B12-2AD7-316C-B4804DF81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0E15BAD0-30E7-7894-393F-F0258CB6F0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91CF2B72-86A5-C202-C6BA-9B3D8FEAEF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754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C96092B6-135B-45E8-31FB-8EE8D8CC8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C362ED2A-E173-B1E9-AE86-8AA948B9AB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C241A51D-2771-3615-1FE1-F7D032F496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656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E56D953F-A4D2-07B5-AB17-9029B42C2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840E113B-00C2-3AD0-172A-174344F1D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A20F80EF-8305-7A7F-BDDA-A45E2B8A86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294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F844524C-7339-D55C-4FBA-6BC449C34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54CEE14D-162B-0842-9CA2-9E491A79E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18AA10C1-5153-70C3-7A2E-686FFDC66A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716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8B9DE7C0-FF06-FBE6-139A-334DB784E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89FE36F9-941D-00C0-4357-23EAC9BED3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11C74325-2434-F940-FAC2-B132928C51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716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5EED74CA-066C-03EC-1456-9C96FDF3C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8B2760E9-8BAA-6DFF-DED6-7B5D9D925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8D159A50-7DDF-2A53-8141-81CFF55FDF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673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04DA1BCA-4715-3C15-36F5-6C7DF173B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A2522169-E4BC-F560-195B-5D5DB46CA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5A9452DD-6CF7-7739-9C1D-0A38421CA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104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2BB6F007-8D90-C700-5FD0-1B40CCCA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535891AF-E0E2-C0D5-1307-B45F0BA15A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2093B236-9E74-CDCB-328C-B43D9CECEC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021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89214B43-8AEB-88A1-0CCC-DC3E52E4C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BC8BD561-05D4-0F5C-B73C-7EA3338541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F5751B81-871F-B15A-2D34-D5A0E223C6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208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20BECF33-E5EC-C906-03DC-D071E476F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FD32F765-9465-CF25-0079-E07E112F7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6DD12B8C-2C3E-FFF9-9E4B-6D600F29BD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83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70E8AFE7-D1B2-ED1A-5696-800CBA6A3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B511B3B4-E991-BA08-B54B-2EC4C89006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05E8811C-B0EA-F422-F139-72882B21A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676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BF45BFE0-5473-1E87-3FCA-8B68CF0AA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770FE405-87C2-E380-161B-E01F485A7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9FE5CCC6-FE04-AA58-6256-EBE763F923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687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54149E9B-15F2-0978-48CF-EBF0ADFDD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3EFBBF69-04F9-B5E9-C800-D337019596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9DB8C995-50DD-C553-4AA8-CCA002F71C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519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6D7978B8-3271-361B-E1B7-E739C7B85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CA4E9F2B-3486-AA82-166B-AB0B68062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20651712-62A2-5171-32C8-0275C4F0D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281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DEC742A7-BCEE-8E29-D4C5-76F6A293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35945EE7-DCA6-8105-7A73-0890290F54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4D5BB3DE-4CE6-E6C1-309B-731CD70D36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108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>
          <a:extLst>
            <a:ext uri="{FF2B5EF4-FFF2-40B4-BE49-F238E27FC236}">
              <a16:creationId xmlns:a16="http://schemas.microsoft.com/office/drawing/2014/main" id="{870C24EE-D51C-8F34-DECE-5E54ED7BB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4c7ed7a157_0_118:notes">
            <a:extLst>
              <a:ext uri="{FF2B5EF4-FFF2-40B4-BE49-F238E27FC236}">
                <a16:creationId xmlns:a16="http://schemas.microsoft.com/office/drawing/2014/main" id="{E7AEC388-E1A6-0CD9-B3C8-8D5CA327F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4c7ed7a157_0_118:notes">
            <a:extLst>
              <a:ext uri="{FF2B5EF4-FFF2-40B4-BE49-F238E27FC236}">
                <a16:creationId xmlns:a16="http://schemas.microsoft.com/office/drawing/2014/main" id="{E1DCAC08-590A-662E-7EDC-4D22499134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043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>
          <a:extLst>
            <a:ext uri="{FF2B5EF4-FFF2-40B4-BE49-F238E27FC236}">
              <a16:creationId xmlns:a16="http://schemas.microsoft.com/office/drawing/2014/main" id="{C75CEFB9-0450-D45C-D6AC-08AE0DCF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e560156aab_1_6:notes">
            <a:extLst>
              <a:ext uri="{FF2B5EF4-FFF2-40B4-BE49-F238E27FC236}">
                <a16:creationId xmlns:a16="http://schemas.microsoft.com/office/drawing/2014/main" id="{5DF12126-430E-9E15-7942-BD5F881CD4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e560156aab_1_6:notes">
            <a:extLst>
              <a:ext uri="{FF2B5EF4-FFF2-40B4-BE49-F238E27FC236}">
                <a16:creationId xmlns:a16="http://schemas.microsoft.com/office/drawing/2014/main" id="{CDAC93EB-0BF6-5715-BD1D-C51CF2FDFE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27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>
          <a:extLst>
            <a:ext uri="{FF2B5EF4-FFF2-40B4-BE49-F238E27FC236}">
              <a16:creationId xmlns:a16="http://schemas.microsoft.com/office/drawing/2014/main" id="{71037569-759D-B3A5-1DD8-49192ED92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4c7ed7a157_0_96:notes">
            <a:extLst>
              <a:ext uri="{FF2B5EF4-FFF2-40B4-BE49-F238E27FC236}">
                <a16:creationId xmlns:a16="http://schemas.microsoft.com/office/drawing/2014/main" id="{7DFD352D-1679-5AC5-EEF0-6454058496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4c7ed7a157_0_96:notes">
            <a:extLst>
              <a:ext uri="{FF2B5EF4-FFF2-40B4-BE49-F238E27FC236}">
                <a16:creationId xmlns:a16="http://schemas.microsoft.com/office/drawing/2014/main" id="{B7D89FFE-54A7-9602-324E-D1B6B37B5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93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A9F4E11A-8FF2-1F83-0D22-1542C35CB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D3A6F652-9C9B-837B-0ACD-D1593A043A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A1219CDE-9BE1-1C69-2B33-F6F386B799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82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9C25F012-C509-C3A2-27A4-FBEAC7C6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46BF2B75-8E2F-5A38-B133-9A57982C0B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4BC19E3E-894C-2079-FB87-095AD699AC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9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3D48A405-B435-0A8B-0A48-4BEB5482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CB71BDBD-1C9F-B949-3D76-D4A65F9D9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AD6C6198-ECEF-7D47-E066-F11B6F4DD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82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C3965DF5-E40C-9D80-57EC-7C7C3979E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CA930F77-F975-CECE-6F3D-016E463035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9F3001C6-BD9E-4278-38FA-681A0DD7CC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30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>
          <a:extLst>
            <a:ext uri="{FF2B5EF4-FFF2-40B4-BE49-F238E27FC236}">
              <a16:creationId xmlns:a16="http://schemas.microsoft.com/office/drawing/2014/main" id="{5A84C389-ED25-9299-E032-0B420F264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72bcb5569_6_55:notes">
            <a:extLst>
              <a:ext uri="{FF2B5EF4-FFF2-40B4-BE49-F238E27FC236}">
                <a16:creationId xmlns:a16="http://schemas.microsoft.com/office/drawing/2014/main" id="{E8F47A59-86A0-0F83-643B-8C5FD78988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72bcb5569_6_55:notes">
            <a:extLst>
              <a:ext uri="{FF2B5EF4-FFF2-40B4-BE49-F238E27FC236}">
                <a16:creationId xmlns:a16="http://schemas.microsoft.com/office/drawing/2014/main" id="{A425471F-CC6C-2D54-E5B3-A76BFBE685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39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>
          <a:extLst>
            <a:ext uri="{FF2B5EF4-FFF2-40B4-BE49-F238E27FC236}">
              <a16:creationId xmlns:a16="http://schemas.microsoft.com/office/drawing/2014/main" id="{291D112E-F582-B893-B48E-3E0FDBA2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560156aab_1_54:notes">
            <a:extLst>
              <a:ext uri="{FF2B5EF4-FFF2-40B4-BE49-F238E27FC236}">
                <a16:creationId xmlns:a16="http://schemas.microsoft.com/office/drawing/2014/main" id="{1C928255-541D-AA76-0E1C-E89C200592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560156aab_1_54:notes">
            <a:extLst>
              <a:ext uri="{FF2B5EF4-FFF2-40B4-BE49-F238E27FC236}">
                <a16:creationId xmlns:a16="http://schemas.microsoft.com/office/drawing/2014/main" id="{9E7D3B5E-8F6D-38D1-5BA2-1E3DEF683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30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733200" y="3817500"/>
            <a:ext cx="5812800" cy="792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22600" y="1668225"/>
            <a:ext cx="5812800" cy="17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Font typeface="Gochi Hand"/>
              <a:buNone/>
              <a:defRPr sz="59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733200" y="536125"/>
            <a:ext cx="2745000" cy="7926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ochi Hand"/>
              <a:buNone/>
              <a:defRPr sz="4000" b="1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699550" y="1577300"/>
            <a:ext cx="5752800" cy="17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2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6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6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2_2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7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8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8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646975" y="2358100"/>
            <a:ext cx="5781000" cy="133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182350" y="533275"/>
            <a:ext cx="1245600" cy="16584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5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646975" y="3832675"/>
            <a:ext cx="5781000" cy="768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54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992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ctrTitle"/>
          </p:nvPr>
        </p:nvSpPr>
        <p:spPr>
          <a:xfrm>
            <a:off x="732725" y="2335325"/>
            <a:ext cx="5776200" cy="134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 idx="2" hasCustomPrompt="1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5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2">
  <p:cSld name="CUSTOM_9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1976613" y="1546975"/>
            <a:ext cx="2316900" cy="481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ubTitle" idx="1"/>
          </p:nvPr>
        </p:nvSpPr>
        <p:spPr>
          <a:xfrm>
            <a:off x="2710388" y="2028475"/>
            <a:ext cx="1583100" cy="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title" idx="2"/>
          </p:nvPr>
        </p:nvSpPr>
        <p:spPr>
          <a:xfrm>
            <a:off x="1976613" y="3237950"/>
            <a:ext cx="2316900" cy="484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subTitle" idx="3"/>
          </p:nvPr>
        </p:nvSpPr>
        <p:spPr>
          <a:xfrm>
            <a:off x="2710388" y="3723800"/>
            <a:ext cx="1583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title" idx="4"/>
          </p:nvPr>
        </p:nvSpPr>
        <p:spPr>
          <a:xfrm>
            <a:off x="4847463" y="1546975"/>
            <a:ext cx="2316900" cy="481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2"/>
          <p:cNvSpPr txBox="1">
            <a:spLocks noGrp="1"/>
          </p:cNvSpPr>
          <p:nvPr>
            <p:ph type="subTitle" idx="5"/>
          </p:nvPr>
        </p:nvSpPr>
        <p:spPr>
          <a:xfrm>
            <a:off x="5578863" y="2028475"/>
            <a:ext cx="1581900" cy="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title" idx="6"/>
          </p:nvPr>
        </p:nvSpPr>
        <p:spPr>
          <a:xfrm>
            <a:off x="4847463" y="3237950"/>
            <a:ext cx="2316900" cy="484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subTitle" idx="7"/>
          </p:nvPr>
        </p:nvSpPr>
        <p:spPr>
          <a:xfrm>
            <a:off x="5585463" y="3723800"/>
            <a:ext cx="1581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title" idx="8"/>
          </p:nvPr>
        </p:nvSpPr>
        <p:spPr>
          <a:xfrm>
            <a:off x="720000" y="554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>
            <a:spLocks noGrp="1"/>
          </p:cNvSpPr>
          <p:nvPr>
            <p:ph type="title"/>
          </p:nvPr>
        </p:nvSpPr>
        <p:spPr>
          <a:xfrm>
            <a:off x="1135638" y="1770725"/>
            <a:ext cx="31815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body" idx="1"/>
          </p:nvPr>
        </p:nvSpPr>
        <p:spPr>
          <a:xfrm>
            <a:off x="1894638" y="2343425"/>
            <a:ext cx="2422500" cy="7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title" idx="2"/>
          </p:nvPr>
        </p:nvSpPr>
        <p:spPr>
          <a:xfrm>
            <a:off x="720000" y="554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0"/>
          <p:cNvSpPr txBox="1">
            <a:spLocks noGrp="1"/>
          </p:cNvSpPr>
          <p:nvPr>
            <p:ph type="title" idx="3"/>
          </p:nvPr>
        </p:nvSpPr>
        <p:spPr>
          <a:xfrm>
            <a:off x="4826863" y="1770725"/>
            <a:ext cx="31815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3" name="Google Shape;373;p50"/>
          <p:cNvSpPr txBox="1">
            <a:spLocks noGrp="1"/>
          </p:cNvSpPr>
          <p:nvPr>
            <p:ph type="body" idx="4"/>
          </p:nvPr>
        </p:nvSpPr>
        <p:spPr>
          <a:xfrm>
            <a:off x="4826863" y="2343425"/>
            <a:ext cx="2422500" cy="7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50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4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5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ochi Hand"/>
              <a:buNone/>
              <a:defRPr sz="5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aheim"/>
              <a:buChar char="●"/>
              <a:defRPr sz="18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1" r:id="rId5"/>
    <p:sldLayoutId id="2147483678" r:id="rId6"/>
    <p:sldLayoutId id="2147483696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4200;p125">
            <a:extLst>
              <a:ext uri="{FF2B5EF4-FFF2-40B4-BE49-F238E27FC236}">
                <a16:creationId xmlns:a16="http://schemas.microsoft.com/office/drawing/2014/main" id="{1C20DD9A-22F7-A215-A7F3-3F41C6CD6D4F}"/>
              </a:ext>
            </a:extLst>
          </p:cNvPr>
          <p:cNvSpPr/>
          <p:nvPr/>
        </p:nvSpPr>
        <p:spPr>
          <a:xfrm>
            <a:off x="474815" y="358316"/>
            <a:ext cx="6325871" cy="1492255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4201;p125">
            <a:extLst>
              <a:ext uri="{FF2B5EF4-FFF2-40B4-BE49-F238E27FC236}">
                <a16:creationId xmlns:a16="http://schemas.microsoft.com/office/drawing/2014/main" id="{AD93355B-0EFD-2ABC-8A02-75ACA21CE894}"/>
              </a:ext>
            </a:extLst>
          </p:cNvPr>
          <p:cNvGrpSpPr/>
          <p:nvPr/>
        </p:nvGrpSpPr>
        <p:grpSpPr>
          <a:xfrm>
            <a:off x="118318" y="78592"/>
            <a:ext cx="626301" cy="631226"/>
            <a:chOff x="1544662" y="3776144"/>
            <a:chExt cx="757959" cy="763919"/>
          </a:xfrm>
        </p:grpSpPr>
        <p:sp>
          <p:nvSpPr>
            <p:cNvPr id="400" name="Google Shape;4202;p125">
              <a:extLst>
                <a:ext uri="{FF2B5EF4-FFF2-40B4-BE49-F238E27FC236}">
                  <a16:creationId xmlns:a16="http://schemas.microsoft.com/office/drawing/2014/main" id="{32B91F0E-4299-98A7-8FA8-EE9718E08390}"/>
                </a:ext>
              </a:extLst>
            </p:cNvPr>
            <p:cNvSpPr/>
            <p:nvPr/>
          </p:nvSpPr>
          <p:spPr>
            <a:xfrm>
              <a:off x="1833233" y="3799397"/>
              <a:ext cx="82213" cy="68751"/>
            </a:xfrm>
            <a:custGeom>
              <a:avLst/>
              <a:gdLst/>
              <a:ahLst/>
              <a:cxnLst/>
              <a:rect l="l" t="t" r="r" b="b"/>
              <a:pathLst>
                <a:path w="1545" h="1292" extrusionOk="0">
                  <a:moveTo>
                    <a:pt x="890" y="4"/>
                  </a:moveTo>
                  <a:cubicBezTo>
                    <a:pt x="1057" y="1"/>
                    <a:pt x="1221" y="15"/>
                    <a:pt x="1355" y="122"/>
                  </a:cubicBezTo>
                  <a:cubicBezTo>
                    <a:pt x="1417" y="171"/>
                    <a:pt x="1467" y="240"/>
                    <a:pt x="1501" y="312"/>
                  </a:cubicBezTo>
                  <a:cubicBezTo>
                    <a:pt x="1544" y="404"/>
                    <a:pt x="1396" y="898"/>
                    <a:pt x="1312" y="990"/>
                  </a:cubicBezTo>
                  <a:cubicBezTo>
                    <a:pt x="1135" y="1186"/>
                    <a:pt x="918" y="1292"/>
                    <a:pt x="657" y="1228"/>
                  </a:cubicBezTo>
                  <a:cubicBezTo>
                    <a:pt x="248" y="1125"/>
                    <a:pt x="0" y="615"/>
                    <a:pt x="267" y="219"/>
                  </a:cubicBezTo>
                  <a:cubicBezTo>
                    <a:pt x="340" y="113"/>
                    <a:pt x="434" y="43"/>
                    <a:pt x="567" y="35"/>
                  </a:cubicBezTo>
                  <a:cubicBezTo>
                    <a:pt x="675" y="26"/>
                    <a:pt x="783" y="14"/>
                    <a:pt x="89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203;p125">
              <a:extLst>
                <a:ext uri="{FF2B5EF4-FFF2-40B4-BE49-F238E27FC236}">
                  <a16:creationId xmlns:a16="http://schemas.microsoft.com/office/drawing/2014/main" id="{F3FE6898-3F3F-05C0-A90D-B2B444043E8C}"/>
                </a:ext>
              </a:extLst>
            </p:cNvPr>
            <p:cNvSpPr/>
            <p:nvPr/>
          </p:nvSpPr>
          <p:spPr>
            <a:xfrm>
              <a:off x="1840258" y="4196469"/>
              <a:ext cx="73540" cy="69123"/>
            </a:xfrm>
            <a:custGeom>
              <a:avLst/>
              <a:gdLst/>
              <a:ahLst/>
              <a:cxnLst/>
              <a:rect l="l" t="t" r="r" b="b"/>
              <a:pathLst>
                <a:path w="1382" h="1299" extrusionOk="0">
                  <a:moveTo>
                    <a:pt x="400" y="18"/>
                  </a:moveTo>
                  <a:cubicBezTo>
                    <a:pt x="442" y="38"/>
                    <a:pt x="470" y="45"/>
                    <a:pt x="488" y="62"/>
                  </a:cubicBezTo>
                  <a:cubicBezTo>
                    <a:pt x="732" y="274"/>
                    <a:pt x="731" y="274"/>
                    <a:pt x="955" y="20"/>
                  </a:cubicBezTo>
                  <a:cubicBezTo>
                    <a:pt x="1103" y="1"/>
                    <a:pt x="1211" y="78"/>
                    <a:pt x="1305" y="180"/>
                  </a:cubicBezTo>
                  <a:cubicBezTo>
                    <a:pt x="1339" y="219"/>
                    <a:pt x="1381" y="278"/>
                    <a:pt x="1375" y="322"/>
                  </a:cubicBezTo>
                  <a:cubicBezTo>
                    <a:pt x="1347" y="505"/>
                    <a:pt x="1327" y="696"/>
                    <a:pt x="1255" y="865"/>
                  </a:cubicBezTo>
                  <a:cubicBezTo>
                    <a:pt x="1184" y="1025"/>
                    <a:pt x="1034" y="1136"/>
                    <a:pt x="860" y="1196"/>
                  </a:cubicBezTo>
                  <a:cubicBezTo>
                    <a:pt x="557" y="1298"/>
                    <a:pt x="221" y="1146"/>
                    <a:pt x="88" y="838"/>
                  </a:cubicBezTo>
                  <a:cubicBezTo>
                    <a:pt x="21" y="685"/>
                    <a:pt x="0" y="526"/>
                    <a:pt x="57" y="363"/>
                  </a:cubicBezTo>
                  <a:cubicBezTo>
                    <a:pt x="113" y="200"/>
                    <a:pt x="200" y="71"/>
                    <a:pt x="4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204;p125">
              <a:extLst>
                <a:ext uri="{FF2B5EF4-FFF2-40B4-BE49-F238E27FC236}">
                  <a16:creationId xmlns:a16="http://schemas.microsoft.com/office/drawing/2014/main" id="{49389485-4EE5-43FA-B459-5C8445DB8168}"/>
                </a:ext>
              </a:extLst>
            </p:cNvPr>
            <p:cNvSpPr/>
            <p:nvPr/>
          </p:nvSpPr>
          <p:spPr>
            <a:xfrm>
              <a:off x="1916458" y="4456678"/>
              <a:ext cx="72475" cy="67207"/>
            </a:xfrm>
            <a:custGeom>
              <a:avLst/>
              <a:gdLst/>
              <a:ahLst/>
              <a:cxnLst/>
              <a:rect l="l" t="t" r="r" b="b"/>
              <a:pathLst>
                <a:path w="1362" h="1263" extrusionOk="0">
                  <a:moveTo>
                    <a:pt x="710" y="0"/>
                  </a:moveTo>
                  <a:cubicBezTo>
                    <a:pt x="847" y="48"/>
                    <a:pt x="994" y="81"/>
                    <a:pt x="1121" y="149"/>
                  </a:cubicBezTo>
                  <a:cubicBezTo>
                    <a:pt x="1302" y="246"/>
                    <a:pt x="1362" y="441"/>
                    <a:pt x="1301" y="639"/>
                  </a:cubicBezTo>
                  <a:cubicBezTo>
                    <a:pt x="1183" y="1027"/>
                    <a:pt x="698" y="1262"/>
                    <a:pt x="315" y="1119"/>
                  </a:cubicBezTo>
                  <a:cubicBezTo>
                    <a:pt x="179" y="1069"/>
                    <a:pt x="84" y="979"/>
                    <a:pt x="40" y="840"/>
                  </a:cubicBezTo>
                  <a:cubicBezTo>
                    <a:pt x="1" y="715"/>
                    <a:pt x="12" y="602"/>
                    <a:pt x="114" y="506"/>
                  </a:cubicBezTo>
                  <a:cubicBezTo>
                    <a:pt x="142" y="479"/>
                    <a:pt x="163" y="439"/>
                    <a:pt x="171" y="401"/>
                  </a:cubicBezTo>
                  <a:cubicBezTo>
                    <a:pt x="190" y="293"/>
                    <a:pt x="200" y="175"/>
                    <a:pt x="312" y="125"/>
                  </a:cubicBezTo>
                  <a:cubicBezTo>
                    <a:pt x="434" y="74"/>
                    <a:pt x="566" y="44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205;p125">
              <a:extLst>
                <a:ext uri="{FF2B5EF4-FFF2-40B4-BE49-F238E27FC236}">
                  <a16:creationId xmlns:a16="http://schemas.microsoft.com/office/drawing/2014/main" id="{299CBDF7-A257-E64A-C686-ED79AFFC6541}"/>
                </a:ext>
              </a:extLst>
            </p:cNvPr>
            <p:cNvSpPr/>
            <p:nvPr/>
          </p:nvSpPr>
          <p:spPr>
            <a:xfrm>
              <a:off x="1915181" y="4060618"/>
              <a:ext cx="74604" cy="61407"/>
            </a:xfrm>
            <a:custGeom>
              <a:avLst/>
              <a:gdLst/>
              <a:ahLst/>
              <a:cxnLst/>
              <a:rect l="l" t="t" r="r" b="b"/>
              <a:pathLst>
                <a:path w="1402" h="1154" extrusionOk="0">
                  <a:moveTo>
                    <a:pt x="490" y="1150"/>
                  </a:moveTo>
                  <a:cubicBezTo>
                    <a:pt x="456" y="1140"/>
                    <a:pt x="346" y="1124"/>
                    <a:pt x="255" y="1074"/>
                  </a:cubicBezTo>
                  <a:cubicBezTo>
                    <a:pt x="44" y="958"/>
                    <a:pt x="0" y="745"/>
                    <a:pt x="119" y="525"/>
                  </a:cubicBezTo>
                  <a:cubicBezTo>
                    <a:pt x="157" y="456"/>
                    <a:pt x="192" y="381"/>
                    <a:pt x="209" y="305"/>
                  </a:cubicBezTo>
                  <a:cubicBezTo>
                    <a:pt x="241" y="168"/>
                    <a:pt x="334" y="99"/>
                    <a:pt x="456" y="63"/>
                  </a:cubicBezTo>
                  <a:cubicBezTo>
                    <a:pt x="670" y="0"/>
                    <a:pt x="883" y="3"/>
                    <a:pt x="1086" y="110"/>
                  </a:cubicBezTo>
                  <a:cubicBezTo>
                    <a:pt x="1323" y="233"/>
                    <a:pt x="1402" y="442"/>
                    <a:pt x="1304" y="687"/>
                  </a:cubicBezTo>
                  <a:cubicBezTo>
                    <a:pt x="1186" y="985"/>
                    <a:pt x="919" y="1154"/>
                    <a:pt x="490" y="1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206;p125">
              <a:extLst>
                <a:ext uri="{FF2B5EF4-FFF2-40B4-BE49-F238E27FC236}">
                  <a16:creationId xmlns:a16="http://schemas.microsoft.com/office/drawing/2014/main" id="{BF8FA935-E33D-DEAF-BAB1-53129885ADEC}"/>
                </a:ext>
              </a:extLst>
            </p:cNvPr>
            <p:cNvSpPr/>
            <p:nvPr/>
          </p:nvSpPr>
          <p:spPr>
            <a:xfrm>
              <a:off x="2203965" y="3878844"/>
              <a:ext cx="74923" cy="61141"/>
            </a:xfrm>
            <a:custGeom>
              <a:avLst/>
              <a:gdLst/>
              <a:ahLst/>
              <a:cxnLst/>
              <a:rect l="l" t="t" r="r" b="b"/>
              <a:pathLst>
                <a:path w="1408" h="1149" extrusionOk="0">
                  <a:moveTo>
                    <a:pt x="421" y="1137"/>
                  </a:moveTo>
                  <a:cubicBezTo>
                    <a:pt x="316" y="1052"/>
                    <a:pt x="222" y="976"/>
                    <a:pt x="130" y="901"/>
                  </a:cubicBezTo>
                  <a:cubicBezTo>
                    <a:pt x="21" y="811"/>
                    <a:pt x="0" y="700"/>
                    <a:pt x="68" y="577"/>
                  </a:cubicBezTo>
                  <a:cubicBezTo>
                    <a:pt x="107" y="508"/>
                    <a:pt x="181" y="445"/>
                    <a:pt x="189" y="374"/>
                  </a:cubicBezTo>
                  <a:cubicBezTo>
                    <a:pt x="215" y="127"/>
                    <a:pt x="389" y="72"/>
                    <a:pt x="584" y="34"/>
                  </a:cubicBezTo>
                  <a:cubicBezTo>
                    <a:pt x="750" y="1"/>
                    <a:pt x="910" y="30"/>
                    <a:pt x="1062" y="100"/>
                  </a:cubicBezTo>
                  <a:cubicBezTo>
                    <a:pt x="1321" y="221"/>
                    <a:pt x="1408" y="449"/>
                    <a:pt x="1291" y="710"/>
                  </a:cubicBezTo>
                  <a:cubicBezTo>
                    <a:pt x="1181" y="952"/>
                    <a:pt x="993" y="1098"/>
                    <a:pt x="732" y="1136"/>
                  </a:cubicBezTo>
                  <a:cubicBezTo>
                    <a:pt x="626" y="1149"/>
                    <a:pt x="515" y="1137"/>
                    <a:pt x="421" y="1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207;p125">
              <a:extLst>
                <a:ext uri="{FF2B5EF4-FFF2-40B4-BE49-F238E27FC236}">
                  <a16:creationId xmlns:a16="http://schemas.microsoft.com/office/drawing/2014/main" id="{0FA62019-D911-30CB-0725-8A5A06B31420}"/>
                </a:ext>
              </a:extLst>
            </p:cNvPr>
            <p:cNvSpPr/>
            <p:nvPr/>
          </p:nvSpPr>
          <p:spPr>
            <a:xfrm>
              <a:off x="2202954" y="4278736"/>
              <a:ext cx="76254" cy="57363"/>
            </a:xfrm>
            <a:custGeom>
              <a:avLst/>
              <a:gdLst/>
              <a:ahLst/>
              <a:cxnLst/>
              <a:rect l="l" t="t" r="r" b="b"/>
              <a:pathLst>
                <a:path w="1433" h="1078" extrusionOk="0">
                  <a:moveTo>
                    <a:pt x="1065" y="32"/>
                  </a:moveTo>
                  <a:cubicBezTo>
                    <a:pt x="1377" y="241"/>
                    <a:pt x="1432" y="438"/>
                    <a:pt x="1270" y="714"/>
                  </a:cubicBezTo>
                  <a:cubicBezTo>
                    <a:pt x="1153" y="915"/>
                    <a:pt x="977" y="1032"/>
                    <a:pt x="752" y="1064"/>
                  </a:cubicBezTo>
                  <a:cubicBezTo>
                    <a:pt x="646" y="1078"/>
                    <a:pt x="538" y="1066"/>
                    <a:pt x="438" y="1066"/>
                  </a:cubicBezTo>
                  <a:cubicBezTo>
                    <a:pt x="336" y="984"/>
                    <a:pt x="245" y="910"/>
                    <a:pt x="152" y="832"/>
                  </a:cubicBezTo>
                  <a:cubicBezTo>
                    <a:pt x="44" y="741"/>
                    <a:pt x="1" y="618"/>
                    <a:pt x="85" y="517"/>
                  </a:cubicBezTo>
                  <a:cubicBezTo>
                    <a:pt x="168" y="417"/>
                    <a:pt x="199" y="311"/>
                    <a:pt x="234" y="194"/>
                  </a:cubicBezTo>
                  <a:cubicBezTo>
                    <a:pt x="271" y="71"/>
                    <a:pt x="373" y="0"/>
                    <a:pt x="501" y="1"/>
                  </a:cubicBezTo>
                  <a:cubicBezTo>
                    <a:pt x="597" y="18"/>
                    <a:pt x="591" y="96"/>
                    <a:pt x="619" y="156"/>
                  </a:cubicBezTo>
                  <a:cubicBezTo>
                    <a:pt x="713" y="364"/>
                    <a:pt x="848" y="380"/>
                    <a:pt x="970" y="199"/>
                  </a:cubicBezTo>
                  <a:cubicBezTo>
                    <a:pt x="1006" y="149"/>
                    <a:pt x="1034" y="90"/>
                    <a:pt x="106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208;p125">
              <a:extLst>
                <a:ext uri="{FF2B5EF4-FFF2-40B4-BE49-F238E27FC236}">
                  <a16:creationId xmlns:a16="http://schemas.microsoft.com/office/drawing/2014/main" id="{82F3FBD9-9750-DF49-049D-D3C6A1529655}"/>
                </a:ext>
              </a:extLst>
            </p:cNvPr>
            <p:cNvSpPr/>
            <p:nvPr/>
          </p:nvSpPr>
          <p:spPr>
            <a:xfrm>
              <a:off x="1573716" y="4379361"/>
              <a:ext cx="57789" cy="44432"/>
            </a:xfrm>
            <a:custGeom>
              <a:avLst/>
              <a:gdLst/>
              <a:ahLst/>
              <a:cxnLst/>
              <a:rect l="l" t="t" r="r" b="b"/>
              <a:pathLst>
                <a:path w="1086" h="835" extrusionOk="0">
                  <a:moveTo>
                    <a:pt x="544" y="1"/>
                  </a:moveTo>
                  <a:cubicBezTo>
                    <a:pt x="607" y="18"/>
                    <a:pt x="708" y="53"/>
                    <a:pt x="811" y="75"/>
                  </a:cubicBezTo>
                  <a:cubicBezTo>
                    <a:pt x="969" y="108"/>
                    <a:pt x="1033" y="220"/>
                    <a:pt x="1059" y="361"/>
                  </a:cubicBezTo>
                  <a:cubicBezTo>
                    <a:pt x="1086" y="500"/>
                    <a:pt x="1005" y="659"/>
                    <a:pt x="870" y="734"/>
                  </a:cubicBezTo>
                  <a:cubicBezTo>
                    <a:pt x="721" y="818"/>
                    <a:pt x="564" y="834"/>
                    <a:pt x="405" y="755"/>
                  </a:cubicBezTo>
                  <a:cubicBezTo>
                    <a:pt x="255" y="678"/>
                    <a:pt x="148" y="563"/>
                    <a:pt x="78" y="410"/>
                  </a:cubicBezTo>
                  <a:cubicBezTo>
                    <a:pt x="1" y="239"/>
                    <a:pt x="75" y="80"/>
                    <a:pt x="257" y="37"/>
                  </a:cubicBezTo>
                  <a:cubicBezTo>
                    <a:pt x="335" y="18"/>
                    <a:pt x="417" y="16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209;p125">
              <a:extLst>
                <a:ext uri="{FF2B5EF4-FFF2-40B4-BE49-F238E27FC236}">
                  <a16:creationId xmlns:a16="http://schemas.microsoft.com/office/drawing/2014/main" id="{4EF9A8AF-A35E-2737-4BDE-A44F20FC2566}"/>
                </a:ext>
              </a:extLst>
            </p:cNvPr>
            <p:cNvSpPr/>
            <p:nvPr/>
          </p:nvSpPr>
          <p:spPr>
            <a:xfrm>
              <a:off x="1575100" y="3983193"/>
              <a:ext cx="60343" cy="42783"/>
            </a:xfrm>
            <a:custGeom>
              <a:avLst/>
              <a:gdLst/>
              <a:ahLst/>
              <a:cxnLst/>
              <a:rect l="l" t="t" r="r" b="b"/>
              <a:pathLst>
                <a:path w="1134" h="804" extrusionOk="0">
                  <a:moveTo>
                    <a:pt x="671" y="803"/>
                  </a:moveTo>
                  <a:cubicBezTo>
                    <a:pt x="527" y="737"/>
                    <a:pt x="432" y="693"/>
                    <a:pt x="335" y="651"/>
                  </a:cubicBezTo>
                  <a:cubicBezTo>
                    <a:pt x="310" y="641"/>
                    <a:pt x="278" y="649"/>
                    <a:pt x="255" y="639"/>
                  </a:cubicBezTo>
                  <a:cubicBezTo>
                    <a:pt x="120" y="583"/>
                    <a:pt x="0" y="379"/>
                    <a:pt x="22" y="241"/>
                  </a:cubicBezTo>
                  <a:cubicBezTo>
                    <a:pt x="39" y="124"/>
                    <a:pt x="149" y="44"/>
                    <a:pt x="327" y="21"/>
                  </a:cubicBezTo>
                  <a:cubicBezTo>
                    <a:pt x="478" y="1"/>
                    <a:pt x="620" y="10"/>
                    <a:pt x="767" y="69"/>
                  </a:cubicBezTo>
                  <a:cubicBezTo>
                    <a:pt x="1067" y="189"/>
                    <a:pt x="1133" y="497"/>
                    <a:pt x="883" y="704"/>
                  </a:cubicBezTo>
                  <a:cubicBezTo>
                    <a:pt x="825" y="753"/>
                    <a:pt x="739" y="773"/>
                    <a:pt x="671" y="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210;p125">
              <a:extLst>
                <a:ext uri="{FF2B5EF4-FFF2-40B4-BE49-F238E27FC236}">
                  <a16:creationId xmlns:a16="http://schemas.microsoft.com/office/drawing/2014/main" id="{290AA027-DE92-F0A0-A111-1ACE8B2800A2}"/>
                </a:ext>
              </a:extLst>
            </p:cNvPr>
            <p:cNvSpPr/>
            <p:nvPr/>
          </p:nvSpPr>
          <p:spPr>
            <a:xfrm>
              <a:off x="1544662" y="3776144"/>
              <a:ext cx="757959" cy="763919"/>
            </a:xfrm>
            <a:custGeom>
              <a:avLst/>
              <a:gdLst/>
              <a:ahLst/>
              <a:cxnLst/>
              <a:rect l="l" t="t" r="r" b="b"/>
              <a:pathLst>
                <a:path w="14244" h="14356" extrusionOk="0">
                  <a:moveTo>
                    <a:pt x="1835" y="12315"/>
                  </a:moveTo>
                  <a:cubicBezTo>
                    <a:pt x="1675" y="12498"/>
                    <a:pt x="1436" y="12513"/>
                    <a:pt x="1210" y="12536"/>
                  </a:cubicBezTo>
                  <a:cubicBezTo>
                    <a:pt x="726" y="12584"/>
                    <a:pt x="204" y="12110"/>
                    <a:pt x="181" y="11624"/>
                  </a:cubicBezTo>
                  <a:cubicBezTo>
                    <a:pt x="173" y="11418"/>
                    <a:pt x="265" y="11255"/>
                    <a:pt x="418" y="11125"/>
                  </a:cubicBezTo>
                  <a:cubicBezTo>
                    <a:pt x="511" y="11047"/>
                    <a:pt x="615" y="10983"/>
                    <a:pt x="721" y="10906"/>
                  </a:cubicBezTo>
                  <a:lnTo>
                    <a:pt x="721" y="5037"/>
                  </a:lnTo>
                  <a:cubicBezTo>
                    <a:pt x="615" y="4927"/>
                    <a:pt x="515" y="4834"/>
                    <a:pt x="426" y="4732"/>
                  </a:cubicBezTo>
                  <a:cubicBezTo>
                    <a:pt x="0" y="4238"/>
                    <a:pt x="152" y="3685"/>
                    <a:pt x="769" y="3483"/>
                  </a:cubicBezTo>
                  <a:cubicBezTo>
                    <a:pt x="925" y="3433"/>
                    <a:pt x="1082" y="3382"/>
                    <a:pt x="1245" y="3461"/>
                  </a:cubicBezTo>
                  <a:cubicBezTo>
                    <a:pt x="1367" y="3520"/>
                    <a:pt x="1480" y="3491"/>
                    <a:pt x="1596" y="3429"/>
                  </a:cubicBezTo>
                  <a:cubicBezTo>
                    <a:pt x="2175" y="3125"/>
                    <a:pt x="2764" y="2843"/>
                    <a:pt x="3333" y="2520"/>
                  </a:cubicBezTo>
                  <a:cubicBezTo>
                    <a:pt x="3925" y="2183"/>
                    <a:pt x="4504" y="1825"/>
                    <a:pt x="5143" y="1576"/>
                  </a:cubicBezTo>
                  <a:cubicBezTo>
                    <a:pt x="5180" y="1561"/>
                    <a:pt x="5210" y="1529"/>
                    <a:pt x="5253" y="1500"/>
                  </a:cubicBezTo>
                  <a:cubicBezTo>
                    <a:pt x="5231" y="1369"/>
                    <a:pt x="5202" y="1237"/>
                    <a:pt x="5190" y="1103"/>
                  </a:cubicBezTo>
                  <a:cubicBezTo>
                    <a:pt x="5149" y="672"/>
                    <a:pt x="5346" y="304"/>
                    <a:pt x="5709" y="121"/>
                  </a:cubicBezTo>
                  <a:cubicBezTo>
                    <a:pt x="5756" y="96"/>
                    <a:pt x="5808" y="63"/>
                    <a:pt x="5860" y="59"/>
                  </a:cubicBezTo>
                  <a:cubicBezTo>
                    <a:pt x="6171" y="35"/>
                    <a:pt x="6485" y="0"/>
                    <a:pt x="6787" y="115"/>
                  </a:cubicBezTo>
                  <a:cubicBezTo>
                    <a:pt x="7123" y="241"/>
                    <a:pt x="7327" y="472"/>
                    <a:pt x="7352" y="841"/>
                  </a:cubicBezTo>
                  <a:cubicBezTo>
                    <a:pt x="7354" y="895"/>
                    <a:pt x="7362" y="948"/>
                    <a:pt x="7367" y="995"/>
                  </a:cubicBezTo>
                  <a:cubicBezTo>
                    <a:pt x="7980" y="1335"/>
                    <a:pt x="11212" y="2060"/>
                    <a:pt x="12111" y="2059"/>
                  </a:cubicBezTo>
                  <a:cubicBezTo>
                    <a:pt x="12320" y="1700"/>
                    <a:pt x="12667" y="1577"/>
                    <a:pt x="13066" y="1558"/>
                  </a:cubicBezTo>
                  <a:cubicBezTo>
                    <a:pt x="13274" y="1548"/>
                    <a:pt x="13472" y="1588"/>
                    <a:pt x="13658" y="1684"/>
                  </a:cubicBezTo>
                  <a:cubicBezTo>
                    <a:pt x="14088" y="1906"/>
                    <a:pt x="14243" y="2349"/>
                    <a:pt x="14051" y="2791"/>
                  </a:cubicBezTo>
                  <a:cubicBezTo>
                    <a:pt x="13932" y="3066"/>
                    <a:pt x="13724" y="3255"/>
                    <a:pt x="13477" y="3390"/>
                  </a:cubicBezTo>
                  <a:cubicBezTo>
                    <a:pt x="13375" y="3651"/>
                    <a:pt x="13375" y="3907"/>
                    <a:pt x="13375" y="4165"/>
                  </a:cubicBezTo>
                  <a:cubicBezTo>
                    <a:pt x="13376" y="5624"/>
                    <a:pt x="13375" y="7082"/>
                    <a:pt x="13376" y="8541"/>
                  </a:cubicBezTo>
                  <a:cubicBezTo>
                    <a:pt x="13376" y="8690"/>
                    <a:pt x="13384" y="8838"/>
                    <a:pt x="13387" y="8993"/>
                  </a:cubicBezTo>
                  <a:cubicBezTo>
                    <a:pt x="13508" y="9053"/>
                    <a:pt x="13619" y="9101"/>
                    <a:pt x="13722" y="9164"/>
                  </a:cubicBezTo>
                  <a:cubicBezTo>
                    <a:pt x="14104" y="9393"/>
                    <a:pt x="14233" y="9815"/>
                    <a:pt x="14056" y="10228"/>
                  </a:cubicBezTo>
                  <a:cubicBezTo>
                    <a:pt x="13832" y="10744"/>
                    <a:pt x="13300" y="11034"/>
                    <a:pt x="12708" y="10895"/>
                  </a:cubicBezTo>
                  <a:cubicBezTo>
                    <a:pt x="12417" y="10825"/>
                    <a:pt x="12199" y="10889"/>
                    <a:pt x="11991" y="11053"/>
                  </a:cubicBezTo>
                  <a:cubicBezTo>
                    <a:pt x="11448" y="11476"/>
                    <a:pt x="10835" y="11768"/>
                    <a:pt x="10205" y="12033"/>
                  </a:cubicBezTo>
                  <a:cubicBezTo>
                    <a:pt x="9776" y="12212"/>
                    <a:pt x="9372" y="12439"/>
                    <a:pt x="9005" y="12727"/>
                  </a:cubicBezTo>
                  <a:cubicBezTo>
                    <a:pt x="8898" y="12810"/>
                    <a:pt x="8797" y="12901"/>
                    <a:pt x="8690" y="12988"/>
                  </a:cubicBezTo>
                  <a:cubicBezTo>
                    <a:pt x="8698" y="13071"/>
                    <a:pt x="8706" y="13137"/>
                    <a:pt x="8709" y="13205"/>
                  </a:cubicBezTo>
                  <a:cubicBezTo>
                    <a:pt x="8717" y="13694"/>
                    <a:pt x="8427" y="14118"/>
                    <a:pt x="7972" y="14269"/>
                  </a:cubicBezTo>
                  <a:cubicBezTo>
                    <a:pt x="7777" y="14334"/>
                    <a:pt x="7572" y="14356"/>
                    <a:pt x="7367" y="14330"/>
                  </a:cubicBezTo>
                  <a:cubicBezTo>
                    <a:pt x="6967" y="14281"/>
                    <a:pt x="6696" y="14030"/>
                    <a:pt x="6613" y="13635"/>
                  </a:cubicBezTo>
                  <a:cubicBezTo>
                    <a:pt x="6595" y="13543"/>
                    <a:pt x="6582" y="13452"/>
                    <a:pt x="6565" y="13340"/>
                  </a:cubicBezTo>
                  <a:cubicBezTo>
                    <a:pt x="5753" y="13252"/>
                    <a:pt x="4962" y="13120"/>
                    <a:pt x="4185" y="12920"/>
                  </a:cubicBezTo>
                  <a:cubicBezTo>
                    <a:pt x="3421" y="12726"/>
                    <a:pt x="2656" y="12528"/>
                    <a:pt x="1835" y="12315"/>
                  </a:cubicBezTo>
                  <a:close/>
                  <a:moveTo>
                    <a:pt x="12959" y="8978"/>
                  </a:moveTo>
                  <a:cubicBezTo>
                    <a:pt x="12965" y="8897"/>
                    <a:pt x="12978" y="8832"/>
                    <a:pt x="12978" y="8765"/>
                  </a:cubicBezTo>
                  <a:cubicBezTo>
                    <a:pt x="12979" y="7088"/>
                    <a:pt x="12979" y="5411"/>
                    <a:pt x="12976" y="3736"/>
                  </a:cubicBezTo>
                  <a:cubicBezTo>
                    <a:pt x="12976" y="3658"/>
                    <a:pt x="12953" y="3582"/>
                    <a:pt x="12943" y="3508"/>
                  </a:cubicBezTo>
                  <a:cubicBezTo>
                    <a:pt x="12816" y="3479"/>
                    <a:pt x="12706" y="3468"/>
                    <a:pt x="12606" y="3430"/>
                  </a:cubicBezTo>
                  <a:cubicBezTo>
                    <a:pt x="12449" y="3372"/>
                    <a:pt x="12312" y="3408"/>
                    <a:pt x="12179" y="3489"/>
                  </a:cubicBezTo>
                  <a:cubicBezTo>
                    <a:pt x="12109" y="3532"/>
                    <a:pt x="12036" y="3571"/>
                    <a:pt x="11973" y="3621"/>
                  </a:cubicBezTo>
                  <a:cubicBezTo>
                    <a:pt x="11452" y="4026"/>
                    <a:pt x="10865" y="4310"/>
                    <a:pt x="10260" y="4566"/>
                  </a:cubicBezTo>
                  <a:cubicBezTo>
                    <a:pt x="9961" y="4692"/>
                    <a:pt x="9672" y="4851"/>
                    <a:pt x="9391" y="5017"/>
                  </a:cubicBezTo>
                  <a:cubicBezTo>
                    <a:pt x="9136" y="5169"/>
                    <a:pt x="8890" y="5341"/>
                    <a:pt x="8686" y="5565"/>
                  </a:cubicBezTo>
                  <a:cubicBezTo>
                    <a:pt x="8745" y="5873"/>
                    <a:pt x="8695" y="6144"/>
                    <a:pt x="8530" y="6399"/>
                  </a:cubicBezTo>
                  <a:cubicBezTo>
                    <a:pt x="8367" y="6652"/>
                    <a:pt x="8107" y="6768"/>
                    <a:pt x="7868" y="6882"/>
                  </a:cubicBezTo>
                  <a:cubicBezTo>
                    <a:pt x="7821" y="7471"/>
                    <a:pt x="7833" y="8325"/>
                    <a:pt x="7896" y="8650"/>
                  </a:cubicBezTo>
                  <a:cubicBezTo>
                    <a:pt x="9273" y="9022"/>
                    <a:pt x="10657" y="9419"/>
                    <a:pt x="12123" y="9523"/>
                  </a:cubicBezTo>
                  <a:cubicBezTo>
                    <a:pt x="12278" y="9151"/>
                    <a:pt x="12629" y="9084"/>
                    <a:pt x="12959" y="8978"/>
                  </a:cubicBezTo>
                  <a:close/>
                  <a:moveTo>
                    <a:pt x="6016" y="5837"/>
                  </a:moveTo>
                  <a:cubicBezTo>
                    <a:pt x="4615" y="5632"/>
                    <a:pt x="3240" y="5254"/>
                    <a:pt x="1925" y="4881"/>
                  </a:cubicBezTo>
                  <a:cubicBezTo>
                    <a:pt x="1634" y="4982"/>
                    <a:pt x="1397" y="5064"/>
                    <a:pt x="1148" y="5150"/>
                  </a:cubicBezTo>
                  <a:lnTo>
                    <a:pt x="1148" y="10814"/>
                  </a:lnTo>
                  <a:cubicBezTo>
                    <a:pt x="1276" y="10953"/>
                    <a:pt x="1409" y="10972"/>
                    <a:pt x="1564" y="10893"/>
                  </a:cubicBezTo>
                  <a:cubicBezTo>
                    <a:pt x="2155" y="10584"/>
                    <a:pt x="2756" y="10294"/>
                    <a:pt x="3336" y="9965"/>
                  </a:cubicBezTo>
                  <a:cubicBezTo>
                    <a:pt x="3928" y="9629"/>
                    <a:pt x="4506" y="9272"/>
                    <a:pt x="5143" y="9022"/>
                  </a:cubicBezTo>
                  <a:cubicBezTo>
                    <a:pt x="5180" y="9009"/>
                    <a:pt x="5210" y="8978"/>
                    <a:pt x="5238" y="8959"/>
                  </a:cubicBezTo>
                  <a:cubicBezTo>
                    <a:pt x="5223" y="8738"/>
                    <a:pt x="5195" y="8522"/>
                    <a:pt x="5201" y="8308"/>
                  </a:cubicBezTo>
                  <a:cubicBezTo>
                    <a:pt x="5205" y="8082"/>
                    <a:pt x="5307" y="7877"/>
                    <a:pt x="5481" y="7737"/>
                  </a:cubicBezTo>
                  <a:cubicBezTo>
                    <a:pt x="5646" y="7605"/>
                    <a:pt x="5844" y="7513"/>
                    <a:pt x="6034" y="7401"/>
                  </a:cubicBezTo>
                  <a:cubicBezTo>
                    <a:pt x="6077" y="7035"/>
                    <a:pt x="6073" y="6186"/>
                    <a:pt x="6016" y="5837"/>
                  </a:cubicBezTo>
                  <a:close/>
                  <a:moveTo>
                    <a:pt x="5552" y="9304"/>
                  </a:moveTo>
                  <a:cubicBezTo>
                    <a:pt x="5026" y="9483"/>
                    <a:pt x="4535" y="9717"/>
                    <a:pt x="4070" y="10000"/>
                  </a:cubicBezTo>
                  <a:cubicBezTo>
                    <a:pt x="3428" y="10392"/>
                    <a:pt x="2776" y="10756"/>
                    <a:pt x="2097" y="11076"/>
                  </a:cubicBezTo>
                  <a:cubicBezTo>
                    <a:pt x="2015" y="11114"/>
                    <a:pt x="1940" y="11172"/>
                    <a:pt x="1878" y="11209"/>
                  </a:cubicBezTo>
                  <a:cubicBezTo>
                    <a:pt x="1946" y="11468"/>
                    <a:pt x="2006" y="11700"/>
                    <a:pt x="2063" y="11918"/>
                  </a:cubicBezTo>
                  <a:cubicBezTo>
                    <a:pt x="2087" y="11937"/>
                    <a:pt x="2097" y="11949"/>
                    <a:pt x="2110" y="11952"/>
                  </a:cubicBezTo>
                  <a:cubicBezTo>
                    <a:pt x="3364" y="12326"/>
                    <a:pt x="4627" y="12657"/>
                    <a:pt x="5920" y="12859"/>
                  </a:cubicBezTo>
                  <a:cubicBezTo>
                    <a:pt x="6175" y="12900"/>
                    <a:pt x="6431" y="12927"/>
                    <a:pt x="6709" y="12916"/>
                  </a:cubicBezTo>
                  <a:cubicBezTo>
                    <a:pt x="6845" y="12613"/>
                    <a:pt x="7137" y="12519"/>
                    <a:pt x="7424" y="12415"/>
                  </a:cubicBezTo>
                  <a:cubicBezTo>
                    <a:pt x="7432" y="12320"/>
                    <a:pt x="7442" y="12240"/>
                    <a:pt x="7442" y="12160"/>
                  </a:cubicBezTo>
                  <a:cubicBezTo>
                    <a:pt x="7443" y="11178"/>
                    <a:pt x="7443" y="10197"/>
                    <a:pt x="7443" y="9216"/>
                  </a:cubicBezTo>
                  <a:cubicBezTo>
                    <a:pt x="7443" y="9175"/>
                    <a:pt x="7443" y="9135"/>
                    <a:pt x="7442" y="9094"/>
                  </a:cubicBezTo>
                  <a:cubicBezTo>
                    <a:pt x="7438" y="9010"/>
                    <a:pt x="7426" y="8928"/>
                    <a:pt x="7325" y="8904"/>
                  </a:cubicBezTo>
                  <a:cubicBezTo>
                    <a:pt x="7250" y="8887"/>
                    <a:pt x="7202" y="8929"/>
                    <a:pt x="7155" y="8986"/>
                  </a:cubicBezTo>
                  <a:cubicBezTo>
                    <a:pt x="7078" y="9080"/>
                    <a:pt x="7000" y="9178"/>
                    <a:pt x="6908" y="9256"/>
                  </a:cubicBezTo>
                  <a:cubicBezTo>
                    <a:pt x="6564" y="9546"/>
                    <a:pt x="6181" y="9611"/>
                    <a:pt x="5768" y="9418"/>
                  </a:cubicBezTo>
                  <a:cubicBezTo>
                    <a:pt x="5695" y="9386"/>
                    <a:pt x="5625" y="9343"/>
                    <a:pt x="5552" y="9304"/>
                  </a:cubicBezTo>
                  <a:close/>
                  <a:moveTo>
                    <a:pt x="8464" y="5209"/>
                  </a:moveTo>
                  <a:cubicBezTo>
                    <a:pt x="9039" y="4697"/>
                    <a:pt x="9688" y="4356"/>
                    <a:pt x="10372" y="4078"/>
                  </a:cubicBezTo>
                  <a:cubicBezTo>
                    <a:pt x="10830" y="3892"/>
                    <a:pt x="11256" y="3656"/>
                    <a:pt x="11650" y="3358"/>
                  </a:cubicBezTo>
                  <a:cubicBezTo>
                    <a:pt x="11737" y="3292"/>
                    <a:pt x="11831" y="3238"/>
                    <a:pt x="11920" y="3174"/>
                  </a:cubicBezTo>
                  <a:cubicBezTo>
                    <a:pt x="11983" y="3129"/>
                    <a:pt x="12042" y="3077"/>
                    <a:pt x="12094" y="3035"/>
                  </a:cubicBezTo>
                  <a:cubicBezTo>
                    <a:pt x="12051" y="2839"/>
                    <a:pt x="12014" y="2668"/>
                    <a:pt x="11975" y="2488"/>
                  </a:cubicBezTo>
                  <a:cubicBezTo>
                    <a:pt x="11861" y="2470"/>
                    <a:pt x="11754" y="2453"/>
                    <a:pt x="11648" y="2435"/>
                  </a:cubicBezTo>
                  <a:cubicBezTo>
                    <a:pt x="11178" y="2359"/>
                    <a:pt x="10701" y="2308"/>
                    <a:pt x="10238" y="2200"/>
                  </a:cubicBezTo>
                  <a:cubicBezTo>
                    <a:pt x="9310" y="1983"/>
                    <a:pt x="8390" y="1736"/>
                    <a:pt x="7467" y="1502"/>
                  </a:cubicBezTo>
                  <a:cubicBezTo>
                    <a:pt x="7390" y="1482"/>
                    <a:pt x="7313" y="1467"/>
                    <a:pt x="7223" y="1447"/>
                  </a:cubicBezTo>
                  <a:cubicBezTo>
                    <a:pt x="7035" y="1738"/>
                    <a:pt x="6794" y="1951"/>
                    <a:pt x="6493" y="2063"/>
                  </a:cubicBezTo>
                  <a:cubicBezTo>
                    <a:pt x="6444" y="2438"/>
                    <a:pt x="6444" y="5058"/>
                    <a:pt x="6489" y="5427"/>
                  </a:cubicBezTo>
                  <a:cubicBezTo>
                    <a:pt x="6673" y="5481"/>
                    <a:pt x="6673" y="5481"/>
                    <a:pt x="6762" y="5385"/>
                  </a:cubicBezTo>
                  <a:cubicBezTo>
                    <a:pt x="7122" y="4994"/>
                    <a:pt x="7649" y="4866"/>
                    <a:pt x="8133" y="5056"/>
                  </a:cubicBezTo>
                  <a:cubicBezTo>
                    <a:pt x="8236" y="5094"/>
                    <a:pt x="8330" y="5145"/>
                    <a:pt x="8464" y="5209"/>
                  </a:cubicBezTo>
                  <a:close/>
                  <a:moveTo>
                    <a:pt x="6029" y="5392"/>
                  </a:moveTo>
                  <a:cubicBezTo>
                    <a:pt x="6096" y="5032"/>
                    <a:pt x="6051" y="4666"/>
                    <a:pt x="6059" y="4302"/>
                  </a:cubicBezTo>
                  <a:cubicBezTo>
                    <a:pt x="6067" y="3934"/>
                    <a:pt x="6065" y="3567"/>
                    <a:pt x="6059" y="3200"/>
                  </a:cubicBezTo>
                  <a:cubicBezTo>
                    <a:pt x="6054" y="2836"/>
                    <a:pt x="6086" y="2470"/>
                    <a:pt x="6038" y="2105"/>
                  </a:cubicBezTo>
                  <a:cubicBezTo>
                    <a:pt x="5868" y="2021"/>
                    <a:pt x="5712" y="1944"/>
                    <a:pt x="5543" y="1860"/>
                  </a:cubicBezTo>
                  <a:cubicBezTo>
                    <a:pt x="5408" y="1911"/>
                    <a:pt x="5263" y="1952"/>
                    <a:pt x="5131" y="2018"/>
                  </a:cubicBezTo>
                  <a:cubicBezTo>
                    <a:pt x="4706" y="2231"/>
                    <a:pt x="4276" y="2438"/>
                    <a:pt x="3868" y="2677"/>
                  </a:cubicBezTo>
                  <a:cubicBezTo>
                    <a:pt x="3327" y="2994"/>
                    <a:pt x="2784" y="3300"/>
                    <a:pt x="2219" y="3569"/>
                  </a:cubicBezTo>
                  <a:cubicBezTo>
                    <a:pt x="2098" y="3626"/>
                    <a:pt x="1983" y="3696"/>
                    <a:pt x="1873" y="3755"/>
                  </a:cubicBezTo>
                  <a:cubicBezTo>
                    <a:pt x="1941" y="4011"/>
                    <a:pt x="2001" y="4243"/>
                    <a:pt x="2063" y="4474"/>
                  </a:cubicBezTo>
                  <a:cubicBezTo>
                    <a:pt x="2880" y="4804"/>
                    <a:pt x="5409" y="5392"/>
                    <a:pt x="6029" y="5392"/>
                  </a:cubicBezTo>
                  <a:close/>
                  <a:moveTo>
                    <a:pt x="8450" y="12645"/>
                  </a:moveTo>
                  <a:cubicBezTo>
                    <a:pt x="8508" y="12603"/>
                    <a:pt x="8554" y="12573"/>
                    <a:pt x="8597" y="12540"/>
                  </a:cubicBezTo>
                  <a:cubicBezTo>
                    <a:pt x="9051" y="12166"/>
                    <a:pt x="9556" y="11873"/>
                    <a:pt x="10099" y="11644"/>
                  </a:cubicBezTo>
                  <a:cubicBezTo>
                    <a:pt x="10301" y="11559"/>
                    <a:pt x="10498" y="11469"/>
                    <a:pt x="10697" y="11382"/>
                  </a:cubicBezTo>
                  <a:cubicBezTo>
                    <a:pt x="11212" y="11159"/>
                    <a:pt x="11637" y="10798"/>
                    <a:pt x="12092" y="10498"/>
                  </a:cubicBezTo>
                  <a:cubicBezTo>
                    <a:pt x="12052" y="10298"/>
                    <a:pt x="12017" y="10127"/>
                    <a:pt x="11979" y="9931"/>
                  </a:cubicBezTo>
                  <a:cubicBezTo>
                    <a:pt x="11845" y="9911"/>
                    <a:pt x="11713" y="9891"/>
                    <a:pt x="11580" y="9873"/>
                  </a:cubicBezTo>
                  <a:cubicBezTo>
                    <a:pt x="11404" y="9850"/>
                    <a:pt x="11228" y="9833"/>
                    <a:pt x="11054" y="9804"/>
                  </a:cubicBezTo>
                  <a:cubicBezTo>
                    <a:pt x="10126" y="9655"/>
                    <a:pt x="9216" y="9420"/>
                    <a:pt x="8309" y="9181"/>
                  </a:cubicBezTo>
                  <a:cubicBezTo>
                    <a:pt x="8168" y="9144"/>
                    <a:pt x="8029" y="9082"/>
                    <a:pt x="7879" y="9104"/>
                  </a:cubicBezTo>
                  <a:cubicBezTo>
                    <a:pt x="7836" y="9428"/>
                    <a:pt x="7830" y="11963"/>
                    <a:pt x="7869" y="12387"/>
                  </a:cubicBezTo>
                  <a:cubicBezTo>
                    <a:pt x="8050" y="12465"/>
                    <a:pt x="8236" y="12549"/>
                    <a:pt x="8450" y="12645"/>
                  </a:cubicBezTo>
                  <a:close/>
                  <a:moveTo>
                    <a:pt x="6313" y="441"/>
                  </a:moveTo>
                  <a:cubicBezTo>
                    <a:pt x="6206" y="452"/>
                    <a:pt x="6098" y="463"/>
                    <a:pt x="5990" y="470"/>
                  </a:cubicBezTo>
                  <a:cubicBezTo>
                    <a:pt x="5857" y="479"/>
                    <a:pt x="5761" y="549"/>
                    <a:pt x="5690" y="655"/>
                  </a:cubicBezTo>
                  <a:cubicBezTo>
                    <a:pt x="5424" y="1050"/>
                    <a:pt x="5672" y="1561"/>
                    <a:pt x="6080" y="1663"/>
                  </a:cubicBezTo>
                  <a:cubicBezTo>
                    <a:pt x="6340" y="1726"/>
                    <a:pt x="6558" y="1621"/>
                    <a:pt x="6735" y="1426"/>
                  </a:cubicBezTo>
                  <a:cubicBezTo>
                    <a:pt x="6819" y="1332"/>
                    <a:pt x="6967" y="840"/>
                    <a:pt x="6924" y="747"/>
                  </a:cubicBezTo>
                  <a:cubicBezTo>
                    <a:pt x="6890" y="676"/>
                    <a:pt x="6838" y="606"/>
                    <a:pt x="6778" y="558"/>
                  </a:cubicBezTo>
                  <a:cubicBezTo>
                    <a:pt x="6644" y="451"/>
                    <a:pt x="6480" y="438"/>
                    <a:pt x="6313" y="441"/>
                  </a:cubicBezTo>
                  <a:close/>
                  <a:moveTo>
                    <a:pt x="5955" y="7917"/>
                  </a:moveTo>
                  <a:cubicBezTo>
                    <a:pt x="5755" y="7970"/>
                    <a:pt x="5668" y="8100"/>
                    <a:pt x="5611" y="8260"/>
                  </a:cubicBezTo>
                  <a:cubicBezTo>
                    <a:pt x="5553" y="8424"/>
                    <a:pt x="5574" y="8583"/>
                    <a:pt x="5641" y="8736"/>
                  </a:cubicBezTo>
                  <a:cubicBezTo>
                    <a:pt x="5776" y="9042"/>
                    <a:pt x="6111" y="9196"/>
                    <a:pt x="6414" y="9094"/>
                  </a:cubicBezTo>
                  <a:cubicBezTo>
                    <a:pt x="6588" y="9035"/>
                    <a:pt x="6739" y="8924"/>
                    <a:pt x="6809" y="8763"/>
                  </a:cubicBezTo>
                  <a:cubicBezTo>
                    <a:pt x="6881" y="8594"/>
                    <a:pt x="6900" y="8403"/>
                    <a:pt x="6929" y="8219"/>
                  </a:cubicBezTo>
                  <a:cubicBezTo>
                    <a:pt x="6935" y="8177"/>
                    <a:pt x="6893" y="8116"/>
                    <a:pt x="6858" y="8078"/>
                  </a:cubicBezTo>
                  <a:cubicBezTo>
                    <a:pt x="6765" y="7976"/>
                    <a:pt x="6657" y="7898"/>
                    <a:pt x="6509" y="7918"/>
                  </a:cubicBezTo>
                  <a:cubicBezTo>
                    <a:pt x="6286" y="8172"/>
                    <a:pt x="6286" y="8172"/>
                    <a:pt x="6042" y="7960"/>
                  </a:cubicBezTo>
                  <a:cubicBezTo>
                    <a:pt x="6025" y="7944"/>
                    <a:pt x="5997" y="7937"/>
                    <a:pt x="5955" y="7917"/>
                  </a:cubicBezTo>
                  <a:close/>
                  <a:moveTo>
                    <a:pt x="7697" y="12789"/>
                  </a:moveTo>
                  <a:cubicBezTo>
                    <a:pt x="7553" y="12833"/>
                    <a:pt x="7421" y="12863"/>
                    <a:pt x="7300" y="12916"/>
                  </a:cubicBezTo>
                  <a:cubicBezTo>
                    <a:pt x="7188" y="12965"/>
                    <a:pt x="7179" y="13083"/>
                    <a:pt x="7159" y="13191"/>
                  </a:cubicBezTo>
                  <a:cubicBezTo>
                    <a:pt x="7153" y="13228"/>
                    <a:pt x="7129" y="13269"/>
                    <a:pt x="7103" y="13296"/>
                  </a:cubicBezTo>
                  <a:cubicBezTo>
                    <a:pt x="6999" y="13392"/>
                    <a:pt x="6988" y="13505"/>
                    <a:pt x="7028" y="13631"/>
                  </a:cubicBezTo>
                  <a:cubicBezTo>
                    <a:pt x="7074" y="13768"/>
                    <a:pt x="7169" y="13859"/>
                    <a:pt x="7303" y="13910"/>
                  </a:cubicBezTo>
                  <a:cubicBezTo>
                    <a:pt x="7687" y="14053"/>
                    <a:pt x="8172" y="13817"/>
                    <a:pt x="8289" y="13429"/>
                  </a:cubicBezTo>
                  <a:cubicBezTo>
                    <a:pt x="8351" y="13231"/>
                    <a:pt x="8290" y="13036"/>
                    <a:pt x="8109" y="12939"/>
                  </a:cubicBezTo>
                  <a:cubicBezTo>
                    <a:pt x="7981" y="12870"/>
                    <a:pt x="7835" y="12837"/>
                    <a:pt x="7697" y="12789"/>
                  </a:cubicBezTo>
                  <a:close/>
                  <a:moveTo>
                    <a:pt x="7453" y="6496"/>
                  </a:moveTo>
                  <a:cubicBezTo>
                    <a:pt x="7880" y="6500"/>
                    <a:pt x="8149" y="6331"/>
                    <a:pt x="8269" y="6033"/>
                  </a:cubicBezTo>
                  <a:cubicBezTo>
                    <a:pt x="8368" y="5788"/>
                    <a:pt x="8289" y="5579"/>
                    <a:pt x="8052" y="5456"/>
                  </a:cubicBezTo>
                  <a:cubicBezTo>
                    <a:pt x="7848" y="5349"/>
                    <a:pt x="7635" y="5346"/>
                    <a:pt x="7421" y="5409"/>
                  </a:cubicBezTo>
                  <a:cubicBezTo>
                    <a:pt x="7299" y="5445"/>
                    <a:pt x="7207" y="5514"/>
                    <a:pt x="7175" y="5651"/>
                  </a:cubicBezTo>
                  <a:cubicBezTo>
                    <a:pt x="7156" y="5727"/>
                    <a:pt x="7123" y="5802"/>
                    <a:pt x="7086" y="5871"/>
                  </a:cubicBezTo>
                  <a:cubicBezTo>
                    <a:pt x="6966" y="6091"/>
                    <a:pt x="7009" y="6304"/>
                    <a:pt x="7220" y="6420"/>
                  </a:cubicBezTo>
                  <a:cubicBezTo>
                    <a:pt x="7309" y="6470"/>
                    <a:pt x="7420" y="6486"/>
                    <a:pt x="7453" y="6496"/>
                  </a:cubicBezTo>
                  <a:close/>
                  <a:moveTo>
                    <a:pt x="12811" y="3067"/>
                  </a:moveTo>
                  <a:cubicBezTo>
                    <a:pt x="12905" y="3067"/>
                    <a:pt x="13016" y="3081"/>
                    <a:pt x="13121" y="3065"/>
                  </a:cubicBezTo>
                  <a:cubicBezTo>
                    <a:pt x="13383" y="3026"/>
                    <a:pt x="13571" y="2881"/>
                    <a:pt x="13680" y="2639"/>
                  </a:cubicBezTo>
                  <a:cubicBezTo>
                    <a:pt x="13797" y="2379"/>
                    <a:pt x="13711" y="2150"/>
                    <a:pt x="13451" y="2029"/>
                  </a:cubicBezTo>
                  <a:cubicBezTo>
                    <a:pt x="13300" y="1959"/>
                    <a:pt x="13141" y="1929"/>
                    <a:pt x="12974" y="1963"/>
                  </a:cubicBezTo>
                  <a:cubicBezTo>
                    <a:pt x="12779" y="2001"/>
                    <a:pt x="12604" y="2056"/>
                    <a:pt x="12577" y="2302"/>
                  </a:cubicBezTo>
                  <a:cubicBezTo>
                    <a:pt x="12570" y="2373"/>
                    <a:pt x="12495" y="2437"/>
                    <a:pt x="12458" y="2506"/>
                  </a:cubicBezTo>
                  <a:cubicBezTo>
                    <a:pt x="12390" y="2626"/>
                    <a:pt x="12412" y="2738"/>
                    <a:pt x="12519" y="2829"/>
                  </a:cubicBezTo>
                  <a:cubicBezTo>
                    <a:pt x="12612" y="2906"/>
                    <a:pt x="12706" y="2981"/>
                    <a:pt x="12811" y="3067"/>
                  </a:cubicBezTo>
                  <a:close/>
                  <a:moveTo>
                    <a:pt x="6532" y="5940"/>
                  </a:moveTo>
                  <a:cubicBezTo>
                    <a:pt x="6434" y="6316"/>
                    <a:pt x="6441" y="7179"/>
                    <a:pt x="6512" y="7461"/>
                  </a:cubicBezTo>
                  <a:cubicBezTo>
                    <a:pt x="7143" y="7671"/>
                    <a:pt x="7232" y="7763"/>
                    <a:pt x="7406" y="8363"/>
                  </a:cubicBezTo>
                  <a:cubicBezTo>
                    <a:pt x="7463" y="7949"/>
                    <a:pt x="7458" y="7238"/>
                    <a:pt x="7395" y="6911"/>
                  </a:cubicBezTo>
                  <a:cubicBezTo>
                    <a:pt x="7185" y="6849"/>
                    <a:pt x="6968" y="6779"/>
                    <a:pt x="6804" y="6599"/>
                  </a:cubicBezTo>
                  <a:cubicBezTo>
                    <a:pt x="6631" y="6410"/>
                    <a:pt x="6628" y="6161"/>
                    <a:pt x="6532" y="5940"/>
                  </a:cubicBezTo>
                  <a:close/>
                  <a:moveTo>
                    <a:pt x="13436" y="9477"/>
                  </a:moveTo>
                  <a:cubicBezTo>
                    <a:pt x="13404" y="9535"/>
                    <a:pt x="13377" y="9593"/>
                    <a:pt x="13341" y="9647"/>
                  </a:cubicBezTo>
                  <a:cubicBezTo>
                    <a:pt x="13220" y="9828"/>
                    <a:pt x="13084" y="9812"/>
                    <a:pt x="12990" y="9602"/>
                  </a:cubicBezTo>
                  <a:cubicBezTo>
                    <a:pt x="12963" y="9543"/>
                    <a:pt x="12968" y="9467"/>
                    <a:pt x="12872" y="9447"/>
                  </a:cubicBezTo>
                  <a:cubicBezTo>
                    <a:pt x="12744" y="9445"/>
                    <a:pt x="12642" y="9516"/>
                    <a:pt x="12605" y="9641"/>
                  </a:cubicBezTo>
                  <a:cubicBezTo>
                    <a:pt x="12570" y="9758"/>
                    <a:pt x="12539" y="9865"/>
                    <a:pt x="12456" y="9963"/>
                  </a:cubicBezTo>
                  <a:cubicBezTo>
                    <a:pt x="12372" y="10063"/>
                    <a:pt x="12413" y="10186"/>
                    <a:pt x="12523" y="10278"/>
                  </a:cubicBezTo>
                  <a:cubicBezTo>
                    <a:pt x="12616" y="10354"/>
                    <a:pt x="12707" y="10430"/>
                    <a:pt x="12809" y="10512"/>
                  </a:cubicBezTo>
                  <a:cubicBezTo>
                    <a:pt x="12909" y="10512"/>
                    <a:pt x="13017" y="10526"/>
                    <a:pt x="13123" y="10510"/>
                  </a:cubicBezTo>
                  <a:cubicBezTo>
                    <a:pt x="13348" y="10478"/>
                    <a:pt x="13524" y="10360"/>
                    <a:pt x="13641" y="10160"/>
                  </a:cubicBezTo>
                  <a:cubicBezTo>
                    <a:pt x="13804" y="9883"/>
                    <a:pt x="13748" y="9686"/>
                    <a:pt x="13436" y="9477"/>
                  </a:cubicBezTo>
                  <a:close/>
                  <a:moveTo>
                    <a:pt x="1090" y="11337"/>
                  </a:moveTo>
                  <a:cubicBezTo>
                    <a:pt x="963" y="11353"/>
                    <a:pt x="882" y="11356"/>
                    <a:pt x="803" y="11374"/>
                  </a:cubicBezTo>
                  <a:cubicBezTo>
                    <a:pt x="621" y="11418"/>
                    <a:pt x="547" y="11576"/>
                    <a:pt x="624" y="11747"/>
                  </a:cubicBezTo>
                  <a:cubicBezTo>
                    <a:pt x="694" y="11900"/>
                    <a:pt x="801" y="12016"/>
                    <a:pt x="951" y="12092"/>
                  </a:cubicBezTo>
                  <a:cubicBezTo>
                    <a:pt x="1110" y="12172"/>
                    <a:pt x="1266" y="12156"/>
                    <a:pt x="1416" y="12071"/>
                  </a:cubicBezTo>
                  <a:cubicBezTo>
                    <a:pt x="1551" y="11996"/>
                    <a:pt x="1632" y="11837"/>
                    <a:pt x="1605" y="11698"/>
                  </a:cubicBezTo>
                  <a:cubicBezTo>
                    <a:pt x="1579" y="11558"/>
                    <a:pt x="1515" y="11446"/>
                    <a:pt x="1357" y="11412"/>
                  </a:cubicBezTo>
                  <a:cubicBezTo>
                    <a:pt x="1253" y="11389"/>
                    <a:pt x="1153" y="11354"/>
                    <a:pt x="1090" y="11337"/>
                  </a:cubicBezTo>
                  <a:close/>
                  <a:moveTo>
                    <a:pt x="1243" y="4694"/>
                  </a:moveTo>
                  <a:cubicBezTo>
                    <a:pt x="1311" y="4665"/>
                    <a:pt x="1397" y="4644"/>
                    <a:pt x="1456" y="4595"/>
                  </a:cubicBezTo>
                  <a:cubicBezTo>
                    <a:pt x="1705" y="4389"/>
                    <a:pt x="1641" y="4080"/>
                    <a:pt x="1340" y="3960"/>
                  </a:cubicBezTo>
                  <a:cubicBezTo>
                    <a:pt x="1193" y="3901"/>
                    <a:pt x="1052" y="3892"/>
                    <a:pt x="900" y="3912"/>
                  </a:cubicBezTo>
                  <a:cubicBezTo>
                    <a:pt x="721" y="3935"/>
                    <a:pt x="612" y="4015"/>
                    <a:pt x="595" y="4132"/>
                  </a:cubicBezTo>
                  <a:cubicBezTo>
                    <a:pt x="573" y="4270"/>
                    <a:pt x="693" y="4474"/>
                    <a:pt x="828" y="4530"/>
                  </a:cubicBezTo>
                  <a:cubicBezTo>
                    <a:pt x="851" y="4540"/>
                    <a:pt x="883" y="4533"/>
                    <a:pt x="908" y="4542"/>
                  </a:cubicBezTo>
                  <a:cubicBezTo>
                    <a:pt x="1004" y="4584"/>
                    <a:pt x="1099" y="4628"/>
                    <a:pt x="1243" y="46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232;p125">
            <a:extLst>
              <a:ext uri="{FF2B5EF4-FFF2-40B4-BE49-F238E27FC236}">
                <a16:creationId xmlns:a16="http://schemas.microsoft.com/office/drawing/2014/main" id="{63DEE91C-0752-4DFF-33AE-8F907166993E}"/>
              </a:ext>
            </a:extLst>
          </p:cNvPr>
          <p:cNvGrpSpPr/>
          <p:nvPr/>
        </p:nvGrpSpPr>
        <p:grpSpPr>
          <a:xfrm>
            <a:off x="118318" y="4468890"/>
            <a:ext cx="1349175" cy="497407"/>
            <a:chOff x="6599215" y="2535114"/>
            <a:chExt cx="1827656" cy="673810"/>
          </a:xfrm>
        </p:grpSpPr>
        <p:sp>
          <p:nvSpPr>
            <p:cNvPr id="489" name="Google Shape;4233;p125">
              <a:extLst>
                <a:ext uri="{FF2B5EF4-FFF2-40B4-BE49-F238E27FC236}">
                  <a16:creationId xmlns:a16="http://schemas.microsoft.com/office/drawing/2014/main" id="{23F0F03C-E54C-4541-2CD0-2008BC7527DC}"/>
                </a:ext>
              </a:extLst>
            </p:cNvPr>
            <p:cNvSpPr/>
            <p:nvPr/>
          </p:nvSpPr>
          <p:spPr>
            <a:xfrm>
              <a:off x="7644214" y="2981180"/>
              <a:ext cx="761014" cy="212624"/>
            </a:xfrm>
            <a:custGeom>
              <a:avLst/>
              <a:gdLst/>
              <a:ahLst/>
              <a:cxnLst/>
              <a:rect l="l" t="t" r="r" b="b"/>
              <a:pathLst>
                <a:path w="7348" h="2053" extrusionOk="0">
                  <a:moveTo>
                    <a:pt x="1323" y="1"/>
                  </a:moveTo>
                  <a:cubicBezTo>
                    <a:pt x="759" y="1"/>
                    <a:pt x="262" y="197"/>
                    <a:pt x="49" y="824"/>
                  </a:cubicBezTo>
                  <a:lnTo>
                    <a:pt x="51" y="824"/>
                  </a:lnTo>
                  <a:cubicBezTo>
                    <a:pt x="51" y="824"/>
                    <a:pt x="52" y="824"/>
                    <a:pt x="52" y="824"/>
                  </a:cubicBezTo>
                  <a:cubicBezTo>
                    <a:pt x="111" y="824"/>
                    <a:pt x="116" y="921"/>
                    <a:pt x="57" y="929"/>
                  </a:cubicBezTo>
                  <a:lnTo>
                    <a:pt x="1" y="932"/>
                  </a:lnTo>
                  <a:cubicBezTo>
                    <a:pt x="3" y="937"/>
                    <a:pt x="4" y="945"/>
                    <a:pt x="4" y="951"/>
                  </a:cubicBezTo>
                  <a:cubicBezTo>
                    <a:pt x="12" y="940"/>
                    <a:pt x="22" y="931"/>
                    <a:pt x="40" y="931"/>
                  </a:cubicBezTo>
                  <a:cubicBezTo>
                    <a:pt x="238" y="923"/>
                    <a:pt x="435" y="919"/>
                    <a:pt x="633" y="919"/>
                  </a:cubicBezTo>
                  <a:cubicBezTo>
                    <a:pt x="1672" y="919"/>
                    <a:pt x="2707" y="1026"/>
                    <a:pt x="3728" y="1238"/>
                  </a:cubicBezTo>
                  <a:cubicBezTo>
                    <a:pt x="4939" y="1488"/>
                    <a:pt x="6111" y="1958"/>
                    <a:pt x="7348" y="2052"/>
                  </a:cubicBezTo>
                  <a:cubicBezTo>
                    <a:pt x="7235" y="1840"/>
                    <a:pt x="7120" y="1628"/>
                    <a:pt x="7005" y="1417"/>
                  </a:cubicBezTo>
                  <a:lnTo>
                    <a:pt x="6820" y="1517"/>
                  </a:lnTo>
                  <a:cubicBezTo>
                    <a:pt x="6843" y="1559"/>
                    <a:pt x="6810" y="1613"/>
                    <a:pt x="6762" y="1613"/>
                  </a:cubicBezTo>
                  <a:cubicBezTo>
                    <a:pt x="6756" y="1613"/>
                    <a:pt x="6749" y="1613"/>
                    <a:pt x="6742" y="1610"/>
                  </a:cubicBezTo>
                  <a:cubicBezTo>
                    <a:pt x="5538" y="1224"/>
                    <a:pt x="4341" y="808"/>
                    <a:pt x="3140" y="405"/>
                  </a:cubicBezTo>
                  <a:cubicBezTo>
                    <a:pt x="2651" y="241"/>
                    <a:pt x="1946" y="1"/>
                    <a:pt x="1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234;p125">
              <a:extLst>
                <a:ext uri="{FF2B5EF4-FFF2-40B4-BE49-F238E27FC236}">
                  <a16:creationId xmlns:a16="http://schemas.microsoft.com/office/drawing/2014/main" id="{015D0F96-6574-0C23-298C-14C2D9AF00EB}"/>
                </a:ext>
              </a:extLst>
            </p:cNvPr>
            <p:cNvSpPr/>
            <p:nvPr/>
          </p:nvSpPr>
          <p:spPr>
            <a:xfrm>
              <a:off x="8169406" y="2828211"/>
              <a:ext cx="200403" cy="310081"/>
            </a:xfrm>
            <a:custGeom>
              <a:avLst/>
              <a:gdLst/>
              <a:ahLst/>
              <a:cxnLst/>
              <a:rect l="l" t="t" r="r" b="b"/>
              <a:pathLst>
                <a:path w="1935" h="2994" extrusionOk="0">
                  <a:moveTo>
                    <a:pt x="138" y="0"/>
                  </a:moveTo>
                  <a:cubicBezTo>
                    <a:pt x="93" y="0"/>
                    <a:pt x="47" y="12"/>
                    <a:pt x="0" y="38"/>
                  </a:cubicBezTo>
                  <a:cubicBezTo>
                    <a:pt x="136" y="280"/>
                    <a:pt x="253" y="543"/>
                    <a:pt x="376" y="816"/>
                  </a:cubicBezTo>
                  <a:cubicBezTo>
                    <a:pt x="729" y="1597"/>
                    <a:pt x="1184" y="2329"/>
                    <a:pt x="1741" y="2982"/>
                  </a:cubicBezTo>
                  <a:lnTo>
                    <a:pt x="1750" y="2994"/>
                  </a:lnTo>
                  <a:lnTo>
                    <a:pt x="1934" y="2894"/>
                  </a:lnTo>
                  <a:cubicBezTo>
                    <a:pt x="1740" y="2536"/>
                    <a:pt x="1548" y="2178"/>
                    <a:pt x="1354" y="1820"/>
                  </a:cubicBezTo>
                  <a:lnTo>
                    <a:pt x="894" y="973"/>
                  </a:lnTo>
                  <a:cubicBezTo>
                    <a:pt x="776" y="757"/>
                    <a:pt x="495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235;p125">
              <a:extLst>
                <a:ext uri="{FF2B5EF4-FFF2-40B4-BE49-F238E27FC236}">
                  <a16:creationId xmlns:a16="http://schemas.microsoft.com/office/drawing/2014/main" id="{5A0591F7-86DC-B254-3015-301C5C73077A}"/>
                </a:ext>
              </a:extLst>
            </p:cNvPr>
            <p:cNvSpPr/>
            <p:nvPr/>
          </p:nvSpPr>
          <p:spPr>
            <a:xfrm>
              <a:off x="7566849" y="2813401"/>
              <a:ext cx="758218" cy="314017"/>
            </a:xfrm>
            <a:custGeom>
              <a:avLst/>
              <a:gdLst/>
              <a:ahLst/>
              <a:cxnLst/>
              <a:rect l="l" t="t" r="r" b="b"/>
              <a:pathLst>
                <a:path w="7321" h="3032" extrusionOk="0">
                  <a:moveTo>
                    <a:pt x="3030" y="616"/>
                  </a:moveTo>
                  <a:cubicBezTo>
                    <a:pt x="3259" y="616"/>
                    <a:pt x="3492" y="650"/>
                    <a:pt x="3730" y="729"/>
                  </a:cubicBezTo>
                  <a:cubicBezTo>
                    <a:pt x="4532" y="994"/>
                    <a:pt x="5207" y="1518"/>
                    <a:pt x="6028" y="1745"/>
                  </a:cubicBezTo>
                  <a:cubicBezTo>
                    <a:pt x="6074" y="1757"/>
                    <a:pt x="6062" y="1830"/>
                    <a:pt x="6018" y="1830"/>
                  </a:cubicBezTo>
                  <a:cubicBezTo>
                    <a:pt x="6016" y="1830"/>
                    <a:pt x="6014" y="1830"/>
                    <a:pt x="6012" y="1830"/>
                  </a:cubicBezTo>
                  <a:cubicBezTo>
                    <a:pt x="5291" y="1704"/>
                    <a:pt x="4686" y="1240"/>
                    <a:pt x="4029" y="949"/>
                  </a:cubicBezTo>
                  <a:cubicBezTo>
                    <a:pt x="3689" y="798"/>
                    <a:pt x="3331" y="697"/>
                    <a:pt x="2962" y="697"/>
                  </a:cubicBezTo>
                  <a:cubicBezTo>
                    <a:pt x="2888" y="697"/>
                    <a:pt x="2813" y="701"/>
                    <a:pt x="2738" y="710"/>
                  </a:cubicBezTo>
                  <a:cubicBezTo>
                    <a:pt x="2279" y="765"/>
                    <a:pt x="1848" y="949"/>
                    <a:pt x="1422" y="1119"/>
                  </a:cubicBezTo>
                  <a:cubicBezTo>
                    <a:pt x="1418" y="1120"/>
                    <a:pt x="1415" y="1121"/>
                    <a:pt x="1412" y="1121"/>
                  </a:cubicBezTo>
                  <a:cubicBezTo>
                    <a:pt x="1387" y="1121"/>
                    <a:pt x="1372" y="1085"/>
                    <a:pt x="1399" y="1072"/>
                  </a:cubicBezTo>
                  <a:cubicBezTo>
                    <a:pt x="1931" y="820"/>
                    <a:pt x="2469" y="616"/>
                    <a:pt x="3030" y="616"/>
                  </a:cubicBezTo>
                  <a:close/>
                  <a:moveTo>
                    <a:pt x="2613" y="343"/>
                  </a:moveTo>
                  <a:cubicBezTo>
                    <a:pt x="2723" y="343"/>
                    <a:pt x="2834" y="351"/>
                    <a:pt x="2945" y="367"/>
                  </a:cubicBezTo>
                  <a:cubicBezTo>
                    <a:pt x="2993" y="373"/>
                    <a:pt x="2992" y="446"/>
                    <a:pt x="2946" y="446"/>
                  </a:cubicBezTo>
                  <a:cubicBezTo>
                    <a:pt x="2944" y="446"/>
                    <a:pt x="2942" y="446"/>
                    <a:pt x="2941" y="445"/>
                  </a:cubicBezTo>
                  <a:cubicBezTo>
                    <a:pt x="2840" y="434"/>
                    <a:pt x="2741" y="428"/>
                    <a:pt x="2644" y="428"/>
                  </a:cubicBezTo>
                  <a:cubicBezTo>
                    <a:pt x="1598" y="428"/>
                    <a:pt x="730" y="1078"/>
                    <a:pt x="379" y="2092"/>
                  </a:cubicBezTo>
                  <a:cubicBezTo>
                    <a:pt x="375" y="2102"/>
                    <a:pt x="367" y="2107"/>
                    <a:pt x="359" y="2107"/>
                  </a:cubicBezTo>
                  <a:cubicBezTo>
                    <a:pt x="346" y="2107"/>
                    <a:pt x="332" y="2094"/>
                    <a:pt x="336" y="2077"/>
                  </a:cubicBezTo>
                  <a:cubicBezTo>
                    <a:pt x="607" y="1035"/>
                    <a:pt x="1566" y="343"/>
                    <a:pt x="2613" y="343"/>
                  </a:cubicBezTo>
                  <a:close/>
                  <a:moveTo>
                    <a:pt x="3512" y="1360"/>
                  </a:moveTo>
                  <a:cubicBezTo>
                    <a:pt x="3514" y="1360"/>
                    <a:pt x="3517" y="1361"/>
                    <a:pt x="3519" y="1361"/>
                  </a:cubicBezTo>
                  <a:cubicBezTo>
                    <a:pt x="4273" y="1533"/>
                    <a:pt x="4997" y="1827"/>
                    <a:pt x="5673" y="2201"/>
                  </a:cubicBezTo>
                  <a:cubicBezTo>
                    <a:pt x="5721" y="2227"/>
                    <a:pt x="5689" y="2291"/>
                    <a:pt x="5644" y="2291"/>
                  </a:cubicBezTo>
                  <a:cubicBezTo>
                    <a:pt x="5636" y="2291"/>
                    <a:pt x="5628" y="2289"/>
                    <a:pt x="5619" y="2285"/>
                  </a:cubicBezTo>
                  <a:cubicBezTo>
                    <a:pt x="4943" y="1912"/>
                    <a:pt x="4241" y="1631"/>
                    <a:pt x="3505" y="1401"/>
                  </a:cubicBezTo>
                  <a:cubicBezTo>
                    <a:pt x="3481" y="1394"/>
                    <a:pt x="3490" y="1360"/>
                    <a:pt x="3512" y="1360"/>
                  </a:cubicBezTo>
                  <a:close/>
                  <a:moveTo>
                    <a:pt x="2642" y="1"/>
                  </a:moveTo>
                  <a:cubicBezTo>
                    <a:pt x="1602" y="1"/>
                    <a:pt x="721" y="815"/>
                    <a:pt x="140" y="1695"/>
                  </a:cubicBezTo>
                  <a:cubicBezTo>
                    <a:pt x="133" y="1706"/>
                    <a:pt x="123" y="1710"/>
                    <a:pt x="114" y="1710"/>
                  </a:cubicBezTo>
                  <a:cubicBezTo>
                    <a:pt x="109" y="1710"/>
                    <a:pt x="105" y="1709"/>
                    <a:pt x="101" y="1707"/>
                  </a:cubicBezTo>
                  <a:cubicBezTo>
                    <a:pt x="75" y="1933"/>
                    <a:pt x="44" y="2158"/>
                    <a:pt x="7" y="2381"/>
                  </a:cubicBezTo>
                  <a:cubicBezTo>
                    <a:pt x="6" y="2389"/>
                    <a:pt x="2" y="2394"/>
                    <a:pt x="0" y="2400"/>
                  </a:cubicBezTo>
                  <a:cubicBezTo>
                    <a:pt x="213" y="2428"/>
                    <a:pt x="432" y="2442"/>
                    <a:pt x="655" y="2443"/>
                  </a:cubicBezTo>
                  <a:cubicBezTo>
                    <a:pt x="875" y="1723"/>
                    <a:pt x="1502" y="1491"/>
                    <a:pt x="2163" y="1491"/>
                  </a:cubicBezTo>
                  <a:cubicBezTo>
                    <a:pt x="2531" y="1491"/>
                    <a:pt x="2910" y="1563"/>
                    <a:pt x="3234" y="1663"/>
                  </a:cubicBezTo>
                  <a:cubicBezTo>
                    <a:pt x="4605" y="2086"/>
                    <a:pt x="5966" y="2557"/>
                    <a:pt x="7321" y="3031"/>
                  </a:cubicBezTo>
                  <a:cubicBezTo>
                    <a:pt x="6913" y="2512"/>
                    <a:pt x="6551" y="1963"/>
                    <a:pt x="6256" y="1369"/>
                  </a:cubicBezTo>
                  <a:cubicBezTo>
                    <a:pt x="6242" y="1343"/>
                    <a:pt x="6230" y="1317"/>
                    <a:pt x="6219" y="1288"/>
                  </a:cubicBezTo>
                  <a:lnTo>
                    <a:pt x="6126" y="1332"/>
                  </a:lnTo>
                  <a:cubicBezTo>
                    <a:pt x="6124" y="1367"/>
                    <a:pt x="6089" y="1399"/>
                    <a:pt x="6054" y="1399"/>
                  </a:cubicBezTo>
                  <a:cubicBezTo>
                    <a:pt x="6053" y="1399"/>
                    <a:pt x="6051" y="1399"/>
                    <a:pt x="6050" y="1399"/>
                  </a:cubicBezTo>
                  <a:cubicBezTo>
                    <a:pt x="5033" y="1317"/>
                    <a:pt x="4335" y="515"/>
                    <a:pt x="3425" y="155"/>
                  </a:cubicBezTo>
                  <a:cubicBezTo>
                    <a:pt x="3156" y="48"/>
                    <a:pt x="2895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236;p125">
              <a:extLst>
                <a:ext uri="{FF2B5EF4-FFF2-40B4-BE49-F238E27FC236}">
                  <a16:creationId xmlns:a16="http://schemas.microsoft.com/office/drawing/2014/main" id="{FC8505C9-4E52-B0C3-5447-FAB423E0CDD3}"/>
                </a:ext>
              </a:extLst>
            </p:cNvPr>
            <p:cNvSpPr/>
            <p:nvPr/>
          </p:nvSpPr>
          <p:spPr>
            <a:xfrm>
              <a:off x="8084687" y="2736553"/>
              <a:ext cx="126042" cy="215110"/>
            </a:xfrm>
            <a:custGeom>
              <a:avLst/>
              <a:gdLst/>
              <a:ahLst/>
              <a:cxnLst/>
              <a:rect l="l" t="t" r="r" b="b"/>
              <a:pathLst>
                <a:path w="1217" h="2077" extrusionOk="0">
                  <a:moveTo>
                    <a:pt x="0" y="0"/>
                  </a:moveTo>
                  <a:cubicBezTo>
                    <a:pt x="317" y="710"/>
                    <a:pt x="688" y="1392"/>
                    <a:pt x="1115" y="2045"/>
                  </a:cubicBezTo>
                  <a:cubicBezTo>
                    <a:pt x="1123" y="2055"/>
                    <a:pt x="1126" y="2066"/>
                    <a:pt x="1125" y="2077"/>
                  </a:cubicBezTo>
                  <a:lnTo>
                    <a:pt x="1216" y="2032"/>
                  </a:lnTo>
                  <a:cubicBezTo>
                    <a:pt x="885" y="1338"/>
                    <a:pt x="646" y="46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237;p125">
              <a:extLst>
                <a:ext uri="{FF2B5EF4-FFF2-40B4-BE49-F238E27FC236}">
                  <a16:creationId xmlns:a16="http://schemas.microsoft.com/office/drawing/2014/main" id="{96182DC9-C69D-8122-3F10-E6658CE461C4}"/>
                </a:ext>
              </a:extLst>
            </p:cNvPr>
            <p:cNvSpPr/>
            <p:nvPr/>
          </p:nvSpPr>
          <p:spPr>
            <a:xfrm>
              <a:off x="7578241" y="2611547"/>
              <a:ext cx="601520" cy="368597"/>
            </a:xfrm>
            <a:custGeom>
              <a:avLst/>
              <a:gdLst/>
              <a:ahLst/>
              <a:cxnLst/>
              <a:rect l="l" t="t" r="r" b="b"/>
              <a:pathLst>
                <a:path w="5808" h="3559" extrusionOk="0">
                  <a:moveTo>
                    <a:pt x="1594" y="0"/>
                  </a:moveTo>
                  <a:cubicBezTo>
                    <a:pt x="989" y="0"/>
                    <a:pt x="405" y="271"/>
                    <a:pt x="11" y="731"/>
                  </a:cubicBezTo>
                  <a:cubicBezTo>
                    <a:pt x="111" y="1661"/>
                    <a:pt x="101" y="2620"/>
                    <a:pt x="0" y="3558"/>
                  </a:cubicBezTo>
                  <a:cubicBezTo>
                    <a:pt x="519" y="2637"/>
                    <a:pt x="1429" y="1809"/>
                    <a:pt x="2521" y="1809"/>
                  </a:cubicBezTo>
                  <a:cubicBezTo>
                    <a:pt x="2638" y="1809"/>
                    <a:pt x="2757" y="1819"/>
                    <a:pt x="2878" y="1839"/>
                  </a:cubicBezTo>
                  <a:cubicBezTo>
                    <a:pt x="3970" y="2020"/>
                    <a:pt x="4717" y="3029"/>
                    <a:pt x="5807" y="3194"/>
                  </a:cubicBezTo>
                  <a:cubicBezTo>
                    <a:pt x="5601" y="2875"/>
                    <a:pt x="5406" y="2547"/>
                    <a:pt x="5226" y="2211"/>
                  </a:cubicBezTo>
                  <a:cubicBezTo>
                    <a:pt x="5142" y="2054"/>
                    <a:pt x="5060" y="1894"/>
                    <a:pt x="4980" y="1730"/>
                  </a:cubicBezTo>
                  <a:cubicBezTo>
                    <a:pt x="4910" y="1586"/>
                    <a:pt x="4838" y="1294"/>
                    <a:pt x="4726" y="1178"/>
                  </a:cubicBezTo>
                  <a:cubicBezTo>
                    <a:pt x="4603" y="1049"/>
                    <a:pt x="4285" y="1102"/>
                    <a:pt x="4098" y="1049"/>
                  </a:cubicBezTo>
                  <a:cubicBezTo>
                    <a:pt x="3873" y="989"/>
                    <a:pt x="3661" y="880"/>
                    <a:pt x="3458" y="767"/>
                  </a:cubicBezTo>
                  <a:cubicBezTo>
                    <a:pt x="2916" y="465"/>
                    <a:pt x="2399" y="60"/>
                    <a:pt x="1759" y="7"/>
                  </a:cubicBezTo>
                  <a:cubicBezTo>
                    <a:pt x="1704" y="2"/>
                    <a:pt x="1649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238;p125">
              <a:extLst>
                <a:ext uri="{FF2B5EF4-FFF2-40B4-BE49-F238E27FC236}">
                  <a16:creationId xmlns:a16="http://schemas.microsoft.com/office/drawing/2014/main" id="{9166C246-4E78-0616-5F43-52E20FAA52D4}"/>
                </a:ext>
              </a:extLst>
            </p:cNvPr>
            <p:cNvSpPr/>
            <p:nvPr/>
          </p:nvSpPr>
          <p:spPr>
            <a:xfrm>
              <a:off x="7474363" y="3048292"/>
              <a:ext cx="155041" cy="51784"/>
            </a:xfrm>
            <a:custGeom>
              <a:avLst/>
              <a:gdLst/>
              <a:ahLst/>
              <a:cxnLst/>
              <a:rect l="l" t="t" r="r" b="b"/>
              <a:pathLst>
                <a:path w="1497" h="500" extrusionOk="0">
                  <a:moveTo>
                    <a:pt x="1" y="1"/>
                  </a:moveTo>
                  <a:lnTo>
                    <a:pt x="1" y="1"/>
                  </a:lnTo>
                  <a:cubicBezTo>
                    <a:pt x="206" y="326"/>
                    <a:pt x="534" y="500"/>
                    <a:pt x="875" y="500"/>
                  </a:cubicBezTo>
                  <a:cubicBezTo>
                    <a:pt x="1086" y="500"/>
                    <a:pt x="1301" y="434"/>
                    <a:pt x="1496" y="297"/>
                  </a:cubicBezTo>
                  <a:lnTo>
                    <a:pt x="1496" y="297"/>
                  </a:lnTo>
                  <a:cubicBezTo>
                    <a:pt x="1453" y="299"/>
                    <a:pt x="1409" y="300"/>
                    <a:pt x="1366" y="300"/>
                  </a:cubicBezTo>
                  <a:cubicBezTo>
                    <a:pt x="901" y="300"/>
                    <a:pt x="426" y="192"/>
                    <a:pt x="7" y="6"/>
                  </a:cubicBezTo>
                  <a:cubicBezTo>
                    <a:pt x="4" y="5"/>
                    <a:pt x="3" y="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239;p125">
              <a:extLst>
                <a:ext uri="{FF2B5EF4-FFF2-40B4-BE49-F238E27FC236}">
                  <a16:creationId xmlns:a16="http://schemas.microsoft.com/office/drawing/2014/main" id="{0E09FDAF-263E-F7B5-782C-65EEB4EF7109}"/>
                </a:ext>
              </a:extLst>
            </p:cNvPr>
            <p:cNvSpPr/>
            <p:nvPr/>
          </p:nvSpPr>
          <p:spPr>
            <a:xfrm>
              <a:off x="6883819" y="2548785"/>
              <a:ext cx="689967" cy="511520"/>
            </a:xfrm>
            <a:custGeom>
              <a:avLst/>
              <a:gdLst/>
              <a:ahLst/>
              <a:cxnLst/>
              <a:rect l="l" t="t" r="r" b="b"/>
              <a:pathLst>
                <a:path w="6662" h="4939" extrusionOk="0">
                  <a:moveTo>
                    <a:pt x="4336" y="1"/>
                  </a:moveTo>
                  <a:cubicBezTo>
                    <a:pt x="3788" y="1"/>
                    <a:pt x="3244" y="141"/>
                    <a:pt x="2698" y="154"/>
                  </a:cubicBezTo>
                  <a:cubicBezTo>
                    <a:pt x="2693" y="154"/>
                    <a:pt x="2689" y="154"/>
                    <a:pt x="2684" y="154"/>
                  </a:cubicBezTo>
                  <a:cubicBezTo>
                    <a:pt x="2510" y="154"/>
                    <a:pt x="2219" y="85"/>
                    <a:pt x="1973" y="85"/>
                  </a:cubicBezTo>
                  <a:cubicBezTo>
                    <a:pt x="1796" y="85"/>
                    <a:pt x="1643" y="121"/>
                    <a:pt x="1574" y="243"/>
                  </a:cubicBezTo>
                  <a:cubicBezTo>
                    <a:pt x="1410" y="532"/>
                    <a:pt x="1342" y="906"/>
                    <a:pt x="1195" y="1211"/>
                  </a:cubicBezTo>
                  <a:cubicBezTo>
                    <a:pt x="888" y="1843"/>
                    <a:pt x="483" y="2415"/>
                    <a:pt x="0" y="2921"/>
                  </a:cubicBezTo>
                  <a:cubicBezTo>
                    <a:pt x="1016" y="2694"/>
                    <a:pt x="2106" y="2426"/>
                    <a:pt x="3167" y="2426"/>
                  </a:cubicBezTo>
                  <a:cubicBezTo>
                    <a:pt x="3543" y="2426"/>
                    <a:pt x="3916" y="2459"/>
                    <a:pt x="4280" y="2540"/>
                  </a:cubicBezTo>
                  <a:cubicBezTo>
                    <a:pt x="5399" y="2789"/>
                    <a:pt x="6458" y="3696"/>
                    <a:pt x="6388" y="4923"/>
                  </a:cubicBezTo>
                  <a:cubicBezTo>
                    <a:pt x="6416" y="4928"/>
                    <a:pt x="6446" y="4933"/>
                    <a:pt x="6474" y="4939"/>
                  </a:cubicBezTo>
                  <a:cubicBezTo>
                    <a:pt x="6475" y="4936"/>
                    <a:pt x="6474" y="4933"/>
                    <a:pt x="6474" y="4930"/>
                  </a:cubicBezTo>
                  <a:cubicBezTo>
                    <a:pt x="6617" y="3754"/>
                    <a:pt x="6661" y="2599"/>
                    <a:pt x="6636" y="1419"/>
                  </a:cubicBezTo>
                  <a:lnTo>
                    <a:pt x="6636" y="1419"/>
                  </a:lnTo>
                  <a:cubicBezTo>
                    <a:pt x="6627" y="1422"/>
                    <a:pt x="6618" y="1424"/>
                    <a:pt x="6607" y="1424"/>
                  </a:cubicBezTo>
                  <a:cubicBezTo>
                    <a:pt x="6604" y="1451"/>
                    <a:pt x="6579" y="1471"/>
                    <a:pt x="6554" y="1471"/>
                  </a:cubicBezTo>
                  <a:cubicBezTo>
                    <a:pt x="6538" y="1471"/>
                    <a:pt x="6523" y="1462"/>
                    <a:pt x="6513" y="1441"/>
                  </a:cubicBezTo>
                  <a:cubicBezTo>
                    <a:pt x="6175" y="698"/>
                    <a:pt x="5499" y="123"/>
                    <a:pt x="4673" y="21"/>
                  </a:cubicBezTo>
                  <a:cubicBezTo>
                    <a:pt x="4560" y="7"/>
                    <a:pt x="4448" y="1"/>
                    <a:pt x="4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240;p125">
              <a:extLst>
                <a:ext uri="{FF2B5EF4-FFF2-40B4-BE49-F238E27FC236}">
                  <a16:creationId xmlns:a16="http://schemas.microsoft.com/office/drawing/2014/main" id="{1C2410CB-800F-A90C-C0F6-EE2815D83BD1}"/>
                </a:ext>
              </a:extLst>
            </p:cNvPr>
            <p:cNvSpPr/>
            <p:nvPr/>
          </p:nvSpPr>
          <p:spPr>
            <a:xfrm>
              <a:off x="6699883" y="2641996"/>
              <a:ext cx="810416" cy="407331"/>
            </a:xfrm>
            <a:custGeom>
              <a:avLst/>
              <a:gdLst/>
              <a:ahLst/>
              <a:cxnLst/>
              <a:rect l="l" t="t" r="r" b="b"/>
              <a:pathLst>
                <a:path w="7825" h="3933" extrusionOk="0">
                  <a:moveTo>
                    <a:pt x="4801" y="1998"/>
                  </a:moveTo>
                  <a:cubicBezTo>
                    <a:pt x="5046" y="1998"/>
                    <a:pt x="5290" y="2031"/>
                    <a:pt x="5529" y="2114"/>
                  </a:cubicBezTo>
                  <a:cubicBezTo>
                    <a:pt x="5577" y="2132"/>
                    <a:pt x="5560" y="2201"/>
                    <a:pt x="5515" y="2201"/>
                  </a:cubicBezTo>
                  <a:cubicBezTo>
                    <a:pt x="5511" y="2201"/>
                    <a:pt x="5506" y="2200"/>
                    <a:pt x="5501" y="2198"/>
                  </a:cubicBezTo>
                  <a:cubicBezTo>
                    <a:pt x="5267" y="2131"/>
                    <a:pt x="5037" y="2104"/>
                    <a:pt x="4809" y="2104"/>
                  </a:cubicBezTo>
                  <a:cubicBezTo>
                    <a:pt x="4246" y="2104"/>
                    <a:pt x="3695" y="2271"/>
                    <a:pt x="3136" y="2422"/>
                  </a:cubicBezTo>
                  <a:cubicBezTo>
                    <a:pt x="2641" y="2557"/>
                    <a:pt x="2110" y="2657"/>
                    <a:pt x="1587" y="2657"/>
                  </a:cubicBezTo>
                  <a:cubicBezTo>
                    <a:pt x="1381" y="2657"/>
                    <a:pt x="1176" y="2641"/>
                    <a:pt x="975" y="2606"/>
                  </a:cubicBezTo>
                  <a:cubicBezTo>
                    <a:pt x="955" y="2602"/>
                    <a:pt x="956" y="2572"/>
                    <a:pt x="977" y="2572"/>
                  </a:cubicBezTo>
                  <a:cubicBezTo>
                    <a:pt x="1425" y="2569"/>
                    <a:pt x="1864" y="2581"/>
                    <a:pt x="2311" y="2512"/>
                  </a:cubicBezTo>
                  <a:cubicBezTo>
                    <a:pt x="2715" y="2449"/>
                    <a:pt x="3106" y="2333"/>
                    <a:pt x="3499" y="2223"/>
                  </a:cubicBezTo>
                  <a:cubicBezTo>
                    <a:pt x="3922" y="2105"/>
                    <a:pt x="4363" y="1998"/>
                    <a:pt x="4801" y="1998"/>
                  </a:cubicBezTo>
                  <a:close/>
                  <a:moveTo>
                    <a:pt x="2964" y="0"/>
                  </a:moveTo>
                  <a:lnTo>
                    <a:pt x="2964" y="0"/>
                  </a:lnTo>
                  <a:cubicBezTo>
                    <a:pt x="2807" y="144"/>
                    <a:pt x="2625" y="228"/>
                    <a:pt x="2397" y="253"/>
                  </a:cubicBezTo>
                  <a:cubicBezTo>
                    <a:pt x="2093" y="286"/>
                    <a:pt x="1977" y="521"/>
                    <a:pt x="1864" y="767"/>
                  </a:cubicBezTo>
                  <a:cubicBezTo>
                    <a:pt x="1870" y="770"/>
                    <a:pt x="1876" y="771"/>
                    <a:pt x="1883" y="772"/>
                  </a:cubicBezTo>
                  <a:cubicBezTo>
                    <a:pt x="1922" y="787"/>
                    <a:pt x="1908" y="841"/>
                    <a:pt x="1872" y="841"/>
                  </a:cubicBezTo>
                  <a:cubicBezTo>
                    <a:pt x="1868" y="841"/>
                    <a:pt x="1865" y="841"/>
                    <a:pt x="1861" y="840"/>
                  </a:cubicBezTo>
                  <a:cubicBezTo>
                    <a:pt x="1852" y="836"/>
                    <a:pt x="1843" y="835"/>
                    <a:pt x="1834" y="833"/>
                  </a:cubicBezTo>
                  <a:cubicBezTo>
                    <a:pt x="1827" y="845"/>
                    <a:pt x="1822" y="858"/>
                    <a:pt x="1814" y="870"/>
                  </a:cubicBezTo>
                  <a:cubicBezTo>
                    <a:pt x="1733" y="1043"/>
                    <a:pt x="1644" y="1212"/>
                    <a:pt x="1548" y="1378"/>
                  </a:cubicBezTo>
                  <a:cubicBezTo>
                    <a:pt x="1144" y="2077"/>
                    <a:pt x="615" y="2689"/>
                    <a:pt x="1" y="3209"/>
                  </a:cubicBezTo>
                  <a:cubicBezTo>
                    <a:pt x="1434" y="3172"/>
                    <a:pt x="2789" y="2622"/>
                    <a:pt x="4215" y="2507"/>
                  </a:cubicBezTo>
                  <a:cubicBezTo>
                    <a:pt x="4360" y="2496"/>
                    <a:pt x="4506" y="2490"/>
                    <a:pt x="4653" y="2490"/>
                  </a:cubicBezTo>
                  <a:cubicBezTo>
                    <a:pt x="5750" y="2490"/>
                    <a:pt x="6878" y="2829"/>
                    <a:pt x="7533" y="3764"/>
                  </a:cubicBezTo>
                  <a:cubicBezTo>
                    <a:pt x="7555" y="3795"/>
                    <a:pt x="7547" y="3829"/>
                    <a:pt x="7527" y="3852"/>
                  </a:cubicBezTo>
                  <a:cubicBezTo>
                    <a:pt x="7611" y="3881"/>
                    <a:pt x="7695" y="3908"/>
                    <a:pt x="7777" y="3932"/>
                  </a:cubicBezTo>
                  <a:lnTo>
                    <a:pt x="7825" y="3811"/>
                  </a:lnTo>
                  <a:cubicBezTo>
                    <a:pt x="7824" y="3810"/>
                    <a:pt x="7823" y="3807"/>
                    <a:pt x="7822" y="3802"/>
                  </a:cubicBezTo>
                  <a:cubicBezTo>
                    <a:pt x="7377" y="3135"/>
                    <a:pt x="6812" y="2655"/>
                    <a:pt x="6066" y="2354"/>
                  </a:cubicBezTo>
                  <a:cubicBezTo>
                    <a:pt x="6036" y="2342"/>
                    <a:pt x="6047" y="2299"/>
                    <a:pt x="6075" y="2299"/>
                  </a:cubicBezTo>
                  <a:cubicBezTo>
                    <a:pt x="6078" y="2299"/>
                    <a:pt x="6081" y="2300"/>
                    <a:pt x="6084" y="2301"/>
                  </a:cubicBezTo>
                  <a:cubicBezTo>
                    <a:pt x="6376" y="2397"/>
                    <a:pt x="6657" y="2534"/>
                    <a:pt x="6912" y="2709"/>
                  </a:cubicBezTo>
                  <a:lnTo>
                    <a:pt x="7010" y="2565"/>
                  </a:lnTo>
                  <a:cubicBezTo>
                    <a:pt x="7001" y="2565"/>
                    <a:pt x="6991" y="2561"/>
                    <a:pt x="6983" y="2553"/>
                  </a:cubicBezTo>
                  <a:cubicBezTo>
                    <a:pt x="6536" y="2090"/>
                    <a:pt x="5955" y="1867"/>
                    <a:pt x="5318" y="1867"/>
                  </a:cubicBezTo>
                  <a:cubicBezTo>
                    <a:pt x="5311" y="1867"/>
                    <a:pt x="5303" y="1867"/>
                    <a:pt x="5296" y="1867"/>
                  </a:cubicBezTo>
                  <a:cubicBezTo>
                    <a:pt x="5274" y="1867"/>
                    <a:pt x="5272" y="1831"/>
                    <a:pt x="5294" y="1830"/>
                  </a:cubicBezTo>
                  <a:cubicBezTo>
                    <a:pt x="5347" y="1826"/>
                    <a:pt x="5400" y="1823"/>
                    <a:pt x="5453" y="1823"/>
                  </a:cubicBezTo>
                  <a:cubicBezTo>
                    <a:pt x="5503" y="1823"/>
                    <a:pt x="5551" y="1825"/>
                    <a:pt x="5599" y="1829"/>
                  </a:cubicBezTo>
                  <a:lnTo>
                    <a:pt x="5599" y="1704"/>
                  </a:lnTo>
                  <a:cubicBezTo>
                    <a:pt x="5390" y="1682"/>
                    <a:pt x="5181" y="1672"/>
                    <a:pt x="4970" y="1672"/>
                  </a:cubicBezTo>
                  <a:cubicBezTo>
                    <a:pt x="3833" y="1672"/>
                    <a:pt x="2677" y="1968"/>
                    <a:pt x="1582" y="2204"/>
                  </a:cubicBezTo>
                  <a:cubicBezTo>
                    <a:pt x="1577" y="2205"/>
                    <a:pt x="1571" y="2206"/>
                    <a:pt x="1566" y="2206"/>
                  </a:cubicBezTo>
                  <a:cubicBezTo>
                    <a:pt x="1507" y="2206"/>
                    <a:pt x="1481" y="2127"/>
                    <a:pt x="1524" y="2086"/>
                  </a:cubicBezTo>
                  <a:cubicBezTo>
                    <a:pt x="2132" y="1486"/>
                    <a:pt x="2625" y="782"/>
                    <a:pt x="2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241;p125">
              <a:extLst>
                <a:ext uri="{FF2B5EF4-FFF2-40B4-BE49-F238E27FC236}">
                  <a16:creationId xmlns:a16="http://schemas.microsoft.com/office/drawing/2014/main" id="{4251D7BF-4DAC-4818-471C-F4C80947744C}"/>
                </a:ext>
              </a:extLst>
            </p:cNvPr>
            <p:cNvSpPr/>
            <p:nvPr/>
          </p:nvSpPr>
          <p:spPr>
            <a:xfrm>
              <a:off x="6623139" y="2914379"/>
              <a:ext cx="844179" cy="127181"/>
            </a:xfrm>
            <a:custGeom>
              <a:avLst/>
              <a:gdLst/>
              <a:ahLst/>
              <a:cxnLst/>
              <a:rect l="l" t="t" r="r" b="b"/>
              <a:pathLst>
                <a:path w="8151" h="1228" extrusionOk="0">
                  <a:moveTo>
                    <a:pt x="5383" y="0"/>
                  </a:moveTo>
                  <a:cubicBezTo>
                    <a:pt x="5051" y="0"/>
                    <a:pt x="4717" y="30"/>
                    <a:pt x="4395" y="80"/>
                  </a:cubicBezTo>
                  <a:cubicBezTo>
                    <a:pt x="3117" y="278"/>
                    <a:pt x="1882" y="718"/>
                    <a:pt x="578" y="718"/>
                  </a:cubicBezTo>
                  <a:cubicBezTo>
                    <a:pt x="567" y="718"/>
                    <a:pt x="556" y="718"/>
                    <a:pt x="545" y="718"/>
                  </a:cubicBezTo>
                  <a:cubicBezTo>
                    <a:pt x="492" y="718"/>
                    <a:pt x="465" y="650"/>
                    <a:pt x="493" y="611"/>
                  </a:cubicBezTo>
                  <a:lnTo>
                    <a:pt x="416" y="544"/>
                  </a:lnTo>
                  <a:cubicBezTo>
                    <a:pt x="280" y="701"/>
                    <a:pt x="141" y="852"/>
                    <a:pt x="1" y="1001"/>
                  </a:cubicBezTo>
                  <a:cubicBezTo>
                    <a:pt x="289" y="1040"/>
                    <a:pt x="576" y="1055"/>
                    <a:pt x="863" y="1055"/>
                  </a:cubicBezTo>
                  <a:cubicBezTo>
                    <a:pt x="1881" y="1055"/>
                    <a:pt x="2895" y="859"/>
                    <a:pt x="3914" y="793"/>
                  </a:cubicBezTo>
                  <a:cubicBezTo>
                    <a:pt x="4124" y="780"/>
                    <a:pt x="4334" y="773"/>
                    <a:pt x="4544" y="773"/>
                  </a:cubicBezTo>
                  <a:cubicBezTo>
                    <a:pt x="5735" y="773"/>
                    <a:pt x="6932" y="976"/>
                    <a:pt x="8091" y="1224"/>
                  </a:cubicBezTo>
                  <a:cubicBezTo>
                    <a:pt x="8094" y="1224"/>
                    <a:pt x="8095" y="1228"/>
                    <a:pt x="8096" y="1228"/>
                  </a:cubicBezTo>
                  <a:cubicBezTo>
                    <a:pt x="8099" y="1207"/>
                    <a:pt x="8117" y="1192"/>
                    <a:pt x="8136" y="1192"/>
                  </a:cubicBezTo>
                  <a:cubicBezTo>
                    <a:pt x="8141" y="1192"/>
                    <a:pt x="8146" y="1193"/>
                    <a:pt x="8151" y="1196"/>
                  </a:cubicBezTo>
                  <a:cubicBezTo>
                    <a:pt x="7489" y="299"/>
                    <a:pt x="6440" y="0"/>
                    <a:pt x="5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242;p125">
              <a:extLst>
                <a:ext uri="{FF2B5EF4-FFF2-40B4-BE49-F238E27FC236}">
                  <a16:creationId xmlns:a16="http://schemas.microsoft.com/office/drawing/2014/main" id="{7D09ABD8-1B20-34BB-C95D-7F7D2A15BD19}"/>
                </a:ext>
              </a:extLst>
            </p:cNvPr>
            <p:cNvGrpSpPr/>
            <p:nvPr/>
          </p:nvGrpSpPr>
          <p:grpSpPr>
            <a:xfrm>
              <a:off x="6599215" y="2535114"/>
              <a:ext cx="1827656" cy="673810"/>
              <a:chOff x="6599215" y="2535114"/>
              <a:chExt cx="1827656" cy="673810"/>
            </a:xfrm>
          </p:grpSpPr>
          <p:sp>
            <p:nvSpPr>
              <p:cNvPr id="499" name="Google Shape;4243;p125">
                <a:extLst>
                  <a:ext uri="{FF2B5EF4-FFF2-40B4-BE49-F238E27FC236}">
                    <a16:creationId xmlns:a16="http://schemas.microsoft.com/office/drawing/2014/main" id="{5D5E6BED-1534-0CB9-F14D-9F6BEF50C0A9}"/>
                  </a:ext>
                </a:extLst>
              </p:cNvPr>
              <p:cNvSpPr/>
              <p:nvPr/>
            </p:nvSpPr>
            <p:spPr>
              <a:xfrm>
                <a:off x="6599215" y="2535114"/>
                <a:ext cx="1827656" cy="673810"/>
              </a:xfrm>
              <a:custGeom>
                <a:avLst/>
                <a:gdLst/>
                <a:ahLst/>
                <a:cxnLst/>
                <a:rect l="l" t="t" r="r" b="b"/>
                <a:pathLst>
                  <a:path w="17647" h="6506" extrusionOk="0">
                    <a:moveTo>
                      <a:pt x="11046" y="741"/>
                    </a:moveTo>
                    <a:cubicBezTo>
                      <a:pt x="11101" y="741"/>
                      <a:pt x="11157" y="743"/>
                      <a:pt x="11213" y="748"/>
                    </a:cubicBezTo>
                    <a:cubicBezTo>
                      <a:pt x="11853" y="801"/>
                      <a:pt x="12369" y="1206"/>
                      <a:pt x="12912" y="1507"/>
                    </a:cubicBezTo>
                    <a:cubicBezTo>
                      <a:pt x="13114" y="1621"/>
                      <a:pt x="13326" y="1728"/>
                      <a:pt x="13552" y="1791"/>
                    </a:cubicBezTo>
                    <a:cubicBezTo>
                      <a:pt x="13740" y="1842"/>
                      <a:pt x="14058" y="1791"/>
                      <a:pt x="14180" y="1920"/>
                    </a:cubicBezTo>
                    <a:cubicBezTo>
                      <a:pt x="14291" y="2036"/>
                      <a:pt x="14363" y="2326"/>
                      <a:pt x="14434" y="2470"/>
                    </a:cubicBezTo>
                    <a:cubicBezTo>
                      <a:pt x="14513" y="2633"/>
                      <a:pt x="14594" y="2793"/>
                      <a:pt x="14679" y="2951"/>
                    </a:cubicBezTo>
                    <a:cubicBezTo>
                      <a:pt x="14859" y="3287"/>
                      <a:pt x="15054" y="3613"/>
                      <a:pt x="15260" y="3933"/>
                    </a:cubicBezTo>
                    <a:cubicBezTo>
                      <a:pt x="14170" y="3768"/>
                      <a:pt x="13423" y="2758"/>
                      <a:pt x="12332" y="2580"/>
                    </a:cubicBezTo>
                    <a:cubicBezTo>
                      <a:pt x="12210" y="2560"/>
                      <a:pt x="12091" y="2550"/>
                      <a:pt x="11973" y="2550"/>
                    </a:cubicBezTo>
                    <a:cubicBezTo>
                      <a:pt x="10882" y="2550"/>
                      <a:pt x="9972" y="3378"/>
                      <a:pt x="9455" y="4300"/>
                    </a:cubicBezTo>
                    <a:cubicBezTo>
                      <a:pt x="9556" y="3363"/>
                      <a:pt x="9565" y="2401"/>
                      <a:pt x="9466" y="1472"/>
                    </a:cubicBezTo>
                    <a:cubicBezTo>
                      <a:pt x="9859" y="1013"/>
                      <a:pt x="10440" y="741"/>
                      <a:pt x="11046" y="741"/>
                    </a:cubicBezTo>
                    <a:close/>
                    <a:moveTo>
                      <a:pt x="2660" y="1850"/>
                    </a:moveTo>
                    <a:cubicBezTo>
                      <a:pt x="2610" y="1959"/>
                      <a:pt x="2560" y="2068"/>
                      <a:pt x="2501" y="2174"/>
                    </a:cubicBezTo>
                    <a:cubicBezTo>
                      <a:pt x="2060" y="2983"/>
                      <a:pt x="1454" y="3686"/>
                      <a:pt x="735" y="4261"/>
                    </a:cubicBezTo>
                    <a:cubicBezTo>
                      <a:pt x="732" y="4265"/>
                      <a:pt x="728" y="4269"/>
                      <a:pt x="725" y="4273"/>
                    </a:cubicBezTo>
                    <a:cubicBezTo>
                      <a:pt x="697" y="4312"/>
                      <a:pt x="724" y="4380"/>
                      <a:pt x="777" y="4380"/>
                    </a:cubicBezTo>
                    <a:cubicBezTo>
                      <a:pt x="788" y="4380"/>
                      <a:pt x="799" y="4380"/>
                      <a:pt x="810" y="4380"/>
                    </a:cubicBezTo>
                    <a:cubicBezTo>
                      <a:pt x="2114" y="4380"/>
                      <a:pt x="3349" y="3940"/>
                      <a:pt x="4627" y="3742"/>
                    </a:cubicBezTo>
                    <a:cubicBezTo>
                      <a:pt x="4949" y="3692"/>
                      <a:pt x="5283" y="3662"/>
                      <a:pt x="5615" y="3662"/>
                    </a:cubicBezTo>
                    <a:cubicBezTo>
                      <a:pt x="6672" y="3662"/>
                      <a:pt x="7721" y="3961"/>
                      <a:pt x="8383" y="4858"/>
                    </a:cubicBezTo>
                    <a:cubicBezTo>
                      <a:pt x="8378" y="4855"/>
                      <a:pt x="8372" y="4854"/>
                      <a:pt x="8367" y="4854"/>
                    </a:cubicBezTo>
                    <a:cubicBezTo>
                      <a:pt x="8348" y="4854"/>
                      <a:pt x="8329" y="4869"/>
                      <a:pt x="8327" y="4890"/>
                    </a:cubicBezTo>
                    <a:cubicBezTo>
                      <a:pt x="8326" y="4888"/>
                      <a:pt x="8323" y="4886"/>
                      <a:pt x="8322" y="4886"/>
                    </a:cubicBezTo>
                    <a:cubicBezTo>
                      <a:pt x="7163" y="4638"/>
                      <a:pt x="5966" y="4435"/>
                      <a:pt x="4775" y="4435"/>
                    </a:cubicBezTo>
                    <a:cubicBezTo>
                      <a:pt x="4565" y="4435"/>
                      <a:pt x="4355" y="4442"/>
                      <a:pt x="4145" y="4455"/>
                    </a:cubicBezTo>
                    <a:cubicBezTo>
                      <a:pt x="3127" y="4520"/>
                      <a:pt x="2111" y="4717"/>
                      <a:pt x="1093" y="4717"/>
                    </a:cubicBezTo>
                    <a:cubicBezTo>
                      <a:pt x="806" y="4717"/>
                      <a:pt x="519" y="4701"/>
                      <a:pt x="232" y="4663"/>
                    </a:cubicBezTo>
                    <a:cubicBezTo>
                      <a:pt x="373" y="4514"/>
                      <a:pt x="512" y="4363"/>
                      <a:pt x="647" y="4206"/>
                    </a:cubicBezTo>
                    <a:cubicBezTo>
                      <a:pt x="941" y="3868"/>
                      <a:pt x="1218" y="3516"/>
                      <a:pt x="1474" y="3145"/>
                    </a:cubicBezTo>
                    <a:cubicBezTo>
                      <a:pt x="1730" y="2778"/>
                      <a:pt x="2109" y="1876"/>
                      <a:pt x="2660" y="1850"/>
                    </a:cubicBezTo>
                    <a:close/>
                    <a:moveTo>
                      <a:pt x="3936" y="1032"/>
                    </a:moveTo>
                    <a:lnTo>
                      <a:pt x="3936" y="1032"/>
                    </a:lnTo>
                    <a:cubicBezTo>
                      <a:pt x="3598" y="1813"/>
                      <a:pt x="3105" y="2518"/>
                      <a:pt x="2496" y="3118"/>
                    </a:cubicBezTo>
                    <a:cubicBezTo>
                      <a:pt x="2453" y="3159"/>
                      <a:pt x="2479" y="3238"/>
                      <a:pt x="2538" y="3238"/>
                    </a:cubicBezTo>
                    <a:cubicBezTo>
                      <a:pt x="2543" y="3238"/>
                      <a:pt x="2549" y="3237"/>
                      <a:pt x="2554" y="3236"/>
                    </a:cubicBezTo>
                    <a:cubicBezTo>
                      <a:pt x="3646" y="2999"/>
                      <a:pt x="4800" y="2703"/>
                      <a:pt x="5937" y="2703"/>
                    </a:cubicBezTo>
                    <a:cubicBezTo>
                      <a:pt x="6149" y="2703"/>
                      <a:pt x="6361" y="2713"/>
                      <a:pt x="6571" y="2736"/>
                    </a:cubicBezTo>
                    <a:cubicBezTo>
                      <a:pt x="7766" y="2868"/>
                      <a:pt x="9063" y="3689"/>
                      <a:pt x="8999" y="5026"/>
                    </a:cubicBezTo>
                    <a:cubicBezTo>
                      <a:pt x="8916" y="5008"/>
                      <a:pt x="8833" y="4987"/>
                      <a:pt x="8749" y="4964"/>
                    </a:cubicBezTo>
                    <a:cubicBezTo>
                      <a:pt x="8667" y="4940"/>
                      <a:pt x="8583" y="4913"/>
                      <a:pt x="8499" y="4884"/>
                    </a:cubicBezTo>
                    <a:cubicBezTo>
                      <a:pt x="8519" y="4861"/>
                      <a:pt x="8528" y="4827"/>
                      <a:pt x="8506" y="4796"/>
                    </a:cubicBezTo>
                    <a:cubicBezTo>
                      <a:pt x="7849" y="3861"/>
                      <a:pt x="6720" y="3522"/>
                      <a:pt x="5622" y="3522"/>
                    </a:cubicBezTo>
                    <a:cubicBezTo>
                      <a:pt x="5476" y="3522"/>
                      <a:pt x="5331" y="3528"/>
                      <a:pt x="5187" y="3539"/>
                    </a:cubicBezTo>
                    <a:cubicBezTo>
                      <a:pt x="3763" y="3652"/>
                      <a:pt x="2406" y="4204"/>
                      <a:pt x="973" y="4241"/>
                    </a:cubicBezTo>
                    <a:cubicBezTo>
                      <a:pt x="1588" y="3721"/>
                      <a:pt x="2117" y="3109"/>
                      <a:pt x="2520" y="2410"/>
                    </a:cubicBezTo>
                    <a:cubicBezTo>
                      <a:pt x="2616" y="2245"/>
                      <a:pt x="2705" y="2076"/>
                      <a:pt x="2786" y="1902"/>
                    </a:cubicBezTo>
                    <a:cubicBezTo>
                      <a:pt x="2794" y="1890"/>
                      <a:pt x="2800" y="1877"/>
                      <a:pt x="2806" y="1865"/>
                    </a:cubicBezTo>
                    <a:cubicBezTo>
                      <a:pt x="2815" y="1867"/>
                      <a:pt x="2825" y="1868"/>
                      <a:pt x="2833" y="1872"/>
                    </a:cubicBezTo>
                    <a:cubicBezTo>
                      <a:pt x="2837" y="1873"/>
                      <a:pt x="2840" y="1873"/>
                      <a:pt x="2844" y="1873"/>
                    </a:cubicBezTo>
                    <a:cubicBezTo>
                      <a:pt x="2879" y="1873"/>
                      <a:pt x="2894" y="1819"/>
                      <a:pt x="2855" y="1804"/>
                    </a:cubicBezTo>
                    <a:cubicBezTo>
                      <a:pt x="2849" y="1803"/>
                      <a:pt x="2842" y="1802"/>
                      <a:pt x="2836" y="1799"/>
                    </a:cubicBezTo>
                    <a:cubicBezTo>
                      <a:pt x="2948" y="1552"/>
                      <a:pt x="3065" y="1318"/>
                      <a:pt x="3369" y="1285"/>
                    </a:cubicBezTo>
                    <a:cubicBezTo>
                      <a:pt x="3595" y="1259"/>
                      <a:pt x="3778" y="1175"/>
                      <a:pt x="3936" y="1032"/>
                    </a:cubicBezTo>
                    <a:close/>
                    <a:moveTo>
                      <a:pt x="7088" y="133"/>
                    </a:moveTo>
                    <a:cubicBezTo>
                      <a:pt x="7200" y="133"/>
                      <a:pt x="7312" y="139"/>
                      <a:pt x="7424" y="153"/>
                    </a:cubicBezTo>
                    <a:cubicBezTo>
                      <a:pt x="8252" y="255"/>
                      <a:pt x="8926" y="830"/>
                      <a:pt x="9266" y="1573"/>
                    </a:cubicBezTo>
                    <a:cubicBezTo>
                      <a:pt x="9274" y="1594"/>
                      <a:pt x="9290" y="1603"/>
                      <a:pt x="9306" y="1603"/>
                    </a:cubicBezTo>
                    <a:cubicBezTo>
                      <a:pt x="9330" y="1603"/>
                      <a:pt x="9355" y="1583"/>
                      <a:pt x="9359" y="1556"/>
                    </a:cubicBezTo>
                    <a:cubicBezTo>
                      <a:pt x="9370" y="1556"/>
                      <a:pt x="9378" y="1554"/>
                      <a:pt x="9388" y="1551"/>
                    </a:cubicBezTo>
                    <a:lnTo>
                      <a:pt x="9388" y="1551"/>
                    </a:lnTo>
                    <a:cubicBezTo>
                      <a:pt x="9411" y="2731"/>
                      <a:pt x="9366" y="3889"/>
                      <a:pt x="9223" y="5062"/>
                    </a:cubicBezTo>
                    <a:cubicBezTo>
                      <a:pt x="9222" y="5065"/>
                      <a:pt x="9223" y="5068"/>
                      <a:pt x="9223" y="5071"/>
                    </a:cubicBezTo>
                    <a:cubicBezTo>
                      <a:pt x="9194" y="5065"/>
                      <a:pt x="9167" y="5058"/>
                      <a:pt x="9140" y="5055"/>
                    </a:cubicBezTo>
                    <a:cubicBezTo>
                      <a:pt x="9209" y="3828"/>
                      <a:pt x="8151" y="2921"/>
                      <a:pt x="7032" y="2672"/>
                    </a:cubicBezTo>
                    <a:cubicBezTo>
                      <a:pt x="6669" y="2592"/>
                      <a:pt x="6297" y="2558"/>
                      <a:pt x="5922" y="2558"/>
                    </a:cubicBezTo>
                    <a:cubicBezTo>
                      <a:pt x="4859" y="2558"/>
                      <a:pt x="3768" y="2827"/>
                      <a:pt x="2752" y="3053"/>
                    </a:cubicBezTo>
                    <a:cubicBezTo>
                      <a:pt x="3236" y="2545"/>
                      <a:pt x="3641" y="1974"/>
                      <a:pt x="3946" y="1343"/>
                    </a:cubicBezTo>
                    <a:cubicBezTo>
                      <a:pt x="4093" y="1038"/>
                      <a:pt x="4161" y="664"/>
                      <a:pt x="4326" y="375"/>
                    </a:cubicBezTo>
                    <a:cubicBezTo>
                      <a:pt x="4395" y="253"/>
                      <a:pt x="4548" y="217"/>
                      <a:pt x="4725" y="217"/>
                    </a:cubicBezTo>
                    <a:cubicBezTo>
                      <a:pt x="4971" y="217"/>
                      <a:pt x="5262" y="286"/>
                      <a:pt x="5436" y="286"/>
                    </a:cubicBezTo>
                    <a:cubicBezTo>
                      <a:pt x="5440" y="286"/>
                      <a:pt x="5444" y="286"/>
                      <a:pt x="5449" y="286"/>
                    </a:cubicBezTo>
                    <a:cubicBezTo>
                      <a:pt x="5997" y="273"/>
                      <a:pt x="6540" y="133"/>
                      <a:pt x="7088" y="133"/>
                    </a:cubicBezTo>
                    <a:close/>
                    <a:moveTo>
                      <a:pt x="8449" y="4956"/>
                    </a:moveTo>
                    <a:cubicBezTo>
                      <a:pt x="8451" y="4957"/>
                      <a:pt x="8454" y="4960"/>
                      <a:pt x="8456" y="4961"/>
                    </a:cubicBezTo>
                    <a:cubicBezTo>
                      <a:pt x="8875" y="5147"/>
                      <a:pt x="9350" y="5255"/>
                      <a:pt x="9815" y="5255"/>
                    </a:cubicBezTo>
                    <a:cubicBezTo>
                      <a:pt x="9858" y="5255"/>
                      <a:pt x="9902" y="5254"/>
                      <a:pt x="9945" y="5252"/>
                    </a:cubicBezTo>
                    <a:lnTo>
                      <a:pt x="9945" y="5252"/>
                    </a:lnTo>
                    <a:cubicBezTo>
                      <a:pt x="9750" y="5389"/>
                      <a:pt x="9534" y="5455"/>
                      <a:pt x="9324" y="5455"/>
                    </a:cubicBezTo>
                    <a:cubicBezTo>
                      <a:pt x="8983" y="5455"/>
                      <a:pt x="8654" y="5281"/>
                      <a:pt x="8449" y="4956"/>
                    </a:cubicBezTo>
                    <a:close/>
                    <a:moveTo>
                      <a:pt x="14341" y="1945"/>
                    </a:moveTo>
                    <a:cubicBezTo>
                      <a:pt x="14341" y="1945"/>
                      <a:pt x="14341" y="1945"/>
                      <a:pt x="14341" y="1945"/>
                    </a:cubicBezTo>
                    <a:cubicBezTo>
                      <a:pt x="14984" y="2409"/>
                      <a:pt x="15224" y="3284"/>
                      <a:pt x="15556" y="3979"/>
                    </a:cubicBezTo>
                    <a:cubicBezTo>
                      <a:pt x="15569" y="4006"/>
                      <a:pt x="15581" y="4030"/>
                      <a:pt x="15595" y="4057"/>
                    </a:cubicBezTo>
                    <a:cubicBezTo>
                      <a:pt x="15890" y="4651"/>
                      <a:pt x="16252" y="5200"/>
                      <a:pt x="16660" y="5720"/>
                    </a:cubicBezTo>
                    <a:cubicBezTo>
                      <a:pt x="15305" y="5244"/>
                      <a:pt x="13944" y="4774"/>
                      <a:pt x="12572" y="4352"/>
                    </a:cubicBezTo>
                    <a:cubicBezTo>
                      <a:pt x="12248" y="4252"/>
                      <a:pt x="11869" y="4179"/>
                      <a:pt x="11500" y="4179"/>
                    </a:cubicBezTo>
                    <a:cubicBezTo>
                      <a:pt x="10840" y="4179"/>
                      <a:pt x="10213" y="4411"/>
                      <a:pt x="9994" y="5131"/>
                    </a:cubicBezTo>
                    <a:cubicBezTo>
                      <a:pt x="9770" y="5130"/>
                      <a:pt x="9553" y="5117"/>
                      <a:pt x="9339" y="5088"/>
                    </a:cubicBezTo>
                    <a:cubicBezTo>
                      <a:pt x="9341" y="5081"/>
                      <a:pt x="9344" y="5076"/>
                      <a:pt x="9345" y="5069"/>
                    </a:cubicBezTo>
                    <a:cubicBezTo>
                      <a:pt x="9383" y="4847"/>
                      <a:pt x="9414" y="4621"/>
                      <a:pt x="9440" y="4396"/>
                    </a:cubicBezTo>
                    <a:cubicBezTo>
                      <a:pt x="9445" y="4397"/>
                      <a:pt x="9450" y="4398"/>
                      <a:pt x="9454" y="4398"/>
                    </a:cubicBezTo>
                    <a:cubicBezTo>
                      <a:pt x="9463" y="4398"/>
                      <a:pt x="9472" y="4394"/>
                      <a:pt x="9479" y="4384"/>
                    </a:cubicBezTo>
                    <a:cubicBezTo>
                      <a:pt x="10060" y="3503"/>
                      <a:pt x="10941" y="2689"/>
                      <a:pt x="11982" y="2689"/>
                    </a:cubicBezTo>
                    <a:cubicBezTo>
                      <a:pt x="12234" y="2689"/>
                      <a:pt x="12495" y="2736"/>
                      <a:pt x="12764" y="2843"/>
                    </a:cubicBezTo>
                    <a:cubicBezTo>
                      <a:pt x="13673" y="3204"/>
                      <a:pt x="14372" y="4006"/>
                      <a:pt x="15389" y="4087"/>
                    </a:cubicBezTo>
                    <a:cubicBezTo>
                      <a:pt x="15391" y="4087"/>
                      <a:pt x="15393" y="4087"/>
                      <a:pt x="15395" y="4087"/>
                    </a:cubicBezTo>
                    <a:cubicBezTo>
                      <a:pt x="15430" y="4087"/>
                      <a:pt x="15463" y="4054"/>
                      <a:pt x="15465" y="4020"/>
                    </a:cubicBezTo>
                    <a:cubicBezTo>
                      <a:pt x="15465" y="4009"/>
                      <a:pt x="15463" y="3998"/>
                      <a:pt x="15456" y="3988"/>
                    </a:cubicBezTo>
                    <a:cubicBezTo>
                      <a:pt x="15028" y="3337"/>
                      <a:pt x="14658" y="2656"/>
                      <a:pt x="14341" y="1945"/>
                    </a:cubicBezTo>
                    <a:close/>
                    <a:moveTo>
                      <a:pt x="15299" y="2830"/>
                    </a:moveTo>
                    <a:cubicBezTo>
                      <a:pt x="15655" y="2830"/>
                      <a:pt x="15938" y="3587"/>
                      <a:pt x="16055" y="3802"/>
                    </a:cubicBezTo>
                    <a:lnTo>
                      <a:pt x="16515" y="4649"/>
                    </a:lnTo>
                    <a:cubicBezTo>
                      <a:pt x="16709" y="5008"/>
                      <a:pt x="16903" y="5365"/>
                      <a:pt x="17096" y="5722"/>
                    </a:cubicBezTo>
                    <a:lnTo>
                      <a:pt x="17439" y="6357"/>
                    </a:lnTo>
                    <a:cubicBezTo>
                      <a:pt x="16202" y="6265"/>
                      <a:pt x="15030" y="5793"/>
                      <a:pt x="13820" y="5544"/>
                    </a:cubicBezTo>
                    <a:cubicBezTo>
                      <a:pt x="12800" y="5333"/>
                      <a:pt x="11768" y="5226"/>
                      <a:pt x="10730" y="5226"/>
                    </a:cubicBezTo>
                    <a:cubicBezTo>
                      <a:pt x="10531" y="5226"/>
                      <a:pt x="10331" y="5230"/>
                      <a:pt x="10131" y="5238"/>
                    </a:cubicBezTo>
                    <a:cubicBezTo>
                      <a:pt x="10130" y="5238"/>
                      <a:pt x="10129" y="5238"/>
                      <a:pt x="10129" y="5238"/>
                    </a:cubicBezTo>
                    <a:cubicBezTo>
                      <a:pt x="10113" y="5238"/>
                      <a:pt x="10103" y="5246"/>
                      <a:pt x="10095" y="5258"/>
                    </a:cubicBezTo>
                    <a:cubicBezTo>
                      <a:pt x="10095" y="5251"/>
                      <a:pt x="10094" y="5245"/>
                      <a:pt x="10093" y="5239"/>
                    </a:cubicBezTo>
                    <a:cubicBezTo>
                      <a:pt x="10110" y="5238"/>
                      <a:pt x="10130" y="5238"/>
                      <a:pt x="10148" y="5235"/>
                    </a:cubicBezTo>
                    <a:cubicBezTo>
                      <a:pt x="10207" y="5228"/>
                      <a:pt x="10202" y="5131"/>
                      <a:pt x="10143" y="5131"/>
                    </a:cubicBezTo>
                    <a:cubicBezTo>
                      <a:pt x="10143" y="5131"/>
                      <a:pt x="10142" y="5131"/>
                      <a:pt x="10142" y="5131"/>
                    </a:cubicBezTo>
                    <a:lnTo>
                      <a:pt x="10141" y="5131"/>
                    </a:lnTo>
                    <a:cubicBezTo>
                      <a:pt x="10354" y="4504"/>
                      <a:pt x="10852" y="4307"/>
                      <a:pt x="11416" y="4307"/>
                    </a:cubicBezTo>
                    <a:cubicBezTo>
                      <a:pt x="12038" y="4307"/>
                      <a:pt x="12742" y="4547"/>
                      <a:pt x="13231" y="4712"/>
                    </a:cubicBezTo>
                    <a:cubicBezTo>
                      <a:pt x="14431" y="5115"/>
                      <a:pt x="15629" y="5531"/>
                      <a:pt x="16834" y="5916"/>
                    </a:cubicBezTo>
                    <a:cubicBezTo>
                      <a:pt x="16841" y="5919"/>
                      <a:pt x="16848" y="5920"/>
                      <a:pt x="16855" y="5920"/>
                    </a:cubicBezTo>
                    <a:cubicBezTo>
                      <a:pt x="16901" y="5920"/>
                      <a:pt x="16934" y="5866"/>
                      <a:pt x="16911" y="5824"/>
                    </a:cubicBezTo>
                    <a:lnTo>
                      <a:pt x="16903" y="5812"/>
                    </a:lnTo>
                    <a:cubicBezTo>
                      <a:pt x="16346" y="5159"/>
                      <a:pt x="15890" y="4427"/>
                      <a:pt x="15537" y="3646"/>
                    </a:cubicBezTo>
                    <a:cubicBezTo>
                      <a:pt x="15415" y="3373"/>
                      <a:pt x="15297" y="3112"/>
                      <a:pt x="15162" y="2868"/>
                    </a:cubicBezTo>
                    <a:cubicBezTo>
                      <a:pt x="15209" y="2842"/>
                      <a:pt x="15255" y="2830"/>
                      <a:pt x="15299" y="2830"/>
                    </a:cubicBezTo>
                    <a:close/>
                    <a:moveTo>
                      <a:pt x="7099" y="1"/>
                    </a:moveTo>
                    <a:cubicBezTo>
                      <a:pt x="6630" y="1"/>
                      <a:pt x="6158" y="98"/>
                      <a:pt x="5687" y="136"/>
                    </a:cubicBezTo>
                    <a:cubicBezTo>
                      <a:pt x="5584" y="144"/>
                      <a:pt x="5480" y="149"/>
                      <a:pt x="5376" y="149"/>
                    </a:cubicBezTo>
                    <a:cubicBezTo>
                      <a:pt x="5269" y="149"/>
                      <a:pt x="5163" y="144"/>
                      <a:pt x="5057" y="130"/>
                    </a:cubicBezTo>
                    <a:cubicBezTo>
                      <a:pt x="4892" y="109"/>
                      <a:pt x="4711" y="18"/>
                      <a:pt x="4541" y="18"/>
                    </a:cubicBezTo>
                    <a:cubicBezTo>
                      <a:pt x="4227" y="18"/>
                      <a:pt x="4179" y="377"/>
                      <a:pt x="4098" y="610"/>
                    </a:cubicBezTo>
                    <a:cubicBezTo>
                      <a:pt x="4068" y="697"/>
                      <a:pt x="4035" y="784"/>
                      <a:pt x="3999" y="869"/>
                    </a:cubicBezTo>
                    <a:cubicBezTo>
                      <a:pt x="3994" y="871"/>
                      <a:pt x="3990" y="873"/>
                      <a:pt x="3984" y="877"/>
                    </a:cubicBezTo>
                    <a:cubicBezTo>
                      <a:pt x="3777" y="1066"/>
                      <a:pt x="3561" y="1137"/>
                      <a:pt x="3286" y="1160"/>
                    </a:cubicBezTo>
                    <a:cubicBezTo>
                      <a:pt x="3186" y="1170"/>
                      <a:pt x="3093" y="1168"/>
                      <a:pt x="3004" y="1224"/>
                    </a:cubicBezTo>
                    <a:cubicBezTo>
                      <a:pt x="2916" y="1282"/>
                      <a:pt x="2876" y="1371"/>
                      <a:pt x="2833" y="1462"/>
                    </a:cubicBezTo>
                    <a:cubicBezTo>
                      <a:pt x="2785" y="1563"/>
                      <a:pt x="2741" y="1666"/>
                      <a:pt x="2694" y="1769"/>
                    </a:cubicBezTo>
                    <a:cubicBezTo>
                      <a:pt x="2675" y="1767"/>
                      <a:pt x="2657" y="1767"/>
                      <a:pt x="2638" y="1767"/>
                    </a:cubicBezTo>
                    <a:cubicBezTo>
                      <a:pt x="2274" y="1767"/>
                      <a:pt x="1991" y="2130"/>
                      <a:pt x="1797" y="2425"/>
                    </a:cubicBezTo>
                    <a:cubicBezTo>
                      <a:pt x="1272" y="3225"/>
                      <a:pt x="712" y="3975"/>
                      <a:pt x="43" y="4663"/>
                    </a:cubicBezTo>
                    <a:cubicBezTo>
                      <a:pt x="1" y="4706"/>
                      <a:pt x="25" y="4773"/>
                      <a:pt x="85" y="4781"/>
                    </a:cubicBezTo>
                    <a:cubicBezTo>
                      <a:pt x="420" y="4835"/>
                      <a:pt x="754" y="4856"/>
                      <a:pt x="1088" y="4856"/>
                    </a:cubicBezTo>
                    <a:cubicBezTo>
                      <a:pt x="2038" y="4856"/>
                      <a:pt x="2984" y="4685"/>
                      <a:pt x="3934" y="4609"/>
                    </a:cubicBezTo>
                    <a:cubicBezTo>
                      <a:pt x="4176" y="4589"/>
                      <a:pt x="4416" y="4580"/>
                      <a:pt x="4654" y="4580"/>
                    </a:cubicBezTo>
                    <a:cubicBezTo>
                      <a:pt x="5882" y="4580"/>
                      <a:pt x="7077" y="4814"/>
                      <a:pt x="8295" y="5015"/>
                    </a:cubicBezTo>
                    <a:cubicBezTo>
                      <a:pt x="8298" y="5016"/>
                      <a:pt x="8301" y="5016"/>
                      <a:pt x="8304" y="5016"/>
                    </a:cubicBezTo>
                    <a:cubicBezTo>
                      <a:pt x="8331" y="5016"/>
                      <a:pt x="8349" y="4997"/>
                      <a:pt x="8358" y="4975"/>
                    </a:cubicBezTo>
                    <a:cubicBezTo>
                      <a:pt x="8553" y="5365"/>
                      <a:pt x="8943" y="5582"/>
                      <a:pt x="9341" y="5582"/>
                    </a:cubicBezTo>
                    <a:cubicBezTo>
                      <a:pt x="9599" y="5582"/>
                      <a:pt x="9859" y="5492"/>
                      <a:pt x="10074" y="5300"/>
                    </a:cubicBezTo>
                    <a:cubicBezTo>
                      <a:pt x="10079" y="5294"/>
                      <a:pt x="10082" y="5290"/>
                      <a:pt x="10085" y="5286"/>
                    </a:cubicBezTo>
                    <a:cubicBezTo>
                      <a:pt x="10086" y="5306"/>
                      <a:pt x="10098" y="5324"/>
                      <a:pt x="10125" y="5324"/>
                    </a:cubicBezTo>
                    <a:cubicBezTo>
                      <a:pt x="10172" y="5324"/>
                      <a:pt x="10219" y="5324"/>
                      <a:pt x="10265" y="5324"/>
                    </a:cubicBezTo>
                    <a:cubicBezTo>
                      <a:pt x="11525" y="5324"/>
                      <a:pt x="12787" y="5448"/>
                      <a:pt x="14017" y="5724"/>
                    </a:cubicBezTo>
                    <a:cubicBezTo>
                      <a:pt x="15196" y="5989"/>
                      <a:pt x="16339" y="6439"/>
                      <a:pt x="17555" y="6505"/>
                    </a:cubicBezTo>
                    <a:cubicBezTo>
                      <a:pt x="17557" y="6505"/>
                      <a:pt x="17558" y="6505"/>
                      <a:pt x="17559" y="6505"/>
                    </a:cubicBezTo>
                    <a:cubicBezTo>
                      <a:pt x="17608" y="6505"/>
                      <a:pt x="17646" y="6451"/>
                      <a:pt x="17622" y="6405"/>
                    </a:cubicBezTo>
                    <a:cubicBezTo>
                      <a:pt x="17152" y="5537"/>
                      <a:pt x="16682" y="4671"/>
                      <a:pt x="16207" y="3804"/>
                    </a:cubicBezTo>
                    <a:cubicBezTo>
                      <a:pt x="16046" y="3507"/>
                      <a:pt x="15755" y="2684"/>
                      <a:pt x="15316" y="2684"/>
                    </a:cubicBezTo>
                    <a:cubicBezTo>
                      <a:pt x="15245" y="2684"/>
                      <a:pt x="15170" y="2706"/>
                      <a:pt x="15091" y="2754"/>
                    </a:cubicBezTo>
                    <a:cubicBezTo>
                      <a:pt x="14903" y="2443"/>
                      <a:pt x="14677" y="2166"/>
                      <a:pt x="14349" y="1934"/>
                    </a:cubicBezTo>
                    <a:cubicBezTo>
                      <a:pt x="14347" y="1933"/>
                      <a:pt x="14346" y="1933"/>
                      <a:pt x="14345" y="1933"/>
                    </a:cubicBezTo>
                    <a:cubicBezTo>
                      <a:pt x="14341" y="1933"/>
                      <a:pt x="14339" y="1936"/>
                      <a:pt x="14339" y="1940"/>
                    </a:cubicBezTo>
                    <a:lnTo>
                      <a:pt x="14339" y="1940"/>
                    </a:lnTo>
                    <a:cubicBezTo>
                      <a:pt x="14307" y="1874"/>
                      <a:pt x="14279" y="1803"/>
                      <a:pt x="14248" y="1734"/>
                    </a:cubicBezTo>
                    <a:cubicBezTo>
                      <a:pt x="14238" y="1709"/>
                      <a:pt x="14211" y="1696"/>
                      <a:pt x="14185" y="1696"/>
                    </a:cubicBezTo>
                    <a:cubicBezTo>
                      <a:pt x="14181" y="1696"/>
                      <a:pt x="14178" y="1696"/>
                      <a:pt x="14174" y="1697"/>
                    </a:cubicBezTo>
                    <a:cubicBezTo>
                      <a:pt x="14110" y="1705"/>
                      <a:pt x="14047" y="1709"/>
                      <a:pt x="13985" y="1709"/>
                    </a:cubicBezTo>
                    <a:cubicBezTo>
                      <a:pt x="13077" y="1709"/>
                      <a:pt x="12391" y="863"/>
                      <a:pt x="11526" y="658"/>
                    </a:cubicBezTo>
                    <a:cubicBezTo>
                      <a:pt x="11366" y="619"/>
                      <a:pt x="11204" y="601"/>
                      <a:pt x="11043" y="601"/>
                    </a:cubicBezTo>
                    <a:cubicBezTo>
                      <a:pt x="10380" y="601"/>
                      <a:pt x="9738" y="913"/>
                      <a:pt x="9314" y="1434"/>
                    </a:cubicBezTo>
                    <a:cubicBezTo>
                      <a:pt x="9046" y="803"/>
                      <a:pt x="8506" y="319"/>
                      <a:pt x="7852" y="109"/>
                    </a:cubicBezTo>
                    <a:cubicBezTo>
                      <a:pt x="7603" y="29"/>
                      <a:pt x="7351" y="1"/>
                      <a:pt x="70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4244;p125">
                <a:extLst>
                  <a:ext uri="{FF2B5EF4-FFF2-40B4-BE49-F238E27FC236}">
                    <a16:creationId xmlns:a16="http://schemas.microsoft.com/office/drawing/2014/main" id="{DF526DAA-5CAC-78FA-A551-4D9F4B1573B9}"/>
                  </a:ext>
                </a:extLst>
              </p:cNvPr>
              <p:cNvSpPr/>
              <p:nvPr/>
            </p:nvSpPr>
            <p:spPr>
              <a:xfrm>
                <a:off x="7927368" y="2954460"/>
                <a:ext cx="232095" cy="96421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931" extrusionOk="0">
                    <a:moveTo>
                      <a:pt x="33" y="1"/>
                    </a:moveTo>
                    <a:cubicBezTo>
                      <a:pt x="10" y="1"/>
                      <a:pt x="1" y="34"/>
                      <a:pt x="25" y="42"/>
                    </a:cubicBezTo>
                    <a:cubicBezTo>
                      <a:pt x="760" y="271"/>
                      <a:pt x="1462" y="551"/>
                      <a:pt x="2138" y="924"/>
                    </a:cubicBezTo>
                    <a:cubicBezTo>
                      <a:pt x="2147" y="928"/>
                      <a:pt x="2155" y="930"/>
                      <a:pt x="2163" y="930"/>
                    </a:cubicBezTo>
                    <a:cubicBezTo>
                      <a:pt x="2208" y="930"/>
                      <a:pt x="2240" y="866"/>
                      <a:pt x="2192" y="841"/>
                    </a:cubicBezTo>
                    <a:cubicBezTo>
                      <a:pt x="1516" y="466"/>
                      <a:pt x="792" y="172"/>
                      <a:pt x="39" y="1"/>
                    </a:cubicBezTo>
                    <a:cubicBezTo>
                      <a:pt x="37" y="1"/>
                      <a:pt x="35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4245;p125">
                <a:extLst>
                  <a:ext uri="{FF2B5EF4-FFF2-40B4-BE49-F238E27FC236}">
                    <a16:creationId xmlns:a16="http://schemas.microsoft.com/office/drawing/2014/main" id="{024F378C-245D-DE3E-6764-FF4BD02DD07B}"/>
                  </a:ext>
                </a:extLst>
              </p:cNvPr>
              <p:cNvSpPr/>
              <p:nvPr/>
            </p:nvSpPr>
            <p:spPr>
              <a:xfrm>
                <a:off x="7708943" y="2877198"/>
                <a:ext cx="486974" cy="125835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215" extrusionOk="0">
                    <a:moveTo>
                      <a:pt x="1659" y="1"/>
                    </a:moveTo>
                    <a:cubicBezTo>
                      <a:pt x="1097" y="1"/>
                      <a:pt x="559" y="204"/>
                      <a:pt x="28" y="456"/>
                    </a:cubicBezTo>
                    <a:cubicBezTo>
                      <a:pt x="0" y="469"/>
                      <a:pt x="15" y="505"/>
                      <a:pt x="40" y="505"/>
                    </a:cubicBezTo>
                    <a:cubicBezTo>
                      <a:pt x="43" y="505"/>
                      <a:pt x="46" y="504"/>
                      <a:pt x="50" y="503"/>
                    </a:cubicBezTo>
                    <a:cubicBezTo>
                      <a:pt x="476" y="333"/>
                      <a:pt x="907" y="147"/>
                      <a:pt x="1366" y="94"/>
                    </a:cubicBezTo>
                    <a:cubicBezTo>
                      <a:pt x="1441" y="85"/>
                      <a:pt x="1516" y="81"/>
                      <a:pt x="1590" y="81"/>
                    </a:cubicBezTo>
                    <a:cubicBezTo>
                      <a:pt x="1960" y="81"/>
                      <a:pt x="2317" y="182"/>
                      <a:pt x="2658" y="333"/>
                    </a:cubicBezTo>
                    <a:cubicBezTo>
                      <a:pt x="3314" y="624"/>
                      <a:pt x="3919" y="1087"/>
                      <a:pt x="4640" y="1214"/>
                    </a:cubicBezTo>
                    <a:cubicBezTo>
                      <a:pt x="4642" y="1214"/>
                      <a:pt x="4645" y="1215"/>
                      <a:pt x="4647" y="1215"/>
                    </a:cubicBezTo>
                    <a:cubicBezTo>
                      <a:pt x="4689" y="1215"/>
                      <a:pt x="4701" y="1141"/>
                      <a:pt x="4656" y="1129"/>
                    </a:cubicBezTo>
                    <a:cubicBezTo>
                      <a:pt x="3836" y="902"/>
                      <a:pt x="3161" y="378"/>
                      <a:pt x="2358" y="113"/>
                    </a:cubicBezTo>
                    <a:cubicBezTo>
                      <a:pt x="2120" y="34"/>
                      <a:pt x="1888" y="1"/>
                      <a:pt x="1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4246;p125">
                <a:extLst>
                  <a:ext uri="{FF2B5EF4-FFF2-40B4-BE49-F238E27FC236}">
                    <a16:creationId xmlns:a16="http://schemas.microsoft.com/office/drawing/2014/main" id="{4C7A2149-04F2-3128-0024-4539C046B4E8}"/>
                  </a:ext>
                </a:extLst>
              </p:cNvPr>
              <p:cNvSpPr/>
              <p:nvPr/>
            </p:nvSpPr>
            <p:spPr>
              <a:xfrm>
                <a:off x="7601233" y="2848924"/>
                <a:ext cx="275904" cy="182693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1764" extrusionOk="0">
                    <a:moveTo>
                      <a:pt x="2282" y="0"/>
                    </a:moveTo>
                    <a:cubicBezTo>
                      <a:pt x="1235" y="0"/>
                      <a:pt x="276" y="692"/>
                      <a:pt x="5" y="1734"/>
                    </a:cubicBezTo>
                    <a:cubicBezTo>
                      <a:pt x="1" y="1751"/>
                      <a:pt x="16" y="1764"/>
                      <a:pt x="29" y="1764"/>
                    </a:cubicBezTo>
                    <a:cubicBezTo>
                      <a:pt x="38" y="1764"/>
                      <a:pt x="45" y="1759"/>
                      <a:pt x="49" y="1749"/>
                    </a:cubicBezTo>
                    <a:cubicBezTo>
                      <a:pt x="399" y="735"/>
                      <a:pt x="1267" y="85"/>
                      <a:pt x="2313" y="85"/>
                    </a:cubicBezTo>
                    <a:cubicBezTo>
                      <a:pt x="2410" y="85"/>
                      <a:pt x="2509" y="91"/>
                      <a:pt x="2610" y="102"/>
                    </a:cubicBezTo>
                    <a:cubicBezTo>
                      <a:pt x="2611" y="103"/>
                      <a:pt x="2613" y="103"/>
                      <a:pt x="2615" y="103"/>
                    </a:cubicBezTo>
                    <a:cubicBezTo>
                      <a:pt x="2661" y="103"/>
                      <a:pt x="2663" y="30"/>
                      <a:pt x="2614" y="24"/>
                    </a:cubicBezTo>
                    <a:cubicBezTo>
                      <a:pt x="2503" y="8"/>
                      <a:pt x="2392" y="0"/>
                      <a:pt x="2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4247;p125">
                <a:extLst>
                  <a:ext uri="{FF2B5EF4-FFF2-40B4-BE49-F238E27FC236}">
                    <a16:creationId xmlns:a16="http://schemas.microsoft.com/office/drawing/2014/main" id="{76FE6CD4-7D1B-6597-EDB6-65B9AF0630AF}"/>
                  </a:ext>
                </a:extLst>
              </p:cNvPr>
              <p:cNvSpPr/>
              <p:nvPr/>
            </p:nvSpPr>
            <p:spPr>
              <a:xfrm>
                <a:off x="7279759" y="2818475"/>
                <a:ext cx="258194" cy="23717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290" extrusionOk="0">
                    <a:moveTo>
                      <a:pt x="0" y="0"/>
                    </a:moveTo>
                    <a:lnTo>
                      <a:pt x="0" y="125"/>
                    </a:lnTo>
                    <a:cubicBezTo>
                      <a:pt x="547" y="160"/>
                      <a:pt x="1051" y="405"/>
                      <a:pt x="1440" y="801"/>
                    </a:cubicBezTo>
                    <a:cubicBezTo>
                      <a:pt x="1467" y="826"/>
                      <a:pt x="1441" y="861"/>
                      <a:pt x="1411" y="862"/>
                    </a:cubicBezTo>
                    <a:lnTo>
                      <a:pt x="1313" y="1006"/>
                    </a:lnTo>
                    <a:cubicBezTo>
                      <a:pt x="1717" y="1278"/>
                      <a:pt x="2060" y="1639"/>
                      <a:pt x="2303" y="2061"/>
                    </a:cubicBezTo>
                    <a:cubicBezTo>
                      <a:pt x="2322" y="2096"/>
                      <a:pt x="2293" y="2123"/>
                      <a:pt x="2262" y="2123"/>
                    </a:cubicBezTo>
                    <a:cubicBezTo>
                      <a:pt x="2249" y="2123"/>
                      <a:pt x="2236" y="2118"/>
                      <a:pt x="2226" y="2107"/>
                    </a:cubicBezTo>
                    <a:lnTo>
                      <a:pt x="2178" y="2228"/>
                    </a:lnTo>
                    <a:cubicBezTo>
                      <a:pt x="2262" y="2251"/>
                      <a:pt x="2345" y="2272"/>
                      <a:pt x="2428" y="2290"/>
                    </a:cubicBezTo>
                    <a:cubicBezTo>
                      <a:pt x="2492" y="953"/>
                      <a:pt x="1194" y="13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4248;p125">
                <a:extLst>
                  <a:ext uri="{FF2B5EF4-FFF2-40B4-BE49-F238E27FC236}">
                    <a16:creationId xmlns:a16="http://schemas.microsoft.com/office/drawing/2014/main" id="{1C0F0CCA-EC04-187A-9678-4538304A7CD3}"/>
                  </a:ext>
                </a:extLst>
              </p:cNvPr>
              <p:cNvSpPr/>
              <p:nvPr/>
            </p:nvSpPr>
            <p:spPr>
              <a:xfrm>
                <a:off x="7325018" y="2880409"/>
                <a:ext cx="195328" cy="15794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525" extrusionOk="0">
                    <a:moveTo>
                      <a:pt x="38" y="0"/>
                    </a:moveTo>
                    <a:cubicBezTo>
                      <a:pt x="10" y="0"/>
                      <a:pt x="0" y="43"/>
                      <a:pt x="30" y="55"/>
                    </a:cubicBezTo>
                    <a:cubicBezTo>
                      <a:pt x="776" y="355"/>
                      <a:pt x="1341" y="835"/>
                      <a:pt x="1786" y="1503"/>
                    </a:cubicBezTo>
                    <a:cubicBezTo>
                      <a:pt x="1787" y="1505"/>
                      <a:pt x="1788" y="1508"/>
                      <a:pt x="1789" y="1509"/>
                    </a:cubicBezTo>
                    <a:cubicBezTo>
                      <a:pt x="1799" y="1520"/>
                      <a:pt x="1812" y="1524"/>
                      <a:pt x="1825" y="1524"/>
                    </a:cubicBezTo>
                    <a:cubicBezTo>
                      <a:pt x="1856" y="1524"/>
                      <a:pt x="1885" y="1497"/>
                      <a:pt x="1866" y="1463"/>
                    </a:cubicBezTo>
                    <a:cubicBezTo>
                      <a:pt x="1623" y="1041"/>
                      <a:pt x="1280" y="680"/>
                      <a:pt x="876" y="409"/>
                    </a:cubicBezTo>
                    <a:cubicBezTo>
                      <a:pt x="621" y="235"/>
                      <a:pt x="341" y="98"/>
                      <a:pt x="48" y="2"/>
                    </a:cubicBezTo>
                    <a:cubicBezTo>
                      <a:pt x="44" y="1"/>
                      <a:pt x="41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4249;p125">
                <a:extLst>
                  <a:ext uri="{FF2B5EF4-FFF2-40B4-BE49-F238E27FC236}">
                    <a16:creationId xmlns:a16="http://schemas.microsoft.com/office/drawing/2014/main" id="{A6D5711D-B1B0-A8A0-DB88-862A840C55D8}"/>
                  </a:ext>
                </a:extLst>
              </p:cNvPr>
              <p:cNvSpPr/>
              <p:nvPr/>
            </p:nvSpPr>
            <p:spPr>
              <a:xfrm>
                <a:off x="7245892" y="2830903"/>
                <a:ext cx="185593" cy="76847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742" extrusionOk="0">
                    <a:moveTo>
                      <a:pt x="190" y="0"/>
                    </a:moveTo>
                    <a:cubicBezTo>
                      <a:pt x="134" y="0"/>
                      <a:pt x="78" y="3"/>
                      <a:pt x="22" y="7"/>
                    </a:cubicBezTo>
                    <a:cubicBezTo>
                      <a:pt x="0" y="8"/>
                      <a:pt x="2" y="44"/>
                      <a:pt x="24" y="44"/>
                    </a:cubicBezTo>
                    <a:cubicBezTo>
                      <a:pt x="31" y="44"/>
                      <a:pt x="39" y="44"/>
                      <a:pt x="46" y="44"/>
                    </a:cubicBezTo>
                    <a:cubicBezTo>
                      <a:pt x="683" y="44"/>
                      <a:pt x="1263" y="267"/>
                      <a:pt x="1711" y="730"/>
                    </a:cubicBezTo>
                    <a:cubicBezTo>
                      <a:pt x="1720" y="738"/>
                      <a:pt x="1730" y="742"/>
                      <a:pt x="1738" y="742"/>
                    </a:cubicBezTo>
                    <a:cubicBezTo>
                      <a:pt x="1767" y="741"/>
                      <a:pt x="1792" y="708"/>
                      <a:pt x="1767" y="681"/>
                    </a:cubicBezTo>
                    <a:cubicBezTo>
                      <a:pt x="1378" y="285"/>
                      <a:pt x="874" y="40"/>
                      <a:pt x="327" y="6"/>
                    </a:cubicBezTo>
                    <a:cubicBezTo>
                      <a:pt x="282" y="2"/>
                      <a:pt x="236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4250;p125">
                <a:extLst>
                  <a:ext uri="{FF2B5EF4-FFF2-40B4-BE49-F238E27FC236}">
                    <a16:creationId xmlns:a16="http://schemas.microsoft.com/office/drawing/2014/main" id="{756EA4E9-40D9-F444-A136-32DCA649DC3A}"/>
                  </a:ext>
                </a:extLst>
              </p:cNvPr>
              <p:cNvSpPr/>
              <p:nvPr/>
            </p:nvSpPr>
            <p:spPr>
              <a:xfrm>
                <a:off x="6798894" y="2849028"/>
                <a:ext cx="478689" cy="6835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660" extrusionOk="0">
                    <a:moveTo>
                      <a:pt x="3845" y="0"/>
                    </a:moveTo>
                    <a:cubicBezTo>
                      <a:pt x="3408" y="0"/>
                      <a:pt x="2967" y="107"/>
                      <a:pt x="2544" y="226"/>
                    </a:cubicBezTo>
                    <a:cubicBezTo>
                      <a:pt x="2151" y="335"/>
                      <a:pt x="1760" y="452"/>
                      <a:pt x="1356" y="515"/>
                    </a:cubicBezTo>
                    <a:cubicBezTo>
                      <a:pt x="910" y="584"/>
                      <a:pt x="472" y="573"/>
                      <a:pt x="22" y="576"/>
                    </a:cubicBezTo>
                    <a:cubicBezTo>
                      <a:pt x="1" y="578"/>
                      <a:pt x="0" y="605"/>
                      <a:pt x="20" y="609"/>
                    </a:cubicBezTo>
                    <a:cubicBezTo>
                      <a:pt x="221" y="644"/>
                      <a:pt x="425" y="660"/>
                      <a:pt x="630" y="660"/>
                    </a:cubicBezTo>
                    <a:cubicBezTo>
                      <a:pt x="1154" y="660"/>
                      <a:pt x="1685" y="559"/>
                      <a:pt x="2181" y="425"/>
                    </a:cubicBezTo>
                    <a:cubicBezTo>
                      <a:pt x="2739" y="273"/>
                      <a:pt x="3289" y="106"/>
                      <a:pt x="3852" y="106"/>
                    </a:cubicBezTo>
                    <a:cubicBezTo>
                      <a:pt x="4080" y="106"/>
                      <a:pt x="4311" y="133"/>
                      <a:pt x="4545" y="201"/>
                    </a:cubicBezTo>
                    <a:cubicBezTo>
                      <a:pt x="4550" y="202"/>
                      <a:pt x="4554" y="202"/>
                      <a:pt x="4558" y="202"/>
                    </a:cubicBezTo>
                    <a:cubicBezTo>
                      <a:pt x="4604" y="202"/>
                      <a:pt x="4622" y="134"/>
                      <a:pt x="4573" y="117"/>
                    </a:cubicBezTo>
                    <a:cubicBezTo>
                      <a:pt x="4334" y="34"/>
                      <a:pt x="4090" y="0"/>
                      <a:pt x="3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4251;p125">
                <a:extLst>
                  <a:ext uri="{FF2B5EF4-FFF2-40B4-BE49-F238E27FC236}">
                    <a16:creationId xmlns:a16="http://schemas.microsoft.com/office/drawing/2014/main" id="{CF865361-15AB-9712-4B49-DEEE3145D1FE}"/>
                  </a:ext>
                </a:extLst>
              </p:cNvPr>
              <p:cNvSpPr/>
              <p:nvPr/>
            </p:nvSpPr>
            <p:spPr>
              <a:xfrm>
                <a:off x="6666327" y="2726714"/>
                <a:ext cx="208481" cy="251048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424" extrusionOk="0">
                    <a:moveTo>
                      <a:pt x="2013" y="0"/>
                    </a:moveTo>
                    <a:cubicBezTo>
                      <a:pt x="1462" y="27"/>
                      <a:pt x="1082" y="929"/>
                      <a:pt x="827" y="1295"/>
                    </a:cubicBezTo>
                    <a:cubicBezTo>
                      <a:pt x="571" y="1664"/>
                      <a:pt x="294" y="2018"/>
                      <a:pt x="0" y="2356"/>
                    </a:cubicBezTo>
                    <a:lnTo>
                      <a:pt x="77" y="2423"/>
                    </a:lnTo>
                    <a:cubicBezTo>
                      <a:pt x="80" y="2419"/>
                      <a:pt x="83" y="2415"/>
                      <a:pt x="87" y="2411"/>
                    </a:cubicBezTo>
                    <a:cubicBezTo>
                      <a:pt x="806" y="1836"/>
                      <a:pt x="1412" y="1134"/>
                      <a:pt x="1853" y="324"/>
                    </a:cubicBezTo>
                    <a:cubicBezTo>
                      <a:pt x="1911" y="219"/>
                      <a:pt x="1962" y="109"/>
                      <a:pt x="20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TextBox 409">
            <a:extLst>
              <a:ext uri="{FF2B5EF4-FFF2-40B4-BE49-F238E27FC236}">
                <a16:creationId xmlns:a16="http://schemas.microsoft.com/office/drawing/2014/main" id="{99058D59-F00C-3EBB-15DA-C273E34935E9}"/>
              </a:ext>
            </a:extLst>
          </p:cNvPr>
          <p:cNvSpPr txBox="1"/>
          <p:nvPr/>
        </p:nvSpPr>
        <p:spPr>
          <a:xfrm>
            <a:off x="493333" y="468713"/>
            <a:ext cx="6307352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5">
                    <a:lumMod val="50000"/>
                  </a:schemeClr>
                </a:solidFill>
              </a:rPr>
              <a:t>CHỦ ĐỀ 5: GIỚI THIỆU CHUNG VỀ KĨ THUẬT ĐIỆN TỬ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0BBB421F-7F06-2FE7-2200-6893B3D96B16}"/>
              </a:ext>
            </a:extLst>
          </p:cNvPr>
          <p:cNvSpPr txBox="1"/>
          <p:nvPr/>
        </p:nvSpPr>
        <p:spPr>
          <a:xfrm>
            <a:off x="474814" y="2272202"/>
            <a:ext cx="6325871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/>
              <a:t>BÀI 13: KHÁI QUÁT </a:t>
            </a:r>
          </a:p>
          <a:p>
            <a:pPr algn="ctr">
              <a:lnSpc>
                <a:spcPct val="150000"/>
              </a:lnSpc>
            </a:pPr>
            <a:r>
              <a:rPr lang="en-US" sz="4500" b="1" dirty="0"/>
              <a:t>VỀ KĨ THUẬT ĐIỆN TỬ</a:t>
            </a:r>
          </a:p>
        </p:txBody>
      </p:sp>
      <p:pic>
        <p:nvPicPr>
          <p:cNvPr id="125" name="Picture 2" descr="Điện thoại di động OPPO A79 5G - CPH2557 Tím (DM)">
            <a:extLst>
              <a:ext uri="{FF2B5EF4-FFF2-40B4-BE49-F238E27FC236}">
                <a16:creationId xmlns:a16="http://schemas.microsoft.com/office/drawing/2014/main" id="{4D19FEF1-5283-98E6-C27E-6EAFDE75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15" y="228375"/>
            <a:ext cx="1385056" cy="13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Máy tính 2-trong-1 và Máy tính xách tay HP | HP® Việt Nam">
            <a:extLst>
              <a:ext uri="{FF2B5EF4-FFF2-40B4-BE49-F238E27FC236}">
                <a16:creationId xmlns:a16="http://schemas.microsoft.com/office/drawing/2014/main" id="{03989985-4E3E-9505-F3AF-2BBBEC1F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50" y="1692198"/>
            <a:ext cx="2015050" cy="17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6" descr="TOP 5 tivi thông minh giảm giá đến 43% tại lễ hội mua sắm Ngày Rực">
            <a:extLst>
              <a:ext uri="{FF2B5EF4-FFF2-40B4-BE49-F238E27FC236}">
                <a16:creationId xmlns:a16="http://schemas.microsoft.com/office/drawing/2014/main" id="{DB6E9813-54ED-33BC-9C19-435E15D5B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7038"/>
          <a:stretch/>
        </p:blipFill>
        <p:spPr bwMode="auto">
          <a:xfrm>
            <a:off x="6944342" y="3590851"/>
            <a:ext cx="2061526" cy="14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ED665254-EE24-43C2-8DCB-F69EB6665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C0D9B1-5042-F548-B5DE-57E0B5BA3F2C}"/>
              </a:ext>
            </a:extLst>
          </p:cNvPr>
          <p:cNvSpPr txBox="1"/>
          <p:nvPr/>
        </p:nvSpPr>
        <p:spPr>
          <a:xfrm>
            <a:off x="330199" y="203199"/>
            <a:ext cx="84836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70C0"/>
                </a:solidFill>
              </a:rPr>
              <a:t>2.1. </a:t>
            </a:r>
            <a:r>
              <a:rPr lang="en-US" sz="2500" b="1" dirty="0" err="1">
                <a:solidFill>
                  <a:srgbClr val="0070C0"/>
                </a:solidFill>
              </a:rPr>
              <a:t>Trong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sản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xuất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BCC0B3-4FE3-C4CA-9A0D-FCD651C2385D}"/>
              </a:ext>
            </a:extLst>
          </p:cNvPr>
          <p:cNvGrpSpPr/>
          <p:nvPr/>
        </p:nvGrpSpPr>
        <p:grpSpPr>
          <a:xfrm>
            <a:off x="410979" y="1236764"/>
            <a:ext cx="8322039" cy="3485137"/>
            <a:chOff x="424541" y="1671718"/>
            <a:chExt cx="8322039" cy="3215352"/>
          </a:xfrm>
        </p:grpSpPr>
        <p:pic>
          <p:nvPicPr>
            <p:cNvPr id="6146" name="Picture 2" descr="Phương thức sản xuất là gì? 5 phương thức sản xuất và vai trò">
              <a:extLst>
                <a:ext uri="{FF2B5EF4-FFF2-40B4-BE49-F238E27FC236}">
                  <a16:creationId xmlns:a16="http://schemas.microsoft.com/office/drawing/2014/main" id="{3687B3B2-4702-6107-B168-50FCC03C3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1" y="1671718"/>
              <a:ext cx="4067632" cy="247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Giá Thép Trung Quốc Tiếp Tục Tăng Trong Thời Gian Tới - Công Ty Cổ Phần Thép Miền Bắc (NOSCO JSC) 2024">
              <a:extLst>
                <a:ext uri="{FF2B5EF4-FFF2-40B4-BE49-F238E27FC236}">
                  <a16:creationId xmlns:a16="http://schemas.microsoft.com/office/drawing/2014/main" id="{11C22F74-C92E-177C-C234-984ADABFB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383" y="1671718"/>
              <a:ext cx="3773197" cy="247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B728B8-3075-5001-CA6B-222E78A81299}"/>
                </a:ext>
              </a:extLst>
            </p:cNvPr>
            <p:cNvSpPr txBox="1"/>
            <p:nvPr/>
          </p:nvSpPr>
          <p:spPr>
            <a:xfrm>
              <a:off x="1003300" y="4184859"/>
              <a:ext cx="2910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/>
                <a:t>a) Dây chuyền sản xuất cơ khí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C70C60-2B31-A3AB-1F91-D27108943AB9}"/>
                </a:ext>
              </a:extLst>
            </p:cNvPr>
            <p:cNvSpPr txBox="1"/>
            <p:nvPr/>
          </p:nvSpPr>
          <p:spPr>
            <a:xfrm>
              <a:off x="5404924" y="4184859"/>
              <a:ext cx="2910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/>
                <a:t>b) Dây chuyền cán thép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2C55B5-000F-3770-594F-D9515C662A84}"/>
                </a:ext>
              </a:extLst>
            </p:cNvPr>
            <p:cNvSpPr txBox="1"/>
            <p:nvPr/>
          </p:nvSpPr>
          <p:spPr>
            <a:xfrm>
              <a:off x="1003300" y="4563905"/>
              <a:ext cx="714241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i="1"/>
                <a:t>Hình 13.1. </a:t>
              </a:r>
              <a:r>
                <a:rPr lang="en-US" sz="1500" i="1"/>
                <a:t>Vai trò của kĩ thuật điện tử trong sản xuất tự động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7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2B88F135-05B6-F9B0-3D71-C67152B5D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EFA00D-0490-4EB3-D084-DCCEA893C58C}"/>
              </a:ext>
            </a:extLst>
          </p:cNvPr>
          <p:cNvSpPr/>
          <p:nvPr/>
        </p:nvSpPr>
        <p:spPr>
          <a:xfrm>
            <a:off x="2238828" y="312056"/>
            <a:ext cx="4666343" cy="63862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70C0"/>
                </a:solidFill>
              </a:rPr>
              <a:t>2.1. </a:t>
            </a:r>
            <a:r>
              <a:rPr lang="en-US" sz="2500" b="1" dirty="0" err="1">
                <a:solidFill>
                  <a:srgbClr val="0070C0"/>
                </a:solidFill>
              </a:rPr>
              <a:t>Trong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sản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xuất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28C45A-9D8C-30EE-7DE1-1D735B972640}"/>
              </a:ext>
            </a:extLst>
          </p:cNvPr>
          <p:cNvSpPr/>
          <p:nvPr/>
        </p:nvSpPr>
        <p:spPr>
          <a:xfrm>
            <a:off x="500745" y="1570263"/>
            <a:ext cx="3744685" cy="2471966"/>
          </a:xfrm>
          <a:prstGeom prst="roundRect">
            <a:avLst>
              <a:gd name="adj" fmla="val 10956"/>
            </a:avLst>
          </a:prstGeom>
          <a:solidFill>
            <a:schemeClr val="bg1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- </a:t>
            </a:r>
            <a:r>
              <a:rPr lang="vi-VN" sz="2100" dirty="0">
                <a:solidFill>
                  <a:schemeClr val="tx1"/>
                </a:solidFill>
              </a:rPr>
              <a:t>Tạo ra các hệ thống điều khiển, tự động hóa sản xuất </a:t>
            </a:r>
            <a:r>
              <a:rPr lang="en-US" sz="21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vi-VN" sz="2100" dirty="0">
                <a:solidFill>
                  <a:schemeClr val="tx1"/>
                </a:solidFill>
              </a:rPr>
              <a:t>Nâng cao năng suất lao động, chất lượng sản phẩm và giảm giá thành.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DA5CE8-6C4A-78EE-1D03-C64AE567B9F0}"/>
              </a:ext>
            </a:extLst>
          </p:cNvPr>
          <p:cNvSpPr/>
          <p:nvPr/>
        </p:nvSpPr>
        <p:spPr>
          <a:xfrm>
            <a:off x="4855028" y="1570263"/>
            <a:ext cx="3744685" cy="2471966"/>
          </a:xfrm>
          <a:prstGeom prst="roundRect">
            <a:avLst>
              <a:gd name="adj" fmla="val 10956"/>
            </a:avLst>
          </a:prstGeom>
          <a:solidFill>
            <a:schemeClr val="bg1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- </a:t>
            </a:r>
            <a:r>
              <a:rPr lang="vi-VN" sz="2100" dirty="0">
                <a:solidFill>
                  <a:schemeClr val="tx1"/>
                </a:solidFill>
              </a:rPr>
              <a:t>Tạo ra các hệ thống giám sát, điều hành sản xuất từ xa, làm cơ sở cho sản xuất thông minh.</a:t>
            </a: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8D077A-F87B-02CD-C93F-7745C5BE3E1D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3162755" y="161018"/>
            <a:ext cx="619578" cy="2198912"/>
          </a:xfrm>
          <a:prstGeom prst="curvedConnector3">
            <a:avLst>
              <a:gd name="adj1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A61E05-DD34-C340-FA9A-F79DCDCDBE60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16200000" flipH="1">
            <a:off x="5339896" y="182788"/>
            <a:ext cx="619578" cy="2155371"/>
          </a:xfrm>
          <a:prstGeom prst="curvedConnector3">
            <a:avLst>
              <a:gd name="adj1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8">
            <a:extLst>
              <a:ext uri="{FF2B5EF4-FFF2-40B4-BE49-F238E27FC236}">
                <a16:creationId xmlns:a16="http://schemas.microsoft.com/office/drawing/2014/main" id="{D4A72039-B227-1E26-2475-D69615916725}"/>
              </a:ext>
            </a:extLst>
          </p:cNvPr>
          <p:cNvSpPr/>
          <p:nvPr/>
        </p:nvSpPr>
        <p:spPr>
          <a:xfrm>
            <a:off x="2878665" y="3911600"/>
            <a:ext cx="3386668" cy="1231900"/>
          </a:xfrm>
          <a:custGeom>
            <a:avLst/>
            <a:gdLst/>
            <a:ahLst/>
            <a:cxnLst/>
            <a:rect l="l" t="t" r="r" b="b"/>
            <a:pathLst>
              <a:path w="7315200" h="2660904">
                <a:moveTo>
                  <a:pt x="0" y="0"/>
                </a:moveTo>
                <a:lnTo>
                  <a:pt x="7315200" y="0"/>
                </a:lnTo>
                <a:lnTo>
                  <a:pt x="7315200" y="2660904"/>
                </a:lnTo>
                <a:lnTo>
                  <a:pt x="0" y="266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427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9DF7AFF7-0556-3B4A-B647-A36BE9DEA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2001E29-3AB4-9FCC-A10B-4CF66D9787E0}"/>
              </a:ext>
            </a:extLst>
          </p:cNvPr>
          <p:cNvGrpSpPr/>
          <p:nvPr/>
        </p:nvGrpSpPr>
        <p:grpSpPr>
          <a:xfrm>
            <a:off x="432751" y="781133"/>
            <a:ext cx="4067632" cy="2872183"/>
            <a:chOff x="410979" y="1678975"/>
            <a:chExt cx="4067632" cy="2872183"/>
          </a:xfrm>
        </p:grpSpPr>
        <p:pic>
          <p:nvPicPr>
            <p:cNvPr id="3" name="Picture 2" descr="Phương thức sản xuất là gì? 5 phương thức sản xuất và vai trò">
              <a:extLst>
                <a:ext uri="{FF2B5EF4-FFF2-40B4-BE49-F238E27FC236}">
                  <a16:creationId xmlns:a16="http://schemas.microsoft.com/office/drawing/2014/main" id="{79672652-15F3-660C-C61D-9B71D9AEC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79" y="1678975"/>
              <a:ext cx="4067632" cy="247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F18C18-D38A-DC89-25E8-1E90E35EDA48}"/>
                </a:ext>
              </a:extLst>
            </p:cNvPr>
            <p:cNvSpPr txBox="1"/>
            <p:nvPr/>
          </p:nvSpPr>
          <p:spPr>
            <a:xfrm>
              <a:off x="700358" y="4243381"/>
              <a:ext cx="3488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/>
                <a:t>Hình 13.1 a) Dây chuyền sản xuất cơ khí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35F990-C3B1-0514-E23A-E77129B27584}"/>
              </a:ext>
            </a:extLst>
          </p:cNvPr>
          <p:cNvGrpSpPr/>
          <p:nvPr/>
        </p:nvGrpSpPr>
        <p:grpSpPr>
          <a:xfrm>
            <a:off x="4981593" y="781133"/>
            <a:ext cx="3773197" cy="2872182"/>
            <a:chOff x="4959821" y="1678975"/>
            <a:chExt cx="3773197" cy="2872182"/>
          </a:xfrm>
        </p:grpSpPr>
        <p:pic>
          <p:nvPicPr>
            <p:cNvPr id="4" name="Picture 4" descr="Giá Thép Trung Quốc Tiếp Tục Tăng Trong Thời Gian Tới - Công Ty Cổ Phần Thép Miền Bắc (NOSCO JSC) 2024">
              <a:extLst>
                <a:ext uri="{FF2B5EF4-FFF2-40B4-BE49-F238E27FC236}">
                  <a16:creationId xmlns:a16="http://schemas.microsoft.com/office/drawing/2014/main" id="{50C34FC3-1550-5926-8F99-1B2521C4E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821" y="1678975"/>
              <a:ext cx="3773197" cy="247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6A4E21-EF71-C502-61BC-023C34DD3FE4}"/>
                </a:ext>
              </a:extLst>
            </p:cNvPr>
            <p:cNvSpPr txBox="1"/>
            <p:nvPr/>
          </p:nvSpPr>
          <p:spPr>
            <a:xfrm>
              <a:off x="5391362" y="4243380"/>
              <a:ext cx="2910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/>
                <a:t>Hình 13.2 b) Dây chuyền cán thép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5AEE3-47BD-7945-ED5B-8134C9D81508}"/>
              </a:ext>
            </a:extLst>
          </p:cNvPr>
          <p:cNvSpPr/>
          <p:nvPr/>
        </p:nvSpPr>
        <p:spPr>
          <a:xfrm>
            <a:off x="435945" y="195944"/>
            <a:ext cx="8322038" cy="449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err="1">
                <a:solidFill>
                  <a:schemeClr val="tx1"/>
                </a:solidFill>
              </a:rPr>
              <a:t>Ví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dụ</a:t>
            </a:r>
            <a:r>
              <a:rPr lang="en-US" sz="2200" b="1" i="1" dirty="0">
                <a:solidFill>
                  <a:schemeClr val="tx1"/>
                </a:solidFill>
              </a:rPr>
              <a:t>: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A668F5-86BE-1CC5-7349-410781363F72}"/>
              </a:ext>
            </a:extLst>
          </p:cNvPr>
          <p:cNvGrpSpPr/>
          <p:nvPr/>
        </p:nvGrpSpPr>
        <p:grpSpPr>
          <a:xfrm>
            <a:off x="432751" y="3742435"/>
            <a:ext cx="4067632" cy="1063888"/>
            <a:chOff x="432751" y="3741278"/>
            <a:chExt cx="4067632" cy="1063888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BAE7C52F-6B50-9FE8-7274-9153030788A6}"/>
                </a:ext>
              </a:extLst>
            </p:cNvPr>
            <p:cNvSpPr/>
            <p:nvPr/>
          </p:nvSpPr>
          <p:spPr>
            <a:xfrm>
              <a:off x="2237966" y="3741278"/>
              <a:ext cx="457200" cy="210457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A619AD-022F-64BF-B059-FFE1624385C4}"/>
                </a:ext>
              </a:extLst>
            </p:cNvPr>
            <p:cNvSpPr txBox="1"/>
            <p:nvPr/>
          </p:nvSpPr>
          <p:spPr>
            <a:xfrm>
              <a:off x="432751" y="3846506"/>
              <a:ext cx="4067632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Dây chuyền sản xuất cơ khí sử dụng các robot, máy tự động.</a:t>
              </a:r>
              <a:endParaRPr lang="en-US" sz="20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27E045-894A-1365-2C6E-21EC3DD7BEFA}"/>
              </a:ext>
            </a:extLst>
          </p:cNvPr>
          <p:cNvGrpSpPr/>
          <p:nvPr/>
        </p:nvGrpSpPr>
        <p:grpSpPr>
          <a:xfrm>
            <a:off x="4834375" y="3742435"/>
            <a:ext cx="4067632" cy="1063888"/>
            <a:chOff x="432751" y="3741278"/>
            <a:chExt cx="4067632" cy="1063888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FBB4D1BA-4C90-4298-5E1B-03DAD27543FD}"/>
                </a:ext>
              </a:extLst>
            </p:cNvPr>
            <p:cNvSpPr/>
            <p:nvPr/>
          </p:nvSpPr>
          <p:spPr>
            <a:xfrm>
              <a:off x="2237966" y="3741278"/>
              <a:ext cx="457200" cy="210457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7AB220-0EB4-3C02-231A-7E08089F8579}"/>
                </a:ext>
              </a:extLst>
            </p:cNvPr>
            <p:cNvSpPr txBox="1"/>
            <p:nvPr/>
          </p:nvSpPr>
          <p:spPr>
            <a:xfrm>
              <a:off x="432751" y="3846506"/>
              <a:ext cx="4067632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Dây chuyền giúp đảm bảo chất lượng đồng đều, sản lượng cao.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0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7DBCE58A-CC4A-02A1-A19C-91C92543C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214263-3DF1-7662-3202-E876D5B173DD}"/>
              </a:ext>
            </a:extLst>
          </p:cNvPr>
          <p:cNvSpPr txBox="1"/>
          <p:nvPr/>
        </p:nvSpPr>
        <p:spPr>
          <a:xfrm>
            <a:off x="330199" y="203199"/>
            <a:ext cx="84836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2.2. </a:t>
            </a:r>
            <a:r>
              <a:rPr lang="en-US" sz="2500" b="1" dirty="0">
                <a:solidFill>
                  <a:srgbClr val="0070C0"/>
                </a:solidFill>
              </a:rPr>
              <a:t>T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rong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đời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sống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26E462-6FFA-C972-D60E-CFE343DC93DE}"/>
              </a:ext>
            </a:extLst>
          </p:cNvPr>
          <p:cNvGrpSpPr/>
          <p:nvPr/>
        </p:nvGrpSpPr>
        <p:grpSpPr>
          <a:xfrm>
            <a:off x="330199" y="1086787"/>
            <a:ext cx="8307244" cy="3663995"/>
            <a:chOff x="453569" y="1228725"/>
            <a:chExt cx="8307244" cy="3200289"/>
          </a:xfrm>
        </p:grpSpPr>
        <p:pic>
          <p:nvPicPr>
            <p:cNvPr id="9218" name="Picture 2" descr="Angel Medical System in Ambernath, Mumbai - Best X Ray Machine Manufacturers in Mumbai - Justdial">
              <a:extLst>
                <a:ext uri="{FF2B5EF4-FFF2-40B4-BE49-F238E27FC236}">
                  <a16:creationId xmlns:a16="http://schemas.microsoft.com/office/drawing/2014/main" id="{2D2E983B-D3BA-6243-4FB6-7BCA3D1617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2"/>
            <a:stretch/>
          </p:blipFill>
          <p:spPr bwMode="auto">
            <a:xfrm>
              <a:off x="453569" y="1228725"/>
              <a:ext cx="3966033" cy="253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Tìm hiểu từ A-Z về ngành Công nghệ kỹ thuật điện tử - viễn thông">
              <a:extLst>
                <a:ext uri="{FF2B5EF4-FFF2-40B4-BE49-F238E27FC236}">
                  <a16:creationId xmlns:a16="http://schemas.microsoft.com/office/drawing/2014/main" id="{B0338173-2E5A-78C0-D895-B874181C26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2"/>
            <a:stretch/>
          </p:blipFill>
          <p:spPr bwMode="auto">
            <a:xfrm>
              <a:off x="4724399" y="1228725"/>
              <a:ext cx="4036414" cy="253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240260-A4B0-4B3D-2424-2527E3A459D9}"/>
                </a:ext>
              </a:extLst>
            </p:cNvPr>
            <p:cNvSpPr txBox="1"/>
            <p:nvPr/>
          </p:nvSpPr>
          <p:spPr>
            <a:xfrm>
              <a:off x="612797" y="3803737"/>
              <a:ext cx="3647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/>
                <a:t>a) Thiết bị y tế phục vụ khám, chữa bệnh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E5AA2E-D24D-0199-BBB6-D51F2B560CB1}"/>
                </a:ext>
              </a:extLst>
            </p:cNvPr>
            <p:cNvSpPr txBox="1"/>
            <p:nvPr/>
          </p:nvSpPr>
          <p:spPr>
            <a:xfrm>
              <a:off x="5287549" y="3803736"/>
              <a:ext cx="2910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/>
                <a:t>b) Trạm chuyển tín hiệu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381EED-2EE7-279B-43CF-2D75FDB4041D}"/>
                </a:ext>
              </a:extLst>
            </p:cNvPr>
            <p:cNvSpPr txBox="1"/>
            <p:nvPr/>
          </p:nvSpPr>
          <p:spPr>
            <a:xfrm>
              <a:off x="1153190" y="4105849"/>
              <a:ext cx="714241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i="1"/>
                <a:t>Hình 13.2. </a:t>
              </a:r>
              <a:r>
                <a:rPr lang="en-US" sz="1500" i="1"/>
                <a:t>Vị trí, vai trò của kĩ thuật điện tử trong đời sống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9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A5650ED5-457F-3762-1045-B2F3265F9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iết bị tắt mở từ xa bằng điện thoại di động dạng ổ cắm dùng sim">
            <a:extLst>
              <a:ext uri="{FF2B5EF4-FFF2-40B4-BE49-F238E27FC236}">
                <a16:creationId xmlns:a16="http://schemas.microsoft.com/office/drawing/2014/main" id="{71D60206-F6AA-5726-FB80-31650CED7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 b="4800"/>
          <a:stretch/>
        </p:blipFill>
        <p:spPr bwMode="auto">
          <a:xfrm>
            <a:off x="2676975" y="2957531"/>
            <a:ext cx="2082801" cy="18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F2B2B44-4444-2475-3922-A191E9CD927E}"/>
              </a:ext>
            </a:extLst>
          </p:cNvPr>
          <p:cNvGrpSpPr/>
          <p:nvPr/>
        </p:nvGrpSpPr>
        <p:grpSpPr>
          <a:xfrm>
            <a:off x="5130800" y="160397"/>
            <a:ext cx="3918856" cy="3671863"/>
            <a:chOff x="4964793" y="116854"/>
            <a:chExt cx="4055835" cy="3800209"/>
          </a:xfrm>
        </p:grpSpPr>
        <p:pic>
          <p:nvPicPr>
            <p:cNvPr id="11268" name="Picture 4" descr="Đèn đường cảm ứng ánh sáng">
              <a:extLst>
                <a:ext uri="{FF2B5EF4-FFF2-40B4-BE49-F238E27FC236}">
                  <a16:creationId xmlns:a16="http://schemas.microsoft.com/office/drawing/2014/main" id="{37A90EF0-61E2-2DB2-8072-AA45060EED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" t="141" r="50582" b="12275"/>
            <a:stretch/>
          </p:blipFill>
          <p:spPr bwMode="auto">
            <a:xfrm>
              <a:off x="4964794" y="116854"/>
              <a:ext cx="1987549" cy="305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Đèn đường cảm ứng ánh sáng">
              <a:extLst>
                <a:ext uri="{FF2B5EF4-FFF2-40B4-BE49-F238E27FC236}">
                  <a16:creationId xmlns:a16="http://schemas.microsoft.com/office/drawing/2014/main" id="{E9E998AD-CD49-A326-FAC1-40440C11EB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42" t="141" r="1367" b="12275"/>
            <a:stretch/>
          </p:blipFill>
          <p:spPr bwMode="auto">
            <a:xfrm>
              <a:off x="7033079" y="116854"/>
              <a:ext cx="1987549" cy="305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4BE780-A3BB-3528-2336-FD7B40D7BC42}"/>
                </a:ext>
              </a:extLst>
            </p:cNvPr>
            <p:cNvSpPr txBox="1"/>
            <p:nvPr/>
          </p:nvSpPr>
          <p:spPr>
            <a:xfrm>
              <a:off x="4964793" y="3175000"/>
              <a:ext cx="1987549" cy="74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i="1"/>
                <a:t>Tự động tắt đèn khi trời sáng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D7376E-70A2-6119-12FA-0B81F8CB380C}"/>
                </a:ext>
              </a:extLst>
            </p:cNvPr>
            <p:cNvSpPr txBox="1"/>
            <p:nvPr/>
          </p:nvSpPr>
          <p:spPr>
            <a:xfrm>
              <a:off x="7033078" y="3175000"/>
              <a:ext cx="1987549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i="1"/>
                <a:t>Sáng đèn khi trời tối </a:t>
              </a: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C9D708B-A476-9A5F-D487-DA2A825F815B}"/>
              </a:ext>
            </a:extLst>
          </p:cNvPr>
          <p:cNvSpPr/>
          <p:nvPr/>
        </p:nvSpPr>
        <p:spPr>
          <a:xfrm>
            <a:off x="0" y="348343"/>
            <a:ext cx="4840514" cy="558799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>
                <a:solidFill>
                  <a:schemeClr val="bg1"/>
                </a:solidFill>
              </a:rPr>
              <a:t>Nâng cao chất lượng cuộc sống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62203-7630-95DE-B3AC-6CA98AE846DC}"/>
              </a:ext>
            </a:extLst>
          </p:cNvPr>
          <p:cNvSpPr txBox="1"/>
          <p:nvPr/>
        </p:nvSpPr>
        <p:spPr>
          <a:xfrm>
            <a:off x="440868" y="1127231"/>
            <a:ext cx="420370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Các đồ dùng, thiết bị điện tử điều khiển từ xa, thông minh giúp tiết kiệm điện năng, đáp ứng nhu cầu sử dụng.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C348749-AB48-2C64-77C3-CA159DEA9BC4}"/>
              </a:ext>
            </a:extLst>
          </p:cNvPr>
          <p:cNvSpPr/>
          <p:nvPr/>
        </p:nvSpPr>
        <p:spPr>
          <a:xfrm>
            <a:off x="5343975" y="4016269"/>
            <a:ext cx="3570514" cy="838760"/>
          </a:xfrm>
          <a:prstGeom prst="wedgeRoundRectCallout">
            <a:avLst>
              <a:gd name="adj1" fmla="val 2948"/>
              <a:gd name="adj2" fmla="val -7954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Bật tắt đèn tự động theo ánh sáng tự nhiên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004FA3D-DD92-6077-C08F-F6D8D37F262B}"/>
              </a:ext>
            </a:extLst>
          </p:cNvPr>
          <p:cNvSpPr/>
          <p:nvPr/>
        </p:nvSpPr>
        <p:spPr>
          <a:xfrm>
            <a:off x="442687" y="3735376"/>
            <a:ext cx="1650090" cy="1059781"/>
          </a:xfrm>
          <a:prstGeom prst="wedgeRoundRectCallout">
            <a:avLst>
              <a:gd name="adj1" fmla="val 80354"/>
              <a:gd name="adj2" fmla="val -376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Ổ cắm điều khiển từ xa </a:t>
            </a:r>
          </a:p>
        </p:txBody>
      </p:sp>
    </p:spTree>
    <p:extLst>
      <p:ext uri="{BB962C8B-B14F-4D97-AF65-F5344CB8AC3E}">
        <p14:creationId xmlns:p14="http://schemas.microsoft.com/office/powerpoint/2010/main" val="37133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C7897607-7874-F2FD-4E94-7FA42DA2A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037D30B7-696F-DBC7-DE09-3AE7E22455F6}"/>
              </a:ext>
            </a:extLst>
          </p:cNvPr>
          <p:cNvSpPr/>
          <p:nvPr/>
        </p:nvSpPr>
        <p:spPr>
          <a:xfrm>
            <a:off x="0" y="0"/>
            <a:ext cx="4759776" cy="105978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i="1">
                <a:solidFill>
                  <a:schemeClr val="bg1"/>
                </a:solidFill>
              </a:rPr>
              <a:t>Nâng cao chất lượng sinh hoạt cộng đồng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335AD-5D16-42FC-582B-082A00825386}"/>
              </a:ext>
            </a:extLst>
          </p:cNvPr>
          <p:cNvSpPr txBox="1"/>
          <p:nvPr/>
        </p:nvSpPr>
        <p:spPr>
          <a:xfrm>
            <a:off x="348789" y="1152767"/>
            <a:ext cx="2358126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Kĩ thuật điện tử được </a:t>
            </a:r>
            <a:r>
              <a:rPr lang="vi-VN" sz="2000"/>
              <a:t>ứng dụng ngày càng rộng trong nhiều lĩnh vực như quản lí hành chính, y tế, truyền thông, vui chơi giải trí,...</a:t>
            </a:r>
            <a:endParaRPr lang="en-US" sz="2000"/>
          </a:p>
        </p:txBody>
      </p:sp>
      <p:pic>
        <p:nvPicPr>
          <p:cNvPr id="13316" name="Picture 4" descr="Các loại máy móc thiết bị y tế được dùng phổ biến hiện nay">
            <a:extLst>
              <a:ext uri="{FF2B5EF4-FFF2-40B4-BE49-F238E27FC236}">
                <a16:creationId xmlns:a16="http://schemas.microsoft.com/office/drawing/2014/main" id="{B7E0E370-A73D-33A5-0637-662A0E82C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"/>
          <a:stretch/>
        </p:blipFill>
        <p:spPr bwMode="auto">
          <a:xfrm>
            <a:off x="3077029" y="2873829"/>
            <a:ext cx="3360058" cy="21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50 Mẫu câu tiếng Anh giúp bạn tự tin giao tiếp qua điện thoại">
            <a:extLst>
              <a:ext uri="{FF2B5EF4-FFF2-40B4-BE49-F238E27FC236}">
                <a16:creationId xmlns:a16="http://schemas.microsoft.com/office/drawing/2014/main" id="{9F5F167B-B141-EB6D-9F0D-21DD1504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03" y="275044"/>
            <a:ext cx="3653748" cy="247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9E9F1D3-03D7-7D83-8FE0-FC6CFCC1D000}"/>
              </a:ext>
            </a:extLst>
          </p:cNvPr>
          <p:cNvSpPr/>
          <p:nvPr/>
        </p:nvSpPr>
        <p:spPr>
          <a:xfrm>
            <a:off x="3077029" y="1393776"/>
            <a:ext cx="2047874" cy="1059781"/>
          </a:xfrm>
          <a:prstGeom prst="wedgeRoundRectCallout">
            <a:avLst>
              <a:gd name="adj1" fmla="val 70526"/>
              <a:gd name="adj2" fmla="val 465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Kết nối mọi người từ mọi nơi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8C991C2-C3A0-5B46-163B-947A7979F17F}"/>
              </a:ext>
            </a:extLst>
          </p:cNvPr>
          <p:cNvSpPr/>
          <p:nvPr/>
        </p:nvSpPr>
        <p:spPr>
          <a:xfrm>
            <a:off x="6691086" y="3353204"/>
            <a:ext cx="2156732" cy="1276853"/>
          </a:xfrm>
          <a:prstGeom prst="wedgeRoundRectCallout">
            <a:avLst>
              <a:gd name="adj1" fmla="val -69259"/>
              <a:gd name="adj2" fmla="val 403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Thiết bị y tế hiện đại hỗ trợ việc khám chữa bệnh.</a:t>
            </a:r>
          </a:p>
        </p:txBody>
      </p:sp>
    </p:spTree>
    <p:extLst>
      <p:ext uri="{BB962C8B-B14F-4D97-AF65-F5344CB8AC3E}">
        <p14:creationId xmlns:p14="http://schemas.microsoft.com/office/powerpoint/2010/main" val="17227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3">
          <a:extLst>
            <a:ext uri="{FF2B5EF4-FFF2-40B4-BE49-F238E27FC236}">
              <a16:creationId xmlns:a16="http://schemas.microsoft.com/office/drawing/2014/main" id="{2F4C3AE6-C9AB-5E6D-4A91-EF15BE7D8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105">
            <a:extLst>
              <a:ext uri="{FF2B5EF4-FFF2-40B4-BE49-F238E27FC236}">
                <a16:creationId xmlns:a16="http://schemas.microsoft.com/office/drawing/2014/main" id="{49F365C5-D4B3-C52D-47BB-9DB9C1E1D24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" y="2257979"/>
            <a:ext cx="7081537" cy="2570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dirty="0">
                <a:latin typeface="+mj-lt"/>
              </a:rPr>
              <a:t>III. TRIỂN VỌNG PHÁT TRIỂN CỦA KĨ THUẬT ĐIỆN TỬ TRONG SẢN XUẤT VÀ ĐỜI SỐNG</a:t>
            </a:r>
          </a:p>
        </p:txBody>
      </p:sp>
      <p:sp>
        <p:nvSpPr>
          <p:cNvPr id="2976" name="Google Shape;2976;p105">
            <a:extLst>
              <a:ext uri="{FF2B5EF4-FFF2-40B4-BE49-F238E27FC236}">
                <a16:creationId xmlns:a16="http://schemas.microsoft.com/office/drawing/2014/main" id="{8C23948B-BFEC-6148-7A71-19924FE16B9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629369" y="530275"/>
            <a:ext cx="1245600" cy="16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grpSp>
        <p:nvGrpSpPr>
          <p:cNvPr id="2977" name="Google Shape;2977;p105">
            <a:extLst>
              <a:ext uri="{FF2B5EF4-FFF2-40B4-BE49-F238E27FC236}">
                <a16:creationId xmlns:a16="http://schemas.microsoft.com/office/drawing/2014/main" id="{F9F9ED64-492A-67F7-C11C-C8D2657F2B71}"/>
              </a:ext>
            </a:extLst>
          </p:cNvPr>
          <p:cNvGrpSpPr/>
          <p:nvPr/>
        </p:nvGrpSpPr>
        <p:grpSpPr>
          <a:xfrm>
            <a:off x="7015532" y="3216084"/>
            <a:ext cx="1777500" cy="768300"/>
            <a:chOff x="6650400" y="2944700"/>
            <a:chExt cx="1777500" cy="768300"/>
          </a:xfrm>
        </p:grpSpPr>
        <p:sp>
          <p:nvSpPr>
            <p:cNvPr id="2978" name="Google Shape;2978;p105">
              <a:extLst>
                <a:ext uri="{FF2B5EF4-FFF2-40B4-BE49-F238E27FC236}">
                  <a16:creationId xmlns:a16="http://schemas.microsoft.com/office/drawing/2014/main" id="{B1A74553-15D9-0A58-12D4-390E5045F94C}"/>
                </a:ext>
              </a:extLst>
            </p:cNvPr>
            <p:cNvSpPr/>
            <p:nvPr/>
          </p:nvSpPr>
          <p:spPr>
            <a:xfrm rot="-1215341">
              <a:off x="7875949" y="335432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105">
              <a:extLst>
                <a:ext uri="{FF2B5EF4-FFF2-40B4-BE49-F238E27FC236}">
                  <a16:creationId xmlns:a16="http://schemas.microsoft.com/office/drawing/2014/main" id="{AA41563D-EE7B-FD95-2441-BABFC06D8B9A}"/>
                </a:ext>
              </a:extLst>
            </p:cNvPr>
            <p:cNvSpPr/>
            <p:nvPr/>
          </p:nvSpPr>
          <p:spPr>
            <a:xfrm>
              <a:off x="6650400" y="2944700"/>
              <a:ext cx="1777500" cy="7683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80" name="Google Shape;2980;p105">
              <a:extLst>
                <a:ext uri="{FF2B5EF4-FFF2-40B4-BE49-F238E27FC236}">
                  <a16:creationId xmlns:a16="http://schemas.microsoft.com/office/drawing/2014/main" id="{212A44FE-B5DB-DD10-610D-EF61A28D87A6}"/>
                </a:ext>
              </a:extLst>
            </p:cNvPr>
            <p:cNvGrpSpPr/>
            <p:nvPr/>
          </p:nvGrpSpPr>
          <p:grpSpPr>
            <a:xfrm rot="149167">
              <a:off x="6809841" y="3121926"/>
              <a:ext cx="944498" cy="386920"/>
              <a:chOff x="2078400" y="4616450"/>
              <a:chExt cx="1184100" cy="485075"/>
            </a:xfrm>
          </p:grpSpPr>
          <p:sp>
            <p:nvSpPr>
              <p:cNvPr id="2981" name="Google Shape;2981;p105">
                <a:extLst>
                  <a:ext uri="{FF2B5EF4-FFF2-40B4-BE49-F238E27FC236}">
                    <a16:creationId xmlns:a16="http://schemas.microsoft.com/office/drawing/2014/main" id="{048DB09C-AD74-535C-4D09-C20138995204}"/>
                  </a:ext>
                </a:extLst>
              </p:cNvPr>
              <p:cNvSpPr/>
              <p:nvPr/>
            </p:nvSpPr>
            <p:spPr>
              <a:xfrm>
                <a:off x="2078400" y="4616450"/>
                <a:ext cx="118410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47364" h="19285" extrusionOk="0">
                    <a:moveTo>
                      <a:pt x="2580" y="1"/>
                    </a:moveTo>
                    <a:cubicBezTo>
                      <a:pt x="2283" y="1"/>
                      <a:pt x="1713" y="275"/>
                      <a:pt x="1713" y="275"/>
                    </a:cubicBezTo>
                    <a:cubicBezTo>
                      <a:pt x="1439" y="1142"/>
                      <a:pt x="1142" y="1713"/>
                      <a:pt x="1142" y="2557"/>
                    </a:cubicBezTo>
                    <a:cubicBezTo>
                      <a:pt x="868" y="4269"/>
                      <a:pt x="297" y="6278"/>
                      <a:pt x="1" y="8264"/>
                    </a:cubicBezTo>
                    <a:cubicBezTo>
                      <a:pt x="1" y="8560"/>
                      <a:pt x="1" y="8834"/>
                      <a:pt x="297" y="8834"/>
                    </a:cubicBezTo>
                    <a:cubicBezTo>
                      <a:pt x="571" y="9131"/>
                      <a:pt x="1142" y="9131"/>
                      <a:pt x="1713" y="9405"/>
                    </a:cubicBezTo>
                    <a:cubicBezTo>
                      <a:pt x="2580" y="9702"/>
                      <a:pt x="3721" y="9976"/>
                      <a:pt x="4862" y="10272"/>
                    </a:cubicBezTo>
                    <a:lnTo>
                      <a:pt x="13422" y="11984"/>
                    </a:lnTo>
                    <a:lnTo>
                      <a:pt x="20269" y="13696"/>
                    </a:lnTo>
                    <a:cubicBezTo>
                      <a:pt x="23693" y="14541"/>
                      <a:pt x="27117" y="15408"/>
                      <a:pt x="30815" y="16252"/>
                    </a:cubicBezTo>
                    <a:cubicBezTo>
                      <a:pt x="32823" y="16823"/>
                      <a:pt x="35106" y="17120"/>
                      <a:pt x="37388" y="17690"/>
                    </a:cubicBezTo>
                    <a:cubicBezTo>
                      <a:pt x="39671" y="18261"/>
                      <a:pt x="41954" y="18535"/>
                      <a:pt x="44510" y="19106"/>
                    </a:cubicBezTo>
                    <a:cubicBezTo>
                      <a:pt x="44721" y="19215"/>
                      <a:pt x="44894" y="19284"/>
                      <a:pt x="45042" y="19284"/>
                    </a:cubicBezTo>
                    <a:cubicBezTo>
                      <a:pt x="45296" y="19284"/>
                      <a:pt x="45478" y="19082"/>
                      <a:pt x="45651" y="18535"/>
                    </a:cubicBezTo>
                    <a:cubicBezTo>
                      <a:pt x="45948" y="17690"/>
                      <a:pt x="46222" y="16823"/>
                      <a:pt x="46222" y="15979"/>
                    </a:cubicBezTo>
                    <a:cubicBezTo>
                      <a:pt x="46792" y="14267"/>
                      <a:pt x="47089" y="12555"/>
                      <a:pt x="47363" y="10843"/>
                    </a:cubicBezTo>
                    <a:cubicBezTo>
                      <a:pt x="47363" y="10272"/>
                      <a:pt x="47363" y="10272"/>
                      <a:pt x="46792" y="9976"/>
                    </a:cubicBezTo>
                    <a:cubicBezTo>
                      <a:pt x="46222" y="9976"/>
                      <a:pt x="45377" y="9702"/>
                      <a:pt x="44510" y="9702"/>
                    </a:cubicBezTo>
                    <a:cubicBezTo>
                      <a:pt x="42227" y="9131"/>
                      <a:pt x="39945" y="8834"/>
                      <a:pt x="37959" y="8264"/>
                    </a:cubicBezTo>
                    <a:cubicBezTo>
                      <a:pt x="35950" y="7990"/>
                      <a:pt x="33965" y="7419"/>
                      <a:pt x="31956" y="6848"/>
                    </a:cubicBezTo>
                    <a:cubicBezTo>
                      <a:pt x="29400" y="6278"/>
                      <a:pt x="26546" y="5707"/>
                      <a:pt x="23967" y="4840"/>
                    </a:cubicBezTo>
                    <a:cubicBezTo>
                      <a:pt x="22255" y="4566"/>
                      <a:pt x="20269" y="4269"/>
                      <a:pt x="18558" y="3699"/>
                    </a:cubicBezTo>
                    <a:cubicBezTo>
                      <a:pt x="15408" y="3128"/>
                      <a:pt x="12281" y="2283"/>
                      <a:pt x="9427" y="1416"/>
                    </a:cubicBezTo>
                    <a:cubicBezTo>
                      <a:pt x="7145" y="1142"/>
                      <a:pt x="4862" y="572"/>
                      <a:pt x="25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105">
                <a:extLst>
                  <a:ext uri="{FF2B5EF4-FFF2-40B4-BE49-F238E27FC236}">
                    <a16:creationId xmlns:a16="http://schemas.microsoft.com/office/drawing/2014/main" id="{2D103D3C-9699-E1CF-BD39-D586E5E89E2C}"/>
                  </a:ext>
                </a:extLst>
              </p:cNvPr>
              <p:cNvSpPr/>
              <p:nvPr/>
            </p:nvSpPr>
            <p:spPr>
              <a:xfrm>
                <a:off x="2078400" y="4616450"/>
                <a:ext cx="1184100" cy="485075"/>
              </a:xfrm>
              <a:custGeom>
                <a:avLst/>
                <a:gdLst/>
                <a:ahLst/>
                <a:cxnLst/>
                <a:rect l="l" t="t" r="r" b="b"/>
                <a:pathLst>
                  <a:path w="47364" h="19403" extrusionOk="0">
                    <a:moveTo>
                      <a:pt x="1713" y="9405"/>
                    </a:moveTo>
                    <a:cubicBezTo>
                      <a:pt x="1142" y="9131"/>
                      <a:pt x="571" y="9131"/>
                      <a:pt x="297" y="8834"/>
                    </a:cubicBezTo>
                    <a:cubicBezTo>
                      <a:pt x="1" y="8834"/>
                      <a:pt x="1" y="8560"/>
                      <a:pt x="1" y="8264"/>
                    </a:cubicBezTo>
                    <a:cubicBezTo>
                      <a:pt x="297" y="6278"/>
                      <a:pt x="868" y="4269"/>
                      <a:pt x="1142" y="2557"/>
                    </a:cubicBezTo>
                    <a:cubicBezTo>
                      <a:pt x="1142" y="1713"/>
                      <a:pt x="1439" y="1142"/>
                      <a:pt x="1713" y="275"/>
                    </a:cubicBezTo>
                    <a:cubicBezTo>
                      <a:pt x="1713" y="275"/>
                      <a:pt x="2283" y="1"/>
                      <a:pt x="2580" y="1"/>
                    </a:cubicBezTo>
                    <a:cubicBezTo>
                      <a:pt x="4862" y="572"/>
                      <a:pt x="7145" y="1142"/>
                      <a:pt x="9427" y="1416"/>
                    </a:cubicBezTo>
                    <a:cubicBezTo>
                      <a:pt x="12281" y="2283"/>
                      <a:pt x="15408" y="3128"/>
                      <a:pt x="18558" y="3699"/>
                    </a:cubicBezTo>
                    <a:cubicBezTo>
                      <a:pt x="20269" y="4269"/>
                      <a:pt x="22255" y="4566"/>
                      <a:pt x="23967" y="4840"/>
                    </a:cubicBezTo>
                    <a:cubicBezTo>
                      <a:pt x="26546" y="5707"/>
                      <a:pt x="29400" y="6278"/>
                      <a:pt x="31956" y="6848"/>
                    </a:cubicBezTo>
                    <a:cubicBezTo>
                      <a:pt x="33965" y="7419"/>
                      <a:pt x="35950" y="7990"/>
                      <a:pt x="37959" y="8264"/>
                    </a:cubicBezTo>
                    <a:cubicBezTo>
                      <a:pt x="39945" y="8834"/>
                      <a:pt x="42227" y="9131"/>
                      <a:pt x="44510" y="9702"/>
                    </a:cubicBezTo>
                    <a:cubicBezTo>
                      <a:pt x="45377" y="9702"/>
                      <a:pt x="46222" y="9976"/>
                      <a:pt x="46792" y="9976"/>
                    </a:cubicBezTo>
                    <a:cubicBezTo>
                      <a:pt x="47363" y="10272"/>
                      <a:pt x="47363" y="10272"/>
                      <a:pt x="47363" y="10843"/>
                    </a:cubicBezTo>
                    <a:cubicBezTo>
                      <a:pt x="47089" y="12555"/>
                      <a:pt x="46792" y="14267"/>
                      <a:pt x="46222" y="15979"/>
                    </a:cubicBezTo>
                    <a:cubicBezTo>
                      <a:pt x="46222" y="16823"/>
                      <a:pt x="45948" y="17690"/>
                      <a:pt x="45651" y="18535"/>
                    </a:cubicBezTo>
                    <a:cubicBezTo>
                      <a:pt x="45377" y="19402"/>
                      <a:pt x="45081" y="19402"/>
                      <a:pt x="44510" y="19106"/>
                    </a:cubicBezTo>
                    <a:cubicBezTo>
                      <a:pt x="41954" y="18535"/>
                      <a:pt x="39671" y="18261"/>
                      <a:pt x="37388" y="17690"/>
                    </a:cubicBezTo>
                    <a:cubicBezTo>
                      <a:pt x="35106" y="17120"/>
                      <a:pt x="32823" y="16823"/>
                      <a:pt x="30815" y="16252"/>
                    </a:cubicBezTo>
                    <a:cubicBezTo>
                      <a:pt x="27117" y="15408"/>
                      <a:pt x="23693" y="14541"/>
                      <a:pt x="20269" y="13696"/>
                    </a:cubicBezTo>
                    <a:lnTo>
                      <a:pt x="13422" y="11984"/>
                    </a:lnTo>
                    <a:lnTo>
                      <a:pt x="4862" y="10272"/>
                    </a:lnTo>
                    <a:cubicBezTo>
                      <a:pt x="3721" y="9976"/>
                      <a:pt x="2580" y="9702"/>
                      <a:pt x="1713" y="9405"/>
                    </a:cubicBezTo>
                    <a:close/>
                    <a:moveTo>
                      <a:pt x="868" y="8264"/>
                    </a:moveTo>
                    <a:cubicBezTo>
                      <a:pt x="1142" y="8560"/>
                      <a:pt x="1713" y="8834"/>
                      <a:pt x="2283" y="8834"/>
                    </a:cubicBezTo>
                    <a:cubicBezTo>
                      <a:pt x="3721" y="9131"/>
                      <a:pt x="5433" y="9405"/>
                      <a:pt x="7145" y="9702"/>
                    </a:cubicBezTo>
                    <a:cubicBezTo>
                      <a:pt x="9427" y="10272"/>
                      <a:pt x="11413" y="10843"/>
                      <a:pt x="13696" y="11414"/>
                    </a:cubicBezTo>
                    <a:cubicBezTo>
                      <a:pt x="17987" y="12555"/>
                      <a:pt x="21981" y="13399"/>
                      <a:pt x="26250" y="14541"/>
                    </a:cubicBezTo>
                    <a:cubicBezTo>
                      <a:pt x="28258" y="15111"/>
                      <a:pt x="30541" y="15682"/>
                      <a:pt x="32527" y="15979"/>
                    </a:cubicBezTo>
                    <a:cubicBezTo>
                      <a:pt x="35677" y="16823"/>
                      <a:pt x="38530" y="17394"/>
                      <a:pt x="41383" y="17964"/>
                    </a:cubicBezTo>
                    <a:cubicBezTo>
                      <a:pt x="42524" y="18261"/>
                      <a:pt x="43665" y="18261"/>
                      <a:pt x="45081" y="18535"/>
                    </a:cubicBezTo>
                    <a:cubicBezTo>
                      <a:pt x="45377" y="17690"/>
                      <a:pt x="45377" y="16823"/>
                      <a:pt x="45651" y="15682"/>
                    </a:cubicBezTo>
                    <a:cubicBezTo>
                      <a:pt x="45948" y="14267"/>
                      <a:pt x="46222" y="12829"/>
                      <a:pt x="46519" y="11117"/>
                    </a:cubicBezTo>
                    <a:cubicBezTo>
                      <a:pt x="46792" y="10843"/>
                      <a:pt x="46519" y="10546"/>
                      <a:pt x="46222" y="10546"/>
                    </a:cubicBezTo>
                    <a:lnTo>
                      <a:pt x="41954" y="9702"/>
                    </a:lnTo>
                    <a:cubicBezTo>
                      <a:pt x="39374" y="9131"/>
                      <a:pt x="36521" y="8560"/>
                      <a:pt x="33668" y="7990"/>
                    </a:cubicBezTo>
                    <a:lnTo>
                      <a:pt x="30244" y="7122"/>
                    </a:lnTo>
                    <a:cubicBezTo>
                      <a:pt x="28532" y="6552"/>
                      <a:pt x="26546" y="6278"/>
                      <a:pt x="24538" y="5707"/>
                    </a:cubicBezTo>
                    <a:cubicBezTo>
                      <a:pt x="23397" y="5410"/>
                      <a:pt x="21981" y="5137"/>
                      <a:pt x="20840" y="4840"/>
                    </a:cubicBezTo>
                    <a:cubicBezTo>
                      <a:pt x="18558" y="4566"/>
                      <a:pt x="16275" y="3995"/>
                      <a:pt x="13993" y="3425"/>
                    </a:cubicBezTo>
                    <a:cubicBezTo>
                      <a:pt x="11413" y="2854"/>
                      <a:pt x="8857" y="1987"/>
                      <a:pt x="6278" y="1416"/>
                    </a:cubicBezTo>
                    <a:cubicBezTo>
                      <a:pt x="5136" y="1142"/>
                      <a:pt x="3721" y="845"/>
                      <a:pt x="2283" y="572"/>
                    </a:cubicBezTo>
                    <a:cubicBezTo>
                      <a:pt x="1713" y="3128"/>
                      <a:pt x="1142" y="5707"/>
                      <a:pt x="868" y="8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105">
                <a:extLst>
                  <a:ext uri="{FF2B5EF4-FFF2-40B4-BE49-F238E27FC236}">
                    <a16:creationId xmlns:a16="http://schemas.microsoft.com/office/drawing/2014/main" id="{47C7FD23-5747-CF2E-B715-E44B7EB1B485}"/>
                  </a:ext>
                </a:extLst>
              </p:cNvPr>
              <p:cNvSpPr/>
              <p:nvPr/>
            </p:nvSpPr>
            <p:spPr>
              <a:xfrm>
                <a:off x="2142875" y="4787650"/>
                <a:ext cx="1027175" cy="235125"/>
              </a:xfrm>
              <a:custGeom>
                <a:avLst/>
                <a:gdLst/>
                <a:ahLst/>
                <a:cxnLst/>
                <a:rect l="l" t="t" r="r" b="b"/>
                <a:pathLst>
                  <a:path w="41087" h="9405" extrusionOk="0">
                    <a:moveTo>
                      <a:pt x="40790" y="9404"/>
                    </a:moveTo>
                    <a:cubicBezTo>
                      <a:pt x="40219" y="9404"/>
                      <a:pt x="39375" y="9404"/>
                      <a:pt x="38804" y="9131"/>
                    </a:cubicBezTo>
                    <a:cubicBezTo>
                      <a:pt x="36521" y="8834"/>
                      <a:pt x="34513" y="8263"/>
                      <a:pt x="32230" y="7693"/>
                    </a:cubicBezTo>
                    <a:cubicBezTo>
                      <a:pt x="31089" y="7693"/>
                      <a:pt x="29948" y="7419"/>
                      <a:pt x="28806" y="7122"/>
                    </a:cubicBezTo>
                    <a:cubicBezTo>
                      <a:pt x="24812" y="5981"/>
                      <a:pt x="21114" y="5136"/>
                      <a:pt x="17120" y="4269"/>
                    </a:cubicBezTo>
                    <a:cubicBezTo>
                      <a:pt x="13970" y="3424"/>
                      <a:pt x="10843" y="2854"/>
                      <a:pt x="7419" y="1986"/>
                    </a:cubicBezTo>
                    <a:cubicBezTo>
                      <a:pt x="5410" y="1416"/>
                      <a:pt x="3128" y="1142"/>
                      <a:pt x="845" y="845"/>
                    </a:cubicBezTo>
                    <a:cubicBezTo>
                      <a:pt x="572" y="571"/>
                      <a:pt x="275" y="571"/>
                      <a:pt x="1" y="274"/>
                    </a:cubicBezTo>
                    <a:lnTo>
                      <a:pt x="275" y="0"/>
                    </a:lnTo>
                    <a:cubicBezTo>
                      <a:pt x="1416" y="274"/>
                      <a:pt x="2854" y="274"/>
                      <a:pt x="4269" y="571"/>
                    </a:cubicBezTo>
                    <a:cubicBezTo>
                      <a:pt x="7419" y="1416"/>
                      <a:pt x="10546" y="1986"/>
                      <a:pt x="13970" y="2854"/>
                    </a:cubicBezTo>
                    <a:cubicBezTo>
                      <a:pt x="17394" y="3698"/>
                      <a:pt x="20818" y="4566"/>
                      <a:pt x="24241" y="5136"/>
                    </a:cubicBezTo>
                    <a:cubicBezTo>
                      <a:pt x="27665" y="5981"/>
                      <a:pt x="30815" y="6848"/>
                      <a:pt x="34239" y="7693"/>
                    </a:cubicBezTo>
                    <a:cubicBezTo>
                      <a:pt x="36225" y="7989"/>
                      <a:pt x="38233" y="8560"/>
                      <a:pt x="40219" y="8834"/>
                    </a:cubicBezTo>
                    <a:cubicBezTo>
                      <a:pt x="40516" y="8834"/>
                      <a:pt x="40790" y="9131"/>
                      <a:pt x="41086" y="9131"/>
                    </a:cubicBezTo>
                    <a:cubicBezTo>
                      <a:pt x="41086" y="9404"/>
                      <a:pt x="41086" y="9404"/>
                      <a:pt x="40790" y="94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105">
                <a:extLst>
                  <a:ext uri="{FF2B5EF4-FFF2-40B4-BE49-F238E27FC236}">
                    <a16:creationId xmlns:a16="http://schemas.microsoft.com/office/drawing/2014/main" id="{CE3246EC-87FD-F426-882B-4F27AFC02DDE}"/>
                  </a:ext>
                </a:extLst>
              </p:cNvPr>
              <p:cNvSpPr/>
              <p:nvPr/>
            </p:nvSpPr>
            <p:spPr>
              <a:xfrm>
                <a:off x="2656450" y="4780225"/>
                <a:ext cx="28550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722" extrusionOk="0">
                    <a:moveTo>
                      <a:pt x="1142" y="297"/>
                    </a:moveTo>
                    <a:lnTo>
                      <a:pt x="1142" y="1142"/>
                    </a:lnTo>
                    <a:cubicBezTo>
                      <a:pt x="1142" y="1713"/>
                      <a:pt x="845" y="2580"/>
                      <a:pt x="571" y="3151"/>
                    </a:cubicBezTo>
                    <a:cubicBezTo>
                      <a:pt x="571" y="3425"/>
                      <a:pt x="275" y="3425"/>
                      <a:pt x="275" y="3721"/>
                    </a:cubicBezTo>
                    <a:cubicBezTo>
                      <a:pt x="275" y="3425"/>
                      <a:pt x="1" y="3151"/>
                      <a:pt x="1" y="2854"/>
                    </a:cubicBezTo>
                    <a:cubicBezTo>
                      <a:pt x="275" y="2283"/>
                      <a:pt x="275" y="1439"/>
                      <a:pt x="571" y="868"/>
                    </a:cubicBezTo>
                    <a:cubicBezTo>
                      <a:pt x="571" y="571"/>
                      <a:pt x="845" y="297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105">
                <a:extLst>
                  <a:ext uri="{FF2B5EF4-FFF2-40B4-BE49-F238E27FC236}">
                    <a16:creationId xmlns:a16="http://schemas.microsoft.com/office/drawing/2014/main" id="{CC87EBA3-09E0-3A18-631A-F78DD918FBFC}"/>
                  </a:ext>
                </a:extLst>
              </p:cNvPr>
              <p:cNvSpPr/>
              <p:nvPr/>
            </p:nvSpPr>
            <p:spPr>
              <a:xfrm>
                <a:off x="2406525" y="4737425"/>
                <a:ext cx="35975" cy="856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425" extrusionOk="0">
                    <a:moveTo>
                      <a:pt x="571" y="3425"/>
                    </a:moveTo>
                    <a:cubicBezTo>
                      <a:pt x="0" y="2580"/>
                      <a:pt x="571" y="1"/>
                      <a:pt x="1438" y="1"/>
                    </a:cubicBezTo>
                    <a:cubicBezTo>
                      <a:pt x="1438" y="1142"/>
                      <a:pt x="868" y="2283"/>
                      <a:pt x="571" y="34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105">
                <a:extLst>
                  <a:ext uri="{FF2B5EF4-FFF2-40B4-BE49-F238E27FC236}">
                    <a16:creationId xmlns:a16="http://schemas.microsoft.com/office/drawing/2014/main" id="{BFF132B3-C875-F69A-DB7D-3B00650F9D79}"/>
                  </a:ext>
                </a:extLst>
              </p:cNvPr>
              <p:cNvSpPr/>
              <p:nvPr/>
            </p:nvSpPr>
            <p:spPr>
              <a:xfrm>
                <a:off x="2898975" y="4837300"/>
                <a:ext cx="35400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721" extrusionOk="0">
                    <a:moveTo>
                      <a:pt x="1142" y="0"/>
                    </a:moveTo>
                    <a:cubicBezTo>
                      <a:pt x="1416" y="868"/>
                      <a:pt x="571" y="3424"/>
                      <a:pt x="0" y="3721"/>
                    </a:cubicBezTo>
                    <a:cubicBezTo>
                      <a:pt x="274" y="2283"/>
                      <a:pt x="274" y="1142"/>
                      <a:pt x="1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105">
                <a:extLst>
                  <a:ext uri="{FF2B5EF4-FFF2-40B4-BE49-F238E27FC236}">
                    <a16:creationId xmlns:a16="http://schemas.microsoft.com/office/drawing/2014/main" id="{780B9A27-5F95-B98A-80A0-3EA57B910482}"/>
                  </a:ext>
                </a:extLst>
              </p:cNvPr>
              <p:cNvSpPr/>
              <p:nvPr/>
            </p:nvSpPr>
            <p:spPr>
              <a:xfrm>
                <a:off x="3155750" y="4894350"/>
                <a:ext cx="35400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722" extrusionOk="0">
                    <a:moveTo>
                      <a:pt x="1416" y="298"/>
                    </a:moveTo>
                    <a:cubicBezTo>
                      <a:pt x="1142" y="2580"/>
                      <a:pt x="845" y="3425"/>
                      <a:pt x="1" y="3721"/>
                    </a:cubicBezTo>
                    <a:cubicBezTo>
                      <a:pt x="1" y="3425"/>
                      <a:pt x="275" y="3151"/>
                      <a:pt x="275" y="2854"/>
                    </a:cubicBezTo>
                    <a:cubicBezTo>
                      <a:pt x="275" y="2009"/>
                      <a:pt x="571" y="1439"/>
                      <a:pt x="845" y="571"/>
                    </a:cubicBezTo>
                    <a:lnTo>
                      <a:pt x="14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105">
                <a:extLst>
                  <a:ext uri="{FF2B5EF4-FFF2-40B4-BE49-F238E27FC236}">
                    <a16:creationId xmlns:a16="http://schemas.microsoft.com/office/drawing/2014/main" id="{5518BBC1-04A0-A807-B387-B8C0CA04A9F1}"/>
                  </a:ext>
                </a:extLst>
              </p:cNvPr>
              <p:cNvSpPr/>
              <p:nvPr/>
            </p:nvSpPr>
            <p:spPr>
              <a:xfrm>
                <a:off x="2363725" y="4744850"/>
                <a:ext cx="217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284" extrusionOk="0">
                    <a:moveTo>
                      <a:pt x="0" y="1986"/>
                    </a:moveTo>
                    <a:cubicBezTo>
                      <a:pt x="0" y="1416"/>
                      <a:pt x="0" y="845"/>
                      <a:pt x="297" y="571"/>
                    </a:cubicBezTo>
                    <a:cubicBezTo>
                      <a:pt x="297" y="274"/>
                      <a:pt x="571" y="274"/>
                      <a:pt x="868" y="1"/>
                    </a:cubicBezTo>
                    <a:lnTo>
                      <a:pt x="868" y="571"/>
                    </a:lnTo>
                    <a:lnTo>
                      <a:pt x="868" y="1712"/>
                    </a:lnTo>
                    <a:cubicBezTo>
                      <a:pt x="571" y="1712"/>
                      <a:pt x="571" y="1986"/>
                      <a:pt x="297" y="2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105">
                <a:extLst>
                  <a:ext uri="{FF2B5EF4-FFF2-40B4-BE49-F238E27FC236}">
                    <a16:creationId xmlns:a16="http://schemas.microsoft.com/office/drawing/2014/main" id="{CB7B065D-CCFA-BE97-759F-E14BA8002F4D}"/>
                  </a:ext>
                </a:extLst>
              </p:cNvPr>
              <p:cNvSpPr/>
              <p:nvPr/>
            </p:nvSpPr>
            <p:spPr>
              <a:xfrm>
                <a:off x="2570850" y="4801925"/>
                <a:ext cx="2857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6" extrusionOk="0">
                    <a:moveTo>
                      <a:pt x="1" y="1712"/>
                    </a:moveTo>
                    <a:cubicBezTo>
                      <a:pt x="1" y="1141"/>
                      <a:pt x="275" y="845"/>
                      <a:pt x="275" y="274"/>
                    </a:cubicBezTo>
                    <a:lnTo>
                      <a:pt x="571" y="0"/>
                    </a:lnTo>
                    <a:cubicBezTo>
                      <a:pt x="845" y="0"/>
                      <a:pt x="1142" y="274"/>
                      <a:pt x="1142" y="274"/>
                    </a:cubicBezTo>
                    <a:cubicBezTo>
                      <a:pt x="845" y="571"/>
                      <a:pt x="845" y="1141"/>
                      <a:pt x="845" y="1415"/>
                    </a:cubicBezTo>
                    <a:cubicBezTo>
                      <a:pt x="571" y="1712"/>
                      <a:pt x="275" y="1712"/>
                      <a:pt x="1" y="1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105">
                <a:extLst>
                  <a:ext uri="{FF2B5EF4-FFF2-40B4-BE49-F238E27FC236}">
                    <a16:creationId xmlns:a16="http://schemas.microsoft.com/office/drawing/2014/main" id="{3E276567-0542-B486-3521-6539D406F7AA}"/>
                  </a:ext>
                </a:extLst>
              </p:cNvPr>
              <p:cNvSpPr/>
              <p:nvPr/>
            </p:nvSpPr>
            <p:spPr>
              <a:xfrm>
                <a:off x="2278125" y="4737425"/>
                <a:ext cx="2170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39" extrusionOk="0">
                    <a:moveTo>
                      <a:pt x="868" y="1142"/>
                    </a:moveTo>
                    <a:cubicBezTo>
                      <a:pt x="571" y="1142"/>
                      <a:pt x="297" y="1439"/>
                      <a:pt x="0" y="1439"/>
                    </a:cubicBez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571"/>
                      <a:pt x="0" y="298"/>
                      <a:pt x="297" y="1"/>
                    </a:cubicBezTo>
                    <a:lnTo>
                      <a:pt x="571" y="1"/>
                    </a:lnTo>
                    <a:cubicBezTo>
                      <a:pt x="571" y="298"/>
                      <a:pt x="868" y="571"/>
                      <a:pt x="868" y="11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105">
                <a:extLst>
                  <a:ext uri="{FF2B5EF4-FFF2-40B4-BE49-F238E27FC236}">
                    <a16:creationId xmlns:a16="http://schemas.microsoft.com/office/drawing/2014/main" id="{D59084D5-5AC0-7797-E153-9D86B136959B}"/>
                  </a:ext>
                </a:extLst>
              </p:cNvPr>
              <p:cNvSpPr/>
              <p:nvPr/>
            </p:nvSpPr>
            <p:spPr>
              <a:xfrm>
                <a:off x="2720375" y="4844700"/>
                <a:ext cx="285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0" y="1713"/>
                    </a:moveTo>
                    <a:cubicBezTo>
                      <a:pt x="0" y="1142"/>
                      <a:pt x="0" y="572"/>
                      <a:pt x="297" y="275"/>
                    </a:cubicBezTo>
                    <a:cubicBezTo>
                      <a:pt x="297" y="275"/>
                      <a:pt x="867" y="1"/>
                      <a:pt x="867" y="275"/>
                    </a:cubicBezTo>
                    <a:cubicBezTo>
                      <a:pt x="1141" y="572"/>
                      <a:pt x="571" y="1713"/>
                      <a:pt x="0" y="1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105">
                <a:extLst>
                  <a:ext uri="{FF2B5EF4-FFF2-40B4-BE49-F238E27FC236}">
                    <a16:creationId xmlns:a16="http://schemas.microsoft.com/office/drawing/2014/main" id="{8090C104-5E1E-055D-B506-CEDCB47B42EE}"/>
                  </a:ext>
                </a:extLst>
              </p:cNvPr>
              <p:cNvSpPr/>
              <p:nvPr/>
            </p:nvSpPr>
            <p:spPr>
              <a:xfrm>
                <a:off x="2528050" y="4801925"/>
                <a:ext cx="35425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712" extrusionOk="0">
                    <a:moveTo>
                      <a:pt x="1" y="1712"/>
                    </a:moveTo>
                    <a:cubicBezTo>
                      <a:pt x="275" y="1141"/>
                      <a:pt x="275" y="571"/>
                      <a:pt x="275" y="274"/>
                    </a:cubicBezTo>
                    <a:cubicBezTo>
                      <a:pt x="275" y="0"/>
                      <a:pt x="572" y="0"/>
                      <a:pt x="572" y="0"/>
                    </a:cubicBezTo>
                    <a:cubicBezTo>
                      <a:pt x="845" y="0"/>
                      <a:pt x="845" y="0"/>
                      <a:pt x="1142" y="274"/>
                    </a:cubicBezTo>
                    <a:cubicBezTo>
                      <a:pt x="1416" y="845"/>
                      <a:pt x="845" y="1415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105">
                <a:extLst>
                  <a:ext uri="{FF2B5EF4-FFF2-40B4-BE49-F238E27FC236}">
                    <a16:creationId xmlns:a16="http://schemas.microsoft.com/office/drawing/2014/main" id="{19FC5675-E360-C8E3-00D2-A232E7F6BDB9}"/>
                  </a:ext>
                </a:extLst>
              </p:cNvPr>
              <p:cNvSpPr/>
              <p:nvPr/>
            </p:nvSpPr>
            <p:spPr>
              <a:xfrm>
                <a:off x="2199950" y="4716325"/>
                <a:ext cx="2855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87" extrusionOk="0">
                    <a:moveTo>
                      <a:pt x="0" y="1986"/>
                    </a:moveTo>
                    <a:cubicBezTo>
                      <a:pt x="0" y="1142"/>
                      <a:pt x="0" y="845"/>
                      <a:pt x="274" y="274"/>
                    </a:cubicBezTo>
                    <a:cubicBezTo>
                      <a:pt x="274" y="0"/>
                      <a:pt x="571" y="0"/>
                      <a:pt x="571" y="0"/>
                    </a:cubicBezTo>
                    <a:lnTo>
                      <a:pt x="845" y="274"/>
                    </a:lnTo>
                    <a:cubicBezTo>
                      <a:pt x="571" y="845"/>
                      <a:pt x="1142" y="1712"/>
                      <a:pt x="0" y="1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105">
                <a:extLst>
                  <a:ext uri="{FF2B5EF4-FFF2-40B4-BE49-F238E27FC236}">
                    <a16:creationId xmlns:a16="http://schemas.microsoft.com/office/drawing/2014/main" id="{272FEDEE-B5C6-29DD-8A4B-6EC918E3CF17}"/>
                  </a:ext>
                </a:extLst>
              </p:cNvPr>
              <p:cNvSpPr/>
              <p:nvPr/>
            </p:nvSpPr>
            <p:spPr>
              <a:xfrm>
                <a:off x="2763150" y="4851550"/>
                <a:ext cx="285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10" extrusionOk="0">
                    <a:moveTo>
                      <a:pt x="1" y="2010"/>
                    </a:moveTo>
                    <a:cubicBezTo>
                      <a:pt x="1" y="1142"/>
                      <a:pt x="298" y="868"/>
                      <a:pt x="298" y="298"/>
                    </a:cubicBezTo>
                    <a:cubicBezTo>
                      <a:pt x="298" y="298"/>
                      <a:pt x="572" y="1"/>
                      <a:pt x="572" y="298"/>
                    </a:cubicBezTo>
                    <a:lnTo>
                      <a:pt x="868" y="298"/>
                    </a:lnTo>
                    <a:cubicBezTo>
                      <a:pt x="1142" y="868"/>
                      <a:pt x="572" y="1713"/>
                      <a:pt x="1" y="2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105">
                <a:extLst>
                  <a:ext uri="{FF2B5EF4-FFF2-40B4-BE49-F238E27FC236}">
                    <a16:creationId xmlns:a16="http://schemas.microsoft.com/office/drawing/2014/main" id="{BB6F1444-6B18-295A-F5AE-5A977F2FD61A}"/>
                  </a:ext>
                </a:extLst>
              </p:cNvPr>
              <p:cNvSpPr/>
              <p:nvPr/>
            </p:nvSpPr>
            <p:spPr>
              <a:xfrm>
                <a:off x="2684975" y="4837300"/>
                <a:ext cx="354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713" extrusionOk="0">
                    <a:moveTo>
                      <a:pt x="1" y="1712"/>
                    </a:moveTo>
                    <a:cubicBezTo>
                      <a:pt x="275" y="1142"/>
                      <a:pt x="275" y="868"/>
                      <a:pt x="572" y="297"/>
                    </a:cubicBezTo>
                    <a:lnTo>
                      <a:pt x="845" y="0"/>
                    </a:lnTo>
                    <a:lnTo>
                      <a:pt x="1142" y="297"/>
                    </a:lnTo>
                    <a:cubicBezTo>
                      <a:pt x="1416" y="868"/>
                      <a:pt x="845" y="1712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105">
                <a:extLst>
                  <a:ext uri="{FF2B5EF4-FFF2-40B4-BE49-F238E27FC236}">
                    <a16:creationId xmlns:a16="http://schemas.microsoft.com/office/drawing/2014/main" id="{434F427B-BA20-362B-90A1-F486FFCBCA6E}"/>
                  </a:ext>
                </a:extLst>
              </p:cNvPr>
              <p:cNvSpPr/>
              <p:nvPr/>
            </p:nvSpPr>
            <p:spPr>
              <a:xfrm>
                <a:off x="2613650" y="4816175"/>
                <a:ext cx="211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713" extrusionOk="0">
                    <a:moveTo>
                      <a:pt x="571" y="1"/>
                    </a:moveTo>
                    <a:cubicBezTo>
                      <a:pt x="571" y="275"/>
                      <a:pt x="845" y="571"/>
                      <a:pt x="845" y="571"/>
                    </a:cubicBezTo>
                    <a:cubicBezTo>
                      <a:pt x="845" y="1142"/>
                      <a:pt x="845" y="1713"/>
                      <a:pt x="1" y="1713"/>
                    </a:cubicBezTo>
                    <a:cubicBezTo>
                      <a:pt x="1" y="1142"/>
                      <a:pt x="275" y="57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105">
                <a:extLst>
                  <a:ext uri="{FF2B5EF4-FFF2-40B4-BE49-F238E27FC236}">
                    <a16:creationId xmlns:a16="http://schemas.microsoft.com/office/drawing/2014/main" id="{22D82832-0D65-E6A4-CE78-9FAE6C5D224A}"/>
                  </a:ext>
                </a:extLst>
              </p:cNvPr>
              <p:cNvSpPr/>
              <p:nvPr/>
            </p:nvSpPr>
            <p:spPr>
              <a:xfrm>
                <a:off x="2805950" y="4865825"/>
                <a:ext cx="3597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9" extrusionOk="0">
                    <a:moveTo>
                      <a:pt x="1" y="1439"/>
                    </a:moveTo>
                    <a:cubicBezTo>
                      <a:pt x="298" y="1142"/>
                      <a:pt x="298" y="571"/>
                      <a:pt x="572" y="297"/>
                    </a:cubicBezTo>
                    <a:cubicBezTo>
                      <a:pt x="572" y="1"/>
                      <a:pt x="572" y="1"/>
                      <a:pt x="868" y="1"/>
                    </a:cubicBezTo>
                    <a:cubicBezTo>
                      <a:pt x="868" y="1"/>
                      <a:pt x="1142" y="1"/>
                      <a:pt x="1142" y="297"/>
                    </a:cubicBezTo>
                    <a:cubicBezTo>
                      <a:pt x="1439" y="571"/>
                      <a:pt x="868" y="1439"/>
                      <a:pt x="1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105">
                <a:extLst>
                  <a:ext uri="{FF2B5EF4-FFF2-40B4-BE49-F238E27FC236}">
                    <a16:creationId xmlns:a16="http://schemas.microsoft.com/office/drawing/2014/main" id="{234FD7D9-D560-C26E-6B2F-69565EF0E623}"/>
                  </a:ext>
                </a:extLst>
              </p:cNvPr>
              <p:cNvSpPr/>
              <p:nvPr/>
            </p:nvSpPr>
            <p:spPr>
              <a:xfrm>
                <a:off x="2856175" y="4880100"/>
                <a:ext cx="211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713" extrusionOk="0">
                    <a:moveTo>
                      <a:pt x="1" y="1438"/>
                    </a:moveTo>
                    <a:cubicBezTo>
                      <a:pt x="1" y="868"/>
                      <a:pt x="1" y="571"/>
                      <a:pt x="274" y="297"/>
                    </a:cubicBezTo>
                    <a:cubicBezTo>
                      <a:pt x="274" y="0"/>
                      <a:pt x="571" y="0"/>
                      <a:pt x="571" y="0"/>
                    </a:cubicBezTo>
                    <a:cubicBezTo>
                      <a:pt x="845" y="0"/>
                      <a:pt x="845" y="297"/>
                      <a:pt x="845" y="571"/>
                    </a:cubicBezTo>
                    <a:cubicBezTo>
                      <a:pt x="845" y="571"/>
                      <a:pt x="571" y="868"/>
                      <a:pt x="571" y="1141"/>
                    </a:cubicBezTo>
                    <a:cubicBezTo>
                      <a:pt x="571" y="1438"/>
                      <a:pt x="274" y="1438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105">
                <a:extLst>
                  <a:ext uri="{FF2B5EF4-FFF2-40B4-BE49-F238E27FC236}">
                    <a16:creationId xmlns:a16="http://schemas.microsoft.com/office/drawing/2014/main" id="{C4C9B537-1A27-508C-256A-0394E2A2A6AD}"/>
                  </a:ext>
                </a:extLst>
              </p:cNvPr>
              <p:cNvSpPr/>
              <p:nvPr/>
            </p:nvSpPr>
            <p:spPr>
              <a:xfrm>
                <a:off x="2485275" y="4787650"/>
                <a:ext cx="285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0" y="1416"/>
                    </a:moveTo>
                    <a:cubicBezTo>
                      <a:pt x="274" y="1142"/>
                      <a:pt x="274" y="571"/>
                      <a:pt x="274" y="274"/>
                    </a:cubicBezTo>
                    <a:cubicBezTo>
                      <a:pt x="571" y="274"/>
                      <a:pt x="571" y="274"/>
                      <a:pt x="571" y="0"/>
                    </a:cubicBezTo>
                    <a:cubicBezTo>
                      <a:pt x="1141" y="0"/>
                      <a:pt x="1141" y="274"/>
                      <a:pt x="1141" y="845"/>
                    </a:cubicBezTo>
                    <a:cubicBezTo>
                      <a:pt x="845" y="1416"/>
                      <a:pt x="845" y="1712"/>
                      <a:pt x="0" y="14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105">
                <a:extLst>
                  <a:ext uri="{FF2B5EF4-FFF2-40B4-BE49-F238E27FC236}">
                    <a16:creationId xmlns:a16="http://schemas.microsoft.com/office/drawing/2014/main" id="{FBD29E56-FFC8-41BA-CA17-0644F50C5EA1}"/>
                  </a:ext>
                </a:extLst>
              </p:cNvPr>
              <p:cNvSpPr/>
              <p:nvPr/>
            </p:nvSpPr>
            <p:spPr>
              <a:xfrm>
                <a:off x="3019950" y="4916050"/>
                <a:ext cx="285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1142" y="0"/>
                    </a:moveTo>
                    <a:cubicBezTo>
                      <a:pt x="868" y="571"/>
                      <a:pt x="571" y="1141"/>
                      <a:pt x="571" y="1712"/>
                    </a:cubicBezTo>
                    <a:cubicBezTo>
                      <a:pt x="0" y="1141"/>
                      <a:pt x="0" y="274"/>
                      <a:pt x="1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105">
                <a:extLst>
                  <a:ext uri="{FF2B5EF4-FFF2-40B4-BE49-F238E27FC236}">
                    <a16:creationId xmlns:a16="http://schemas.microsoft.com/office/drawing/2014/main" id="{50825D62-4B10-03F0-E510-081A9BD69E1E}"/>
                  </a:ext>
                </a:extLst>
              </p:cNvPr>
              <p:cNvSpPr/>
              <p:nvPr/>
            </p:nvSpPr>
            <p:spPr>
              <a:xfrm>
                <a:off x="2235325" y="4723175"/>
                <a:ext cx="2170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13" extrusionOk="0">
                    <a:moveTo>
                      <a:pt x="1" y="1712"/>
                    </a:moveTo>
                    <a:lnTo>
                      <a:pt x="1" y="297"/>
                    </a:lnTo>
                    <a:lnTo>
                      <a:pt x="297" y="0"/>
                    </a:lnTo>
                    <a:cubicBezTo>
                      <a:pt x="571" y="297"/>
                      <a:pt x="571" y="571"/>
                      <a:pt x="868" y="868"/>
                    </a:cubicBezTo>
                    <a:cubicBezTo>
                      <a:pt x="868" y="1141"/>
                      <a:pt x="571" y="1712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105">
                <a:extLst>
                  <a:ext uri="{FF2B5EF4-FFF2-40B4-BE49-F238E27FC236}">
                    <a16:creationId xmlns:a16="http://schemas.microsoft.com/office/drawing/2014/main" id="{B5FDEFAB-4FE2-5450-78B5-C988CABC5D25}"/>
                  </a:ext>
                </a:extLst>
              </p:cNvPr>
              <p:cNvSpPr/>
              <p:nvPr/>
            </p:nvSpPr>
            <p:spPr>
              <a:xfrm>
                <a:off x="2314075" y="4744850"/>
                <a:ext cx="211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1713" extrusionOk="0">
                    <a:moveTo>
                      <a:pt x="0" y="1712"/>
                    </a:moveTo>
                    <a:cubicBezTo>
                      <a:pt x="274" y="1142"/>
                      <a:pt x="274" y="571"/>
                      <a:pt x="571" y="1"/>
                    </a:cubicBezTo>
                    <a:lnTo>
                      <a:pt x="571" y="1"/>
                    </a:lnTo>
                    <a:cubicBezTo>
                      <a:pt x="845" y="274"/>
                      <a:pt x="845" y="571"/>
                      <a:pt x="845" y="845"/>
                    </a:cubicBezTo>
                    <a:cubicBezTo>
                      <a:pt x="845" y="1142"/>
                      <a:pt x="571" y="1416"/>
                      <a:pt x="0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105">
                <a:extLst>
                  <a:ext uri="{FF2B5EF4-FFF2-40B4-BE49-F238E27FC236}">
                    <a16:creationId xmlns:a16="http://schemas.microsoft.com/office/drawing/2014/main" id="{D374F534-58A2-52FC-4441-CEEB1A50A68F}"/>
                  </a:ext>
                </a:extLst>
              </p:cNvPr>
              <p:cNvSpPr/>
              <p:nvPr/>
            </p:nvSpPr>
            <p:spPr>
              <a:xfrm>
                <a:off x="2449325" y="4780225"/>
                <a:ext cx="2170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13" extrusionOk="0">
                    <a:moveTo>
                      <a:pt x="0" y="1713"/>
                    </a:moveTo>
                    <a:cubicBezTo>
                      <a:pt x="0" y="1142"/>
                      <a:pt x="297" y="571"/>
                      <a:pt x="297" y="297"/>
                    </a:cubicBezTo>
                    <a:lnTo>
                      <a:pt x="571" y="1"/>
                    </a:lnTo>
                    <a:cubicBezTo>
                      <a:pt x="867" y="297"/>
                      <a:pt x="867" y="297"/>
                      <a:pt x="867" y="571"/>
                    </a:cubicBezTo>
                    <a:cubicBezTo>
                      <a:pt x="867" y="868"/>
                      <a:pt x="867" y="1439"/>
                      <a:pt x="0" y="1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105">
                <a:extLst>
                  <a:ext uri="{FF2B5EF4-FFF2-40B4-BE49-F238E27FC236}">
                    <a16:creationId xmlns:a16="http://schemas.microsoft.com/office/drawing/2014/main" id="{EB5733F6-154B-08DA-4AB6-296F263EF3DD}"/>
                  </a:ext>
                </a:extLst>
              </p:cNvPr>
              <p:cNvSpPr/>
              <p:nvPr/>
            </p:nvSpPr>
            <p:spPr>
              <a:xfrm>
                <a:off x="2977150" y="4908625"/>
                <a:ext cx="217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142" extrusionOk="0">
                    <a:moveTo>
                      <a:pt x="0" y="1142"/>
                    </a:moveTo>
                    <a:cubicBezTo>
                      <a:pt x="0" y="868"/>
                      <a:pt x="297" y="571"/>
                      <a:pt x="297" y="297"/>
                    </a:cubicBezTo>
                    <a:cubicBezTo>
                      <a:pt x="297" y="0"/>
                      <a:pt x="571" y="0"/>
                      <a:pt x="571" y="0"/>
                    </a:cubicBezTo>
                    <a:cubicBezTo>
                      <a:pt x="868" y="0"/>
                      <a:pt x="868" y="297"/>
                      <a:pt x="868" y="297"/>
                    </a:cubicBezTo>
                    <a:cubicBezTo>
                      <a:pt x="868" y="868"/>
                      <a:pt x="868" y="1142"/>
                      <a:pt x="0" y="11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105">
                <a:extLst>
                  <a:ext uri="{FF2B5EF4-FFF2-40B4-BE49-F238E27FC236}">
                    <a16:creationId xmlns:a16="http://schemas.microsoft.com/office/drawing/2014/main" id="{654D1562-68C1-51D5-6843-E86AF4AF28FB}"/>
                  </a:ext>
                </a:extLst>
              </p:cNvPr>
              <p:cNvSpPr/>
              <p:nvPr/>
            </p:nvSpPr>
            <p:spPr>
              <a:xfrm>
                <a:off x="3070150" y="4922900"/>
                <a:ext cx="2115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712" extrusionOk="0">
                    <a:moveTo>
                      <a:pt x="846" y="297"/>
                    </a:moveTo>
                    <a:cubicBezTo>
                      <a:pt x="572" y="571"/>
                      <a:pt x="572" y="1141"/>
                      <a:pt x="275" y="1438"/>
                    </a:cubicBezTo>
                    <a:cubicBezTo>
                      <a:pt x="275" y="1438"/>
                      <a:pt x="275" y="1712"/>
                      <a:pt x="1" y="1438"/>
                    </a:cubicBezTo>
                    <a:lnTo>
                      <a:pt x="1" y="1438"/>
                    </a:lnTo>
                    <a:cubicBezTo>
                      <a:pt x="1" y="867"/>
                      <a:pt x="275" y="571"/>
                      <a:pt x="275" y="0"/>
                    </a:cubicBezTo>
                    <a:cubicBezTo>
                      <a:pt x="572" y="0"/>
                      <a:pt x="572" y="0"/>
                      <a:pt x="846" y="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105">
                <a:extLst>
                  <a:ext uri="{FF2B5EF4-FFF2-40B4-BE49-F238E27FC236}">
                    <a16:creationId xmlns:a16="http://schemas.microsoft.com/office/drawing/2014/main" id="{1AAEE468-7B76-1807-7FAF-1C7CC143F1A4}"/>
                  </a:ext>
                </a:extLst>
              </p:cNvPr>
              <p:cNvSpPr/>
              <p:nvPr/>
            </p:nvSpPr>
            <p:spPr>
              <a:xfrm>
                <a:off x="3112950" y="4937150"/>
                <a:ext cx="21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39" extrusionOk="0">
                    <a:moveTo>
                      <a:pt x="1" y="571"/>
                    </a:moveTo>
                    <a:cubicBezTo>
                      <a:pt x="275" y="297"/>
                      <a:pt x="572" y="297"/>
                      <a:pt x="572" y="1"/>
                    </a:cubicBezTo>
                    <a:cubicBezTo>
                      <a:pt x="572" y="297"/>
                      <a:pt x="845" y="571"/>
                      <a:pt x="572" y="868"/>
                    </a:cubicBezTo>
                    <a:cubicBezTo>
                      <a:pt x="572" y="1142"/>
                      <a:pt x="275" y="1439"/>
                      <a:pt x="275" y="1439"/>
                    </a:cubicBezTo>
                    <a:cubicBezTo>
                      <a:pt x="275" y="1142"/>
                      <a:pt x="1" y="868"/>
                      <a:pt x="1" y="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07" name="Google Shape;3007;p105">
              <a:extLst>
                <a:ext uri="{FF2B5EF4-FFF2-40B4-BE49-F238E27FC236}">
                  <a16:creationId xmlns:a16="http://schemas.microsoft.com/office/drawing/2014/main" id="{B3654704-7682-EF9E-CD96-540EB5F6678F}"/>
                </a:ext>
              </a:extLst>
            </p:cNvPr>
            <p:cNvSpPr/>
            <p:nvPr/>
          </p:nvSpPr>
          <p:spPr>
            <a:xfrm>
              <a:off x="7454189" y="2993462"/>
              <a:ext cx="169920" cy="231955"/>
            </a:xfrm>
            <a:custGeom>
              <a:avLst/>
              <a:gdLst/>
              <a:ahLst/>
              <a:cxnLst/>
              <a:rect l="l" t="t" r="r" b="b"/>
              <a:pathLst>
                <a:path w="4840" h="6607" extrusionOk="0">
                  <a:moveTo>
                    <a:pt x="2055" y="707"/>
                  </a:moveTo>
                  <a:cubicBezTo>
                    <a:pt x="2603" y="707"/>
                    <a:pt x="3218" y="1247"/>
                    <a:pt x="3425" y="1644"/>
                  </a:cubicBezTo>
                  <a:cubicBezTo>
                    <a:pt x="3698" y="2489"/>
                    <a:pt x="3128" y="3060"/>
                    <a:pt x="3128" y="3630"/>
                  </a:cubicBezTo>
                  <a:cubicBezTo>
                    <a:pt x="3128" y="4201"/>
                    <a:pt x="3425" y="5068"/>
                    <a:pt x="3425" y="5639"/>
                  </a:cubicBezTo>
                  <a:cubicBezTo>
                    <a:pt x="2854" y="5068"/>
                    <a:pt x="1987" y="4498"/>
                    <a:pt x="1713" y="3927"/>
                  </a:cubicBezTo>
                  <a:cubicBezTo>
                    <a:pt x="1416" y="3060"/>
                    <a:pt x="845" y="1644"/>
                    <a:pt x="1416" y="1074"/>
                  </a:cubicBezTo>
                  <a:cubicBezTo>
                    <a:pt x="1589" y="810"/>
                    <a:pt x="1816" y="707"/>
                    <a:pt x="2055" y="707"/>
                  </a:cubicBezTo>
                  <a:close/>
                  <a:moveTo>
                    <a:pt x="2124" y="0"/>
                  </a:moveTo>
                  <a:cubicBezTo>
                    <a:pt x="1659" y="0"/>
                    <a:pt x="1187" y="162"/>
                    <a:pt x="845" y="503"/>
                  </a:cubicBezTo>
                  <a:cubicBezTo>
                    <a:pt x="1" y="1074"/>
                    <a:pt x="275" y="2786"/>
                    <a:pt x="845" y="3927"/>
                  </a:cubicBezTo>
                  <a:cubicBezTo>
                    <a:pt x="1416" y="5068"/>
                    <a:pt x="2557" y="5913"/>
                    <a:pt x="3995" y="6209"/>
                  </a:cubicBezTo>
                  <a:cubicBezTo>
                    <a:pt x="3995" y="6483"/>
                    <a:pt x="3995" y="6483"/>
                    <a:pt x="4269" y="6483"/>
                  </a:cubicBezTo>
                  <a:cubicBezTo>
                    <a:pt x="4269" y="6571"/>
                    <a:pt x="4319" y="6607"/>
                    <a:pt x="4389" y="6607"/>
                  </a:cubicBezTo>
                  <a:cubicBezTo>
                    <a:pt x="4556" y="6607"/>
                    <a:pt x="4840" y="6402"/>
                    <a:pt x="4840" y="6209"/>
                  </a:cubicBezTo>
                  <a:lnTo>
                    <a:pt x="4566" y="6209"/>
                  </a:lnTo>
                  <a:lnTo>
                    <a:pt x="4566" y="5913"/>
                  </a:lnTo>
                  <a:cubicBezTo>
                    <a:pt x="3995" y="5068"/>
                    <a:pt x="3995" y="4201"/>
                    <a:pt x="4269" y="3060"/>
                  </a:cubicBezTo>
                  <a:cubicBezTo>
                    <a:pt x="4269" y="2215"/>
                    <a:pt x="4269" y="1644"/>
                    <a:pt x="3698" y="1074"/>
                  </a:cubicBezTo>
                  <a:cubicBezTo>
                    <a:pt x="3532" y="382"/>
                    <a:pt x="2838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08" name="Google Shape;3008;p105">
              <a:extLst>
                <a:ext uri="{FF2B5EF4-FFF2-40B4-BE49-F238E27FC236}">
                  <a16:creationId xmlns:a16="http://schemas.microsoft.com/office/drawing/2014/main" id="{90864779-E200-B23E-ED64-27D12B4EEC5F}"/>
                </a:ext>
              </a:extLst>
            </p:cNvPr>
            <p:cNvGrpSpPr/>
            <p:nvPr/>
          </p:nvGrpSpPr>
          <p:grpSpPr>
            <a:xfrm rot="1272271">
              <a:off x="7771180" y="3101695"/>
              <a:ext cx="570653" cy="306452"/>
              <a:chOff x="573650" y="4673525"/>
              <a:chExt cx="570650" cy="306450"/>
            </a:xfrm>
          </p:grpSpPr>
          <p:sp>
            <p:nvSpPr>
              <p:cNvPr id="3009" name="Google Shape;3009;p105">
                <a:extLst>
                  <a:ext uri="{FF2B5EF4-FFF2-40B4-BE49-F238E27FC236}">
                    <a16:creationId xmlns:a16="http://schemas.microsoft.com/office/drawing/2014/main" id="{764460E3-F5E1-B1DA-D1FD-432A7AF0A69D}"/>
                  </a:ext>
                </a:extLst>
              </p:cNvPr>
              <p:cNvSpPr/>
              <p:nvPr/>
            </p:nvSpPr>
            <p:spPr>
              <a:xfrm>
                <a:off x="573650" y="4677550"/>
                <a:ext cx="570650" cy="302425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12097" extrusionOk="0">
                    <a:moveTo>
                      <a:pt x="4857" y="0"/>
                    </a:moveTo>
                    <a:cubicBezTo>
                      <a:pt x="4372" y="0"/>
                      <a:pt x="3829" y="199"/>
                      <a:pt x="3424" y="410"/>
                    </a:cubicBezTo>
                    <a:cubicBezTo>
                      <a:pt x="2853" y="684"/>
                      <a:pt x="1986" y="1255"/>
                      <a:pt x="1415" y="1825"/>
                    </a:cubicBezTo>
                    <a:cubicBezTo>
                      <a:pt x="0" y="2693"/>
                      <a:pt x="0" y="3263"/>
                      <a:pt x="571" y="4678"/>
                    </a:cubicBezTo>
                    <a:cubicBezTo>
                      <a:pt x="845" y="4975"/>
                      <a:pt x="845" y="5249"/>
                      <a:pt x="1142" y="5820"/>
                    </a:cubicBezTo>
                    <a:lnTo>
                      <a:pt x="1142" y="6116"/>
                    </a:lnTo>
                    <a:lnTo>
                      <a:pt x="1415" y="6116"/>
                    </a:lnTo>
                    <a:lnTo>
                      <a:pt x="1415" y="6390"/>
                    </a:lnTo>
                    <a:lnTo>
                      <a:pt x="1712" y="6961"/>
                    </a:lnTo>
                    <a:lnTo>
                      <a:pt x="3424" y="9540"/>
                    </a:lnTo>
                    <a:cubicBezTo>
                      <a:pt x="3698" y="9814"/>
                      <a:pt x="3995" y="10385"/>
                      <a:pt x="4565" y="10681"/>
                    </a:cubicBezTo>
                    <a:cubicBezTo>
                      <a:pt x="7419" y="10955"/>
                      <a:pt x="9975" y="11526"/>
                      <a:pt x="12828" y="11823"/>
                    </a:cubicBezTo>
                    <a:cubicBezTo>
                      <a:pt x="14540" y="11823"/>
                      <a:pt x="16252" y="12097"/>
                      <a:pt x="17964" y="12097"/>
                    </a:cubicBezTo>
                    <a:cubicBezTo>
                      <a:pt x="18534" y="12097"/>
                      <a:pt x="19402" y="12097"/>
                      <a:pt x="19676" y="11823"/>
                    </a:cubicBezTo>
                    <a:cubicBezTo>
                      <a:pt x="20817" y="10955"/>
                      <a:pt x="21684" y="10111"/>
                      <a:pt x="22529" y="9243"/>
                    </a:cubicBezTo>
                    <a:cubicBezTo>
                      <a:pt x="22826" y="8970"/>
                      <a:pt x="22826" y="8673"/>
                      <a:pt x="22826" y="8399"/>
                    </a:cubicBezTo>
                    <a:lnTo>
                      <a:pt x="20246" y="2396"/>
                    </a:lnTo>
                    <a:cubicBezTo>
                      <a:pt x="19972" y="2122"/>
                      <a:pt x="19402" y="1825"/>
                      <a:pt x="18831" y="1825"/>
                    </a:cubicBezTo>
                    <a:cubicBezTo>
                      <a:pt x="17119" y="1551"/>
                      <a:pt x="15407" y="1255"/>
                      <a:pt x="13399" y="981"/>
                    </a:cubicBezTo>
                    <a:cubicBezTo>
                      <a:pt x="10842" y="684"/>
                      <a:pt x="8263" y="410"/>
                      <a:pt x="5410" y="113"/>
                    </a:cubicBezTo>
                    <a:cubicBezTo>
                      <a:pt x="5244" y="34"/>
                      <a:pt x="5055" y="0"/>
                      <a:pt x="4857" y="0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105">
                <a:extLst>
                  <a:ext uri="{FF2B5EF4-FFF2-40B4-BE49-F238E27FC236}">
                    <a16:creationId xmlns:a16="http://schemas.microsoft.com/office/drawing/2014/main" id="{CE46EE2F-FF3E-AD33-5D5E-F6969CEA00F8}"/>
                  </a:ext>
                </a:extLst>
              </p:cNvPr>
              <p:cNvSpPr/>
              <p:nvPr/>
            </p:nvSpPr>
            <p:spPr>
              <a:xfrm>
                <a:off x="851550" y="4708900"/>
                <a:ext cx="278475" cy="256800"/>
              </a:xfrm>
              <a:custGeom>
                <a:avLst/>
                <a:gdLst/>
                <a:ahLst/>
                <a:cxnLst/>
                <a:rect l="l" t="t" r="r" b="b"/>
                <a:pathLst>
                  <a:path w="11139" h="10272" extrusionOk="0">
                    <a:moveTo>
                      <a:pt x="2009" y="1"/>
                    </a:moveTo>
                    <a:cubicBezTo>
                      <a:pt x="1141" y="1"/>
                      <a:pt x="2579" y="2283"/>
                      <a:pt x="2579" y="2580"/>
                    </a:cubicBezTo>
                    <a:cubicBezTo>
                      <a:pt x="3150" y="3424"/>
                      <a:pt x="3424" y="4292"/>
                      <a:pt x="3995" y="5136"/>
                    </a:cubicBezTo>
                    <a:cubicBezTo>
                      <a:pt x="4291" y="6278"/>
                      <a:pt x="3424" y="7419"/>
                      <a:pt x="2579" y="7716"/>
                    </a:cubicBezTo>
                    <a:cubicBezTo>
                      <a:pt x="2009" y="7989"/>
                      <a:pt x="0" y="9427"/>
                      <a:pt x="1141" y="9998"/>
                    </a:cubicBezTo>
                    <a:lnTo>
                      <a:pt x="2283" y="9998"/>
                    </a:lnTo>
                    <a:cubicBezTo>
                      <a:pt x="2579" y="9998"/>
                      <a:pt x="3150" y="9998"/>
                      <a:pt x="3721" y="10272"/>
                    </a:cubicBezTo>
                    <a:lnTo>
                      <a:pt x="6277" y="10272"/>
                    </a:lnTo>
                    <a:cubicBezTo>
                      <a:pt x="7145" y="10272"/>
                      <a:pt x="7715" y="10272"/>
                      <a:pt x="8560" y="9998"/>
                    </a:cubicBezTo>
                    <a:cubicBezTo>
                      <a:pt x="9130" y="9701"/>
                      <a:pt x="9701" y="8857"/>
                      <a:pt x="10272" y="8286"/>
                    </a:cubicBezTo>
                    <a:cubicBezTo>
                      <a:pt x="10842" y="7989"/>
                      <a:pt x="11139" y="7419"/>
                      <a:pt x="11139" y="6574"/>
                    </a:cubicBezTo>
                    <a:cubicBezTo>
                      <a:pt x="11139" y="6278"/>
                      <a:pt x="10568" y="5707"/>
                      <a:pt x="10568" y="5433"/>
                    </a:cubicBezTo>
                    <a:cubicBezTo>
                      <a:pt x="10272" y="4862"/>
                      <a:pt x="9998" y="4566"/>
                      <a:pt x="9701" y="3995"/>
                    </a:cubicBezTo>
                    <a:cubicBezTo>
                      <a:pt x="9701" y="3150"/>
                      <a:pt x="9130" y="2283"/>
                      <a:pt x="8560" y="1712"/>
                    </a:cubicBezTo>
                    <a:cubicBezTo>
                      <a:pt x="8560" y="1142"/>
                      <a:pt x="8286" y="868"/>
                      <a:pt x="7715" y="868"/>
                    </a:cubicBezTo>
                    <a:cubicBezTo>
                      <a:pt x="6848" y="868"/>
                      <a:pt x="6003" y="571"/>
                      <a:pt x="5136" y="571"/>
                    </a:cubicBezTo>
                    <a:cubicBezTo>
                      <a:pt x="4862" y="571"/>
                      <a:pt x="4565" y="571"/>
                      <a:pt x="4291" y="297"/>
                    </a:cubicBezTo>
                    <a:lnTo>
                      <a:pt x="2283" y="297"/>
                    </a:lnTo>
                    <a:lnTo>
                      <a:pt x="228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105">
                <a:extLst>
                  <a:ext uri="{FF2B5EF4-FFF2-40B4-BE49-F238E27FC236}">
                    <a16:creationId xmlns:a16="http://schemas.microsoft.com/office/drawing/2014/main" id="{97136B23-218F-3643-B3C0-F0755F38C3C9}"/>
                  </a:ext>
                </a:extLst>
              </p:cNvPr>
              <p:cNvSpPr/>
              <p:nvPr/>
            </p:nvSpPr>
            <p:spPr>
              <a:xfrm>
                <a:off x="573650" y="4673525"/>
                <a:ext cx="5706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12258" extrusionOk="0">
                    <a:moveTo>
                      <a:pt x="1415" y="1986"/>
                    </a:moveTo>
                    <a:cubicBezTo>
                      <a:pt x="0" y="2854"/>
                      <a:pt x="0" y="3424"/>
                      <a:pt x="571" y="4839"/>
                    </a:cubicBezTo>
                    <a:cubicBezTo>
                      <a:pt x="845" y="5136"/>
                      <a:pt x="845" y="5410"/>
                      <a:pt x="1142" y="5981"/>
                    </a:cubicBezTo>
                    <a:lnTo>
                      <a:pt x="1142" y="5981"/>
                    </a:lnTo>
                    <a:lnTo>
                      <a:pt x="1142" y="6277"/>
                    </a:lnTo>
                    <a:lnTo>
                      <a:pt x="1415" y="6277"/>
                    </a:lnTo>
                    <a:lnTo>
                      <a:pt x="1415" y="6551"/>
                    </a:lnTo>
                    <a:lnTo>
                      <a:pt x="1712" y="7122"/>
                    </a:lnTo>
                    <a:lnTo>
                      <a:pt x="3424" y="9701"/>
                    </a:lnTo>
                    <a:cubicBezTo>
                      <a:pt x="3698" y="9975"/>
                      <a:pt x="3995" y="10546"/>
                      <a:pt x="4565" y="10842"/>
                    </a:cubicBezTo>
                    <a:cubicBezTo>
                      <a:pt x="7419" y="11116"/>
                      <a:pt x="9975" y="11687"/>
                      <a:pt x="12828" y="11984"/>
                    </a:cubicBezTo>
                    <a:cubicBezTo>
                      <a:pt x="14540" y="11984"/>
                      <a:pt x="16252" y="12258"/>
                      <a:pt x="17964" y="12258"/>
                    </a:cubicBezTo>
                    <a:cubicBezTo>
                      <a:pt x="18534" y="12258"/>
                      <a:pt x="19402" y="12258"/>
                      <a:pt x="19676" y="11984"/>
                    </a:cubicBezTo>
                    <a:cubicBezTo>
                      <a:pt x="20817" y="11116"/>
                      <a:pt x="21684" y="10272"/>
                      <a:pt x="22529" y="9404"/>
                    </a:cubicBezTo>
                    <a:cubicBezTo>
                      <a:pt x="22826" y="9131"/>
                      <a:pt x="22826" y="8834"/>
                      <a:pt x="22826" y="8560"/>
                    </a:cubicBezTo>
                    <a:lnTo>
                      <a:pt x="20246" y="2557"/>
                    </a:lnTo>
                    <a:cubicBezTo>
                      <a:pt x="19972" y="2283"/>
                      <a:pt x="19402" y="1986"/>
                      <a:pt x="18831" y="1986"/>
                    </a:cubicBezTo>
                    <a:cubicBezTo>
                      <a:pt x="17119" y="1712"/>
                      <a:pt x="15407" y="1416"/>
                      <a:pt x="13399" y="1142"/>
                    </a:cubicBezTo>
                    <a:cubicBezTo>
                      <a:pt x="10842" y="845"/>
                      <a:pt x="8263" y="571"/>
                      <a:pt x="5410" y="274"/>
                    </a:cubicBezTo>
                    <a:cubicBezTo>
                      <a:pt x="4839" y="0"/>
                      <a:pt x="3995" y="274"/>
                      <a:pt x="3424" y="571"/>
                    </a:cubicBezTo>
                    <a:cubicBezTo>
                      <a:pt x="2853" y="845"/>
                      <a:pt x="1986" y="1416"/>
                      <a:pt x="1415" y="1986"/>
                    </a:cubicBezTo>
                    <a:close/>
                    <a:moveTo>
                      <a:pt x="4839" y="9975"/>
                    </a:moveTo>
                    <a:cubicBezTo>
                      <a:pt x="5707" y="9404"/>
                      <a:pt x="6848" y="8560"/>
                      <a:pt x="7692" y="7693"/>
                    </a:cubicBezTo>
                    <a:lnTo>
                      <a:pt x="7692" y="7989"/>
                    </a:lnTo>
                    <a:cubicBezTo>
                      <a:pt x="6848" y="8560"/>
                      <a:pt x="5981" y="9404"/>
                      <a:pt x="4839" y="10272"/>
                    </a:cubicBezTo>
                    <a:close/>
                    <a:moveTo>
                      <a:pt x="15681" y="8560"/>
                    </a:moveTo>
                    <a:cubicBezTo>
                      <a:pt x="17393" y="8834"/>
                      <a:pt x="19105" y="9131"/>
                      <a:pt x="21114" y="9404"/>
                    </a:cubicBezTo>
                    <a:cubicBezTo>
                      <a:pt x="19676" y="10546"/>
                      <a:pt x="19105" y="11687"/>
                      <a:pt x="17393" y="11413"/>
                    </a:cubicBezTo>
                    <a:cubicBezTo>
                      <a:pt x="15978" y="11413"/>
                      <a:pt x="14540" y="11413"/>
                      <a:pt x="13125" y="11116"/>
                    </a:cubicBezTo>
                    <a:lnTo>
                      <a:pt x="12257" y="11116"/>
                    </a:lnTo>
                    <a:cubicBezTo>
                      <a:pt x="13399" y="10272"/>
                      <a:pt x="14266" y="9404"/>
                      <a:pt x="15111" y="8834"/>
                    </a:cubicBezTo>
                    <a:cubicBezTo>
                      <a:pt x="15407" y="8560"/>
                      <a:pt x="15681" y="8560"/>
                      <a:pt x="15681" y="8560"/>
                    </a:cubicBezTo>
                    <a:close/>
                    <a:moveTo>
                      <a:pt x="21388" y="8560"/>
                    </a:moveTo>
                    <a:lnTo>
                      <a:pt x="21388" y="8834"/>
                    </a:lnTo>
                    <a:cubicBezTo>
                      <a:pt x="19972" y="8560"/>
                      <a:pt x="18534" y="8560"/>
                      <a:pt x="17119" y="8263"/>
                    </a:cubicBezTo>
                    <a:lnTo>
                      <a:pt x="17119" y="7989"/>
                    </a:lnTo>
                    <a:cubicBezTo>
                      <a:pt x="18534" y="8263"/>
                      <a:pt x="19972" y="8263"/>
                      <a:pt x="21388" y="8560"/>
                    </a:cubicBezTo>
                    <a:close/>
                    <a:moveTo>
                      <a:pt x="9404" y="7693"/>
                    </a:moveTo>
                    <a:cubicBezTo>
                      <a:pt x="10842" y="7693"/>
                      <a:pt x="12554" y="8263"/>
                      <a:pt x="14266" y="8560"/>
                    </a:cubicBezTo>
                    <a:cubicBezTo>
                      <a:pt x="13125" y="9404"/>
                      <a:pt x="11984" y="10272"/>
                      <a:pt x="11116" y="10842"/>
                    </a:cubicBezTo>
                    <a:cubicBezTo>
                      <a:pt x="9404" y="10842"/>
                      <a:pt x="7989" y="10546"/>
                      <a:pt x="6277" y="10272"/>
                    </a:cubicBezTo>
                    <a:cubicBezTo>
                      <a:pt x="7419" y="9404"/>
                      <a:pt x="8263" y="8560"/>
                      <a:pt x="9130" y="7693"/>
                    </a:cubicBezTo>
                    <a:cubicBezTo>
                      <a:pt x="9130" y="7693"/>
                      <a:pt x="9404" y="7419"/>
                      <a:pt x="9404" y="7693"/>
                    </a:cubicBezTo>
                    <a:close/>
                    <a:moveTo>
                      <a:pt x="4269" y="9404"/>
                    </a:moveTo>
                    <a:cubicBezTo>
                      <a:pt x="3127" y="7693"/>
                      <a:pt x="1986" y="5981"/>
                      <a:pt x="1415" y="3995"/>
                    </a:cubicBezTo>
                    <a:cubicBezTo>
                      <a:pt x="1142" y="3424"/>
                      <a:pt x="1142" y="3127"/>
                      <a:pt x="1712" y="2854"/>
                    </a:cubicBezTo>
                    <a:lnTo>
                      <a:pt x="4269" y="1142"/>
                    </a:lnTo>
                    <a:cubicBezTo>
                      <a:pt x="5410" y="2854"/>
                      <a:pt x="6277" y="4839"/>
                      <a:pt x="7122" y="6848"/>
                    </a:cubicBezTo>
                    <a:cubicBezTo>
                      <a:pt x="7122" y="7122"/>
                      <a:pt x="7122" y="7419"/>
                      <a:pt x="6848" y="7419"/>
                    </a:cubicBezTo>
                    <a:cubicBezTo>
                      <a:pt x="5981" y="7989"/>
                      <a:pt x="5136" y="8834"/>
                      <a:pt x="4269" y="9404"/>
                    </a:cubicBezTo>
                    <a:close/>
                    <a:moveTo>
                      <a:pt x="7122" y="4565"/>
                    </a:moveTo>
                    <a:cubicBezTo>
                      <a:pt x="7419" y="4839"/>
                      <a:pt x="7692" y="5410"/>
                      <a:pt x="7989" y="5981"/>
                    </a:cubicBezTo>
                    <a:lnTo>
                      <a:pt x="7692" y="5981"/>
                    </a:lnTo>
                    <a:cubicBezTo>
                      <a:pt x="7419" y="5410"/>
                      <a:pt x="7419" y="5136"/>
                      <a:pt x="7122" y="4565"/>
                    </a:cubicBezTo>
                    <a:close/>
                    <a:moveTo>
                      <a:pt x="17964" y="2283"/>
                    </a:moveTo>
                    <a:cubicBezTo>
                      <a:pt x="19105" y="2283"/>
                      <a:pt x="19676" y="2854"/>
                      <a:pt x="19972" y="3698"/>
                    </a:cubicBezTo>
                    <a:cubicBezTo>
                      <a:pt x="20543" y="5136"/>
                      <a:pt x="21114" y="6551"/>
                      <a:pt x="21958" y="7989"/>
                    </a:cubicBezTo>
                    <a:lnTo>
                      <a:pt x="20246" y="7989"/>
                    </a:lnTo>
                    <a:cubicBezTo>
                      <a:pt x="19105" y="7693"/>
                      <a:pt x="17964" y="7419"/>
                      <a:pt x="16823" y="7419"/>
                    </a:cubicBezTo>
                    <a:cubicBezTo>
                      <a:pt x="16252" y="7122"/>
                      <a:pt x="15978" y="7122"/>
                      <a:pt x="15681" y="6551"/>
                    </a:cubicBezTo>
                    <a:cubicBezTo>
                      <a:pt x="14837" y="5136"/>
                      <a:pt x="13969" y="3698"/>
                      <a:pt x="13125" y="1986"/>
                    </a:cubicBezTo>
                    <a:lnTo>
                      <a:pt x="13125" y="1712"/>
                    </a:lnTo>
                    <a:cubicBezTo>
                      <a:pt x="14837" y="1986"/>
                      <a:pt x="16252" y="2283"/>
                      <a:pt x="17964" y="2283"/>
                    </a:cubicBezTo>
                    <a:close/>
                    <a:moveTo>
                      <a:pt x="11687" y="1416"/>
                    </a:moveTo>
                    <a:cubicBezTo>
                      <a:pt x="11984" y="1712"/>
                      <a:pt x="12257" y="1712"/>
                      <a:pt x="12257" y="1986"/>
                    </a:cubicBezTo>
                    <a:lnTo>
                      <a:pt x="14837" y="7122"/>
                    </a:lnTo>
                    <a:lnTo>
                      <a:pt x="14540" y="7122"/>
                    </a:lnTo>
                    <a:lnTo>
                      <a:pt x="9404" y="6277"/>
                    </a:lnTo>
                    <a:cubicBezTo>
                      <a:pt x="9130" y="6277"/>
                      <a:pt x="8834" y="6277"/>
                      <a:pt x="8834" y="5981"/>
                    </a:cubicBezTo>
                    <a:lnTo>
                      <a:pt x="6277" y="845"/>
                    </a:lnTo>
                    <a:cubicBezTo>
                      <a:pt x="8263" y="1142"/>
                      <a:pt x="9975" y="1416"/>
                      <a:pt x="11687" y="1416"/>
                    </a:cubicBezTo>
                    <a:close/>
                    <a:moveTo>
                      <a:pt x="6277" y="2557"/>
                    </a:moveTo>
                    <a:lnTo>
                      <a:pt x="6277" y="2854"/>
                    </a:lnTo>
                    <a:lnTo>
                      <a:pt x="5410" y="845"/>
                    </a:lnTo>
                    <a:lnTo>
                      <a:pt x="5410" y="8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12" name="Google Shape;3012;p105">
            <a:extLst>
              <a:ext uri="{FF2B5EF4-FFF2-40B4-BE49-F238E27FC236}">
                <a16:creationId xmlns:a16="http://schemas.microsoft.com/office/drawing/2014/main" id="{CEC3C7FB-78F8-0EFA-CCE9-20AA933F5FF3}"/>
              </a:ext>
            </a:extLst>
          </p:cNvPr>
          <p:cNvGrpSpPr/>
          <p:nvPr/>
        </p:nvGrpSpPr>
        <p:grpSpPr>
          <a:xfrm>
            <a:off x="2249074" y="537175"/>
            <a:ext cx="4391701" cy="1658400"/>
            <a:chOff x="2103323" y="537175"/>
            <a:chExt cx="4405800" cy="1658400"/>
          </a:xfrm>
        </p:grpSpPr>
        <p:sp>
          <p:nvSpPr>
            <p:cNvPr id="3013" name="Google Shape;3013;p105">
              <a:extLst>
                <a:ext uri="{FF2B5EF4-FFF2-40B4-BE49-F238E27FC236}">
                  <a16:creationId xmlns:a16="http://schemas.microsoft.com/office/drawing/2014/main" id="{69455BB9-7E43-2A26-624D-B399BD6012DD}"/>
                </a:ext>
              </a:extLst>
            </p:cNvPr>
            <p:cNvSpPr/>
            <p:nvPr/>
          </p:nvSpPr>
          <p:spPr>
            <a:xfrm>
              <a:off x="2103323" y="537175"/>
              <a:ext cx="4405800" cy="16584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105">
              <a:extLst>
                <a:ext uri="{FF2B5EF4-FFF2-40B4-BE49-F238E27FC236}">
                  <a16:creationId xmlns:a16="http://schemas.microsoft.com/office/drawing/2014/main" id="{52D9BA92-AE31-F2C5-670B-280272F9CEB8}"/>
                </a:ext>
              </a:extLst>
            </p:cNvPr>
            <p:cNvSpPr/>
            <p:nvPr/>
          </p:nvSpPr>
          <p:spPr>
            <a:xfrm rot="-4405954">
              <a:off x="5071570" y="780962"/>
              <a:ext cx="176239" cy="227344"/>
            </a:xfrm>
            <a:custGeom>
              <a:avLst/>
              <a:gdLst/>
              <a:ahLst/>
              <a:cxnLst/>
              <a:rect l="l" t="t" r="r" b="b"/>
              <a:pathLst>
                <a:path w="6004" h="7745" extrusionOk="0">
                  <a:moveTo>
                    <a:pt x="3908" y="732"/>
                  </a:moveTo>
                  <a:cubicBezTo>
                    <a:pt x="4707" y="732"/>
                    <a:pt x="5434" y="1308"/>
                    <a:pt x="4862" y="2283"/>
                  </a:cubicBezTo>
                  <a:cubicBezTo>
                    <a:pt x="4565" y="3127"/>
                    <a:pt x="3721" y="3424"/>
                    <a:pt x="3424" y="4269"/>
                  </a:cubicBezTo>
                  <a:cubicBezTo>
                    <a:pt x="3150" y="5136"/>
                    <a:pt x="3150" y="5981"/>
                    <a:pt x="2853" y="6551"/>
                  </a:cubicBezTo>
                  <a:cubicBezTo>
                    <a:pt x="2579" y="5707"/>
                    <a:pt x="2009" y="4269"/>
                    <a:pt x="2009" y="3127"/>
                  </a:cubicBezTo>
                  <a:cubicBezTo>
                    <a:pt x="2009" y="2557"/>
                    <a:pt x="2283" y="1712"/>
                    <a:pt x="2853" y="1142"/>
                  </a:cubicBezTo>
                  <a:cubicBezTo>
                    <a:pt x="3133" y="862"/>
                    <a:pt x="3528" y="732"/>
                    <a:pt x="3908" y="732"/>
                  </a:cubicBezTo>
                  <a:close/>
                  <a:moveTo>
                    <a:pt x="4291" y="0"/>
                  </a:moveTo>
                  <a:cubicBezTo>
                    <a:pt x="0" y="0"/>
                    <a:pt x="868" y="5136"/>
                    <a:pt x="2579" y="7419"/>
                  </a:cubicBezTo>
                  <a:lnTo>
                    <a:pt x="2853" y="7419"/>
                  </a:lnTo>
                  <a:cubicBezTo>
                    <a:pt x="2978" y="7658"/>
                    <a:pt x="3150" y="7744"/>
                    <a:pt x="3309" y="7744"/>
                  </a:cubicBezTo>
                  <a:cubicBezTo>
                    <a:pt x="3528" y="7744"/>
                    <a:pt x="3721" y="7578"/>
                    <a:pt x="3721" y="7419"/>
                  </a:cubicBezTo>
                  <a:cubicBezTo>
                    <a:pt x="3721" y="6277"/>
                    <a:pt x="3995" y="5410"/>
                    <a:pt x="4291" y="4565"/>
                  </a:cubicBezTo>
                  <a:cubicBezTo>
                    <a:pt x="4565" y="3698"/>
                    <a:pt x="5433" y="3127"/>
                    <a:pt x="5707" y="2283"/>
                  </a:cubicBezTo>
                  <a:cubicBezTo>
                    <a:pt x="6003" y="1142"/>
                    <a:pt x="5433" y="0"/>
                    <a:pt x="4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15" name="Google Shape;3015;p105">
              <a:extLst>
                <a:ext uri="{FF2B5EF4-FFF2-40B4-BE49-F238E27FC236}">
                  <a16:creationId xmlns:a16="http://schemas.microsoft.com/office/drawing/2014/main" id="{6C8933D9-327D-FC3F-1676-B2226B024E0A}"/>
                </a:ext>
              </a:extLst>
            </p:cNvPr>
            <p:cNvGrpSpPr/>
            <p:nvPr/>
          </p:nvGrpSpPr>
          <p:grpSpPr>
            <a:xfrm rot="-812118">
              <a:off x="3774298" y="798502"/>
              <a:ext cx="468009" cy="823633"/>
              <a:chOff x="8084300" y="7950"/>
              <a:chExt cx="356675" cy="627700"/>
            </a:xfrm>
          </p:grpSpPr>
          <p:sp>
            <p:nvSpPr>
              <p:cNvPr id="3016" name="Google Shape;3016;p105">
                <a:extLst>
                  <a:ext uri="{FF2B5EF4-FFF2-40B4-BE49-F238E27FC236}">
                    <a16:creationId xmlns:a16="http://schemas.microsoft.com/office/drawing/2014/main" id="{6E6FCB81-9A0C-7700-FFD9-9CEE56F346AD}"/>
                  </a:ext>
                </a:extLst>
              </p:cNvPr>
              <p:cNvSpPr/>
              <p:nvPr/>
            </p:nvSpPr>
            <p:spPr>
              <a:xfrm>
                <a:off x="8084300" y="12300"/>
                <a:ext cx="356675" cy="623350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24934" extrusionOk="0">
                    <a:moveTo>
                      <a:pt x="9831" y="0"/>
                    </a:moveTo>
                    <a:cubicBezTo>
                      <a:pt x="8525" y="0"/>
                      <a:pt x="7264" y="215"/>
                      <a:pt x="6004" y="694"/>
                    </a:cubicBezTo>
                    <a:lnTo>
                      <a:pt x="5137" y="1538"/>
                    </a:lnTo>
                    <a:cubicBezTo>
                      <a:pt x="4566" y="2109"/>
                      <a:pt x="4292" y="2679"/>
                      <a:pt x="3995" y="3547"/>
                    </a:cubicBezTo>
                    <a:cubicBezTo>
                      <a:pt x="3425" y="4962"/>
                      <a:pt x="2854" y="6400"/>
                      <a:pt x="2283" y="7541"/>
                    </a:cubicBezTo>
                    <a:cubicBezTo>
                      <a:pt x="1713" y="9253"/>
                      <a:pt x="868" y="10668"/>
                      <a:pt x="298" y="12106"/>
                    </a:cubicBezTo>
                    <a:cubicBezTo>
                      <a:pt x="1" y="12677"/>
                      <a:pt x="298" y="12951"/>
                      <a:pt x="868" y="12951"/>
                    </a:cubicBezTo>
                    <a:cubicBezTo>
                      <a:pt x="1142" y="12951"/>
                      <a:pt x="1142" y="13247"/>
                      <a:pt x="1439" y="13247"/>
                    </a:cubicBezTo>
                    <a:cubicBezTo>
                      <a:pt x="2112" y="13247"/>
                      <a:pt x="2740" y="13290"/>
                      <a:pt x="3358" y="13290"/>
                    </a:cubicBezTo>
                    <a:cubicBezTo>
                      <a:pt x="4310" y="13290"/>
                      <a:pt x="5240" y="13189"/>
                      <a:pt x="6278" y="12677"/>
                    </a:cubicBezTo>
                    <a:lnTo>
                      <a:pt x="6278" y="12677"/>
                    </a:lnTo>
                    <a:cubicBezTo>
                      <a:pt x="6278" y="13247"/>
                      <a:pt x="6278" y="13247"/>
                      <a:pt x="6004" y="13521"/>
                    </a:cubicBezTo>
                    <a:cubicBezTo>
                      <a:pt x="5707" y="16945"/>
                      <a:pt x="5433" y="20369"/>
                      <a:pt x="4863" y="23793"/>
                    </a:cubicBezTo>
                    <a:cubicBezTo>
                      <a:pt x="4863" y="24363"/>
                      <a:pt x="5137" y="24660"/>
                      <a:pt x="5707" y="24660"/>
                    </a:cubicBezTo>
                    <a:cubicBezTo>
                      <a:pt x="7145" y="24934"/>
                      <a:pt x="8560" y="24934"/>
                      <a:pt x="9998" y="24934"/>
                    </a:cubicBezTo>
                    <a:lnTo>
                      <a:pt x="10272" y="24934"/>
                    </a:lnTo>
                    <a:cubicBezTo>
                      <a:pt x="10843" y="24660"/>
                      <a:pt x="11140" y="24089"/>
                      <a:pt x="11710" y="23793"/>
                    </a:cubicBezTo>
                    <a:cubicBezTo>
                      <a:pt x="12555" y="23222"/>
                      <a:pt x="12555" y="22651"/>
                      <a:pt x="12555" y="21807"/>
                    </a:cubicBezTo>
                    <a:cubicBezTo>
                      <a:pt x="12555" y="15233"/>
                      <a:pt x="13422" y="8682"/>
                      <a:pt x="13993" y="1835"/>
                    </a:cubicBezTo>
                    <a:cubicBezTo>
                      <a:pt x="14267" y="694"/>
                      <a:pt x="14267" y="694"/>
                      <a:pt x="13125" y="397"/>
                    </a:cubicBezTo>
                    <a:cubicBezTo>
                      <a:pt x="11981" y="141"/>
                      <a:pt x="10891" y="0"/>
                      <a:pt x="9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105">
                <a:extLst>
                  <a:ext uri="{FF2B5EF4-FFF2-40B4-BE49-F238E27FC236}">
                    <a16:creationId xmlns:a16="http://schemas.microsoft.com/office/drawing/2014/main" id="{21063F69-62BE-F387-2A6A-2602625EA9F8}"/>
                  </a:ext>
                </a:extLst>
              </p:cNvPr>
              <p:cNvSpPr/>
              <p:nvPr/>
            </p:nvSpPr>
            <p:spPr>
              <a:xfrm>
                <a:off x="8255500" y="22200"/>
                <a:ext cx="142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1713" extrusionOk="0">
                    <a:moveTo>
                      <a:pt x="3424" y="1"/>
                    </a:moveTo>
                    <a:cubicBezTo>
                      <a:pt x="2854" y="1"/>
                      <a:pt x="2283" y="1"/>
                      <a:pt x="2009" y="298"/>
                    </a:cubicBezTo>
                    <a:cubicBezTo>
                      <a:pt x="1439" y="298"/>
                      <a:pt x="297" y="298"/>
                      <a:pt x="1" y="571"/>
                    </a:cubicBezTo>
                    <a:lnTo>
                      <a:pt x="1" y="868"/>
                    </a:lnTo>
                    <a:cubicBezTo>
                      <a:pt x="571" y="1142"/>
                      <a:pt x="1142" y="1142"/>
                      <a:pt x="1439" y="1439"/>
                    </a:cubicBezTo>
                    <a:cubicBezTo>
                      <a:pt x="2009" y="1439"/>
                      <a:pt x="2283" y="1439"/>
                      <a:pt x="2854" y="1713"/>
                    </a:cubicBezTo>
                    <a:cubicBezTo>
                      <a:pt x="3721" y="1713"/>
                      <a:pt x="4566" y="1142"/>
                      <a:pt x="5433" y="868"/>
                    </a:cubicBezTo>
                    <a:cubicBezTo>
                      <a:pt x="5707" y="571"/>
                      <a:pt x="5707" y="298"/>
                      <a:pt x="5433" y="298"/>
                    </a:cubicBezTo>
                    <a:cubicBezTo>
                      <a:pt x="4566" y="298"/>
                      <a:pt x="3995" y="298"/>
                      <a:pt x="3424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105">
                <a:extLst>
                  <a:ext uri="{FF2B5EF4-FFF2-40B4-BE49-F238E27FC236}">
                    <a16:creationId xmlns:a16="http://schemas.microsoft.com/office/drawing/2014/main" id="{CE67C948-FFAE-4386-28DD-21E70F0034E2}"/>
                  </a:ext>
                </a:extLst>
              </p:cNvPr>
              <p:cNvSpPr/>
              <p:nvPr/>
            </p:nvSpPr>
            <p:spPr>
              <a:xfrm>
                <a:off x="8191600" y="254575"/>
                <a:ext cx="7135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384" extrusionOk="0">
                    <a:moveTo>
                      <a:pt x="2354" y="1"/>
                    </a:moveTo>
                    <a:cubicBezTo>
                      <a:pt x="2313" y="1"/>
                      <a:pt x="2283" y="34"/>
                      <a:pt x="2283" y="133"/>
                    </a:cubicBezTo>
                    <a:cubicBezTo>
                      <a:pt x="1986" y="133"/>
                      <a:pt x="1415" y="703"/>
                      <a:pt x="1415" y="977"/>
                    </a:cubicBezTo>
                    <a:cubicBezTo>
                      <a:pt x="845" y="1548"/>
                      <a:pt x="571" y="2415"/>
                      <a:pt x="0" y="2986"/>
                    </a:cubicBezTo>
                    <a:lnTo>
                      <a:pt x="0" y="3260"/>
                    </a:lnTo>
                    <a:lnTo>
                      <a:pt x="274" y="3260"/>
                    </a:lnTo>
                    <a:cubicBezTo>
                      <a:pt x="362" y="3347"/>
                      <a:pt x="447" y="3383"/>
                      <a:pt x="532" y="3383"/>
                    </a:cubicBezTo>
                    <a:cubicBezTo>
                      <a:pt x="734" y="3383"/>
                      <a:pt x="932" y="3179"/>
                      <a:pt x="1141" y="2986"/>
                    </a:cubicBezTo>
                    <a:cubicBezTo>
                      <a:pt x="1415" y="2986"/>
                      <a:pt x="1986" y="2986"/>
                      <a:pt x="1986" y="2689"/>
                    </a:cubicBezTo>
                    <a:cubicBezTo>
                      <a:pt x="2283" y="2415"/>
                      <a:pt x="2283" y="2118"/>
                      <a:pt x="2283" y="2118"/>
                    </a:cubicBezTo>
                    <a:cubicBezTo>
                      <a:pt x="2283" y="1845"/>
                      <a:pt x="2557" y="1548"/>
                      <a:pt x="2557" y="1274"/>
                    </a:cubicBezTo>
                    <a:cubicBezTo>
                      <a:pt x="2557" y="977"/>
                      <a:pt x="2853" y="407"/>
                      <a:pt x="2557" y="133"/>
                    </a:cubicBezTo>
                    <a:cubicBezTo>
                      <a:pt x="2557" y="133"/>
                      <a:pt x="2435" y="1"/>
                      <a:pt x="2354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105">
                <a:extLst>
                  <a:ext uri="{FF2B5EF4-FFF2-40B4-BE49-F238E27FC236}">
                    <a16:creationId xmlns:a16="http://schemas.microsoft.com/office/drawing/2014/main" id="{4222EFB1-9312-57D0-0BB1-B78727787794}"/>
                  </a:ext>
                </a:extLst>
              </p:cNvPr>
              <p:cNvSpPr/>
              <p:nvPr/>
            </p:nvSpPr>
            <p:spPr>
              <a:xfrm>
                <a:off x="8326825" y="40050"/>
                <a:ext cx="104800" cy="5887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3551" extrusionOk="0">
                    <a:moveTo>
                      <a:pt x="3652" y="1"/>
                    </a:moveTo>
                    <a:cubicBezTo>
                      <a:pt x="3528" y="1"/>
                      <a:pt x="3364" y="47"/>
                      <a:pt x="3151" y="154"/>
                    </a:cubicBezTo>
                    <a:cubicBezTo>
                      <a:pt x="2854" y="428"/>
                      <a:pt x="2283" y="428"/>
                      <a:pt x="1713" y="725"/>
                    </a:cubicBezTo>
                    <a:cubicBezTo>
                      <a:pt x="1439" y="999"/>
                      <a:pt x="1142" y="999"/>
                      <a:pt x="868" y="1295"/>
                    </a:cubicBezTo>
                    <a:lnTo>
                      <a:pt x="571" y="1295"/>
                    </a:lnTo>
                    <a:cubicBezTo>
                      <a:pt x="297" y="1866"/>
                      <a:pt x="571" y="2711"/>
                      <a:pt x="571" y="3578"/>
                    </a:cubicBezTo>
                    <a:lnTo>
                      <a:pt x="571" y="6134"/>
                    </a:lnTo>
                    <a:lnTo>
                      <a:pt x="571" y="9284"/>
                    </a:lnTo>
                    <a:lnTo>
                      <a:pt x="571" y="12708"/>
                    </a:lnTo>
                    <a:cubicBezTo>
                      <a:pt x="571" y="13553"/>
                      <a:pt x="297" y="14420"/>
                      <a:pt x="297" y="15561"/>
                    </a:cubicBezTo>
                    <a:lnTo>
                      <a:pt x="297" y="18688"/>
                    </a:lnTo>
                    <a:cubicBezTo>
                      <a:pt x="1" y="19556"/>
                      <a:pt x="1" y="20697"/>
                      <a:pt x="1" y="21541"/>
                    </a:cubicBezTo>
                    <a:lnTo>
                      <a:pt x="1" y="22409"/>
                    </a:lnTo>
                    <a:lnTo>
                      <a:pt x="1" y="23253"/>
                    </a:lnTo>
                    <a:cubicBezTo>
                      <a:pt x="1" y="23253"/>
                      <a:pt x="1" y="23550"/>
                      <a:pt x="297" y="23550"/>
                    </a:cubicBezTo>
                    <a:lnTo>
                      <a:pt x="571" y="23253"/>
                    </a:lnTo>
                    <a:cubicBezTo>
                      <a:pt x="1142" y="23253"/>
                      <a:pt x="1713" y="22409"/>
                      <a:pt x="2283" y="22112"/>
                    </a:cubicBezTo>
                    <a:cubicBezTo>
                      <a:pt x="2580" y="21838"/>
                      <a:pt x="2580" y="21541"/>
                      <a:pt x="2580" y="21268"/>
                    </a:cubicBezTo>
                    <a:lnTo>
                      <a:pt x="2580" y="20400"/>
                    </a:lnTo>
                    <a:cubicBezTo>
                      <a:pt x="2580" y="19830"/>
                      <a:pt x="2580" y="19556"/>
                      <a:pt x="2854" y="18985"/>
                    </a:cubicBezTo>
                    <a:lnTo>
                      <a:pt x="2854" y="16703"/>
                    </a:lnTo>
                    <a:lnTo>
                      <a:pt x="2854" y="14420"/>
                    </a:lnTo>
                    <a:cubicBezTo>
                      <a:pt x="3151" y="12982"/>
                      <a:pt x="3151" y="11567"/>
                      <a:pt x="3424" y="9855"/>
                    </a:cubicBezTo>
                    <a:cubicBezTo>
                      <a:pt x="3424" y="9284"/>
                      <a:pt x="3424" y="8714"/>
                      <a:pt x="3721" y="8143"/>
                    </a:cubicBezTo>
                    <a:lnTo>
                      <a:pt x="3721" y="6134"/>
                    </a:lnTo>
                    <a:cubicBezTo>
                      <a:pt x="3721" y="5564"/>
                      <a:pt x="3721" y="4719"/>
                      <a:pt x="3995" y="4149"/>
                    </a:cubicBezTo>
                    <a:lnTo>
                      <a:pt x="3995" y="1569"/>
                    </a:lnTo>
                    <a:cubicBezTo>
                      <a:pt x="3995" y="883"/>
                      <a:pt x="4191" y="1"/>
                      <a:pt x="36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105">
                <a:extLst>
                  <a:ext uri="{FF2B5EF4-FFF2-40B4-BE49-F238E27FC236}">
                    <a16:creationId xmlns:a16="http://schemas.microsoft.com/office/drawing/2014/main" id="{2CF2F7E0-4F9D-C285-8CAD-27F16EB1DB1D}"/>
                  </a:ext>
                </a:extLst>
              </p:cNvPr>
              <p:cNvSpPr/>
              <p:nvPr/>
            </p:nvSpPr>
            <p:spPr>
              <a:xfrm>
                <a:off x="8084300" y="7950"/>
                <a:ext cx="356675" cy="627700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25108" extrusionOk="0">
                    <a:moveTo>
                      <a:pt x="6278" y="12851"/>
                    </a:moveTo>
                    <a:cubicBezTo>
                      <a:pt x="4566" y="13695"/>
                      <a:pt x="3151" y="13421"/>
                      <a:pt x="1439" y="13421"/>
                    </a:cubicBezTo>
                    <a:cubicBezTo>
                      <a:pt x="1142" y="13421"/>
                      <a:pt x="1142" y="13125"/>
                      <a:pt x="868" y="13125"/>
                    </a:cubicBezTo>
                    <a:cubicBezTo>
                      <a:pt x="298" y="13125"/>
                      <a:pt x="1" y="12851"/>
                      <a:pt x="298" y="12280"/>
                    </a:cubicBezTo>
                    <a:cubicBezTo>
                      <a:pt x="868" y="10842"/>
                      <a:pt x="1713" y="9427"/>
                      <a:pt x="2283" y="7715"/>
                    </a:cubicBezTo>
                    <a:cubicBezTo>
                      <a:pt x="2854" y="6574"/>
                      <a:pt x="3425" y="5136"/>
                      <a:pt x="3995" y="3721"/>
                    </a:cubicBezTo>
                    <a:cubicBezTo>
                      <a:pt x="4292" y="2853"/>
                      <a:pt x="4566" y="2283"/>
                      <a:pt x="5137" y="1712"/>
                    </a:cubicBezTo>
                    <a:lnTo>
                      <a:pt x="6004" y="868"/>
                    </a:lnTo>
                    <a:cubicBezTo>
                      <a:pt x="8287" y="0"/>
                      <a:pt x="10569" y="0"/>
                      <a:pt x="13125" y="571"/>
                    </a:cubicBezTo>
                    <a:cubicBezTo>
                      <a:pt x="14267" y="868"/>
                      <a:pt x="14267" y="868"/>
                      <a:pt x="13993" y="2009"/>
                    </a:cubicBezTo>
                    <a:cubicBezTo>
                      <a:pt x="13422" y="8856"/>
                      <a:pt x="12555" y="15407"/>
                      <a:pt x="12555" y="21981"/>
                    </a:cubicBezTo>
                    <a:cubicBezTo>
                      <a:pt x="12555" y="22825"/>
                      <a:pt x="12555" y="23396"/>
                      <a:pt x="11710" y="23967"/>
                    </a:cubicBezTo>
                    <a:cubicBezTo>
                      <a:pt x="11140" y="24263"/>
                      <a:pt x="10843" y="24834"/>
                      <a:pt x="10272" y="25108"/>
                    </a:cubicBezTo>
                    <a:lnTo>
                      <a:pt x="9998" y="25108"/>
                    </a:lnTo>
                    <a:cubicBezTo>
                      <a:pt x="8560" y="25108"/>
                      <a:pt x="7145" y="25108"/>
                      <a:pt x="5707" y="24834"/>
                    </a:cubicBezTo>
                    <a:cubicBezTo>
                      <a:pt x="5137" y="24834"/>
                      <a:pt x="4863" y="24537"/>
                      <a:pt x="4863" y="23967"/>
                    </a:cubicBezTo>
                    <a:cubicBezTo>
                      <a:pt x="5433" y="20543"/>
                      <a:pt x="5707" y="17119"/>
                      <a:pt x="6004" y="13695"/>
                    </a:cubicBezTo>
                    <a:cubicBezTo>
                      <a:pt x="6278" y="13421"/>
                      <a:pt x="6278" y="13421"/>
                      <a:pt x="6278" y="12851"/>
                    </a:cubicBezTo>
                    <a:close/>
                    <a:moveTo>
                      <a:pt x="7419" y="8856"/>
                    </a:moveTo>
                    <a:cubicBezTo>
                      <a:pt x="6575" y="13992"/>
                      <a:pt x="6004" y="19128"/>
                      <a:pt x="5433" y="24263"/>
                    </a:cubicBezTo>
                    <a:cubicBezTo>
                      <a:pt x="6849" y="24263"/>
                      <a:pt x="7990" y="24263"/>
                      <a:pt x="9131" y="24537"/>
                    </a:cubicBezTo>
                    <a:cubicBezTo>
                      <a:pt x="9131" y="23122"/>
                      <a:pt x="9428" y="21981"/>
                      <a:pt x="9428" y="20840"/>
                    </a:cubicBezTo>
                    <a:cubicBezTo>
                      <a:pt x="9428" y="19972"/>
                      <a:pt x="9702" y="18831"/>
                      <a:pt x="9702" y="17987"/>
                    </a:cubicBezTo>
                    <a:cubicBezTo>
                      <a:pt x="9702" y="14837"/>
                      <a:pt x="9998" y="11983"/>
                      <a:pt x="9998" y="8856"/>
                    </a:cubicBezTo>
                    <a:cubicBezTo>
                      <a:pt x="9998" y="6848"/>
                      <a:pt x="9998" y="5136"/>
                      <a:pt x="10272" y="3150"/>
                    </a:cubicBezTo>
                    <a:cubicBezTo>
                      <a:pt x="10272" y="2579"/>
                      <a:pt x="9998" y="2579"/>
                      <a:pt x="9428" y="2283"/>
                    </a:cubicBezTo>
                    <a:cubicBezTo>
                      <a:pt x="8287" y="2283"/>
                      <a:pt x="7419" y="2009"/>
                      <a:pt x="6278" y="1712"/>
                    </a:cubicBezTo>
                    <a:cubicBezTo>
                      <a:pt x="5707" y="1712"/>
                      <a:pt x="5433" y="2009"/>
                      <a:pt x="5137" y="2579"/>
                    </a:cubicBezTo>
                    <a:cubicBezTo>
                      <a:pt x="4863" y="3424"/>
                      <a:pt x="4292" y="4565"/>
                      <a:pt x="3995" y="5707"/>
                    </a:cubicBezTo>
                    <a:cubicBezTo>
                      <a:pt x="3151" y="7715"/>
                      <a:pt x="2010" y="9701"/>
                      <a:pt x="1142" y="11710"/>
                    </a:cubicBezTo>
                    <a:cubicBezTo>
                      <a:pt x="1142" y="11983"/>
                      <a:pt x="868" y="12280"/>
                      <a:pt x="868" y="12280"/>
                    </a:cubicBezTo>
                    <a:cubicBezTo>
                      <a:pt x="1439" y="12554"/>
                      <a:pt x="1713" y="12554"/>
                      <a:pt x="2010" y="12554"/>
                    </a:cubicBezTo>
                    <a:cubicBezTo>
                      <a:pt x="3721" y="12851"/>
                      <a:pt x="4292" y="12851"/>
                      <a:pt x="5137" y="11413"/>
                    </a:cubicBezTo>
                    <a:lnTo>
                      <a:pt x="5137" y="11413"/>
                    </a:lnTo>
                    <a:cubicBezTo>
                      <a:pt x="5707" y="10568"/>
                      <a:pt x="6004" y="9427"/>
                      <a:pt x="7419" y="8856"/>
                    </a:cubicBezTo>
                    <a:close/>
                    <a:moveTo>
                      <a:pt x="13422" y="1438"/>
                    </a:moveTo>
                    <a:cubicBezTo>
                      <a:pt x="12555" y="1712"/>
                      <a:pt x="11984" y="2009"/>
                      <a:pt x="11414" y="2283"/>
                    </a:cubicBezTo>
                    <a:cubicBezTo>
                      <a:pt x="10843" y="2283"/>
                      <a:pt x="10569" y="2579"/>
                      <a:pt x="10569" y="3150"/>
                    </a:cubicBezTo>
                    <a:cubicBezTo>
                      <a:pt x="10843" y="4862"/>
                      <a:pt x="10569" y="6574"/>
                      <a:pt x="10569" y="8286"/>
                    </a:cubicBezTo>
                    <a:cubicBezTo>
                      <a:pt x="10569" y="12280"/>
                      <a:pt x="10272" y="16275"/>
                      <a:pt x="9998" y="20269"/>
                    </a:cubicBezTo>
                    <a:lnTo>
                      <a:pt x="9998" y="24263"/>
                    </a:lnTo>
                    <a:cubicBezTo>
                      <a:pt x="11414" y="23967"/>
                      <a:pt x="11984" y="23122"/>
                      <a:pt x="11984" y="21981"/>
                    </a:cubicBezTo>
                    <a:lnTo>
                      <a:pt x="11984" y="18260"/>
                    </a:lnTo>
                    <a:cubicBezTo>
                      <a:pt x="12555" y="13421"/>
                      <a:pt x="12852" y="8856"/>
                      <a:pt x="13422" y="4291"/>
                    </a:cubicBezTo>
                    <a:close/>
                    <a:moveTo>
                      <a:pt x="7419" y="1438"/>
                    </a:moveTo>
                    <a:cubicBezTo>
                      <a:pt x="9131" y="1712"/>
                      <a:pt x="10569" y="2283"/>
                      <a:pt x="11984" y="1141"/>
                    </a:cubicBezTo>
                    <a:cubicBezTo>
                      <a:pt x="10569" y="1141"/>
                      <a:pt x="9131" y="571"/>
                      <a:pt x="7419" y="1438"/>
                    </a:cubicBezTo>
                    <a:close/>
                    <a:moveTo>
                      <a:pt x="4863" y="12554"/>
                    </a:moveTo>
                    <a:cubicBezTo>
                      <a:pt x="6278" y="12280"/>
                      <a:pt x="6849" y="11710"/>
                      <a:pt x="6278" y="10568"/>
                    </a:cubicBezTo>
                    <a:cubicBezTo>
                      <a:pt x="5707" y="11139"/>
                      <a:pt x="5433" y="11983"/>
                      <a:pt x="4863" y="125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1" name="Google Shape;3021;p105">
              <a:extLst>
                <a:ext uri="{FF2B5EF4-FFF2-40B4-BE49-F238E27FC236}">
                  <a16:creationId xmlns:a16="http://schemas.microsoft.com/office/drawing/2014/main" id="{0FC6462D-AAEF-49E1-09B4-E7F3C0258BA8}"/>
                </a:ext>
              </a:extLst>
            </p:cNvPr>
            <p:cNvSpPr/>
            <p:nvPr/>
          </p:nvSpPr>
          <p:spPr>
            <a:xfrm rot="-5947764">
              <a:off x="3561479" y="1775670"/>
              <a:ext cx="142750" cy="262927"/>
            </a:xfrm>
            <a:custGeom>
              <a:avLst/>
              <a:gdLst/>
              <a:ahLst/>
              <a:cxnLst/>
              <a:rect l="l" t="t" r="r" b="b"/>
              <a:pathLst>
                <a:path w="4863" h="8957" extrusionOk="0">
                  <a:moveTo>
                    <a:pt x="2851" y="1059"/>
                  </a:moveTo>
                  <a:cubicBezTo>
                    <a:pt x="3234" y="1059"/>
                    <a:pt x="3617" y="1200"/>
                    <a:pt x="3995" y="1455"/>
                  </a:cubicBezTo>
                  <a:cubicBezTo>
                    <a:pt x="4292" y="2323"/>
                    <a:pt x="3995" y="2893"/>
                    <a:pt x="3721" y="3464"/>
                  </a:cubicBezTo>
                  <a:cubicBezTo>
                    <a:pt x="3150" y="4309"/>
                    <a:pt x="3150" y="5450"/>
                    <a:pt x="2580" y="6317"/>
                  </a:cubicBezTo>
                  <a:lnTo>
                    <a:pt x="2580" y="7459"/>
                  </a:lnTo>
                  <a:cubicBezTo>
                    <a:pt x="2009" y="6591"/>
                    <a:pt x="1712" y="5747"/>
                    <a:pt x="1438" y="4879"/>
                  </a:cubicBezTo>
                  <a:cubicBezTo>
                    <a:pt x="868" y="4035"/>
                    <a:pt x="868" y="2893"/>
                    <a:pt x="1438" y="1752"/>
                  </a:cubicBezTo>
                  <a:cubicBezTo>
                    <a:pt x="1905" y="1273"/>
                    <a:pt x="2378" y="1059"/>
                    <a:pt x="2851" y="1059"/>
                  </a:cubicBezTo>
                  <a:close/>
                  <a:moveTo>
                    <a:pt x="2665" y="1"/>
                  </a:moveTo>
                  <a:cubicBezTo>
                    <a:pt x="2540" y="1"/>
                    <a:pt x="2413" y="14"/>
                    <a:pt x="2283" y="40"/>
                  </a:cubicBezTo>
                  <a:cubicBezTo>
                    <a:pt x="571" y="885"/>
                    <a:pt x="0" y="2323"/>
                    <a:pt x="297" y="4035"/>
                  </a:cubicBezTo>
                  <a:cubicBezTo>
                    <a:pt x="571" y="5450"/>
                    <a:pt x="868" y="7459"/>
                    <a:pt x="2283" y="8303"/>
                  </a:cubicBezTo>
                  <a:cubicBezTo>
                    <a:pt x="2580" y="8600"/>
                    <a:pt x="2854" y="8874"/>
                    <a:pt x="3150" y="8874"/>
                  </a:cubicBezTo>
                  <a:cubicBezTo>
                    <a:pt x="3204" y="8932"/>
                    <a:pt x="3259" y="8957"/>
                    <a:pt x="3312" y="8957"/>
                  </a:cubicBezTo>
                  <a:cubicBezTo>
                    <a:pt x="3529" y="8957"/>
                    <a:pt x="3721" y="8541"/>
                    <a:pt x="3721" y="8303"/>
                  </a:cubicBezTo>
                  <a:cubicBezTo>
                    <a:pt x="3150" y="7459"/>
                    <a:pt x="3721" y="6021"/>
                    <a:pt x="3995" y="5176"/>
                  </a:cubicBezTo>
                  <a:cubicBezTo>
                    <a:pt x="4292" y="4605"/>
                    <a:pt x="4292" y="4035"/>
                    <a:pt x="4565" y="3464"/>
                  </a:cubicBezTo>
                  <a:cubicBezTo>
                    <a:pt x="4862" y="3167"/>
                    <a:pt x="4862" y="2597"/>
                    <a:pt x="4862" y="2323"/>
                  </a:cubicBezTo>
                  <a:cubicBezTo>
                    <a:pt x="4862" y="1285"/>
                    <a:pt x="3918" y="1"/>
                    <a:pt x="26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105">
              <a:extLst>
                <a:ext uri="{FF2B5EF4-FFF2-40B4-BE49-F238E27FC236}">
                  <a16:creationId xmlns:a16="http://schemas.microsoft.com/office/drawing/2014/main" id="{6135D6AB-2470-B1C0-2A6E-DF2415F7A4B9}"/>
                </a:ext>
              </a:extLst>
            </p:cNvPr>
            <p:cNvSpPr/>
            <p:nvPr/>
          </p:nvSpPr>
          <p:spPr>
            <a:xfrm rot="-5947764">
              <a:off x="3321620" y="1257374"/>
              <a:ext cx="192975" cy="218015"/>
            </a:xfrm>
            <a:custGeom>
              <a:avLst/>
              <a:gdLst/>
              <a:ahLst/>
              <a:cxnLst/>
              <a:rect l="l" t="t" r="r" b="b"/>
              <a:pathLst>
                <a:path w="6574" h="7427" extrusionOk="0">
                  <a:moveTo>
                    <a:pt x="4284" y="1050"/>
                  </a:moveTo>
                  <a:cubicBezTo>
                    <a:pt x="4470" y="1050"/>
                    <a:pt x="4666" y="1205"/>
                    <a:pt x="4862" y="1597"/>
                  </a:cubicBezTo>
                  <a:cubicBezTo>
                    <a:pt x="5433" y="2738"/>
                    <a:pt x="5433" y="3606"/>
                    <a:pt x="4565" y="4450"/>
                  </a:cubicBezTo>
                  <a:cubicBezTo>
                    <a:pt x="4291" y="5318"/>
                    <a:pt x="3424" y="5888"/>
                    <a:pt x="2579" y="6162"/>
                  </a:cubicBezTo>
                  <a:cubicBezTo>
                    <a:pt x="2579" y="6162"/>
                    <a:pt x="2283" y="6162"/>
                    <a:pt x="2009" y="6459"/>
                  </a:cubicBezTo>
                  <a:lnTo>
                    <a:pt x="2009" y="6162"/>
                  </a:lnTo>
                  <a:cubicBezTo>
                    <a:pt x="2579" y="5591"/>
                    <a:pt x="2853" y="5021"/>
                    <a:pt x="3150" y="4450"/>
                  </a:cubicBezTo>
                  <a:cubicBezTo>
                    <a:pt x="3424" y="3606"/>
                    <a:pt x="3150" y="3035"/>
                    <a:pt x="3424" y="2168"/>
                  </a:cubicBezTo>
                  <a:cubicBezTo>
                    <a:pt x="3619" y="1614"/>
                    <a:pt x="3931" y="1050"/>
                    <a:pt x="4284" y="1050"/>
                  </a:cubicBezTo>
                  <a:close/>
                  <a:moveTo>
                    <a:pt x="4305" y="0"/>
                  </a:moveTo>
                  <a:cubicBezTo>
                    <a:pt x="3626" y="0"/>
                    <a:pt x="2937" y="608"/>
                    <a:pt x="2579" y="1323"/>
                  </a:cubicBezTo>
                  <a:cubicBezTo>
                    <a:pt x="2009" y="2168"/>
                    <a:pt x="2579" y="3309"/>
                    <a:pt x="2009" y="4176"/>
                  </a:cubicBezTo>
                  <a:cubicBezTo>
                    <a:pt x="1712" y="5318"/>
                    <a:pt x="1141" y="5888"/>
                    <a:pt x="0" y="6733"/>
                  </a:cubicBezTo>
                  <a:lnTo>
                    <a:pt x="0" y="7029"/>
                  </a:lnTo>
                  <a:lnTo>
                    <a:pt x="297" y="7029"/>
                  </a:lnTo>
                  <a:cubicBezTo>
                    <a:pt x="297" y="7303"/>
                    <a:pt x="571" y="7303"/>
                    <a:pt x="571" y="7303"/>
                  </a:cubicBezTo>
                  <a:cubicBezTo>
                    <a:pt x="827" y="7391"/>
                    <a:pt x="1107" y="7427"/>
                    <a:pt x="1389" y="7427"/>
                  </a:cubicBezTo>
                  <a:cubicBezTo>
                    <a:pt x="2062" y="7427"/>
                    <a:pt x="2748" y="7222"/>
                    <a:pt x="3150" y="7029"/>
                  </a:cubicBezTo>
                  <a:cubicBezTo>
                    <a:pt x="3995" y="6733"/>
                    <a:pt x="4565" y="6162"/>
                    <a:pt x="5136" y="5591"/>
                  </a:cubicBezTo>
                  <a:cubicBezTo>
                    <a:pt x="6277" y="3880"/>
                    <a:pt x="6574" y="2464"/>
                    <a:pt x="5433" y="753"/>
                  </a:cubicBezTo>
                  <a:cubicBezTo>
                    <a:pt x="5109" y="216"/>
                    <a:pt x="4709" y="0"/>
                    <a:pt x="4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23" name="Google Shape;3023;p105">
              <a:extLst>
                <a:ext uri="{FF2B5EF4-FFF2-40B4-BE49-F238E27FC236}">
                  <a16:creationId xmlns:a16="http://schemas.microsoft.com/office/drawing/2014/main" id="{664FBCE8-925D-114E-9403-979A662AB2D4}"/>
                </a:ext>
              </a:extLst>
            </p:cNvPr>
            <p:cNvGrpSpPr/>
            <p:nvPr/>
          </p:nvGrpSpPr>
          <p:grpSpPr>
            <a:xfrm rot="1023724">
              <a:off x="4604551" y="1141178"/>
              <a:ext cx="642859" cy="782446"/>
              <a:chOff x="-1634125" y="2633225"/>
              <a:chExt cx="428000" cy="521000"/>
            </a:xfrm>
          </p:grpSpPr>
          <p:sp>
            <p:nvSpPr>
              <p:cNvPr id="3024" name="Google Shape;3024;p105">
                <a:extLst>
                  <a:ext uri="{FF2B5EF4-FFF2-40B4-BE49-F238E27FC236}">
                    <a16:creationId xmlns:a16="http://schemas.microsoft.com/office/drawing/2014/main" id="{635728A5-63B6-96AA-7FBE-2932E808C9D8}"/>
                  </a:ext>
                </a:extLst>
              </p:cNvPr>
              <p:cNvSpPr/>
              <p:nvPr/>
            </p:nvSpPr>
            <p:spPr>
              <a:xfrm>
                <a:off x="-1534275" y="2780000"/>
                <a:ext cx="4967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689" extrusionOk="0">
                    <a:moveTo>
                      <a:pt x="1784" y="1"/>
                    </a:moveTo>
                    <a:cubicBezTo>
                      <a:pt x="1743" y="1"/>
                      <a:pt x="1713" y="34"/>
                      <a:pt x="1713" y="132"/>
                    </a:cubicBezTo>
                    <a:cubicBezTo>
                      <a:pt x="1142" y="132"/>
                      <a:pt x="845" y="703"/>
                      <a:pt x="571" y="977"/>
                    </a:cubicBezTo>
                    <a:cubicBezTo>
                      <a:pt x="571" y="1274"/>
                      <a:pt x="571" y="1548"/>
                      <a:pt x="275" y="1844"/>
                    </a:cubicBezTo>
                    <a:cubicBezTo>
                      <a:pt x="275" y="2118"/>
                      <a:pt x="275" y="2415"/>
                      <a:pt x="1" y="2415"/>
                    </a:cubicBezTo>
                    <a:cubicBezTo>
                      <a:pt x="1" y="2689"/>
                      <a:pt x="275" y="2689"/>
                      <a:pt x="275" y="2689"/>
                    </a:cubicBezTo>
                    <a:lnTo>
                      <a:pt x="571" y="2689"/>
                    </a:lnTo>
                    <a:cubicBezTo>
                      <a:pt x="571" y="2415"/>
                      <a:pt x="845" y="2415"/>
                      <a:pt x="845" y="2415"/>
                    </a:cubicBezTo>
                    <a:cubicBezTo>
                      <a:pt x="1142" y="2118"/>
                      <a:pt x="1142" y="1844"/>
                      <a:pt x="1416" y="1548"/>
                    </a:cubicBezTo>
                    <a:cubicBezTo>
                      <a:pt x="1416" y="1548"/>
                      <a:pt x="1416" y="1274"/>
                      <a:pt x="1713" y="977"/>
                    </a:cubicBezTo>
                    <a:cubicBezTo>
                      <a:pt x="1713" y="703"/>
                      <a:pt x="1986" y="406"/>
                      <a:pt x="1986" y="132"/>
                    </a:cubicBezTo>
                    <a:cubicBezTo>
                      <a:pt x="1986" y="132"/>
                      <a:pt x="1865" y="1"/>
                      <a:pt x="1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105">
                <a:extLst>
                  <a:ext uri="{FF2B5EF4-FFF2-40B4-BE49-F238E27FC236}">
                    <a16:creationId xmlns:a16="http://schemas.microsoft.com/office/drawing/2014/main" id="{F321DA32-8F62-4DDD-CFAC-A5499B8F6BE4}"/>
                  </a:ext>
                </a:extLst>
              </p:cNvPr>
              <p:cNvSpPr/>
              <p:nvPr/>
            </p:nvSpPr>
            <p:spPr>
              <a:xfrm>
                <a:off x="-1634125" y="2639350"/>
                <a:ext cx="428000" cy="51487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20595" extrusionOk="0">
                    <a:moveTo>
                      <a:pt x="9091" y="0"/>
                    </a:moveTo>
                    <a:cubicBezTo>
                      <a:pt x="8400" y="0"/>
                      <a:pt x="7670" y="167"/>
                      <a:pt x="6848" y="326"/>
                    </a:cubicBezTo>
                    <a:cubicBezTo>
                      <a:pt x="5136" y="897"/>
                      <a:pt x="3424" y="2038"/>
                      <a:pt x="2283" y="3476"/>
                    </a:cubicBezTo>
                    <a:cubicBezTo>
                      <a:pt x="845" y="4891"/>
                      <a:pt x="571" y="6900"/>
                      <a:pt x="571" y="9182"/>
                    </a:cubicBezTo>
                    <a:lnTo>
                      <a:pt x="1986" y="9182"/>
                    </a:lnTo>
                    <a:cubicBezTo>
                      <a:pt x="2853" y="8886"/>
                      <a:pt x="3698" y="9182"/>
                      <a:pt x="4565" y="8315"/>
                    </a:cubicBezTo>
                    <a:cubicBezTo>
                      <a:pt x="5136" y="8041"/>
                      <a:pt x="5410" y="7470"/>
                      <a:pt x="5707" y="6900"/>
                    </a:cubicBezTo>
                    <a:cubicBezTo>
                      <a:pt x="5893" y="5920"/>
                      <a:pt x="6355" y="5481"/>
                      <a:pt x="6992" y="5481"/>
                    </a:cubicBezTo>
                    <a:cubicBezTo>
                      <a:pt x="7290" y="5481"/>
                      <a:pt x="7625" y="5577"/>
                      <a:pt x="7989" y="5758"/>
                    </a:cubicBezTo>
                    <a:cubicBezTo>
                      <a:pt x="8834" y="6329"/>
                      <a:pt x="9404" y="7470"/>
                      <a:pt x="9130" y="8612"/>
                    </a:cubicBezTo>
                    <a:cubicBezTo>
                      <a:pt x="8834" y="10324"/>
                      <a:pt x="7989" y="11465"/>
                      <a:pt x="6551" y="12606"/>
                    </a:cubicBezTo>
                    <a:lnTo>
                      <a:pt x="3127" y="15162"/>
                    </a:lnTo>
                    <a:cubicBezTo>
                      <a:pt x="1712" y="16304"/>
                      <a:pt x="845" y="17742"/>
                      <a:pt x="274" y="19454"/>
                    </a:cubicBezTo>
                    <a:cubicBezTo>
                      <a:pt x="0" y="20024"/>
                      <a:pt x="274" y="20595"/>
                      <a:pt x="1141" y="20595"/>
                    </a:cubicBezTo>
                    <a:lnTo>
                      <a:pt x="4565" y="20595"/>
                    </a:lnTo>
                    <a:cubicBezTo>
                      <a:pt x="6551" y="20595"/>
                      <a:pt x="8834" y="20595"/>
                      <a:pt x="10842" y="20298"/>
                    </a:cubicBezTo>
                    <a:lnTo>
                      <a:pt x="14540" y="20298"/>
                    </a:lnTo>
                    <a:cubicBezTo>
                      <a:pt x="14837" y="20298"/>
                      <a:pt x="15111" y="20298"/>
                      <a:pt x="15407" y="20024"/>
                    </a:cubicBezTo>
                    <a:cubicBezTo>
                      <a:pt x="15681" y="19454"/>
                      <a:pt x="16252" y="18883"/>
                      <a:pt x="16549" y="18586"/>
                    </a:cubicBezTo>
                    <a:cubicBezTo>
                      <a:pt x="16822" y="18312"/>
                      <a:pt x="17119" y="17742"/>
                      <a:pt x="17119" y="17445"/>
                    </a:cubicBezTo>
                    <a:lnTo>
                      <a:pt x="17119" y="14889"/>
                    </a:lnTo>
                    <a:cubicBezTo>
                      <a:pt x="17119" y="14318"/>
                      <a:pt x="16822" y="14318"/>
                      <a:pt x="16549" y="14318"/>
                    </a:cubicBezTo>
                    <a:lnTo>
                      <a:pt x="15111" y="14318"/>
                    </a:lnTo>
                    <a:cubicBezTo>
                      <a:pt x="13969" y="14592"/>
                      <a:pt x="13125" y="14592"/>
                      <a:pt x="11983" y="14592"/>
                    </a:cubicBezTo>
                    <a:lnTo>
                      <a:pt x="11983" y="14318"/>
                    </a:lnTo>
                    <a:cubicBezTo>
                      <a:pt x="12554" y="12606"/>
                      <a:pt x="13399" y="11168"/>
                      <a:pt x="13969" y="9456"/>
                    </a:cubicBezTo>
                    <a:cubicBezTo>
                      <a:pt x="14837" y="7174"/>
                      <a:pt x="14540" y="4891"/>
                      <a:pt x="13399" y="2609"/>
                    </a:cubicBezTo>
                    <a:cubicBezTo>
                      <a:pt x="12828" y="1467"/>
                      <a:pt x="11983" y="623"/>
                      <a:pt x="10545" y="326"/>
                    </a:cubicBezTo>
                    <a:cubicBezTo>
                      <a:pt x="10067" y="87"/>
                      <a:pt x="9589" y="0"/>
                      <a:pt x="9091" y="0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105">
                <a:extLst>
                  <a:ext uri="{FF2B5EF4-FFF2-40B4-BE49-F238E27FC236}">
                    <a16:creationId xmlns:a16="http://schemas.microsoft.com/office/drawing/2014/main" id="{12454311-A939-0B23-5E63-5E2913F59599}"/>
                  </a:ext>
                </a:extLst>
              </p:cNvPr>
              <p:cNvSpPr/>
              <p:nvPr/>
            </p:nvSpPr>
            <p:spPr>
              <a:xfrm>
                <a:off x="-1448675" y="2644675"/>
                <a:ext cx="242550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19515" extrusionOk="0">
                    <a:moveTo>
                      <a:pt x="1085" y="0"/>
                    </a:moveTo>
                    <a:cubicBezTo>
                      <a:pt x="801" y="0"/>
                      <a:pt x="526" y="34"/>
                      <a:pt x="274" y="113"/>
                    </a:cubicBezTo>
                    <a:lnTo>
                      <a:pt x="274" y="410"/>
                    </a:lnTo>
                    <a:lnTo>
                      <a:pt x="0" y="410"/>
                    </a:lnTo>
                    <a:lnTo>
                      <a:pt x="0" y="684"/>
                    </a:lnTo>
                    <a:cubicBezTo>
                      <a:pt x="274" y="684"/>
                      <a:pt x="571" y="684"/>
                      <a:pt x="845" y="980"/>
                    </a:cubicBezTo>
                    <a:cubicBezTo>
                      <a:pt x="1416" y="980"/>
                      <a:pt x="1712" y="1254"/>
                      <a:pt x="2283" y="1254"/>
                    </a:cubicBezTo>
                    <a:cubicBezTo>
                      <a:pt x="3127" y="1551"/>
                      <a:pt x="3698" y="2396"/>
                      <a:pt x="3995" y="3263"/>
                    </a:cubicBezTo>
                    <a:cubicBezTo>
                      <a:pt x="4269" y="3537"/>
                      <a:pt x="4269" y="3834"/>
                      <a:pt x="4565" y="4107"/>
                    </a:cubicBezTo>
                    <a:cubicBezTo>
                      <a:pt x="4839" y="4678"/>
                      <a:pt x="4839" y="4975"/>
                      <a:pt x="4839" y="5249"/>
                    </a:cubicBezTo>
                    <a:cubicBezTo>
                      <a:pt x="5136" y="5545"/>
                      <a:pt x="5136" y="6116"/>
                      <a:pt x="5136" y="6390"/>
                    </a:cubicBezTo>
                    <a:lnTo>
                      <a:pt x="5136" y="8102"/>
                    </a:lnTo>
                    <a:lnTo>
                      <a:pt x="5136" y="9243"/>
                    </a:lnTo>
                    <a:cubicBezTo>
                      <a:pt x="5136" y="9814"/>
                      <a:pt x="4839" y="10111"/>
                      <a:pt x="4839" y="10681"/>
                    </a:cubicBezTo>
                    <a:cubicBezTo>
                      <a:pt x="4565" y="11252"/>
                      <a:pt x="4269" y="11822"/>
                      <a:pt x="3698" y="12393"/>
                    </a:cubicBezTo>
                    <a:cubicBezTo>
                      <a:pt x="3424" y="13238"/>
                      <a:pt x="2854" y="13808"/>
                      <a:pt x="2283" y="14379"/>
                    </a:cubicBezTo>
                    <a:cubicBezTo>
                      <a:pt x="1986" y="14676"/>
                      <a:pt x="1986" y="14949"/>
                      <a:pt x="1712" y="15246"/>
                    </a:cubicBezTo>
                    <a:lnTo>
                      <a:pt x="845" y="16091"/>
                    </a:lnTo>
                    <a:cubicBezTo>
                      <a:pt x="845" y="16091"/>
                      <a:pt x="977" y="16223"/>
                      <a:pt x="1065" y="16223"/>
                    </a:cubicBezTo>
                    <a:cubicBezTo>
                      <a:pt x="1109" y="16223"/>
                      <a:pt x="1142" y="16190"/>
                      <a:pt x="1142" y="16091"/>
                    </a:cubicBezTo>
                    <a:cubicBezTo>
                      <a:pt x="1142" y="16387"/>
                      <a:pt x="1416" y="16387"/>
                      <a:pt x="1416" y="16387"/>
                    </a:cubicBezTo>
                    <a:lnTo>
                      <a:pt x="3698" y="16387"/>
                    </a:lnTo>
                    <a:cubicBezTo>
                      <a:pt x="3987" y="16479"/>
                      <a:pt x="4274" y="16509"/>
                      <a:pt x="4560" y="16509"/>
                    </a:cubicBezTo>
                    <a:cubicBezTo>
                      <a:pt x="5131" y="16509"/>
                      <a:pt x="5699" y="16387"/>
                      <a:pt x="6277" y="16387"/>
                    </a:cubicBezTo>
                    <a:cubicBezTo>
                      <a:pt x="6277" y="16387"/>
                      <a:pt x="6848" y="16661"/>
                      <a:pt x="7122" y="16661"/>
                    </a:cubicBezTo>
                    <a:cubicBezTo>
                      <a:pt x="7122" y="16661"/>
                      <a:pt x="7122" y="16387"/>
                      <a:pt x="7419" y="16387"/>
                    </a:cubicBezTo>
                    <a:lnTo>
                      <a:pt x="7419" y="17232"/>
                    </a:lnTo>
                    <a:cubicBezTo>
                      <a:pt x="7693" y="17803"/>
                      <a:pt x="7419" y="18670"/>
                      <a:pt x="7419" y="19241"/>
                    </a:cubicBezTo>
                    <a:cubicBezTo>
                      <a:pt x="7419" y="19515"/>
                      <a:pt x="7693" y="19515"/>
                      <a:pt x="7693" y="19515"/>
                    </a:cubicBezTo>
                    <a:cubicBezTo>
                      <a:pt x="7989" y="19515"/>
                      <a:pt x="7989" y="19515"/>
                      <a:pt x="7989" y="19241"/>
                    </a:cubicBezTo>
                    <a:cubicBezTo>
                      <a:pt x="8263" y="19241"/>
                      <a:pt x="8560" y="18944"/>
                      <a:pt x="8834" y="18670"/>
                    </a:cubicBezTo>
                    <a:cubicBezTo>
                      <a:pt x="9404" y="18373"/>
                      <a:pt x="9701" y="17529"/>
                      <a:pt x="9701" y="16958"/>
                    </a:cubicBezTo>
                    <a:cubicBezTo>
                      <a:pt x="9701" y="16661"/>
                      <a:pt x="9701" y="16387"/>
                      <a:pt x="9404" y="15817"/>
                    </a:cubicBezTo>
                    <a:lnTo>
                      <a:pt x="9404" y="14949"/>
                    </a:lnTo>
                    <a:cubicBezTo>
                      <a:pt x="9404" y="14949"/>
                      <a:pt x="9404" y="14676"/>
                      <a:pt x="9131" y="14676"/>
                    </a:cubicBezTo>
                    <a:lnTo>
                      <a:pt x="9131" y="14379"/>
                    </a:lnTo>
                    <a:lnTo>
                      <a:pt x="8834" y="14379"/>
                    </a:lnTo>
                    <a:cubicBezTo>
                      <a:pt x="8263" y="14379"/>
                      <a:pt x="7693" y="14676"/>
                      <a:pt x="6848" y="14676"/>
                    </a:cubicBezTo>
                    <a:lnTo>
                      <a:pt x="3698" y="14676"/>
                    </a:lnTo>
                    <a:cubicBezTo>
                      <a:pt x="3995" y="14379"/>
                      <a:pt x="4269" y="14105"/>
                      <a:pt x="4269" y="13808"/>
                    </a:cubicBezTo>
                    <a:cubicBezTo>
                      <a:pt x="4839" y="12667"/>
                      <a:pt x="5410" y="11822"/>
                      <a:pt x="5707" y="10681"/>
                    </a:cubicBezTo>
                    <a:cubicBezTo>
                      <a:pt x="5981" y="9814"/>
                      <a:pt x="6277" y="8969"/>
                      <a:pt x="6551" y="7828"/>
                    </a:cubicBezTo>
                    <a:cubicBezTo>
                      <a:pt x="6848" y="6961"/>
                      <a:pt x="6551" y="6116"/>
                      <a:pt x="6277" y="4975"/>
                    </a:cubicBezTo>
                    <a:cubicBezTo>
                      <a:pt x="6277" y="4107"/>
                      <a:pt x="5707" y="2966"/>
                      <a:pt x="5410" y="2396"/>
                    </a:cubicBezTo>
                    <a:cubicBezTo>
                      <a:pt x="5136" y="1825"/>
                      <a:pt x="4839" y="1551"/>
                      <a:pt x="4565" y="1254"/>
                    </a:cubicBezTo>
                    <a:cubicBezTo>
                      <a:pt x="3995" y="684"/>
                      <a:pt x="3698" y="684"/>
                      <a:pt x="3127" y="410"/>
                    </a:cubicBezTo>
                    <a:cubicBezTo>
                      <a:pt x="2528" y="199"/>
                      <a:pt x="1780" y="0"/>
                      <a:pt x="10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105">
                <a:extLst>
                  <a:ext uri="{FF2B5EF4-FFF2-40B4-BE49-F238E27FC236}">
                    <a16:creationId xmlns:a16="http://schemas.microsoft.com/office/drawing/2014/main" id="{8E0D499B-AA0E-82C0-BEF5-1103CA4FFD86}"/>
                  </a:ext>
                </a:extLst>
              </p:cNvPr>
              <p:cNvSpPr/>
              <p:nvPr/>
            </p:nvSpPr>
            <p:spPr>
              <a:xfrm>
                <a:off x="-1634125" y="2633225"/>
                <a:ext cx="428000" cy="521000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20840" extrusionOk="0">
                    <a:moveTo>
                      <a:pt x="571" y="9427"/>
                    </a:moveTo>
                    <a:cubicBezTo>
                      <a:pt x="571" y="7145"/>
                      <a:pt x="845" y="5136"/>
                      <a:pt x="2283" y="3721"/>
                    </a:cubicBezTo>
                    <a:cubicBezTo>
                      <a:pt x="3424" y="2283"/>
                      <a:pt x="5136" y="1142"/>
                      <a:pt x="6848" y="571"/>
                    </a:cubicBezTo>
                    <a:cubicBezTo>
                      <a:pt x="8263" y="297"/>
                      <a:pt x="9404" y="0"/>
                      <a:pt x="10545" y="571"/>
                    </a:cubicBezTo>
                    <a:cubicBezTo>
                      <a:pt x="11983" y="868"/>
                      <a:pt x="12828" y="1712"/>
                      <a:pt x="13399" y="2854"/>
                    </a:cubicBezTo>
                    <a:cubicBezTo>
                      <a:pt x="14540" y="5136"/>
                      <a:pt x="14837" y="7419"/>
                      <a:pt x="13969" y="9701"/>
                    </a:cubicBezTo>
                    <a:cubicBezTo>
                      <a:pt x="13399" y="11413"/>
                      <a:pt x="12554" y="12851"/>
                      <a:pt x="11983" y="14563"/>
                    </a:cubicBezTo>
                    <a:lnTo>
                      <a:pt x="11983" y="14837"/>
                    </a:lnTo>
                    <a:cubicBezTo>
                      <a:pt x="13125" y="14837"/>
                      <a:pt x="13969" y="14837"/>
                      <a:pt x="15111" y="14563"/>
                    </a:cubicBezTo>
                    <a:lnTo>
                      <a:pt x="16549" y="14563"/>
                    </a:lnTo>
                    <a:cubicBezTo>
                      <a:pt x="16822" y="14563"/>
                      <a:pt x="17119" y="14563"/>
                      <a:pt x="17119" y="15134"/>
                    </a:cubicBezTo>
                    <a:lnTo>
                      <a:pt x="17119" y="17690"/>
                    </a:lnTo>
                    <a:cubicBezTo>
                      <a:pt x="17119" y="17987"/>
                      <a:pt x="16822" y="18557"/>
                      <a:pt x="16549" y="18831"/>
                    </a:cubicBezTo>
                    <a:cubicBezTo>
                      <a:pt x="16252" y="19128"/>
                      <a:pt x="15681" y="19699"/>
                      <a:pt x="15407" y="20269"/>
                    </a:cubicBezTo>
                    <a:cubicBezTo>
                      <a:pt x="15111" y="20543"/>
                      <a:pt x="14837" y="20543"/>
                      <a:pt x="14540" y="20543"/>
                    </a:cubicBezTo>
                    <a:lnTo>
                      <a:pt x="10842" y="20543"/>
                    </a:lnTo>
                    <a:cubicBezTo>
                      <a:pt x="8834" y="20840"/>
                      <a:pt x="6551" y="20840"/>
                      <a:pt x="4565" y="20840"/>
                    </a:cubicBezTo>
                    <a:lnTo>
                      <a:pt x="1141" y="20840"/>
                    </a:lnTo>
                    <a:cubicBezTo>
                      <a:pt x="274" y="20840"/>
                      <a:pt x="0" y="20269"/>
                      <a:pt x="274" y="19699"/>
                    </a:cubicBezTo>
                    <a:cubicBezTo>
                      <a:pt x="845" y="17987"/>
                      <a:pt x="1712" y="16549"/>
                      <a:pt x="3127" y="15407"/>
                    </a:cubicBezTo>
                    <a:lnTo>
                      <a:pt x="6551" y="12851"/>
                    </a:lnTo>
                    <a:cubicBezTo>
                      <a:pt x="7989" y="11710"/>
                      <a:pt x="8834" y="10569"/>
                      <a:pt x="9130" y="8857"/>
                    </a:cubicBezTo>
                    <a:cubicBezTo>
                      <a:pt x="9404" y="7715"/>
                      <a:pt x="8834" y="6574"/>
                      <a:pt x="7989" y="6003"/>
                    </a:cubicBezTo>
                    <a:cubicBezTo>
                      <a:pt x="6848" y="5433"/>
                      <a:pt x="5980" y="5707"/>
                      <a:pt x="5707" y="7145"/>
                    </a:cubicBezTo>
                    <a:cubicBezTo>
                      <a:pt x="5410" y="7715"/>
                      <a:pt x="5136" y="8286"/>
                      <a:pt x="4565" y="8560"/>
                    </a:cubicBezTo>
                    <a:cubicBezTo>
                      <a:pt x="3698" y="9427"/>
                      <a:pt x="2853" y="9131"/>
                      <a:pt x="1986" y="9427"/>
                    </a:cubicBezTo>
                    <a:close/>
                    <a:moveTo>
                      <a:pt x="7692" y="17119"/>
                    </a:moveTo>
                    <a:lnTo>
                      <a:pt x="7692" y="16845"/>
                    </a:lnTo>
                    <a:cubicBezTo>
                      <a:pt x="7692" y="16549"/>
                      <a:pt x="7989" y="16549"/>
                      <a:pt x="7989" y="16275"/>
                    </a:cubicBezTo>
                    <a:cubicBezTo>
                      <a:pt x="9404" y="15134"/>
                      <a:pt x="10545" y="13992"/>
                      <a:pt x="11413" y="12280"/>
                    </a:cubicBezTo>
                    <a:cubicBezTo>
                      <a:pt x="12257" y="10569"/>
                      <a:pt x="12554" y="8857"/>
                      <a:pt x="12554" y="7145"/>
                    </a:cubicBezTo>
                    <a:cubicBezTo>
                      <a:pt x="12554" y="6003"/>
                      <a:pt x="12257" y="4862"/>
                      <a:pt x="11413" y="3995"/>
                    </a:cubicBezTo>
                    <a:cubicBezTo>
                      <a:pt x="10842" y="2854"/>
                      <a:pt x="9975" y="2283"/>
                      <a:pt x="8834" y="1712"/>
                    </a:cubicBezTo>
                    <a:cubicBezTo>
                      <a:pt x="7692" y="1438"/>
                      <a:pt x="6551" y="1142"/>
                      <a:pt x="5707" y="2009"/>
                    </a:cubicBezTo>
                    <a:lnTo>
                      <a:pt x="3995" y="2854"/>
                    </a:lnTo>
                    <a:cubicBezTo>
                      <a:pt x="2557" y="3721"/>
                      <a:pt x="1415" y="5136"/>
                      <a:pt x="1141" y="6848"/>
                    </a:cubicBezTo>
                    <a:cubicBezTo>
                      <a:pt x="1141" y="7419"/>
                      <a:pt x="845" y="7989"/>
                      <a:pt x="845" y="8857"/>
                    </a:cubicBezTo>
                    <a:lnTo>
                      <a:pt x="3424" y="8857"/>
                    </a:lnTo>
                    <a:cubicBezTo>
                      <a:pt x="3698" y="8857"/>
                      <a:pt x="3995" y="8560"/>
                      <a:pt x="3995" y="7989"/>
                    </a:cubicBezTo>
                    <a:cubicBezTo>
                      <a:pt x="4269" y="7419"/>
                      <a:pt x="4565" y="6574"/>
                      <a:pt x="5136" y="6003"/>
                    </a:cubicBezTo>
                    <a:cubicBezTo>
                      <a:pt x="5410" y="5433"/>
                      <a:pt x="5980" y="5136"/>
                      <a:pt x="6551" y="5136"/>
                    </a:cubicBezTo>
                    <a:cubicBezTo>
                      <a:pt x="8263" y="5136"/>
                      <a:pt x="9975" y="6574"/>
                      <a:pt x="9701" y="8560"/>
                    </a:cubicBezTo>
                    <a:cubicBezTo>
                      <a:pt x="9404" y="10272"/>
                      <a:pt x="8560" y="11413"/>
                      <a:pt x="7418" y="12554"/>
                    </a:cubicBezTo>
                    <a:cubicBezTo>
                      <a:pt x="6277" y="13696"/>
                      <a:pt x="4839" y="14837"/>
                      <a:pt x="3424" y="15704"/>
                    </a:cubicBezTo>
                    <a:cubicBezTo>
                      <a:pt x="1986" y="16845"/>
                      <a:pt x="1415" y="18261"/>
                      <a:pt x="845" y="19699"/>
                    </a:cubicBezTo>
                    <a:cubicBezTo>
                      <a:pt x="571" y="20269"/>
                      <a:pt x="845" y="20269"/>
                      <a:pt x="1415" y="20269"/>
                    </a:cubicBezTo>
                    <a:lnTo>
                      <a:pt x="5136" y="20269"/>
                    </a:lnTo>
                    <a:cubicBezTo>
                      <a:pt x="7989" y="20269"/>
                      <a:pt x="11116" y="19973"/>
                      <a:pt x="14266" y="19973"/>
                    </a:cubicBezTo>
                    <a:cubicBezTo>
                      <a:pt x="14540" y="19973"/>
                      <a:pt x="14540" y="19699"/>
                      <a:pt x="14837" y="19402"/>
                    </a:cubicBezTo>
                    <a:lnTo>
                      <a:pt x="14837" y="17987"/>
                    </a:lnTo>
                    <a:cubicBezTo>
                      <a:pt x="14837" y="17416"/>
                      <a:pt x="14540" y="17119"/>
                      <a:pt x="13969" y="17119"/>
                    </a:cubicBezTo>
                    <a:close/>
                    <a:moveTo>
                      <a:pt x="8834" y="16275"/>
                    </a:moveTo>
                    <a:cubicBezTo>
                      <a:pt x="9130" y="16275"/>
                      <a:pt x="9404" y="15978"/>
                      <a:pt x="9701" y="15704"/>
                    </a:cubicBezTo>
                    <a:cubicBezTo>
                      <a:pt x="10842" y="15407"/>
                      <a:pt x="11687" y="14563"/>
                      <a:pt x="11983" y="13422"/>
                    </a:cubicBezTo>
                    <a:cubicBezTo>
                      <a:pt x="12257" y="12851"/>
                      <a:pt x="12554" y="11984"/>
                      <a:pt x="13125" y="11139"/>
                    </a:cubicBezTo>
                    <a:cubicBezTo>
                      <a:pt x="14266" y="8560"/>
                      <a:pt x="14266" y="6003"/>
                      <a:pt x="12828" y="3424"/>
                    </a:cubicBezTo>
                    <a:cubicBezTo>
                      <a:pt x="11983" y="1712"/>
                      <a:pt x="10545" y="868"/>
                      <a:pt x="8560" y="868"/>
                    </a:cubicBezTo>
                    <a:lnTo>
                      <a:pt x="8263" y="868"/>
                    </a:lnTo>
                    <a:cubicBezTo>
                      <a:pt x="8834" y="1142"/>
                      <a:pt x="9404" y="1438"/>
                      <a:pt x="9701" y="1712"/>
                    </a:cubicBezTo>
                    <a:cubicBezTo>
                      <a:pt x="11116" y="2283"/>
                      <a:pt x="11983" y="3424"/>
                      <a:pt x="12554" y="4862"/>
                    </a:cubicBezTo>
                    <a:cubicBezTo>
                      <a:pt x="13125" y="7145"/>
                      <a:pt x="13125" y="9427"/>
                      <a:pt x="12257" y="11710"/>
                    </a:cubicBezTo>
                    <a:cubicBezTo>
                      <a:pt x="11413" y="13422"/>
                      <a:pt x="10272" y="14837"/>
                      <a:pt x="8834" y="16275"/>
                    </a:cubicBezTo>
                    <a:close/>
                    <a:moveTo>
                      <a:pt x="16252" y="15134"/>
                    </a:moveTo>
                    <a:lnTo>
                      <a:pt x="15681" y="15134"/>
                    </a:lnTo>
                    <a:cubicBezTo>
                      <a:pt x="14540" y="15134"/>
                      <a:pt x="13399" y="15407"/>
                      <a:pt x="12554" y="15134"/>
                    </a:cubicBezTo>
                    <a:cubicBezTo>
                      <a:pt x="11116" y="15134"/>
                      <a:pt x="10272" y="15704"/>
                      <a:pt x="9404" y="16549"/>
                    </a:cubicBezTo>
                    <a:lnTo>
                      <a:pt x="9701" y="16549"/>
                    </a:lnTo>
                    <a:cubicBezTo>
                      <a:pt x="11413" y="16549"/>
                      <a:pt x="12828" y="16845"/>
                      <a:pt x="14540" y="16845"/>
                    </a:cubicBezTo>
                    <a:lnTo>
                      <a:pt x="14837" y="16549"/>
                    </a:lnTo>
                    <a:close/>
                    <a:moveTo>
                      <a:pt x="15111" y="19699"/>
                    </a:moveTo>
                    <a:cubicBezTo>
                      <a:pt x="16549" y="18557"/>
                      <a:pt x="16822" y="17119"/>
                      <a:pt x="16549" y="15704"/>
                    </a:cubicBezTo>
                    <a:cubicBezTo>
                      <a:pt x="16252" y="15704"/>
                      <a:pt x="15978" y="15978"/>
                      <a:pt x="15681" y="16275"/>
                    </a:cubicBezTo>
                    <a:cubicBezTo>
                      <a:pt x="15407" y="16549"/>
                      <a:pt x="15111" y="16845"/>
                      <a:pt x="15111" y="17119"/>
                    </a:cubicBezTo>
                    <a:close/>
                    <a:moveTo>
                      <a:pt x="4565" y="8286"/>
                    </a:moveTo>
                    <a:cubicBezTo>
                      <a:pt x="5136" y="7989"/>
                      <a:pt x="5136" y="7989"/>
                      <a:pt x="5707" y="6003"/>
                    </a:cubicBezTo>
                    <a:cubicBezTo>
                      <a:pt x="4839" y="6574"/>
                      <a:pt x="4269" y="7419"/>
                      <a:pt x="4565" y="8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8" name="Google Shape;3028;p105">
              <a:extLst>
                <a:ext uri="{FF2B5EF4-FFF2-40B4-BE49-F238E27FC236}">
                  <a16:creationId xmlns:a16="http://schemas.microsoft.com/office/drawing/2014/main" id="{EC19EF33-55BE-8443-E8EC-4CEBF653AE9A}"/>
                </a:ext>
              </a:extLst>
            </p:cNvPr>
            <p:cNvGrpSpPr/>
            <p:nvPr/>
          </p:nvGrpSpPr>
          <p:grpSpPr>
            <a:xfrm>
              <a:off x="5505726" y="789576"/>
              <a:ext cx="647790" cy="841724"/>
              <a:chOff x="3626525" y="643150"/>
              <a:chExt cx="548975" cy="713325"/>
            </a:xfrm>
          </p:grpSpPr>
          <p:sp>
            <p:nvSpPr>
              <p:cNvPr id="3029" name="Google Shape;3029;p105">
                <a:extLst>
                  <a:ext uri="{FF2B5EF4-FFF2-40B4-BE49-F238E27FC236}">
                    <a16:creationId xmlns:a16="http://schemas.microsoft.com/office/drawing/2014/main" id="{72CA4599-1204-B11E-AD78-C65AB3EFC46C}"/>
                  </a:ext>
                </a:extLst>
              </p:cNvPr>
              <p:cNvSpPr/>
              <p:nvPr/>
            </p:nvSpPr>
            <p:spPr>
              <a:xfrm>
                <a:off x="3997450" y="896000"/>
                <a:ext cx="171200" cy="38230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15292" extrusionOk="0">
                    <a:moveTo>
                      <a:pt x="2375" y="0"/>
                    </a:moveTo>
                    <a:cubicBezTo>
                      <a:pt x="2230" y="0"/>
                      <a:pt x="2097" y="47"/>
                      <a:pt x="1986" y="158"/>
                    </a:cubicBezTo>
                    <a:cubicBezTo>
                      <a:pt x="1415" y="455"/>
                      <a:pt x="845" y="729"/>
                      <a:pt x="0" y="1299"/>
                    </a:cubicBezTo>
                    <a:lnTo>
                      <a:pt x="0" y="1596"/>
                    </a:lnTo>
                    <a:lnTo>
                      <a:pt x="571" y="1596"/>
                    </a:lnTo>
                    <a:cubicBezTo>
                      <a:pt x="571" y="1870"/>
                      <a:pt x="571" y="1870"/>
                      <a:pt x="845" y="1870"/>
                    </a:cubicBezTo>
                    <a:cubicBezTo>
                      <a:pt x="1986" y="2440"/>
                      <a:pt x="2853" y="3582"/>
                      <a:pt x="3698" y="4723"/>
                    </a:cubicBezTo>
                    <a:cubicBezTo>
                      <a:pt x="4268" y="5020"/>
                      <a:pt x="4268" y="5864"/>
                      <a:pt x="4565" y="6435"/>
                    </a:cubicBezTo>
                    <a:cubicBezTo>
                      <a:pt x="4565" y="7006"/>
                      <a:pt x="4839" y="7576"/>
                      <a:pt x="4839" y="8147"/>
                    </a:cubicBezTo>
                    <a:cubicBezTo>
                      <a:pt x="4839" y="9288"/>
                      <a:pt x="4565" y="10429"/>
                      <a:pt x="4268" y="11867"/>
                    </a:cubicBezTo>
                    <a:cubicBezTo>
                      <a:pt x="4268" y="12438"/>
                      <a:pt x="3995" y="13009"/>
                      <a:pt x="3698" y="13579"/>
                    </a:cubicBezTo>
                    <a:cubicBezTo>
                      <a:pt x="3424" y="14150"/>
                      <a:pt x="3127" y="14424"/>
                      <a:pt x="3127" y="14994"/>
                    </a:cubicBezTo>
                    <a:cubicBezTo>
                      <a:pt x="3127" y="15291"/>
                      <a:pt x="3127" y="15291"/>
                      <a:pt x="3424" y="15291"/>
                    </a:cubicBezTo>
                    <a:cubicBezTo>
                      <a:pt x="3995" y="14720"/>
                      <a:pt x="4565" y="14424"/>
                      <a:pt x="4839" y="13853"/>
                    </a:cubicBezTo>
                    <a:cubicBezTo>
                      <a:pt x="5410" y="13009"/>
                      <a:pt x="5706" y="12141"/>
                      <a:pt x="5980" y="11571"/>
                    </a:cubicBezTo>
                    <a:cubicBezTo>
                      <a:pt x="6277" y="10726"/>
                      <a:pt x="6551" y="9585"/>
                      <a:pt x="6551" y="8717"/>
                    </a:cubicBezTo>
                    <a:cubicBezTo>
                      <a:pt x="6848" y="7873"/>
                      <a:pt x="6551" y="6732"/>
                      <a:pt x="6551" y="5864"/>
                    </a:cubicBezTo>
                    <a:cubicBezTo>
                      <a:pt x="6277" y="4723"/>
                      <a:pt x="5706" y="3878"/>
                      <a:pt x="5410" y="3011"/>
                    </a:cubicBezTo>
                    <a:cubicBezTo>
                      <a:pt x="5136" y="2167"/>
                      <a:pt x="4565" y="1596"/>
                      <a:pt x="3995" y="1025"/>
                    </a:cubicBezTo>
                    <a:cubicBezTo>
                      <a:pt x="3756" y="786"/>
                      <a:pt x="2970" y="0"/>
                      <a:pt x="2375" y="0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105">
                <a:extLst>
                  <a:ext uri="{FF2B5EF4-FFF2-40B4-BE49-F238E27FC236}">
                    <a16:creationId xmlns:a16="http://schemas.microsoft.com/office/drawing/2014/main" id="{26D3E21C-DA9A-42FB-53E4-8BF2A058A166}"/>
                  </a:ext>
                </a:extLst>
              </p:cNvPr>
              <p:cNvSpPr/>
              <p:nvPr/>
            </p:nvSpPr>
            <p:spPr>
              <a:xfrm>
                <a:off x="3626525" y="643150"/>
                <a:ext cx="548975" cy="706925"/>
              </a:xfrm>
              <a:custGeom>
                <a:avLst/>
                <a:gdLst/>
                <a:ahLst/>
                <a:cxnLst/>
                <a:rect l="l" t="t" r="r" b="b"/>
                <a:pathLst>
                  <a:path w="21959" h="28277" extrusionOk="0">
                    <a:moveTo>
                      <a:pt x="10843" y="1"/>
                    </a:moveTo>
                    <a:cubicBezTo>
                      <a:pt x="9131" y="1"/>
                      <a:pt x="7419" y="868"/>
                      <a:pt x="5707" y="1439"/>
                    </a:cubicBezTo>
                    <a:cubicBezTo>
                      <a:pt x="4269" y="2009"/>
                      <a:pt x="3424" y="2854"/>
                      <a:pt x="2283" y="3995"/>
                    </a:cubicBezTo>
                    <a:cubicBezTo>
                      <a:pt x="845" y="5433"/>
                      <a:pt x="275" y="6848"/>
                      <a:pt x="1" y="9131"/>
                    </a:cubicBezTo>
                    <a:cubicBezTo>
                      <a:pt x="1142" y="9427"/>
                      <a:pt x="2283" y="9998"/>
                      <a:pt x="3424" y="10272"/>
                    </a:cubicBezTo>
                    <a:lnTo>
                      <a:pt x="4566" y="10272"/>
                    </a:lnTo>
                    <a:cubicBezTo>
                      <a:pt x="4840" y="10272"/>
                      <a:pt x="5410" y="9998"/>
                      <a:pt x="5981" y="9701"/>
                    </a:cubicBezTo>
                    <a:cubicBezTo>
                      <a:pt x="7122" y="9427"/>
                      <a:pt x="7122" y="9427"/>
                      <a:pt x="7122" y="7989"/>
                    </a:cubicBezTo>
                    <a:lnTo>
                      <a:pt x="7122" y="7716"/>
                    </a:lnTo>
                    <a:cubicBezTo>
                      <a:pt x="7122" y="6848"/>
                      <a:pt x="7693" y="6848"/>
                      <a:pt x="8263" y="6574"/>
                    </a:cubicBezTo>
                    <a:lnTo>
                      <a:pt x="8834" y="7145"/>
                    </a:lnTo>
                    <a:cubicBezTo>
                      <a:pt x="9131" y="7419"/>
                      <a:pt x="9131" y="7716"/>
                      <a:pt x="9131" y="7716"/>
                    </a:cubicBezTo>
                    <a:cubicBezTo>
                      <a:pt x="9701" y="9131"/>
                      <a:pt x="9131" y="10569"/>
                      <a:pt x="7693" y="10843"/>
                    </a:cubicBezTo>
                    <a:cubicBezTo>
                      <a:pt x="7122" y="10843"/>
                      <a:pt x="7122" y="11413"/>
                      <a:pt x="7122" y="11710"/>
                    </a:cubicBezTo>
                    <a:cubicBezTo>
                      <a:pt x="7419" y="12851"/>
                      <a:pt x="7693" y="13696"/>
                      <a:pt x="7990" y="14837"/>
                    </a:cubicBezTo>
                    <a:cubicBezTo>
                      <a:pt x="7990" y="15134"/>
                      <a:pt x="8263" y="15408"/>
                      <a:pt x="8560" y="15408"/>
                    </a:cubicBezTo>
                    <a:cubicBezTo>
                      <a:pt x="9405" y="15704"/>
                      <a:pt x="10546" y="15704"/>
                      <a:pt x="11413" y="15978"/>
                    </a:cubicBezTo>
                    <a:cubicBezTo>
                      <a:pt x="13125" y="16275"/>
                      <a:pt x="13970" y="17416"/>
                      <a:pt x="14266" y="19128"/>
                    </a:cubicBezTo>
                    <a:cubicBezTo>
                      <a:pt x="14540" y="20269"/>
                      <a:pt x="13970" y="21114"/>
                      <a:pt x="13125" y="21411"/>
                    </a:cubicBezTo>
                    <a:cubicBezTo>
                      <a:pt x="12560" y="21661"/>
                      <a:pt x="12009" y="21774"/>
                      <a:pt x="11490" y="21774"/>
                    </a:cubicBezTo>
                    <a:cubicBezTo>
                      <a:pt x="9642" y="21774"/>
                      <a:pt x="8203" y="20340"/>
                      <a:pt x="7990" y="18558"/>
                    </a:cubicBezTo>
                    <a:cubicBezTo>
                      <a:pt x="7773" y="18141"/>
                      <a:pt x="7714" y="17870"/>
                      <a:pt x="7476" y="17870"/>
                    </a:cubicBezTo>
                    <a:cubicBezTo>
                      <a:pt x="7388" y="17870"/>
                      <a:pt x="7276" y="17907"/>
                      <a:pt x="7122" y="17987"/>
                    </a:cubicBezTo>
                    <a:cubicBezTo>
                      <a:pt x="4840" y="17987"/>
                      <a:pt x="3128" y="19402"/>
                      <a:pt x="1713" y="21114"/>
                    </a:cubicBezTo>
                    <a:cubicBezTo>
                      <a:pt x="1416" y="21411"/>
                      <a:pt x="1416" y="21685"/>
                      <a:pt x="1416" y="21981"/>
                    </a:cubicBezTo>
                    <a:cubicBezTo>
                      <a:pt x="1713" y="22826"/>
                      <a:pt x="1986" y="23967"/>
                      <a:pt x="2557" y="24538"/>
                    </a:cubicBezTo>
                    <a:cubicBezTo>
                      <a:pt x="3698" y="26250"/>
                      <a:pt x="5410" y="27391"/>
                      <a:pt x="7693" y="27962"/>
                    </a:cubicBezTo>
                    <a:cubicBezTo>
                      <a:pt x="8574" y="28182"/>
                      <a:pt x="9500" y="28276"/>
                      <a:pt x="10436" y="28276"/>
                    </a:cubicBezTo>
                    <a:cubicBezTo>
                      <a:pt x="11923" y="28276"/>
                      <a:pt x="13436" y="28038"/>
                      <a:pt x="14837" y="27688"/>
                    </a:cubicBezTo>
                    <a:cubicBezTo>
                      <a:pt x="16823" y="27391"/>
                      <a:pt x="18535" y="25679"/>
                      <a:pt x="19676" y="24264"/>
                    </a:cubicBezTo>
                    <a:cubicBezTo>
                      <a:pt x="21114" y="22552"/>
                      <a:pt x="21685" y="20269"/>
                      <a:pt x="21959" y="17987"/>
                    </a:cubicBezTo>
                    <a:cubicBezTo>
                      <a:pt x="21959" y="15978"/>
                      <a:pt x="21388" y="14266"/>
                      <a:pt x="20543" y="12554"/>
                    </a:cubicBezTo>
                    <a:cubicBezTo>
                      <a:pt x="19973" y="11413"/>
                      <a:pt x="19105" y="10569"/>
                      <a:pt x="17964" y="9701"/>
                    </a:cubicBezTo>
                    <a:cubicBezTo>
                      <a:pt x="17690" y="9701"/>
                      <a:pt x="17690" y="9427"/>
                      <a:pt x="17394" y="8857"/>
                    </a:cubicBezTo>
                    <a:cubicBezTo>
                      <a:pt x="17394" y="7989"/>
                      <a:pt x="17690" y="7419"/>
                      <a:pt x="17394" y="6574"/>
                    </a:cubicBezTo>
                    <a:cubicBezTo>
                      <a:pt x="17120" y="3150"/>
                      <a:pt x="14540" y="297"/>
                      <a:pt x="10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105">
                <a:extLst>
                  <a:ext uri="{FF2B5EF4-FFF2-40B4-BE49-F238E27FC236}">
                    <a16:creationId xmlns:a16="http://schemas.microsoft.com/office/drawing/2014/main" id="{7E12F990-B92F-85D9-8E16-7C1BD3E72E98}"/>
                  </a:ext>
                </a:extLst>
              </p:cNvPr>
              <p:cNvSpPr/>
              <p:nvPr/>
            </p:nvSpPr>
            <p:spPr>
              <a:xfrm>
                <a:off x="3847375" y="657425"/>
                <a:ext cx="207150" cy="26935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0774" extrusionOk="0">
                    <a:moveTo>
                      <a:pt x="2579" y="0"/>
                    </a:moveTo>
                    <a:cubicBezTo>
                      <a:pt x="1712" y="0"/>
                      <a:pt x="1141" y="0"/>
                      <a:pt x="297" y="297"/>
                    </a:cubicBezTo>
                    <a:cubicBezTo>
                      <a:pt x="0" y="297"/>
                      <a:pt x="0" y="571"/>
                      <a:pt x="297" y="571"/>
                    </a:cubicBezTo>
                    <a:lnTo>
                      <a:pt x="867" y="571"/>
                    </a:lnTo>
                    <a:cubicBezTo>
                      <a:pt x="2009" y="868"/>
                      <a:pt x="2579" y="1438"/>
                      <a:pt x="3424" y="1712"/>
                    </a:cubicBezTo>
                    <a:cubicBezTo>
                      <a:pt x="3994" y="2009"/>
                      <a:pt x="4291" y="2579"/>
                      <a:pt x="4565" y="3150"/>
                    </a:cubicBezTo>
                    <a:cubicBezTo>
                      <a:pt x="4862" y="3424"/>
                      <a:pt x="5136" y="3995"/>
                      <a:pt x="5432" y="4291"/>
                    </a:cubicBezTo>
                    <a:cubicBezTo>
                      <a:pt x="6003" y="5433"/>
                      <a:pt x="6003" y="6574"/>
                      <a:pt x="6003" y="7715"/>
                    </a:cubicBezTo>
                    <a:cubicBezTo>
                      <a:pt x="5706" y="8286"/>
                      <a:pt x="5706" y="8856"/>
                      <a:pt x="5706" y="9130"/>
                    </a:cubicBezTo>
                    <a:cubicBezTo>
                      <a:pt x="5706" y="9427"/>
                      <a:pt x="5432" y="9998"/>
                      <a:pt x="5432" y="10272"/>
                    </a:cubicBezTo>
                    <a:lnTo>
                      <a:pt x="5432" y="10568"/>
                    </a:lnTo>
                    <a:cubicBezTo>
                      <a:pt x="5432" y="10705"/>
                      <a:pt x="5501" y="10774"/>
                      <a:pt x="5569" y="10774"/>
                    </a:cubicBezTo>
                    <a:cubicBezTo>
                      <a:pt x="5638" y="10774"/>
                      <a:pt x="5706" y="10705"/>
                      <a:pt x="5706" y="10568"/>
                    </a:cubicBezTo>
                    <a:cubicBezTo>
                      <a:pt x="6277" y="10568"/>
                      <a:pt x="6574" y="10272"/>
                      <a:pt x="6848" y="9998"/>
                    </a:cubicBezTo>
                    <a:cubicBezTo>
                      <a:pt x="7418" y="9701"/>
                      <a:pt x="7715" y="9427"/>
                      <a:pt x="7715" y="9130"/>
                    </a:cubicBezTo>
                    <a:cubicBezTo>
                      <a:pt x="7989" y="9130"/>
                      <a:pt x="7989" y="8856"/>
                      <a:pt x="7989" y="8560"/>
                    </a:cubicBezTo>
                    <a:cubicBezTo>
                      <a:pt x="8286" y="7715"/>
                      <a:pt x="8286" y="6574"/>
                      <a:pt x="8286" y="5707"/>
                    </a:cubicBezTo>
                    <a:cubicBezTo>
                      <a:pt x="7989" y="4862"/>
                      <a:pt x="7989" y="4291"/>
                      <a:pt x="7715" y="3424"/>
                    </a:cubicBezTo>
                    <a:cubicBezTo>
                      <a:pt x="7418" y="2853"/>
                      <a:pt x="6574" y="2579"/>
                      <a:pt x="6277" y="2009"/>
                    </a:cubicBezTo>
                    <a:lnTo>
                      <a:pt x="5432" y="1141"/>
                    </a:lnTo>
                    <a:cubicBezTo>
                      <a:pt x="5136" y="868"/>
                      <a:pt x="4862" y="868"/>
                      <a:pt x="4565" y="571"/>
                    </a:cubicBezTo>
                    <a:cubicBezTo>
                      <a:pt x="4291" y="571"/>
                      <a:pt x="3994" y="297"/>
                      <a:pt x="3721" y="297"/>
                    </a:cubicBezTo>
                    <a:cubicBezTo>
                      <a:pt x="3572" y="149"/>
                      <a:pt x="3355" y="149"/>
                      <a:pt x="3141" y="149"/>
                    </a:cubicBezTo>
                    <a:cubicBezTo>
                      <a:pt x="2927" y="149"/>
                      <a:pt x="2716" y="149"/>
                      <a:pt x="2579" y="0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105">
                <a:extLst>
                  <a:ext uri="{FF2B5EF4-FFF2-40B4-BE49-F238E27FC236}">
                    <a16:creationId xmlns:a16="http://schemas.microsoft.com/office/drawing/2014/main" id="{E7D5D06D-9D2C-A8E9-3726-AE429595D1D6}"/>
                  </a:ext>
                </a:extLst>
              </p:cNvPr>
              <p:cNvSpPr/>
              <p:nvPr/>
            </p:nvSpPr>
            <p:spPr>
              <a:xfrm>
                <a:off x="3626525" y="643150"/>
                <a:ext cx="548975" cy="713325"/>
              </a:xfrm>
              <a:custGeom>
                <a:avLst/>
                <a:gdLst/>
                <a:ahLst/>
                <a:cxnLst/>
                <a:rect l="l" t="t" r="r" b="b"/>
                <a:pathLst>
                  <a:path w="21959" h="28533" extrusionOk="0">
                    <a:moveTo>
                      <a:pt x="1" y="9131"/>
                    </a:moveTo>
                    <a:cubicBezTo>
                      <a:pt x="275" y="6848"/>
                      <a:pt x="845" y="5433"/>
                      <a:pt x="2283" y="3995"/>
                    </a:cubicBezTo>
                    <a:cubicBezTo>
                      <a:pt x="3424" y="2854"/>
                      <a:pt x="4269" y="2009"/>
                      <a:pt x="5707" y="1439"/>
                    </a:cubicBezTo>
                    <a:cubicBezTo>
                      <a:pt x="7419" y="868"/>
                      <a:pt x="9131" y="1"/>
                      <a:pt x="10843" y="1"/>
                    </a:cubicBezTo>
                    <a:cubicBezTo>
                      <a:pt x="14540" y="297"/>
                      <a:pt x="17120" y="3150"/>
                      <a:pt x="17394" y="6574"/>
                    </a:cubicBezTo>
                    <a:cubicBezTo>
                      <a:pt x="17690" y="7419"/>
                      <a:pt x="17394" y="7989"/>
                      <a:pt x="17394" y="8857"/>
                    </a:cubicBezTo>
                    <a:cubicBezTo>
                      <a:pt x="17690" y="9427"/>
                      <a:pt x="17690" y="9701"/>
                      <a:pt x="17964" y="9701"/>
                    </a:cubicBezTo>
                    <a:cubicBezTo>
                      <a:pt x="19105" y="10569"/>
                      <a:pt x="19973" y="11413"/>
                      <a:pt x="20543" y="12554"/>
                    </a:cubicBezTo>
                    <a:cubicBezTo>
                      <a:pt x="21388" y="14266"/>
                      <a:pt x="21959" y="15978"/>
                      <a:pt x="21959" y="17987"/>
                    </a:cubicBezTo>
                    <a:cubicBezTo>
                      <a:pt x="21685" y="20269"/>
                      <a:pt x="21114" y="22552"/>
                      <a:pt x="19676" y="24264"/>
                    </a:cubicBezTo>
                    <a:cubicBezTo>
                      <a:pt x="18535" y="25679"/>
                      <a:pt x="16823" y="27391"/>
                      <a:pt x="14837" y="27688"/>
                    </a:cubicBezTo>
                    <a:cubicBezTo>
                      <a:pt x="12555" y="28258"/>
                      <a:pt x="9975" y="28532"/>
                      <a:pt x="7693" y="27962"/>
                    </a:cubicBezTo>
                    <a:cubicBezTo>
                      <a:pt x="5410" y="27391"/>
                      <a:pt x="3698" y="26250"/>
                      <a:pt x="2557" y="24538"/>
                    </a:cubicBezTo>
                    <a:cubicBezTo>
                      <a:pt x="1986" y="23967"/>
                      <a:pt x="1713" y="22826"/>
                      <a:pt x="1416" y="21981"/>
                    </a:cubicBezTo>
                    <a:cubicBezTo>
                      <a:pt x="1416" y="21685"/>
                      <a:pt x="1416" y="21411"/>
                      <a:pt x="1713" y="21114"/>
                    </a:cubicBezTo>
                    <a:cubicBezTo>
                      <a:pt x="3128" y="19402"/>
                      <a:pt x="4840" y="17987"/>
                      <a:pt x="7122" y="17987"/>
                    </a:cubicBezTo>
                    <a:cubicBezTo>
                      <a:pt x="7693" y="17690"/>
                      <a:pt x="7693" y="17987"/>
                      <a:pt x="7990" y="18558"/>
                    </a:cubicBezTo>
                    <a:cubicBezTo>
                      <a:pt x="8263" y="20840"/>
                      <a:pt x="10546" y="22552"/>
                      <a:pt x="13125" y="21411"/>
                    </a:cubicBezTo>
                    <a:cubicBezTo>
                      <a:pt x="13970" y="21114"/>
                      <a:pt x="14540" y="20269"/>
                      <a:pt x="14266" y="19128"/>
                    </a:cubicBezTo>
                    <a:cubicBezTo>
                      <a:pt x="13970" y="17416"/>
                      <a:pt x="13125" y="16275"/>
                      <a:pt x="11413" y="15978"/>
                    </a:cubicBezTo>
                    <a:cubicBezTo>
                      <a:pt x="10546" y="15704"/>
                      <a:pt x="9405" y="15704"/>
                      <a:pt x="8560" y="15408"/>
                    </a:cubicBezTo>
                    <a:cubicBezTo>
                      <a:pt x="8263" y="15408"/>
                      <a:pt x="7990" y="15134"/>
                      <a:pt x="7990" y="14837"/>
                    </a:cubicBezTo>
                    <a:cubicBezTo>
                      <a:pt x="7693" y="13696"/>
                      <a:pt x="7419" y="12851"/>
                      <a:pt x="7122" y="11710"/>
                    </a:cubicBezTo>
                    <a:cubicBezTo>
                      <a:pt x="7122" y="11413"/>
                      <a:pt x="7122" y="10843"/>
                      <a:pt x="7693" y="10843"/>
                    </a:cubicBezTo>
                    <a:cubicBezTo>
                      <a:pt x="9131" y="10569"/>
                      <a:pt x="9701" y="9131"/>
                      <a:pt x="9131" y="7716"/>
                    </a:cubicBezTo>
                    <a:cubicBezTo>
                      <a:pt x="9131" y="7716"/>
                      <a:pt x="9131" y="7419"/>
                      <a:pt x="8834" y="7145"/>
                    </a:cubicBezTo>
                    <a:lnTo>
                      <a:pt x="8263" y="6574"/>
                    </a:lnTo>
                    <a:cubicBezTo>
                      <a:pt x="7693" y="6848"/>
                      <a:pt x="7122" y="6848"/>
                      <a:pt x="7122" y="7716"/>
                    </a:cubicBezTo>
                    <a:lnTo>
                      <a:pt x="7122" y="7989"/>
                    </a:lnTo>
                    <a:cubicBezTo>
                      <a:pt x="7122" y="9427"/>
                      <a:pt x="7122" y="9427"/>
                      <a:pt x="5981" y="9701"/>
                    </a:cubicBezTo>
                    <a:cubicBezTo>
                      <a:pt x="5410" y="9998"/>
                      <a:pt x="4840" y="10272"/>
                      <a:pt x="4566" y="10272"/>
                    </a:cubicBezTo>
                    <a:lnTo>
                      <a:pt x="3424" y="10272"/>
                    </a:lnTo>
                    <a:cubicBezTo>
                      <a:pt x="2283" y="9998"/>
                      <a:pt x="1142" y="9427"/>
                      <a:pt x="1" y="9131"/>
                    </a:cubicBezTo>
                    <a:close/>
                    <a:moveTo>
                      <a:pt x="1713" y="21685"/>
                    </a:moveTo>
                    <a:cubicBezTo>
                      <a:pt x="1986" y="22255"/>
                      <a:pt x="2283" y="23123"/>
                      <a:pt x="2557" y="23693"/>
                    </a:cubicBezTo>
                    <a:cubicBezTo>
                      <a:pt x="3424" y="24834"/>
                      <a:pt x="4566" y="25976"/>
                      <a:pt x="5981" y="26546"/>
                    </a:cubicBezTo>
                    <a:cubicBezTo>
                      <a:pt x="7693" y="27117"/>
                      <a:pt x="9701" y="27688"/>
                      <a:pt x="11984" y="27391"/>
                    </a:cubicBezTo>
                    <a:cubicBezTo>
                      <a:pt x="13696" y="27117"/>
                      <a:pt x="15111" y="26546"/>
                      <a:pt x="16549" y="25405"/>
                    </a:cubicBezTo>
                    <a:cubicBezTo>
                      <a:pt x="17964" y="24538"/>
                      <a:pt x="18535" y="23123"/>
                      <a:pt x="19105" y="21685"/>
                    </a:cubicBezTo>
                    <a:cubicBezTo>
                      <a:pt x="20247" y="18558"/>
                      <a:pt x="19105" y="13992"/>
                      <a:pt x="15408" y="12281"/>
                    </a:cubicBezTo>
                    <a:cubicBezTo>
                      <a:pt x="15111" y="11984"/>
                      <a:pt x="14837" y="11984"/>
                      <a:pt x="14266" y="11984"/>
                    </a:cubicBezTo>
                    <a:cubicBezTo>
                      <a:pt x="13970" y="11984"/>
                      <a:pt x="13696" y="11984"/>
                      <a:pt x="13696" y="11710"/>
                    </a:cubicBezTo>
                    <a:lnTo>
                      <a:pt x="13696" y="11139"/>
                    </a:lnTo>
                    <a:cubicBezTo>
                      <a:pt x="13970" y="10843"/>
                      <a:pt x="14266" y="10569"/>
                      <a:pt x="14266" y="10272"/>
                    </a:cubicBezTo>
                    <a:cubicBezTo>
                      <a:pt x="14837" y="7419"/>
                      <a:pt x="14540" y="4566"/>
                      <a:pt x="11984" y="2854"/>
                    </a:cubicBezTo>
                    <a:cubicBezTo>
                      <a:pt x="9975" y="1439"/>
                      <a:pt x="8263" y="1142"/>
                      <a:pt x="6278" y="2009"/>
                    </a:cubicBezTo>
                    <a:cubicBezTo>
                      <a:pt x="4566" y="2854"/>
                      <a:pt x="3128" y="3721"/>
                      <a:pt x="1986" y="5136"/>
                    </a:cubicBezTo>
                    <a:cubicBezTo>
                      <a:pt x="1142" y="6004"/>
                      <a:pt x="571" y="7145"/>
                      <a:pt x="571" y="8560"/>
                    </a:cubicBezTo>
                    <a:lnTo>
                      <a:pt x="3128" y="9427"/>
                    </a:lnTo>
                    <a:cubicBezTo>
                      <a:pt x="3698" y="9701"/>
                      <a:pt x="3995" y="9701"/>
                      <a:pt x="4269" y="8857"/>
                    </a:cubicBezTo>
                    <a:cubicBezTo>
                      <a:pt x="4269" y="8286"/>
                      <a:pt x="4566" y="7419"/>
                      <a:pt x="5136" y="6848"/>
                    </a:cubicBezTo>
                    <a:cubicBezTo>
                      <a:pt x="5981" y="5707"/>
                      <a:pt x="7693" y="5433"/>
                      <a:pt x="8834" y="6004"/>
                    </a:cubicBezTo>
                    <a:cubicBezTo>
                      <a:pt x="10546" y="7419"/>
                      <a:pt x="10272" y="10272"/>
                      <a:pt x="8263" y="11413"/>
                    </a:cubicBezTo>
                    <a:cubicBezTo>
                      <a:pt x="8263" y="11413"/>
                      <a:pt x="7990" y="11710"/>
                      <a:pt x="7990" y="11984"/>
                    </a:cubicBezTo>
                    <a:cubicBezTo>
                      <a:pt x="7990" y="12554"/>
                      <a:pt x="8263" y="13422"/>
                      <a:pt x="8263" y="13992"/>
                    </a:cubicBezTo>
                    <a:cubicBezTo>
                      <a:pt x="8263" y="14563"/>
                      <a:pt x="8560" y="14563"/>
                      <a:pt x="9131" y="14837"/>
                    </a:cubicBezTo>
                    <a:cubicBezTo>
                      <a:pt x="9975" y="14837"/>
                      <a:pt x="11117" y="15134"/>
                      <a:pt x="11984" y="15408"/>
                    </a:cubicBezTo>
                    <a:cubicBezTo>
                      <a:pt x="14266" y="15978"/>
                      <a:pt x="15682" y="18831"/>
                      <a:pt x="14837" y="20840"/>
                    </a:cubicBezTo>
                    <a:cubicBezTo>
                      <a:pt x="13970" y="23123"/>
                      <a:pt x="12258" y="24264"/>
                      <a:pt x="9701" y="24264"/>
                    </a:cubicBezTo>
                    <a:cubicBezTo>
                      <a:pt x="7693" y="23967"/>
                      <a:pt x="6278" y="22826"/>
                      <a:pt x="5410" y="21114"/>
                    </a:cubicBezTo>
                    <a:cubicBezTo>
                      <a:pt x="5136" y="21114"/>
                      <a:pt x="5136" y="20840"/>
                      <a:pt x="4840" y="20840"/>
                    </a:cubicBezTo>
                    <a:cubicBezTo>
                      <a:pt x="3995" y="21114"/>
                      <a:pt x="2854" y="21411"/>
                      <a:pt x="1713" y="21685"/>
                    </a:cubicBezTo>
                    <a:close/>
                    <a:moveTo>
                      <a:pt x="18261" y="24538"/>
                    </a:moveTo>
                    <a:lnTo>
                      <a:pt x="18535" y="24538"/>
                    </a:lnTo>
                    <a:cubicBezTo>
                      <a:pt x="18832" y="24264"/>
                      <a:pt x="19105" y="23967"/>
                      <a:pt x="19402" y="23396"/>
                    </a:cubicBezTo>
                    <a:cubicBezTo>
                      <a:pt x="20247" y="22552"/>
                      <a:pt x="20543" y="21411"/>
                      <a:pt x="20817" y="20269"/>
                    </a:cubicBezTo>
                    <a:cubicBezTo>
                      <a:pt x="21685" y="16549"/>
                      <a:pt x="20817" y="13696"/>
                      <a:pt x="18261" y="11139"/>
                    </a:cubicBezTo>
                    <a:cubicBezTo>
                      <a:pt x="17964" y="10569"/>
                      <a:pt x="17394" y="10272"/>
                      <a:pt x="16823" y="10272"/>
                    </a:cubicBezTo>
                    <a:cubicBezTo>
                      <a:pt x="16252" y="10272"/>
                      <a:pt x="15978" y="10843"/>
                      <a:pt x="15111" y="11413"/>
                    </a:cubicBezTo>
                    <a:cubicBezTo>
                      <a:pt x="17964" y="12281"/>
                      <a:pt x="19402" y="14563"/>
                      <a:pt x="19973" y="17120"/>
                    </a:cubicBezTo>
                    <a:cubicBezTo>
                      <a:pt x="20543" y="19973"/>
                      <a:pt x="19676" y="22255"/>
                      <a:pt x="18261" y="24538"/>
                    </a:cubicBezTo>
                    <a:close/>
                    <a:moveTo>
                      <a:pt x="14540" y="10843"/>
                    </a:moveTo>
                    <a:cubicBezTo>
                      <a:pt x="15408" y="10569"/>
                      <a:pt x="15978" y="10272"/>
                      <a:pt x="16549" y="9701"/>
                    </a:cubicBezTo>
                    <a:lnTo>
                      <a:pt x="16823" y="9427"/>
                    </a:lnTo>
                    <a:lnTo>
                      <a:pt x="16823" y="6004"/>
                    </a:lnTo>
                    <a:cubicBezTo>
                      <a:pt x="15978" y="2854"/>
                      <a:pt x="13696" y="1142"/>
                      <a:pt x="10546" y="868"/>
                    </a:cubicBezTo>
                    <a:cubicBezTo>
                      <a:pt x="10272" y="571"/>
                      <a:pt x="9975" y="868"/>
                      <a:pt x="9701" y="868"/>
                    </a:cubicBezTo>
                    <a:cubicBezTo>
                      <a:pt x="14266" y="2580"/>
                      <a:pt x="15978" y="5707"/>
                      <a:pt x="14540" y="10843"/>
                    </a:cubicBezTo>
                    <a:close/>
                    <a:moveTo>
                      <a:pt x="5707" y="20269"/>
                    </a:moveTo>
                    <a:cubicBezTo>
                      <a:pt x="5981" y="21685"/>
                      <a:pt x="7419" y="23123"/>
                      <a:pt x="8834" y="23123"/>
                    </a:cubicBezTo>
                    <a:cubicBezTo>
                      <a:pt x="10272" y="23396"/>
                      <a:pt x="11413" y="23693"/>
                      <a:pt x="12828" y="22552"/>
                    </a:cubicBezTo>
                    <a:cubicBezTo>
                      <a:pt x="9975" y="22826"/>
                      <a:pt x="7990" y="21685"/>
                      <a:pt x="7122" y="18831"/>
                    </a:cubicBezTo>
                    <a:close/>
                    <a:moveTo>
                      <a:pt x="4566" y="9427"/>
                    </a:moveTo>
                    <a:cubicBezTo>
                      <a:pt x="5136" y="9427"/>
                      <a:pt x="5707" y="9131"/>
                      <a:pt x="5981" y="8857"/>
                    </a:cubicBezTo>
                    <a:cubicBezTo>
                      <a:pt x="6278" y="8857"/>
                      <a:pt x="6552" y="8857"/>
                      <a:pt x="6552" y="8560"/>
                    </a:cubicBezTo>
                    <a:cubicBezTo>
                      <a:pt x="6848" y="7989"/>
                      <a:pt x="6848" y="7145"/>
                      <a:pt x="6848" y="6574"/>
                    </a:cubicBezTo>
                    <a:cubicBezTo>
                      <a:pt x="5707" y="6574"/>
                      <a:pt x="4840" y="7989"/>
                      <a:pt x="4566" y="9427"/>
                    </a:cubicBezTo>
                    <a:close/>
                    <a:moveTo>
                      <a:pt x="6552" y="18831"/>
                    </a:moveTo>
                    <a:cubicBezTo>
                      <a:pt x="5410" y="18831"/>
                      <a:pt x="3128" y="19699"/>
                      <a:pt x="2854" y="20840"/>
                    </a:cubicBezTo>
                    <a:cubicBezTo>
                      <a:pt x="3995" y="20269"/>
                      <a:pt x="5707" y="20269"/>
                      <a:pt x="6552" y="188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3" name="Google Shape;3033;p105">
              <a:extLst>
                <a:ext uri="{FF2B5EF4-FFF2-40B4-BE49-F238E27FC236}">
                  <a16:creationId xmlns:a16="http://schemas.microsoft.com/office/drawing/2014/main" id="{AB84CFAA-F804-0765-5CCE-8D1AD0C15EBB}"/>
                </a:ext>
              </a:extLst>
            </p:cNvPr>
            <p:cNvGrpSpPr/>
            <p:nvPr/>
          </p:nvGrpSpPr>
          <p:grpSpPr>
            <a:xfrm rot="1681867">
              <a:off x="2707910" y="736431"/>
              <a:ext cx="311111" cy="1256932"/>
              <a:chOff x="-3318090" y="454605"/>
              <a:chExt cx="215740" cy="871620"/>
            </a:xfrm>
          </p:grpSpPr>
          <p:sp>
            <p:nvSpPr>
              <p:cNvPr id="3034" name="Google Shape;3034;p105">
                <a:extLst>
                  <a:ext uri="{FF2B5EF4-FFF2-40B4-BE49-F238E27FC236}">
                    <a16:creationId xmlns:a16="http://schemas.microsoft.com/office/drawing/2014/main" id="{10A2E139-B65B-F9A6-4DCF-87BBAC1392A2}"/>
                  </a:ext>
                </a:extLst>
              </p:cNvPr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105">
                <a:extLst>
                  <a:ext uri="{FF2B5EF4-FFF2-40B4-BE49-F238E27FC236}">
                    <a16:creationId xmlns:a16="http://schemas.microsoft.com/office/drawing/2014/main" id="{DADF90E4-9426-BDEC-0991-8CD0F4F0961F}"/>
                  </a:ext>
                </a:extLst>
              </p:cNvPr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105">
                <a:extLst>
                  <a:ext uri="{FF2B5EF4-FFF2-40B4-BE49-F238E27FC236}">
                    <a16:creationId xmlns:a16="http://schemas.microsoft.com/office/drawing/2014/main" id="{407198DE-EC60-B9DA-2D5A-5EFB9895612F}"/>
                  </a:ext>
                </a:extLst>
              </p:cNvPr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105">
                <a:extLst>
                  <a:ext uri="{FF2B5EF4-FFF2-40B4-BE49-F238E27FC236}">
                    <a16:creationId xmlns:a16="http://schemas.microsoft.com/office/drawing/2014/main" id="{58F7F819-AF17-8D9D-87B9-64AFD2FA3BC9}"/>
                  </a:ext>
                </a:extLst>
              </p:cNvPr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105">
                <a:extLst>
                  <a:ext uri="{FF2B5EF4-FFF2-40B4-BE49-F238E27FC236}">
                    <a16:creationId xmlns:a16="http://schemas.microsoft.com/office/drawing/2014/main" id="{495E315F-D62D-2140-37E4-DF47D1E4474A}"/>
                  </a:ext>
                </a:extLst>
              </p:cNvPr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105">
                <a:extLst>
                  <a:ext uri="{FF2B5EF4-FFF2-40B4-BE49-F238E27FC236}">
                    <a16:creationId xmlns:a16="http://schemas.microsoft.com/office/drawing/2014/main" id="{03C09BBD-2D86-F1BE-7ABC-27CD502BE10B}"/>
                  </a:ext>
                </a:extLst>
              </p:cNvPr>
              <p:cNvSpPr/>
              <p:nvPr/>
            </p:nvSpPr>
            <p:spPr>
              <a:xfrm>
                <a:off x="-3318090" y="454605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105">
                <a:extLst>
                  <a:ext uri="{FF2B5EF4-FFF2-40B4-BE49-F238E27FC236}">
                    <a16:creationId xmlns:a16="http://schemas.microsoft.com/office/drawing/2014/main" id="{E6E61385-6DF0-E9FB-E1F4-C3EF6FD2D8CA}"/>
                  </a:ext>
                </a:extLst>
              </p:cNvPr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41" name="Google Shape;3041;p105">
            <a:extLst>
              <a:ext uri="{FF2B5EF4-FFF2-40B4-BE49-F238E27FC236}">
                <a16:creationId xmlns:a16="http://schemas.microsoft.com/office/drawing/2014/main" id="{F27D7E0A-20EF-C68C-1A13-AF233B00A93F}"/>
              </a:ext>
            </a:extLst>
          </p:cNvPr>
          <p:cNvGrpSpPr/>
          <p:nvPr/>
        </p:nvGrpSpPr>
        <p:grpSpPr>
          <a:xfrm>
            <a:off x="6676317" y="537169"/>
            <a:ext cx="2116715" cy="2408354"/>
            <a:chOff x="6311185" y="537169"/>
            <a:chExt cx="2116715" cy="2408354"/>
          </a:xfrm>
        </p:grpSpPr>
        <p:sp>
          <p:nvSpPr>
            <p:cNvPr id="3042" name="Google Shape;3042;p105">
              <a:extLst>
                <a:ext uri="{FF2B5EF4-FFF2-40B4-BE49-F238E27FC236}">
                  <a16:creationId xmlns:a16="http://schemas.microsoft.com/office/drawing/2014/main" id="{0C17F190-47B1-BBC6-1AFF-E52A2EABE53B}"/>
                </a:ext>
              </a:extLst>
            </p:cNvPr>
            <p:cNvSpPr/>
            <p:nvPr/>
          </p:nvSpPr>
          <p:spPr>
            <a:xfrm>
              <a:off x="8061717" y="1472552"/>
              <a:ext cx="188545" cy="199374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105">
              <a:extLst>
                <a:ext uri="{FF2B5EF4-FFF2-40B4-BE49-F238E27FC236}">
                  <a16:creationId xmlns:a16="http://schemas.microsoft.com/office/drawing/2014/main" id="{CA728467-51DC-071D-98CB-708272EE688F}"/>
                </a:ext>
              </a:extLst>
            </p:cNvPr>
            <p:cNvSpPr/>
            <p:nvPr/>
          </p:nvSpPr>
          <p:spPr>
            <a:xfrm>
              <a:off x="8085669" y="1510160"/>
              <a:ext cx="82296" cy="44410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105">
              <a:extLst>
                <a:ext uri="{FF2B5EF4-FFF2-40B4-BE49-F238E27FC236}">
                  <a16:creationId xmlns:a16="http://schemas.microsoft.com/office/drawing/2014/main" id="{7DD03E99-356E-C78D-B29C-6FD405627CBD}"/>
                </a:ext>
              </a:extLst>
            </p:cNvPr>
            <p:cNvSpPr/>
            <p:nvPr/>
          </p:nvSpPr>
          <p:spPr>
            <a:xfrm>
              <a:off x="6650400" y="537169"/>
              <a:ext cx="1777500" cy="22656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105">
              <a:extLst>
                <a:ext uri="{FF2B5EF4-FFF2-40B4-BE49-F238E27FC236}">
                  <a16:creationId xmlns:a16="http://schemas.microsoft.com/office/drawing/2014/main" id="{273E05C4-0BA3-0E94-4ACD-115FFB6FA973}"/>
                </a:ext>
              </a:extLst>
            </p:cNvPr>
            <p:cNvSpPr/>
            <p:nvPr/>
          </p:nvSpPr>
          <p:spPr>
            <a:xfrm rot="-1215341">
              <a:off x="7975649" y="1896648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46" name="Google Shape;3046;p105">
              <a:extLst>
                <a:ext uri="{FF2B5EF4-FFF2-40B4-BE49-F238E27FC236}">
                  <a16:creationId xmlns:a16="http://schemas.microsoft.com/office/drawing/2014/main" id="{8BD2079E-6E53-0D15-C3D9-2880C5754663}"/>
                </a:ext>
              </a:extLst>
            </p:cNvPr>
            <p:cNvGrpSpPr/>
            <p:nvPr/>
          </p:nvGrpSpPr>
          <p:grpSpPr>
            <a:xfrm>
              <a:off x="7146466" y="800198"/>
              <a:ext cx="1098790" cy="820488"/>
              <a:chOff x="2098125" y="1339350"/>
              <a:chExt cx="443275" cy="304550"/>
            </a:xfrm>
          </p:grpSpPr>
          <p:sp>
            <p:nvSpPr>
              <p:cNvPr id="3047" name="Google Shape;3047;p105">
                <a:extLst>
                  <a:ext uri="{FF2B5EF4-FFF2-40B4-BE49-F238E27FC236}">
                    <a16:creationId xmlns:a16="http://schemas.microsoft.com/office/drawing/2014/main" id="{4278BC33-1971-C2AA-1E28-8CBAFC8472CF}"/>
                  </a:ext>
                </a:extLst>
              </p:cNvPr>
              <p:cNvSpPr/>
              <p:nvPr/>
            </p:nvSpPr>
            <p:spPr>
              <a:xfrm>
                <a:off x="2102700" y="1514800"/>
                <a:ext cx="42992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5083" extrusionOk="0">
                    <a:moveTo>
                      <a:pt x="0" y="1"/>
                    </a:moveTo>
                    <a:lnTo>
                      <a:pt x="0" y="169"/>
                    </a:lnTo>
                    <a:lnTo>
                      <a:pt x="0" y="352"/>
                    </a:lnTo>
                    <a:lnTo>
                      <a:pt x="169" y="352"/>
                    </a:lnTo>
                    <a:cubicBezTo>
                      <a:pt x="351" y="520"/>
                      <a:pt x="520" y="520"/>
                      <a:pt x="871" y="703"/>
                    </a:cubicBezTo>
                    <a:cubicBezTo>
                      <a:pt x="1053" y="703"/>
                      <a:pt x="1404" y="703"/>
                      <a:pt x="1573" y="871"/>
                    </a:cubicBezTo>
                    <a:lnTo>
                      <a:pt x="2106" y="871"/>
                    </a:lnTo>
                    <a:cubicBezTo>
                      <a:pt x="2457" y="1054"/>
                      <a:pt x="2808" y="1054"/>
                      <a:pt x="3159" y="1222"/>
                    </a:cubicBezTo>
                    <a:lnTo>
                      <a:pt x="3678" y="1222"/>
                    </a:lnTo>
                    <a:cubicBezTo>
                      <a:pt x="3861" y="1405"/>
                      <a:pt x="4029" y="1405"/>
                      <a:pt x="4212" y="1405"/>
                    </a:cubicBezTo>
                    <a:cubicBezTo>
                      <a:pt x="4212" y="1405"/>
                      <a:pt x="4380" y="1405"/>
                      <a:pt x="4562" y="1573"/>
                    </a:cubicBezTo>
                    <a:cubicBezTo>
                      <a:pt x="4731" y="1573"/>
                      <a:pt x="4913" y="1573"/>
                      <a:pt x="5082" y="1756"/>
                    </a:cubicBezTo>
                    <a:cubicBezTo>
                      <a:pt x="5433" y="1756"/>
                      <a:pt x="5784" y="1924"/>
                      <a:pt x="6135" y="1924"/>
                    </a:cubicBezTo>
                    <a:cubicBezTo>
                      <a:pt x="6317" y="2107"/>
                      <a:pt x="6486" y="2107"/>
                      <a:pt x="6668" y="2107"/>
                    </a:cubicBezTo>
                    <a:cubicBezTo>
                      <a:pt x="7187" y="2275"/>
                      <a:pt x="7538" y="2458"/>
                      <a:pt x="8072" y="2458"/>
                    </a:cubicBezTo>
                    <a:cubicBezTo>
                      <a:pt x="8240" y="2626"/>
                      <a:pt x="8240" y="2626"/>
                      <a:pt x="8423" y="2626"/>
                    </a:cubicBezTo>
                    <a:cubicBezTo>
                      <a:pt x="8591" y="2626"/>
                      <a:pt x="8774" y="2626"/>
                      <a:pt x="8942" y="2808"/>
                    </a:cubicBezTo>
                    <a:lnTo>
                      <a:pt x="9293" y="2808"/>
                    </a:lnTo>
                    <a:cubicBezTo>
                      <a:pt x="9476" y="2808"/>
                      <a:pt x="9644" y="2977"/>
                      <a:pt x="9826" y="2977"/>
                    </a:cubicBezTo>
                    <a:lnTo>
                      <a:pt x="9995" y="2977"/>
                    </a:lnTo>
                    <a:cubicBezTo>
                      <a:pt x="10177" y="2977"/>
                      <a:pt x="10528" y="3159"/>
                      <a:pt x="10879" y="3328"/>
                    </a:cubicBezTo>
                    <a:cubicBezTo>
                      <a:pt x="11048" y="3328"/>
                      <a:pt x="11399" y="3328"/>
                      <a:pt x="11581" y="3510"/>
                    </a:cubicBezTo>
                    <a:lnTo>
                      <a:pt x="11750" y="3510"/>
                    </a:lnTo>
                    <a:cubicBezTo>
                      <a:pt x="12101" y="3679"/>
                      <a:pt x="12451" y="3679"/>
                      <a:pt x="12802" y="3861"/>
                    </a:cubicBezTo>
                    <a:cubicBezTo>
                      <a:pt x="13336" y="4030"/>
                      <a:pt x="13855" y="4212"/>
                      <a:pt x="14557" y="4381"/>
                    </a:cubicBezTo>
                    <a:cubicBezTo>
                      <a:pt x="14908" y="4381"/>
                      <a:pt x="15090" y="4563"/>
                      <a:pt x="15441" y="4563"/>
                    </a:cubicBezTo>
                    <a:cubicBezTo>
                      <a:pt x="15792" y="4732"/>
                      <a:pt x="15961" y="4732"/>
                      <a:pt x="16312" y="4914"/>
                    </a:cubicBezTo>
                    <a:lnTo>
                      <a:pt x="16663" y="4914"/>
                    </a:lnTo>
                    <a:lnTo>
                      <a:pt x="17014" y="5083"/>
                    </a:lnTo>
                    <a:lnTo>
                      <a:pt x="17196" y="4914"/>
                    </a:lnTo>
                    <a:lnTo>
                      <a:pt x="17196" y="4732"/>
                    </a:lnTo>
                    <a:cubicBezTo>
                      <a:pt x="17196" y="4732"/>
                      <a:pt x="17014" y="4732"/>
                      <a:pt x="17014" y="4563"/>
                    </a:cubicBezTo>
                    <a:cubicBezTo>
                      <a:pt x="17014" y="4563"/>
                      <a:pt x="17014" y="4381"/>
                      <a:pt x="16845" y="4381"/>
                    </a:cubicBezTo>
                    <a:lnTo>
                      <a:pt x="16663" y="4381"/>
                    </a:lnTo>
                    <a:cubicBezTo>
                      <a:pt x="16494" y="4212"/>
                      <a:pt x="16312" y="4212"/>
                      <a:pt x="16312" y="4212"/>
                    </a:cubicBezTo>
                    <a:cubicBezTo>
                      <a:pt x="16143" y="4212"/>
                      <a:pt x="16143" y="4212"/>
                      <a:pt x="15961" y="4030"/>
                    </a:cubicBezTo>
                    <a:lnTo>
                      <a:pt x="15610" y="4030"/>
                    </a:lnTo>
                    <a:cubicBezTo>
                      <a:pt x="15441" y="3861"/>
                      <a:pt x="15441" y="3861"/>
                      <a:pt x="15259" y="3861"/>
                    </a:cubicBezTo>
                    <a:lnTo>
                      <a:pt x="15259" y="3679"/>
                    </a:lnTo>
                    <a:cubicBezTo>
                      <a:pt x="15090" y="3679"/>
                      <a:pt x="14908" y="3510"/>
                      <a:pt x="14908" y="3510"/>
                    </a:cubicBezTo>
                    <a:lnTo>
                      <a:pt x="14740" y="3510"/>
                    </a:lnTo>
                    <a:lnTo>
                      <a:pt x="14557" y="3328"/>
                    </a:lnTo>
                    <a:lnTo>
                      <a:pt x="14389" y="3159"/>
                    </a:lnTo>
                    <a:cubicBezTo>
                      <a:pt x="14038" y="2977"/>
                      <a:pt x="13855" y="2808"/>
                      <a:pt x="13504" y="2626"/>
                    </a:cubicBezTo>
                    <a:cubicBezTo>
                      <a:pt x="13153" y="2458"/>
                      <a:pt x="12802" y="2458"/>
                      <a:pt x="12634" y="2275"/>
                    </a:cubicBezTo>
                    <a:cubicBezTo>
                      <a:pt x="12283" y="2107"/>
                      <a:pt x="11932" y="2107"/>
                      <a:pt x="11581" y="1924"/>
                    </a:cubicBezTo>
                    <a:cubicBezTo>
                      <a:pt x="11399" y="1924"/>
                      <a:pt x="11048" y="1756"/>
                      <a:pt x="10697" y="1756"/>
                    </a:cubicBezTo>
                    <a:lnTo>
                      <a:pt x="9476" y="1756"/>
                    </a:lnTo>
                    <a:cubicBezTo>
                      <a:pt x="9293" y="1756"/>
                      <a:pt x="9125" y="1756"/>
                      <a:pt x="8942" y="1924"/>
                    </a:cubicBezTo>
                    <a:lnTo>
                      <a:pt x="8423" y="1924"/>
                    </a:lnTo>
                    <a:cubicBezTo>
                      <a:pt x="8423" y="1756"/>
                      <a:pt x="8240" y="1756"/>
                      <a:pt x="8072" y="1573"/>
                    </a:cubicBezTo>
                    <a:cubicBezTo>
                      <a:pt x="7889" y="1405"/>
                      <a:pt x="7721" y="1222"/>
                      <a:pt x="7370" y="1054"/>
                    </a:cubicBezTo>
                    <a:cubicBezTo>
                      <a:pt x="7370" y="1054"/>
                      <a:pt x="7187" y="871"/>
                      <a:pt x="7019" y="871"/>
                    </a:cubicBezTo>
                    <a:cubicBezTo>
                      <a:pt x="6837" y="703"/>
                      <a:pt x="6668" y="703"/>
                      <a:pt x="6668" y="703"/>
                    </a:cubicBezTo>
                    <a:cubicBezTo>
                      <a:pt x="6317" y="520"/>
                      <a:pt x="5966" y="520"/>
                      <a:pt x="5615" y="352"/>
                    </a:cubicBezTo>
                    <a:cubicBezTo>
                      <a:pt x="5433" y="352"/>
                      <a:pt x="5082" y="352"/>
                      <a:pt x="4731" y="169"/>
                    </a:cubicBezTo>
                    <a:lnTo>
                      <a:pt x="1573" y="169"/>
                    </a:lnTo>
                    <a:cubicBezTo>
                      <a:pt x="1404" y="1"/>
                      <a:pt x="1222" y="1"/>
                      <a:pt x="871" y="1"/>
                    </a:cubicBezTo>
                    <a:close/>
                  </a:path>
                </a:pathLst>
              </a:custGeom>
              <a:solidFill>
                <a:srgbClr val="CFCE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105">
                <a:extLst>
                  <a:ext uri="{FF2B5EF4-FFF2-40B4-BE49-F238E27FC236}">
                    <a16:creationId xmlns:a16="http://schemas.microsoft.com/office/drawing/2014/main" id="{90475E81-2EBE-D966-53E3-83B652FE6136}"/>
                  </a:ext>
                </a:extLst>
              </p:cNvPr>
              <p:cNvSpPr/>
              <p:nvPr/>
            </p:nvSpPr>
            <p:spPr>
              <a:xfrm>
                <a:off x="2106900" y="1339350"/>
                <a:ext cx="434500" cy="289550"/>
              </a:xfrm>
              <a:custGeom>
                <a:avLst/>
                <a:gdLst/>
                <a:ahLst/>
                <a:cxnLst/>
                <a:rect l="l" t="t" r="r" b="b"/>
                <a:pathLst>
                  <a:path w="17380" h="11582" extrusionOk="0">
                    <a:moveTo>
                      <a:pt x="5798" y="0"/>
                    </a:moveTo>
                    <a:cubicBezTo>
                      <a:pt x="5447" y="169"/>
                      <a:pt x="5096" y="169"/>
                      <a:pt x="4745" y="169"/>
                    </a:cubicBezTo>
                    <a:cubicBezTo>
                      <a:pt x="4394" y="351"/>
                      <a:pt x="4044" y="351"/>
                      <a:pt x="3861" y="351"/>
                    </a:cubicBezTo>
                    <a:lnTo>
                      <a:pt x="2808" y="351"/>
                    </a:lnTo>
                    <a:cubicBezTo>
                      <a:pt x="2289" y="1053"/>
                      <a:pt x="1938" y="1755"/>
                      <a:pt x="1587" y="2625"/>
                    </a:cubicBezTo>
                    <a:cubicBezTo>
                      <a:pt x="1587" y="2808"/>
                      <a:pt x="1405" y="2976"/>
                      <a:pt x="1236" y="3159"/>
                    </a:cubicBezTo>
                    <a:cubicBezTo>
                      <a:pt x="1236" y="3510"/>
                      <a:pt x="1054" y="3678"/>
                      <a:pt x="885" y="3861"/>
                    </a:cubicBezTo>
                    <a:cubicBezTo>
                      <a:pt x="885" y="4029"/>
                      <a:pt x="703" y="4212"/>
                      <a:pt x="703" y="4380"/>
                    </a:cubicBezTo>
                    <a:cubicBezTo>
                      <a:pt x="703" y="4380"/>
                      <a:pt x="703" y="4562"/>
                      <a:pt x="534" y="4562"/>
                    </a:cubicBezTo>
                    <a:cubicBezTo>
                      <a:pt x="534" y="4913"/>
                      <a:pt x="352" y="5082"/>
                      <a:pt x="183" y="5264"/>
                    </a:cubicBezTo>
                    <a:cubicBezTo>
                      <a:pt x="183" y="5433"/>
                      <a:pt x="183" y="5615"/>
                      <a:pt x="1" y="5615"/>
                    </a:cubicBezTo>
                    <a:lnTo>
                      <a:pt x="1" y="5784"/>
                    </a:lnTo>
                    <a:lnTo>
                      <a:pt x="1" y="5966"/>
                    </a:lnTo>
                    <a:lnTo>
                      <a:pt x="1" y="6135"/>
                    </a:lnTo>
                    <a:lnTo>
                      <a:pt x="1" y="6317"/>
                    </a:lnTo>
                    <a:lnTo>
                      <a:pt x="1" y="6486"/>
                    </a:lnTo>
                    <a:lnTo>
                      <a:pt x="1" y="6668"/>
                    </a:lnTo>
                    <a:lnTo>
                      <a:pt x="1" y="6837"/>
                    </a:lnTo>
                    <a:lnTo>
                      <a:pt x="1" y="7019"/>
                    </a:lnTo>
                    <a:cubicBezTo>
                      <a:pt x="183" y="7187"/>
                      <a:pt x="534" y="7370"/>
                      <a:pt x="1054" y="7370"/>
                    </a:cubicBezTo>
                    <a:lnTo>
                      <a:pt x="4914" y="7370"/>
                    </a:lnTo>
                    <a:cubicBezTo>
                      <a:pt x="5096" y="7370"/>
                      <a:pt x="5447" y="7370"/>
                      <a:pt x="5616" y="7538"/>
                    </a:cubicBezTo>
                    <a:cubicBezTo>
                      <a:pt x="6149" y="7538"/>
                      <a:pt x="6500" y="7721"/>
                      <a:pt x="6669" y="7889"/>
                    </a:cubicBezTo>
                    <a:cubicBezTo>
                      <a:pt x="6851" y="7889"/>
                      <a:pt x="7019" y="8072"/>
                      <a:pt x="7202" y="8072"/>
                    </a:cubicBezTo>
                    <a:cubicBezTo>
                      <a:pt x="7370" y="8240"/>
                      <a:pt x="7553" y="8423"/>
                      <a:pt x="7721" y="8423"/>
                    </a:cubicBezTo>
                    <a:cubicBezTo>
                      <a:pt x="7904" y="8591"/>
                      <a:pt x="7904" y="8774"/>
                      <a:pt x="7904" y="8774"/>
                    </a:cubicBezTo>
                    <a:cubicBezTo>
                      <a:pt x="8072" y="8774"/>
                      <a:pt x="8072" y="8942"/>
                      <a:pt x="8072" y="8942"/>
                    </a:cubicBezTo>
                    <a:lnTo>
                      <a:pt x="8072" y="9125"/>
                    </a:lnTo>
                    <a:lnTo>
                      <a:pt x="8255" y="9125"/>
                    </a:lnTo>
                    <a:lnTo>
                      <a:pt x="8255" y="9293"/>
                    </a:lnTo>
                    <a:lnTo>
                      <a:pt x="8423" y="9293"/>
                    </a:lnTo>
                    <a:lnTo>
                      <a:pt x="8423" y="9125"/>
                    </a:lnTo>
                    <a:lnTo>
                      <a:pt x="8606" y="9125"/>
                    </a:lnTo>
                    <a:cubicBezTo>
                      <a:pt x="8774" y="9125"/>
                      <a:pt x="8774" y="8942"/>
                      <a:pt x="8957" y="8942"/>
                    </a:cubicBezTo>
                    <a:lnTo>
                      <a:pt x="9308" y="8942"/>
                    </a:lnTo>
                    <a:cubicBezTo>
                      <a:pt x="9308" y="8942"/>
                      <a:pt x="9476" y="8774"/>
                      <a:pt x="9658" y="8774"/>
                    </a:cubicBezTo>
                    <a:cubicBezTo>
                      <a:pt x="9827" y="8774"/>
                      <a:pt x="10009" y="8942"/>
                      <a:pt x="10178" y="8942"/>
                    </a:cubicBezTo>
                    <a:lnTo>
                      <a:pt x="10880" y="8942"/>
                    </a:lnTo>
                    <a:cubicBezTo>
                      <a:pt x="11062" y="8942"/>
                      <a:pt x="11231" y="9125"/>
                      <a:pt x="11413" y="9125"/>
                    </a:cubicBezTo>
                    <a:cubicBezTo>
                      <a:pt x="11582" y="9125"/>
                      <a:pt x="11582" y="9293"/>
                      <a:pt x="11764" y="9293"/>
                    </a:cubicBezTo>
                    <a:cubicBezTo>
                      <a:pt x="12115" y="9476"/>
                      <a:pt x="12466" y="9476"/>
                      <a:pt x="12817" y="9644"/>
                    </a:cubicBezTo>
                    <a:cubicBezTo>
                      <a:pt x="12817" y="9826"/>
                      <a:pt x="12985" y="9826"/>
                      <a:pt x="13168" y="9826"/>
                    </a:cubicBezTo>
                    <a:cubicBezTo>
                      <a:pt x="13168" y="9995"/>
                      <a:pt x="13336" y="9995"/>
                      <a:pt x="13336" y="10177"/>
                    </a:cubicBezTo>
                    <a:lnTo>
                      <a:pt x="13519" y="10177"/>
                    </a:lnTo>
                    <a:cubicBezTo>
                      <a:pt x="13687" y="10346"/>
                      <a:pt x="13870" y="10346"/>
                      <a:pt x="14038" y="10528"/>
                    </a:cubicBezTo>
                    <a:cubicBezTo>
                      <a:pt x="14038" y="10528"/>
                      <a:pt x="14221" y="10697"/>
                      <a:pt x="14389" y="10697"/>
                    </a:cubicBezTo>
                    <a:cubicBezTo>
                      <a:pt x="14389" y="10697"/>
                      <a:pt x="14572" y="10879"/>
                      <a:pt x="14740" y="10879"/>
                    </a:cubicBezTo>
                    <a:cubicBezTo>
                      <a:pt x="14922" y="11048"/>
                      <a:pt x="15091" y="11048"/>
                      <a:pt x="15442" y="11230"/>
                    </a:cubicBezTo>
                    <a:cubicBezTo>
                      <a:pt x="15624" y="11230"/>
                      <a:pt x="15793" y="11399"/>
                      <a:pt x="16144" y="11399"/>
                    </a:cubicBezTo>
                    <a:lnTo>
                      <a:pt x="16495" y="11399"/>
                    </a:lnTo>
                    <a:cubicBezTo>
                      <a:pt x="16495" y="11399"/>
                      <a:pt x="16495" y="11581"/>
                      <a:pt x="16677" y="11581"/>
                    </a:cubicBezTo>
                    <a:lnTo>
                      <a:pt x="16846" y="11581"/>
                    </a:lnTo>
                    <a:lnTo>
                      <a:pt x="16846" y="11399"/>
                    </a:lnTo>
                    <a:cubicBezTo>
                      <a:pt x="16846" y="11399"/>
                      <a:pt x="17028" y="11230"/>
                      <a:pt x="17028" y="11048"/>
                    </a:cubicBezTo>
                    <a:lnTo>
                      <a:pt x="17028" y="10697"/>
                    </a:lnTo>
                    <a:lnTo>
                      <a:pt x="17028" y="10177"/>
                    </a:lnTo>
                    <a:lnTo>
                      <a:pt x="17028" y="9995"/>
                    </a:lnTo>
                    <a:cubicBezTo>
                      <a:pt x="17028" y="9826"/>
                      <a:pt x="16846" y="9476"/>
                      <a:pt x="16846" y="9293"/>
                    </a:cubicBezTo>
                    <a:lnTo>
                      <a:pt x="16846" y="8942"/>
                    </a:lnTo>
                    <a:cubicBezTo>
                      <a:pt x="17028" y="8774"/>
                      <a:pt x="17028" y="8591"/>
                      <a:pt x="17028" y="8591"/>
                    </a:cubicBezTo>
                    <a:cubicBezTo>
                      <a:pt x="17028" y="7370"/>
                      <a:pt x="17197" y="6135"/>
                      <a:pt x="17197" y="4731"/>
                    </a:cubicBezTo>
                    <a:lnTo>
                      <a:pt x="17197" y="4562"/>
                    </a:lnTo>
                    <a:cubicBezTo>
                      <a:pt x="17379" y="4380"/>
                      <a:pt x="17379" y="4029"/>
                      <a:pt x="17379" y="3861"/>
                    </a:cubicBezTo>
                    <a:lnTo>
                      <a:pt x="17379" y="3678"/>
                    </a:lnTo>
                    <a:lnTo>
                      <a:pt x="17028" y="3678"/>
                    </a:lnTo>
                    <a:cubicBezTo>
                      <a:pt x="16846" y="3678"/>
                      <a:pt x="16846" y="3678"/>
                      <a:pt x="16677" y="3510"/>
                    </a:cubicBezTo>
                    <a:lnTo>
                      <a:pt x="16495" y="3510"/>
                    </a:lnTo>
                    <a:lnTo>
                      <a:pt x="16495" y="3327"/>
                    </a:lnTo>
                    <a:lnTo>
                      <a:pt x="16326" y="3327"/>
                    </a:lnTo>
                    <a:cubicBezTo>
                      <a:pt x="16144" y="3159"/>
                      <a:pt x="15975" y="2976"/>
                      <a:pt x="15793" y="2976"/>
                    </a:cubicBezTo>
                    <a:cubicBezTo>
                      <a:pt x="15624" y="2808"/>
                      <a:pt x="15442" y="2625"/>
                      <a:pt x="15273" y="2625"/>
                    </a:cubicBezTo>
                    <a:lnTo>
                      <a:pt x="15273" y="2457"/>
                    </a:lnTo>
                    <a:lnTo>
                      <a:pt x="14922" y="2457"/>
                    </a:lnTo>
                    <a:cubicBezTo>
                      <a:pt x="14922" y="2274"/>
                      <a:pt x="14740" y="2274"/>
                      <a:pt x="14740" y="2274"/>
                    </a:cubicBezTo>
                    <a:cubicBezTo>
                      <a:pt x="14389" y="1923"/>
                      <a:pt x="14038" y="1755"/>
                      <a:pt x="13687" y="1755"/>
                    </a:cubicBezTo>
                    <a:cubicBezTo>
                      <a:pt x="13519" y="1572"/>
                      <a:pt x="13168" y="1572"/>
                      <a:pt x="12985" y="1404"/>
                    </a:cubicBezTo>
                    <a:lnTo>
                      <a:pt x="12466" y="1404"/>
                    </a:lnTo>
                    <a:cubicBezTo>
                      <a:pt x="12115" y="1404"/>
                      <a:pt x="11933" y="1222"/>
                      <a:pt x="11764" y="1222"/>
                    </a:cubicBezTo>
                    <a:cubicBezTo>
                      <a:pt x="11582" y="1222"/>
                      <a:pt x="11231" y="1404"/>
                      <a:pt x="11062" y="1404"/>
                    </a:cubicBezTo>
                    <a:lnTo>
                      <a:pt x="10880" y="1404"/>
                    </a:lnTo>
                    <a:cubicBezTo>
                      <a:pt x="10711" y="1404"/>
                      <a:pt x="10711" y="1404"/>
                      <a:pt x="10529" y="1572"/>
                    </a:cubicBezTo>
                    <a:lnTo>
                      <a:pt x="10360" y="1572"/>
                    </a:lnTo>
                    <a:lnTo>
                      <a:pt x="10009" y="1222"/>
                    </a:lnTo>
                    <a:cubicBezTo>
                      <a:pt x="9827" y="1053"/>
                      <a:pt x="9658" y="871"/>
                      <a:pt x="9308" y="702"/>
                    </a:cubicBezTo>
                    <a:lnTo>
                      <a:pt x="7721" y="169"/>
                    </a:lnTo>
                    <a:cubicBezTo>
                      <a:pt x="7370" y="0"/>
                      <a:pt x="6851" y="0"/>
                      <a:pt x="6500" y="0"/>
                    </a:cubicBezTo>
                    <a:close/>
                  </a:path>
                </a:pathLst>
              </a:custGeom>
              <a:solidFill>
                <a:srgbClr val="FBF1D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105">
                <a:extLst>
                  <a:ext uri="{FF2B5EF4-FFF2-40B4-BE49-F238E27FC236}">
                    <a16:creationId xmlns:a16="http://schemas.microsoft.com/office/drawing/2014/main" id="{340F3937-329C-7F20-042C-6B56E5AF6166}"/>
                  </a:ext>
                </a:extLst>
              </p:cNvPr>
              <p:cNvSpPr/>
              <p:nvPr/>
            </p:nvSpPr>
            <p:spPr>
              <a:xfrm>
                <a:off x="2098125" y="1339350"/>
                <a:ext cx="44327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17731" h="12182" extrusionOk="0">
                    <a:moveTo>
                      <a:pt x="5447" y="0"/>
                    </a:moveTo>
                    <a:cubicBezTo>
                      <a:pt x="5265" y="169"/>
                      <a:pt x="5265" y="169"/>
                      <a:pt x="5096" y="169"/>
                    </a:cubicBezTo>
                    <a:lnTo>
                      <a:pt x="5447" y="169"/>
                    </a:lnTo>
                    <a:cubicBezTo>
                      <a:pt x="5915" y="169"/>
                      <a:pt x="6383" y="94"/>
                      <a:pt x="6797" y="94"/>
                    </a:cubicBezTo>
                    <a:cubicBezTo>
                      <a:pt x="7004" y="94"/>
                      <a:pt x="7197" y="113"/>
                      <a:pt x="7370" y="169"/>
                    </a:cubicBezTo>
                    <a:lnTo>
                      <a:pt x="8072" y="169"/>
                    </a:lnTo>
                    <a:cubicBezTo>
                      <a:pt x="8255" y="169"/>
                      <a:pt x="8423" y="351"/>
                      <a:pt x="8606" y="351"/>
                    </a:cubicBezTo>
                    <a:lnTo>
                      <a:pt x="9659" y="871"/>
                    </a:lnTo>
                    <a:cubicBezTo>
                      <a:pt x="9827" y="871"/>
                      <a:pt x="9827" y="1053"/>
                      <a:pt x="10009" y="1053"/>
                    </a:cubicBezTo>
                    <a:cubicBezTo>
                      <a:pt x="9827" y="871"/>
                      <a:pt x="9659" y="702"/>
                      <a:pt x="9476" y="702"/>
                    </a:cubicBezTo>
                    <a:cubicBezTo>
                      <a:pt x="9125" y="351"/>
                      <a:pt x="8774" y="351"/>
                      <a:pt x="8423" y="169"/>
                    </a:cubicBezTo>
                    <a:cubicBezTo>
                      <a:pt x="8255" y="169"/>
                      <a:pt x="8072" y="0"/>
                      <a:pt x="7904" y="0"/>
                    </a:cubicBezTo>
                    <a:close/>
                    <a:moveTo>
                      <a:pt x="7020" y="1053"/>
                    </a:moveTo>
                    <a:cubicBezTo>
                      <a:pt x="7139" y="1053"/>
                      <a:pt x="7258" y="1053"/>
                      <a:pt x="7374" y="1055"/>
                    </a:cubicBezTo>
                    <a:lnTo>
                      <a:pt x="7374" y="1055"/>
                    </a:lnTo>
                    <a:cubicBezTo>
                      <a:pt x="7373" y="1054"/>
                      <a:pt x="7372" y="1054"/>
                      <a:pt x="7370" y="1053"/>
                    </a:cubicBezTo>
                    <a:close/>
                    <a:moveTo>
                      <a:pt x="3861" y="1053"/>
                    </a:moveTo>
                    <a:lnTo>
                      <a:pt x="3861" y="1222"/>
                    </a:lnTo>
                    <a:lnTo>
                      <a:pt x="4563" y="1222"/>
                    </a:lnTo>
                    <a:cubicBezTo>
                      <a:pt x="4745" y="1222"/>
                      <a:pt x="4745" y="1053"/>
                      <a:pt x="4745" y="1053"/>
                    </a:cubicBezTo>
                    <a:close/>
                    <a:moveTo>
                      <a:pt x="10009" y="1053"/>
                    </a:moveTo>
                    <a:cubicBezTo>
                      <a:pt x="10009" y="1222"/>
                      <a:pt x="10178" y="1222"/>
                      <a:pt x="10178" y="1222"/>
                    </a:cubicBezTo>
                    <a:cubicBezTo>
                      <a:pt x="10178" y="1053"/>
                      <a:pt x="10178" y="1053"/>
                      <a:pt x="10009" y="1053"/>
                    </a:cubicBezTo>
                    <a:close/>
                    <a:moveTo>
                      <a:pt x="10178" y="1222"/>
                    </a:moveTo>
                    <a:lnTo>
                      <a:pt x="10178" y="1404"/>
                    </a:lnTo>
                    <a:lnTo>
                      <a:pt x="10360" y="1404"/>
                    </a:lnTo>
                    <a:cubicBezTo>
                      <a:pt x="10360" y="1488"/>
                      <a:pt x="10360" y="1530"/>
                      <a:pt x="10381" y="1530"/>
                    </a:cubicBezTo>
                    <a:cubicBezTo>
                      <a:pt x="10403" y="1530"/>
                      <a:pt x="10445" y="1488"/>
                      <a:pt x="10529" y="1404"/>
                    </a:cubicBezTo>
                    <a:cubicBezTo>
                      <a:pt x="10360" y="1404"/>
                      <a:pt x="10360" y="1404"/>
                      <a:pt x="10360" y="1222"/>
                    </a:cubicBezTo>
                    <a:close/>
                    <a:moveTo>
                      <a:pt x="11413" y="1222"/>
                    </a:moveTo>
                    <a:cubicBezTo>
                      <a:pt x="11231" y="1222"/>
                      <a:pt x="11062" y="1404"/>
                      <a:pt x="10880" y="1404"/>
                    </a:cubicBezTo>
                    <a:lnTo>
                      <a:pt x="10880" y="1572"/>
                    </a:lnTo>
                    <a:cubicBezTo>
                      <a:pt x="11231" y="1404"/>
                      <a:pt x="11582" y="1404"/>
                      <a:pt x="11933" y="1222"/>
                    </a:cubicBezTo>
                    <a:close/>
                    <a:moveTo>
                      <a:pt x="7374" y="1055"/>
                    </a:moveTo>
                    <a:cubicBezTo>
                      <a:pt x="7725" y="1222"/>
                      <a:pt x="8256" y="1222"/>
                      <a:pt x="8606" y="1404"/>
                    </a:cubicBezTo>
                    <a:lnTo>
                      <a:pt x="9659" y="1923"/>
                    </a:lnTo>
                    <a:cubicBezTo>
                      <a:pt x="9659" y="1923"/>
                      <a:pt x="9827" y="1923"/>
                      <a:pt x="9827" y="2106"/>
                    </a:cubicBezTo>
                    <a:lnTo>
                      <a:pt x="10009" y="2106"/>
                    </a:lnTo>
                    <a:lnTo>
                      <a:pt x="10009" y="1923"/>
                    </a:lnTo>
                    <a:cubicBezTo>
                      <a:pt x="9659" y="1755"/>
                      <a:pt x="9476" y="1572"/>
                      <a:pt x="9308" y="1572"/>
                    </a:cubicBezTo>
                    <a:cubicBezTo>
                      <a:pt x="8957" y="1404"/>
                      <a:pt x="8774" y="1222"/>
                      <a:pt x="8423" y="1222"/>
                    </a:cubicBezTo>
                    <a:cubicBezTo>
                      <a:pt x="8151" y="1091"/>
                      <a:pt x="7777" y="1062"/>
                      <a:pt x="7374" y="1055"/>
                    </a:cubicBezTo>
                    <a:close/>
                    <a:moveTo>
                      <a:pt x="10529" y="1755"/>
                    </a:moveTo>
                    <a:cubicBezTo>
                      <a:pt x="10360" y="1755"/>
                      <a:pt x="10360" y="1923"/>
                      <a:pt x="10360" y="2106"/>
                    </a:cubicBezTo>
                    <a:cubicBezTo>
                      <a:pt x="10360" y="2106"/>
                      <a:pt x="10529" y="1923"/>
                      <a:pt x="10529" y="1755"/>
                    </a:cubicBezTo>
                    <a:close/>
                    <a:moveTo>
                      <a:pt x="3159" y="1923"/>
                    </a:moveTo>
                    <a:cubicBezTo>
                      <a:pt x="3342" y="2106"/>
                      <a:pt x="3510" y="2106"/>
                      <a:pt x="3693" y="2106"/>
                    </a:cubicBezTo>
                    <a:lnTo>
                      <a:pt x="4044" y="2106"/>
                    </a:lnTo>
                    <a:cubicBezTo>
                      <a:pt x="4395" y="2274"/>
                      <a:pt x="4563" y="2274"/>
                      <a:pt x="4914" y="2274"/>
                    </a:cubicBezTo>
                    <a:cubicBezTo>
                      <a:pt x="5265" y="2274"/>
                      <a:pt x="5447" y="2274"/>
                      <a:pt x="5798" y="2106"/>
                    </a:cubicBezTo>
                    <a:lnTo>
                      <a:pt x="4212" y="2106"/>
                    </a:lnTo>
                    <a:cubicBezTo>
                      <a:pt x="3861" y="2106"/>
                      <a:pt x="3510" y="2106"/>
                      <a:pt x="3342" y="1923"/>
                    </a:cubicBezTo>
                    <a:close/>
                    <a:moveTo>
                      <a:pt x="7202" y="2106"/>
                    </a:moveTo>
                    <a:cubicBezTo>
                      <a:pt x="7370" y="2274"/>
                      <a:pt x="7553" y="2274"/>
                      <a:pt x="7721" y="2274"/>
                    </a:cubicBezTo>
                    <a:cubicBezTo>
                      <a:pt x="7904" y="2274"/>
                      <a:pt x="8072" y="2274"/>
                      <a:pt x="8255" y="2457"/>
                    </a:cubicBezTo>
                    <a:lnTo>
                      <a:pt x="8606" y="2457"/>
                    </a:lnTo>
                    <a:cubicBezTo>
                      <a:pt x="8423" y="2274"/>
                      <a:pt x="8072" y="2274"/>
                      <a:pt x="7904" y="2106"/>
                    </a:cubicBezTo>
                    <a:close/>
                    <a:moveTo>
                      <a:pt x="8606" y="2457"/>
                    </a:moveTo>
                    <a:cubicBezTo>
                      <a:pt x="8606" y="2625"/>
                      <a:pt x="8774" y="2625"/>
                      <a:pt x="8957" y="2625"/>
                    </a:cubicBezTo>
                    <a:cubicBezTo>
                      <a:pt x="8957" y="2625"/>
                      <a:pt x="8774" y="2457"/>
                      <a:pt x="8606" y="2457"/>
                    </a:cubicBezTo>
                    <a:close/>
                    <a:moveTo>
                      <a:pt x="11231" y="2457"/>
                    </a:moveTo>
                    <a:lnTo>
                      <a:pt x="11231" y="2625"/>
                    </a:lnTo>
                    <a:cubicBezTo>
                      <a:pt x="11582" y="2457"/>
                      <a:pt x="11764" y="2457"/>
                      <a:pt x="11933" y="2457"/>
                    </a:cubicBezTo>
                    <a:close/>
                    <a:moveTo>
                      <a:pt x="11933" y="2457"/>
                    </a:moveTo>
                    <a:cubicBezTo>
                      <a:pt x="12284" y="2457"/>
                      <a:pt x="12466" y="2625"/>
                      <a:pt x="12817" y="2625"/>
                    </a:cubicBezTo>
                    <a:cubicBezTo>
                      <a:pt x="12634" y="2457"/>
                      <a:pt x="12284" y="2457"/>
                      <a:pt x="12115" y="2457"/>
                    </a:cubicBezTo>
                    <a:close/>
                    <a:moveTo>
                      <a:pt x="8957" y="2625"/>
                    </a:moveTo>
                    <a:cubicBezTo>
                      <a:pt x="9125" y="2808"/>
                      <a:pt x="9125" y="2976"/>
                      <a:pt x="9308" y="2976"/>
                    </a:cubicBezTo>
                    <a:cubicBezTo>
                      <a:pt x="9308" y="2808"/>
                      <a:pt x="9125" y="2808"/>
                      <a:pt x="8957" y="2625"/>
                    </a:cubicBezTo>
                    <a:close/>
                    <a:moveTo>
                      <a:pt x="2991" y="2976"/>
                    </a:moveTo>
                    <a:lnTo>
                      <a:pt x="2991" y="3159"/>
                    </a:lnTo>
                    <a:lnTo>
                      <a:pt x="3342" y="3159"/>
                    </a:lnTo>
                    <a:cubicBezTo>
                      <a:pt x="3342" y="2976"/>
                      <a:pt x="3159" y="2976"/>
                      <a:pt x="2991" y="2976"/>
                    </a:cubicBezTo>
                    <a:close/>
                    <a:moveTo>
                      <a:pt x="12817" y="2625"/>
                    </a:moveTo>
                    <a:lnTo>
                      <a:pt x="12817" y="2625"/>
                    </a:lnTo>
                    <a:cubicBezTo>
                      <a:pt x="13336" y="2808"/>
                      <a:pt x="13687" y="3159"/>
                      <a:pt x="14221" y="3327"/>
                    </a:cubicBezTo>
                    <a:cubicBezTo>
                      <a:pt x="13687" y="2976"/>
                      <a:pt x="13336" y="2808"/>
                      <a:pt x="12817" y="2625"/>
                    </a:cubicBezTo>
                    <a:close/>
                    <a:moveTo>
                      <a:pt x="11062" y="3327"/>
                    </a:moveTo>
                    <a:cubicBezTo>
                      <a:pt x="11231" y="3327"/>
                      <a:pt x="11413" y="3327"/>
                      <a:pt x="11582" y="3510"/>
                    </a:cubicBezTo>
                    <a:cubicBezTo>
                      <a:pt x="11933" y="3510"/>
                      <a:pt x="12115" y="3510"/>
                      <a:pt x="12284" y="3678"/>
                    </a:cubicBezTo>
                    <a:cubicBezTo>
                      <a:pt x="12466" y="3678"/>
                      <a:pt x="12817" y="3861"/>
                      <a:pt x="12985" y="3861"/>
                    </a:cubicBezTo>
                    <a:cubicBezTo>
                      <a:pt x="12817" y="3678"/>
                      <a:pt x="12466" y="3678"/>
                      <a:pt x="12284" y="3510"/>
                    </a:cubicBezTo>
                    <a:lnTo>
                      <a:pt x="11933" y="3510"/>
                    </a:lnTo>
                    <a:cubicBezTo>
                      <a:pt x="11933" y="3510"/>
                      <a:pt x="11764" y="3327"/>
                      <a:pt x="11582" y="3327"/>
                    </a:cubicBezTo>
                    <a:close/>
                    <a:moveTo>
                      <a:pt x="12466" y="1222"/>
                    </a:moveTo>
                    <a:cubicBezTo>
                      <a:pt x="12634" y="1222"/>
                      <a:pt x="12817" y="1404"/>
                      <a:pt x="12985" y="1404"/>
                    </a:cubicBezTo>
                    <a:cubicBezTo>
                      <a:pt x="13336" y="1404"/>
                      <a:pt x="13870" y="1572"/>
                      <a:pt x="14221" y="1755"/>
                    </a:cubicBezTo>
                    <a:cubicBezTo>
                      <a:pt x="14389" y="1923"/>
                      <a:pt x="14572" y="2106"/>
                      <a:pt x="14740" y="2106"/>
                    </a:cubicBezTo>
                    <a:cubicBezTo>
                      <a:pt x="14923" y="2274"/>
                      <a:pt x="15091" y="2274"/>
                      <a:pt x="15273" y="2457"/>
                    </a:cubicBezTo>
                    <a:cubicBezTo>
                      <a:pt x="15624" y="2625"/>
                      <a:pt x="15975" y="2976"/>
                      <a:pt x="16326" y="3159"/>
                    </a:cubicBezTo>
                    <a:cubicBezTo>
                      <a:pt x="16495" y="3327"/>
                      <a:pt x="16677" y="3327"/>
                      <a:pt x="17028" y="3510"/>
                    </a:cubicBezTo>
                    <a:cubicBezTo>
                      <a:pt x="17197" y="3678"/>
                      <a:pt x="17379" y="3678"/>
                      <a:pt x="17730" y="3861"/>
                    </a:cubicBezTo>
                    <a:lnTo>
                      <a:pt x="17730" y="3678"/>
                    </a:lnTo>
                    <a:cubicBezTo>
                      <a:pt x="17548" y="3678"/>
                      <a:pt x="17379" y="3510"/>
                      <a:pt x="17379" y="3510"/>
                    </a:cubicBezTo>
                    <a:cubicBezTo>
                      <a:pt x="16677" y="3159"/>
                      <a:pt x="15975" y="2625"/>
                      <a:pt x="15273" y="2274"/>
                    </a:cubicBezTo>
                    <a:cubicBezTo>
                      <a:pt x="15091" y="2106"/>
                      <a:pt x="14923" y="1923"/>
                      <a:pt x="14740" y="1923"/>
                    </a:cubicBezTo>
                    <a:cubicBezTo>
                      <a:pt x="14572" y="1755"/>
                      <a:pt x="14389" y="1755"/>
                      <a:pt x="14221" y="1572"/>
                    </a:cubicBezTo>
                    <a:cubicBezTo>
                      <a:pt x="13870" y="1404"/>
                      <a:pt x="13519" y="1404"/>
                      <a:pt x="12985" y="1222"/>
                    </a:cubicBezTo>
                    <a:close/>
                    <a:moveTo>
                      <a:pt x="5096" y="2976"/>
                    </a:moveTo>
                    <a:cubicBezTo>
                      <a:pt x="4914" y="2976"/>
                      <a:pt x="4563" y="2976"/>
                      <a:pt x="4395" y="3159"/>
                    </a:cubicBezTo>
                    <a:lnTo>
                      <a:pt x="4745" y="3159"/>
                    </a:lnTo>
                    <a:cubicBezTo>
                      <a:pt x="5092" y="3159"/>
                      <a:pt x="5444" y="3078"/>
                      <a:pt x="5795" y="3078"/>
                    </a:cubicBezTo>
                    <a:cubicBezTo>
                      <a:pt x="5970" y="3078"/>
                      <a:pt x="6145" y="3098"/>
                      <a:pt x="6318" y="3159"/>
                    </a:cubicBezTo>
                    <a:cubicBezTo>
                      <a:pt x="6669" y="3159"/>
                      <a:pt x="7202" y="3159"/>
                      <a:pt x="7553" y="3327"/>
                    </a:cubicBezTo>
                    <a:cubicBezTo>
                      <a:pt x="8072" y="3510"/>
                      <a:pt x="8423" y="3678"/>
                      <a:pt x="8774" y="3861"/>
                    </a:cubicBezTo>
                    <a:cubicBezTo>
                      <a:pt x="8774" y="4029"/>
                      <a:pt x="8957" y="4029"/>
                      <a:pt x="8957" y="4029"/>
                    </a:cubicBezTo>
                    <a:lnTo>
                      <a:pt x="9125" y="4029"/>
                    </a:lnTo>
                    <a:cubicBezTo>
                      <a:pt x="8774" y="3678"/>
                      <a:pt x="8423" y="3510"/>
                      <a:pt x="8072" y="3327"/>
                    </a:cubicBezTo>
                    <a:cubicBezTo>
                      <a:pt x="7904" y="3327"/>
                      <a:pt x="7553" y="3159"/>
                      <a:pt x="7202" y="3159"/>
                    </a:cubicBezTo>
                    <a:cubicBezTo>
                      <a:pt x="6851" y="2976"/>
                      <a:pt x="6500" y="2976"/>
                      <a:pt x="6149" y="2976"/>
                    </a:cubicBezTo>
                    <a:close/>
                    <a:moveTo>
                      <a:pt x="3159" y="4029"/>
                    </a:moveTo>
                    <a:cubicBezTo>
                      <a:pt x="3342" y="4212"/>
                      <a:pt x="3510" y="4212"/>
                      <a:pt x="3693" y="4212"/>
                    </a:cubicBezTo>
                    <a:lnTo>
                      <a:pt x="4563" y="4212"/>
                    </a:lnTo>
                    <a:cubicBezTo>
                      <a:pt x="4212" y="4212"/>
                      <a:pt x="3861" y="4212"/>
                      <a:pt x="3510" y="4029"/>
                    </a:cubicBezTo>
                    <a:close/>
                    <a:moveTo>
                      <a:pt x="12985" y="3861"/>
                    </a:moveTo>
                    <a:cubicBezTo>
                      <a:pt x="13336" y="4029"/>
                      <a:pt x="13519" y="4029"/>
                      <a:pt x="13870" y="4212"/>
                    </a:cubicBezTo>
                    <a:lnTo>
                      <a:pt x="13870" y="4029"/>
                    </a:lnTo>
                    <a:cubicBezTo>
                      <a:pt x="13519" y="4029"/>
                      <a:pt x="13336" y="3861"/>
                      <a:pt x="12985" y="3861"/>
                    </a:cubicBezTo>
                    <a:close/>
                    <a:moveTo>
                      <a:pt x="14221" y="3327"/>
                    </a:moveTo>
                    <a:cubicBezTo>
                      <a:pt x="14221" y="3510"/>
                      <a:pt x="14221" y="3510"/>
                      <a:pt x="14389" y="3510"/>
                    </a:cubicBezTo>
                    <a:cubicBezTo>
                      <a:pt x="14740" y="3861"/>
                      <a:pt x="15091" y="4029"/>
                      <a:pt x="15624" y="4380"/>
                    </a:cubicBezTo>
                    <a:cubicBezTo>
                      <a:pt x="15793" y="4562"/>
                      <a:pt x="15975" y="4562"/>
                      <a:pt x="16144" y="4731"/>
                    </a:cubicBezTo>
                    <a:lnTo>
                      <a:pt x="16495" y="4731"/>
                    </a:lnTo>
                    <a:cubicBezTo>
                      <a:pt x="16326" y="4562"/>
                      <a:pt x="16144" y="4562"/>
                      <a:pt x="16144" y="4562"/>
                    </a:cubicBezTo>
                    <a:cubicBezTo>
                      <a:pt x="15975" y="4380"/>
                      <a:pt x="15624" y="4212"/>
                      <a:pt x="15442" y="4029"/>
                    </a:cubicBezTo>
                    <a:cubicBezTo>
                      <a:pt x="15091" y="3861"/>
                      <a:pt x="14572" y="3510"/>
                      <a:pt x="14221" y="3327"/>
                    </a:cubicBezTo>
                    <a:close/>
                    <a:moveTo>
                      <a:pt x="10880" y="4380"/>
                    </a:moveTo>
                    <a:lnTo>
                      <a:pt x="10880" y="4562"/>
                    </a:lnTo>
                    <a:lnTo>
                      <a:pt x="11933" y="4562"/>
                    </a:lnTo>
                    <a:cubicBezTo>
                      <a:pt x="12115" y="4731"/>
                      <a:pt x="12284" y="4731"/>
                      <a:pt x="12634" y="4913"/>
                    </a:cubicBezTo>
                    <a:lnTo>
                      <a:pt x="12634" y="4731"/>
                    </a:lnTo>
                    <a:cubicBezTo>
                      <a:pt x="12284" y="4562"/>
                      <a:pt x="12115" y="4562"/>
                      <a:pt x="11764" y="4380"/>
                    </a:cubicBezTo>
                    <a:close/>
                    <a:moveTo>
                      <a:pt x="16495" y="4731"/>
                    </a:moveTo>
                    <a:cubicBezTo>
                      <a:pt x="16495" y="4913"/>
                      <a:pt x="16677" y="4913"/>
                      <a:pt x="16677" y="4913"/>
                    </a:cubicBezTo>
                    <a:lnTo>
                      <a:pt x="16846" y="4913"/>
                    </a:lnTo>
                    <a:lnTo>
                      <a:pt x="16846" y="4731"/>
                    </a:lnTo>
                    <a:close/>
                    <a:moveTo>
                      <a:pt x="12985" y="4913"/>
                    </a:moveTo>
                    <a:cubicBezTo>
                      <a:pt x="12985" y="4913"/>
                      <a:pt x="13168" y="4913"/>
                      <a:pt x="13168" y="5082"/>
                    </a:cubicBezTo>
                    <a:lnTo>
                      <a:pt x="13519" y="5082"/>
                    </a:lnTo>
                    <a:lnTo>
                      <a:pt x="13336" y="4913"/>
                    </a:lnTo>
                    <a:close/>
                    <a:moveTo>
                      <a:pt x="4914" y="4212"/>
                    </a:moveTo>
                    <a:cubicBezTo>
                      <a:pt x="5265" y="4212"/>
                      <a:pt x="5798" y="4380"/>
                      <a:pt x="6149" y="4380"/>
                    </a:cubicBezTo>
                    <a:cubicBezTo>
                      <a:pt x="6500" y="4380"/>
                      <a:pt x="6851" y="4562"/>
                      <a:pt x="7020" y="4562"/>
                    </a:cubicBezTo>
                    <a:lnTo>
                      <a:pt x="7202" y="4731"/>
                    </a:lnTo>
                    <a:cubicBezTo>
                      <a:pt x="7553" y="4731"/>
                      <a:pt x="7721" y="4913"/>
                      <a:pt x="7904" y="4913"/>
                    </a:cubicBezTo>
                    <a:cubicBezTo>
                      <a:pt x="8072" y="5082"/>
                      <a:pt x="8255" y="5082"/>
                      <a:pt x="8255" y="5082"/>
                    </a:cubicBezTo>
                    <a:cubicBezTo>
                      <a:pt x="8423" y="5264"/>
                      <a:pt x="8606" y="5264"/>
                      <a:pt x="8606" y="5433"/>
                    </a:cubicBezTo>
                    <a:lnTo>
                      <a:pt x="8774" y="5433"/>
                    </a:lnTo>
                    <a:lnTo>
                      <a:pt x="8774" y="5264"/>
                    </a:lnTo>
                    <a:cubicBezTo>
                      <a:pt x="8606" y="5082"/>
                      <a:pt x="8423" y="5082"/>
                      <a:pt x="8255" y="4913"/>
                    </a:cubicBezTo>
                    <a:cubicBezTo>
                      <a:pt x="8072" y="4913"/>
                      <a:pt x="7904" y="4913"/>
                      <a:pt x="7721" y="4731"/>
                    </a:cubicBezTo>
                    <a:cubicBezTo>
                      <a:pt x="7370" y="4562"/>
                      <a:pt x="7020" y="4562"/>
                      <a:pt x="6669" y="4380"/>
                    </a:cubicBezTo>
                    <a:cubicBezTo>
                      <a:pt x="6318" y="4380"/>
                      <a:pt x="5967" y="4212"/>
                      <a:pt x="5616" y="4212"/>
                    </a:cubicBezTo>
                    <a:close/>
                    <a:moveTo>
                      <a:pt x="3159" y="169"/>
                    </a:moveTo>
                    <a:cubicBezTo>
                      <a:pt x="2640" y="871"/>
                      <a:pt x="2289" y="1755"/>
                      <a:pt x="1938" y="2457"/>
                    </a:cubicBezTo>
                    <a:lnTo>
                      <a:pt x="885" y="4562"/>
                    </a:lnTo>
                    <a:cubicBezTo>
                      <a:pt x="885" y="4731"/>
                      <a:pt x="703" y="5082"/>
                      <a:pt x="534" y="5264"/>
                    </a:cubicBezTo>
                    <a:cubicBezTo>
                      <a:pt x="534" y="5433"/>
                      <a:pt x="352" y="5615"/>
                      <a:pt x="352" y="5966"/>
                    </a:cubicBezTo>
                    <a:cubicBezTo>
                      <a:pt x="534" y="5784"/>
                      <a:pt x="534" y="5615"/>
                      <a:pt x="703" y="5433"/>
                    </a:cubicBezTo>
                    <a:cubicBezTo>
                      <a:pt x="703" y="5264"/>
                      <a:pt x="885" y="5082"/>
                      <a:pt x="885" y="4913"/>
                    </a:cubicBezTo>
                    <a:cubicBezTo>
                      <a:pt x="1054" y="4562"/>
                      <a:pt x="1236" y="4029"/>
                      <a:pt x="1405" y="3678"/>
                    </a:cubicBezTo>
                    <a:lnTo>
                      <a:pt x="2457" y="1572"/>
                    </a:lnTo>
                    <a:cubicBezTo>
                      <a:pt x="2808" y="1053"/>
                      <a:pt x="2991" y="702"/>
                      <a:pt x="3159" y="351"/>
                    </a:cubicBezTo>
                    <a:lnTo>
                      <a:pt x="4395" y="351"/>
                    </a:lnTo>
                    <a:cubicBezTo>
                      <a:pt x="4563" y="351"/>
                      <a:pt x="4745" y="351"/>
                      <a:pt x="4914" y="169"/>
                    </a:cubicBezTo>
                    <a:close/>
                    <a:moveTo>
                      <a:pt x="14389" y="4380"/>
                    </a:moveTo>
                    <a:cubicBezTo>
                      <a:pt x="14389" y="4562"/>
                      <a:pt x="14572" y="4731"/>
                      <a:pt x="14740" y="4731"/>
                    </a:cubicBezTo>
                    <a:cubicBezTo>
                      <a:pt x="14923" y="4913"/>
                      <a:pt x="15091" y="5082"/>
                      <a:pt x="15273" y="5082"/>
                    </a:cubicBezTo>
                    <a:cubicBezTo>
                      <a:pt x="15624" y="5264"/>
                      <a:pt x="15975" y="5615"/>
                      <a:pt x="16326" y="5784"/>
                    </a:cubicBezTo>
                    <a:cubicBezTo>
                      <a:pt x="16495" y="5784"/>
                      <a:pt x="16495" y="5784"/>
                      <a:pt x="16677" y="5966"/>
                    </a:cubicBezTo>
                    <a:cubicBezTo>
                      <a:pt x="16846" y="5966"/>
                      <a:pt x="16846" y="5966"/>
                      <a:pt x="16846" y="5784"/>
                    </a:cubicBezTo>
                    <a:cubicBezTo>
                      <a:pt x="16677" y="5784"/>
                      <a:pt x="16495" y="5615"/>
                      <a:pt x="16326" y="5615"/>
                    </a:cubicBezTo>
                    <a:cubicBezTo>
                      <a:pt x="16144" y="5433"/>
                      <a:pt x="15975" y="5433"/>
                      <a:pt x="15793" y="5264"/>
                    </a:cubicBezTo>
                    <a:cubicBezTo>
                      <a:pt x="15442" y="5082"/>
                      <a:pt x="15273" y="4913"/>
                      <a:pt x="14923" y="4731"/>
                    </a:cubicBezTo>
                    <a:lnTo>
                      <a:pt x="14740" y="4562"/>
                    </a:lnTo>
                    <a:cubicBezTo>
                      <a:pt x="14572" y="4562"/>
                      <a:pt x="14389" y="4380"/>
                      <a:pt x="14389" y="4380"/>
                    </a:cubicBezTo>
                    <a:close/>
                    <a:moveTo>
                      <a:pt x="703" y="6135"/>
                    </a:moveTo>
                    <a:lnTo>
                      <a:pt x="703" y="6317"/>
                    </a:lnTo>
                    <a:lnTo>
                      <a:pt x="1236" y="6317"/>
                    </a:lnTo>
                    <a:cubicBezTo>
                      <a:pt x="1054" y="6317"/>
                      <a:pt x="885" y="6317"/>
                      <a:pt x="703" y="6135"/>
                    </a:cubicBezTo>
                    <a:close/>
                    <a:moveTo>
                      <a:pt x="2457" y="5082"/>
                    </a:moveTo>
                    <a:cubicBezTo>
                      <a:pt x="2640" y="5264"/>
                      <a:pt x="2808" y="5264"/>
                      <a:pt x="2991" y="5264"/>
                    </a:cubicBezTo>
                    <a:lnTo>
                      <a:pt x="5798" y="5264"/>
                    </a:lnTo>
                    <a:cubicBezTo>
                      <a:pt x="6149" y="5433"/>
                      <a:pt x="6500" y="5433"/>
                      <a:pt x="6669" y="5615"/>
                    </a:cubicBezTo>
                    <a:cubicBezTo>
                      <a:pt x="7020" y="5615"/>
                      <a:pt x="7202" y="5784"/>
                      <a:pt x="7553" y="5966"/>
                    </a:cubicBezTo>
                    <a:cubicBezTo>
                      <a:pt x="7721" y="6135"/>
                      <a:pt x="8072" y="6135"/>
                      <a:pt x="8255" y="6317"/>
                    </a:cubicBezTo>
                    <a:lnTo>
                      <a:pt x="8423" y="6317"/>
                    </a:lnTo>
                    <a:cubicBezTo>
                      <a:pt x="7904" y="5966"/>
                      <a:pt x="7202" y="5615"/>
                      <a:pt x="6500" y="5433"/>
                    </a:cubicBezTo>
                    <a:cubicBezTo>
                      <a:pt x="6318" y="5264"/>
                      <a:pt x="5967" y="5264"/>
                      <a:pt x="5616" y="5082"/>
                    </a:cubicBezTo>
                    <a:close/>
                    <a:moveTo>
                      <a:pt x="4745" y="5966"/>
                    </a:moveTo>
                    <a:cubicBezTo>
                      <a:pt x="4395" y="5966"/>
                      <a:pt x="4044" y="6135"/>
                      <a:pt x="3693" y="6135"/>
                    </a:cubicBezTo>
                    <a:cubicBezTo>
                      <a:pt x="2808" y="6135"/>
                      <a:pt x="2106" y="6317"/>
                      <a:pt x="1236" y="6317"/>
                    </a:cubicBezTo>
                    <a:lnTo>
                      <a:pt x="1405" y="6317"/>
                    </a:lnTo>
                    <a:cubicBezTo>
                      <a:pt x="1580" y="6401"/>
                      <a:pt x="1713" y="6443"/>
                      <a:pt x="1824" y="6443"/>
                    </a:cubicBezTo>
                    <a:cubicBezTo>
                      <a:pt x="1935" y="6443"/>
                      <a:pt x="2022" y="6401"/>
                      <a:pt x="2106" y="6317"/>
                    </a:cubicBezTo>
                    <a:lnTo>
                      <a:pt x="3510" y="6317"/>
                    </a:lnTo>
                    <a:cubicBezTo>
                      <a:pt x="4044" y="6135"/>
                      <a:pt x="4563" y="6135"/>
                      <a:pt x="5096" y="6135"/>
                    </a:cubicBezTo>
                    <a:cubicBezTo>
                      <a:pt x="4914" y="5966"/>
                      <a:pt x="4914" y="5966"/>
                      <a:pt x="4745" y="5966"/>
                    </a:cubicBezTo>
                    <a:close/>
                    <a:moveTo>
                      <a:pt x="3693" y="6486"/>
                    </a:moveTo>
                    <a:cubicBezTo>
                      <a:pt x="3342" y="6486"/>
                      <a:pt x="2808" y="6486"/>
                      <a:pt x="2457" y="6668"/>
                    </a:cubicBezTo>
                    <a:lnTo>
                      <a:pt x="3342" y="6668"/>
                    </a:lnTo>
                    <a:cubicBezTo>
                      <a:pt x="3693" y="6668"/>
                      <a:pt x="3861" y="6668"/>
                      <a:pt x="4044" y="6486"/>
                    </a:cubicBezTo>
                    <a:close/>
                    <a:moveTo>
                      <a:pt x="1054" y="6668"/>
                    </a:moveTo>
                    <a:lnTo>
                      <a:pt x="1054" y="6837"/>
                    </a:lnTo>
                    <a:cubicBezTo>
                      <a:pt x="1587" y="6837"/>
                      <a:pt x="1938" y="6837"/>
                      <a:pt x="2289" y="6668"/>
                    </a:cubicBezTo>
                    <a:close/>
                    <a:moveTo>
                      <a:pt x="10529" y="6486"/>
                    </a:moveTo>
                    <a:cubicBezTo>
                      <a:pt x="10529" y="6668"/>
                      <a:pt x="10360" y="6668"/>
                      <a:pt x="10178" y="6668"/>
                    </a:cubicBezTo>
                    <a:lnTo>
                      <a:pt x="11764" y="6668"/>
                    </a:lnTo>
                    <a:cubicBezTo>
                      <a:pt x="11933" y="6837"/>
                      <a:pt x="12115" y="6837"/>
                      <a:pt x="12466" y="6837"/>
                    </a:cubicBezTo>
                    <a:lnTo>
                      <a:pt x="12466" y="6668"/>
                    </a:lnTo>
                    <a:cubicBezTo>
                      <a:pt x="12115" y="6668"/>
                      <a:pt x="11764" y="6668"/>
                      <a:pt x="11582" y="6486"/>
                    </a:cubicBezTo>
                    <a:close/>
                    <a:moveTo>
                      <a:pt x="352" y="6135"/>
                    </a:moveTo>
                    <a:lnTo>
                      <a:pt x="352" y="6668"/>
                    </a:lnTo>
                    <a:cubicBezTo>
                      <a:pt x="183" y="6668"/>
                      <a:pt x="183" y="6837"/>
                      <a:pt x="183" y="6837"/>
                    </a:cubicBezTo>
                    <a:lnTo>
                      <a:pt x="183" y="7019"/>
                    </a:lnTo>
                    <a:lnTo>
                      <a:pt x="352" y="7019"/>
                    </a:lnTo>
                    <a:cubicBezTo>
                      <a:pt x="352" y="6837"/>
                      <a:pt x="534" y="6668"/>
                      <a:pt x="534" y="6486"/>
                    </a:cubicBezTo>
                    <a:cubicBezTo>
                      <a:pt x="534" y="6486"/>
                      <a:pt x="534" y="6317"/>
                      <a:pt x="352" y="6135"/>
                    </a:cubicBezTo>
                    <a:close/>
                    <a:moveTo>
                      <a:pt x="2991" y="6837"/>
                    </a:moveTo>
                    <a:cubicBezTo>
                      <a:pt x="2808" y="6837"/>
                      <a:pt x="2457" y="7019"/>
                      <a:pt x="2289" y="7019"/>
                    </a:cubicBezTo>
                    <a:lnTo>
                      <a:pt x="2457" y="7019"/>
                    </a:lnTo>
                    <a:cubicBezTo>
                      <a:pt x="3159" y="6837"/>
                      <a:pt x="3693" y="6837"/>
                      <a:pt x="4395" y="6837"/>
                    </a:cubicBezTo>
                    <a:close/>
                    <a:moveTo>
                      <a:pt x="13519" y="5082"/>
                    </a:moveTo>
                    <a:lnTo>
                      <a:pt x="13519" y="5082"/>
                    </a:lnTo>
                    <a:cubicBezTo>
                      <a:pt x="13687" y="5264"/>
                      <a:pt x="13687" y="5264"/>
                      <a:pt x="13870" y="5264"/>
                    </a:cubicBezTo>
                    <a:cubicBezTo>
                      <a:pt x="14038" y="5433"/>
                      <a:pt x="14389" y="5615"/>
                      <a:pt x="14572" y="5784"/>
                    </a:cubicBezTo>
                    <a:cubicBezTo>
                      <a:pt x="14923" y="5966"/>
                      <a:pt x="15091" y="6135"/>
                      <a:pt x="15442" y="6317"/>
                    </a:cubicBezTo>
                    <a:cubicBezTo>
                      <a:pt x="15624" y="6486"/>
                      <a:pt x="15975" y="6668"/>
                      <a:pt x="16326" y="6837"/>
                    </a:cubicBezTo>
                    <a:lnTo>
                      <a:pt x="16495" y="7019"/>
                    </a:lnTo>
                    <a:lnTo>
                      <a:pt x="16677" y="7019"/>
                    </a:lnTo>
                    <a:lnTo>
                      <a:pt x="16677" y="6837"/>
                    </a:lnTo>
                    <a:cubicBezTo>
                      <a:pt x="16144" y="6668"/>
                      <a:pt x="15793" y="6486"/>
                      <a:pt x="15442" y="6135"/>
                    </a:cubicBezTo>
                    <a:cubicBezTo>
                      <a:pt x="15273" y="5966"/>
                      <a:pt x="15091" y="5966"/>
                      <a:pt x="14923" y="5784"/>
                    </a:cubicBezTo>
                    <a:cubicBezTo>
                      <a:pt x="14740" y="5784"/>
                      <a:pt x="14572" y="5615"/>
                      <a:pt x="14572" y="5615"/>
                    </a:cubicBezTo>
                    <a:lnTo>
                      <a:pt x="13519" y="5082"/>
                    </a:lnTo>
                    <a:close/>
                    <a:moveTo>
                      <a:pt x="1" y="7019"/>
                    </a:moveTo>
                    <a:lnTo>
                      <a:pt x="1" y="7370"/>
                    </a:lnTo>
                    <a:cubicBezTo>
                      <a:pt x="1" y="7370"/>
                      <a:pt x="183" y="7370"/>
                      <a:pt x="183" y="7538"/>
                    </a:cubicBezTo>
                    <a:lnTo>
                      <a:pt x="703" y="7538"/>
                    </a:lnTo>
                    <a:lnTo>
                      <a:pt x="534" y="7370"/>
                    </a:lnTo>
                    <a:lnTo>
                      <a:pt x="183" y="7370"/>
                    </a:lnTo>
                    <a:lnTo>
                      <a:pt x="183" y="7187"/>
                    </a:lnTo>
                    <a:lnTo>
                      <a:pt x="183" y="7019"/>
                    </a:lnTo>
                    <a:close/>
                    <a:moveTo>
                      <a:pt x="5096" y="6135"/>
                    </a:moveTo>
                    <a:cubicBezTo>
                      <a:pt x="5096" y="6135"/>
                      <a:pt x="5265" y="6317"/>
                      <a:pt x="5447" y="6317"/>
                    </a:cubicBezTo>
                    <a:lnTo>
                      <a:pt x="5798" y="6317"/>
                    </a:lnTo>
                    <a:cubicBezTo>
                      <a:pt x="5967" y="6317"/>
                      <a:pt x="6149" y="6486"/>
                      <a:pt x="6500" y="6486"/>
                    </a:cubicBezTo>
                    <a:cubicBezTo>
                      <a:pt x="6669" y="6668"/>
                      <a:pt x="7020" y="6668"/>
                      <a:pt x="7202" y="6837"/>
                    </a:cubicBezTo>
                    <a:cubicBezTo>
                      <a:pt x="7370" y="7019"/>
                      <a:pt x="7721" y="7187"/>
                      <a:pt x="7904" y="7187"/>
                    </a:cubicBezTo>
                    <a:lnTo>
                      <a:pt x="8255" y="7538"/>
                    </a:lnTo>
                    <a:cubicBezTo>
                      <a:pt x="8423" y="7538"/>
                      <a:pt x="8423" y="7721"/>
                      <a:pt x="8606" y="7721"/>
                    </a:cubicBezTo>
                    <a:cubicBezTo>
                      <a:pt x="8606" y="7538"/>
                      <a:pt x="8423" y="7370"/>
                      <a:pt x="8255" y="7187"/>
                    </a:cubicBezTo>
                    <a:cubicBezTo>
                      <a:pt x="8072" y="7187"/>
                      <a:pt x="7904" y="7019"/>
                      <a:pt x="7721" y="6837"/>
                    </a:cubicBezTo>
                    <a:cubicBezTo>
                      <a:pt x="7202" y="6668"/>
                      <a:pt x="6851" y="6486"/>
                      <a:pt x="6500" y="6317"/>
                    </a:cubicBezTo>
                    <a:cubicBezTo>
                      <a:pt x="6149" y="6317"/>
                      <a:pt x="5967" y="6135"/>
                      <a:pt x="5798" y="6135"/>
                    </a:cubicBezTo>
                    <a:close/>
                    <a:moveTo>
                      <a:pt x="10360" y="2106"/>
                    </a:moveTo>
                    <a:lnTo>
                      <a:pt x="10360" y="2106"/>
                    </a:lnTo>
                    <a:cubicBezTo>
                      <a:pt x="10178" y="2274"/>
                      <a:pt x="10178" y="2457"/>
                      <a:pt x="10178" y="2625"/>
                    </a:cubicBezTo>
                    <a:cubicBezTo>
                      <a:pt x="10178" y="2808"/>
                      <a:pt x="10009" y="2808"/>
                      <a:pt x="10009" y="2976"/>
                    </a:cubicBezTo>
                    <a:lnTo>
                      <a:pt x="10009" y="3327"/>
                    </a:lnTo>
                    <a:lnTo>
                      <a:pt x="10009" y="3510"/>
                    </a:lnTo>
                    <a:cubicBezTo>
                      <a:pt x="9827" y="3678"/>
                      <a:pt x="9827" y="3861"/>
                      <a:pt x="9827" y="4029"/>
                    </a:cubicBezTo>
                    <a:lnTo>
                      <a:pt x="9827" y="4562"/>
                    </a:lnTo>
                    <a:cubicBezTo>
                      <a:pt x="9659" y="4913"/>
                      <a:pt x="9659" y="5264"/>
                      <a:pt x="9476" y="5615"/>
                    </a:cubicBezTo>
                    <a:cubicBezTo>
                      <a:pt x="9476" y="5966"/>
                      <a:pt x="9308" y="6317"/>
                      <a:pt x="9125" y="6668"/>
                    </a:cubicBezTo>
                    <a:cubicBezTo>
                      <a:pt x="9125" y="6837"/>
                      <a:pt x="9125" y="7019"/>
                      <a:pt x="8957" y="7187"/>
                    </a:cubicBezTo>
                    <a:lnTo>
                      <a:pt x="8957" y="7889"/>
                    </a:lnTo>
                    <a:cubicBezTo>
                      <a:pt x="9125" y="7721"/>
                      <a:pt x="9125" y="7538"/>
                      <a:pt x="9125" y="7370"/>
                    </a:cubicBezTo>
                    <a:cubicBezTo>
                      <a:pt x="9308" y="7187"/>
                      <a:pt x="9308" y="7019"/>
                      <a:pt x="9308" y="6837"/>
                    </a:cubicBezTo>
                    <a:cubicBezTo>
                      <a:pt x="9476" y="6486"/>
                      <a:pt x="9659" y="6135"/>
                      <a:pt x="9659" y="5784"/>
                    </a:cubicBezTo>
                    <a:cubicBezTo>
                      <a:pt x="9827" y="5264"/>
                      <a:pt x="9827" y="4913"/>
                      <a:pt x="10009" y="4562"/>
                    </a:cubicBezTo>
                    <a:lnTo>
                      <a:pt x="10009" y="3678"/>
                    </a:lnTo>
                    <a:cubicBezTo>
                      <a:pt x="10178" y="3327"/>
                      <a:pt x="10178" y="3159"/>
                      <a:pt x="10178" y="2976"/>
                    </a:cubicBezTo>
                    <a:cubicBezTo>
                      <a:pt x="10178" y="2625"/>
                      <a:pt x="10360" y="2457"/>
                      <a:pt x="10360" y="2106"/>
                    </a:cubicBezTo>
                    <a:close/>
                    <a:moveTo>
                      <a:pt x="11231" y="5433"/>
                    </a:moveTo>
                    <a:cubicBezTo>
                      <a:pt x="11582" y="5433"/>
                      <a:pt x="11933" y="5615"/>
                      <a:pt x="12284" y="5615"/>
                    </a:cubicBezTo>
                    <a:cubicBezTo>
                      <a:pt x="12817" y="5784"/>
                      <a:pt x="13336" y="6135"/>
                      <a:pt x="13870" y="6486"/>
                    </a:cubicBezTo>
                    <a:cubicBezTo>
                      <a:pt x="14038" y="6486"/>
                      <a:pt x="14221" y="6668"/>
                      <a:pt x="14572" y="6837"/>
                    </a:cubicBezTo>
                    <a:cubicBezTo>
                      <a:pt x="14740" y="7019"/>
                      <a:pt x="15091" y="7187"/>
                      <a:pt x="15273" y="7370"/>
                    </a:cubicBezTo>
                    <a:cubicBezTo>
                      <a:pt x="15442" y="7370"/>
                      <a:pt x="15624" y="7538"/>
                      <a:pt x="15793" y="7538"/>
                    </a:cubicBezTo>
                    <a:cubicBezTo>
                      <a:pt x="15975" y="7721"/>
                      <a:pt x="16326" y="7721"/>
                      <a:pt x="16495" y="7889"/>
                    </a:cubicBezTo>
                    <a:lnTo>
                      <a:pt x="16495" y="7721"/>
                    </a:lnTo>
                    <a:cubicBezTo>
                      <a:pt x="16144" y="7538"/>
                      <a:pt x="15975" y="7538"/>
                      <a:pt x="15624" y="7370"/>
                    </a:cubicBezTo>
                    <a:cubicBezTo>
                      <a:pt x="15442" y="7187"/>
                      <a:pt x="15273" y="7187"/>
                      <a:pt x="14923" y="7019"/>
                    </a:cubicBezTo>
                    <a:cubicBezTo>
                      <a:pt x="14389" y="6668"/>
                      <a:pt x="14038" y="6317"/>
                      <a:pt x="13519" y="6135"/>
                    </a:cubicBezTo>
                    <a:cubicBezTo>
                      <a:pt x="12985" y="5784"/>
                      <a:pt x="12466" y="5615"/>
                      <a:pt x="11933" y="5433"/>
                    </a:cubicBezTo>
                    <a:close/>
                    <a:moveTo>
                      <a:pt x="5096" y="6486"/>
                    </a:moveTo>
                    <a:lnTo>
                      <a:pt x="5096" y="6668"/>
                    </a:lnTo>
                    <a:lnTo>
                      <a:pt x="5447" y="6668"/>
                    </a:lnTo>
                    <a:cubicBezTo>
                      <a:pt x="5616" y="6668"/>
                      <a:pt x="5967" y="6668"/>
                      <a:pt x="6149" y="6837"/>
                    </a:cubicBezTo>
                    <a:cubicBezTo>
                      <a:pt x="6500" y="6837"/>
                      <a:pt x="6669" y="7019"/>
                      <a:pt x="7020" y="7187"/>
                    </a:cubicBezTo>
                    <a:cubicBezTo>
                      <a:pt x="7202" y="7187"/>
                      <a:pt x="7553" y="7370"/>
                      <a:pt x="7721" y="7538"/>
                    </a:cubicBezTo>
                    <a:cubicBezTo>
                      <a:pt x="7904" y="7538"/>
                      <a:pt x="7904" y="7721"/>
                      <a:pt x="8072" y="7721"/>
                    </a:cubicBezTo>
                    <a:lnTo>
                      <a:pt x="8072" y="7889"/>
                    </a:lnTo>
                    <a:lnTo>
                      <a:pt x="8255" y="7889"/>
                    </a:lnTo>
                    <a:cubicBezTo>
                      <a:pt x="8255" y="7981"/>
                      <a:pt x="8297" y="8026"/>
                      <a:pt x="8339" y="8026"/>
                    </a:cubicBezTo>
                    <a:cubicBezTo>
                      <a:pt x="8381" y="8026"/>
                      <a:pt x="8423" y="7981"/>
                      <a:pt x="8423" y="7889"/>
                    </a:cubicBezTo>
                    <a:lnTo>
                      <a:pt x="8255" y="7721"/>
                    </a:lnTo>
                    <a:cubicBezTo>
                      <a:pt x="8072" y="7721"/>
                      <a:pt x="8072" y="7538"/>
                      <a:pt x="8072" y="7538"/>
                    </a:cubicBezTo>
                    <a:cubicBezTo>
                      <a:pt x="7904" y="7370"/>
                      <a:pt x="7721" y="7370"/>
                      <a:pt x="7553" y="7187"/>
                    </a:cubicBezTo>
                    <a:lnTo>
                      <a:pt x="6500" y="6668"/>
                    </a:lnTo>
                    <a:cubicBezTo>
                      <a:pt x="6149" y="6486"/>
                      <a:pt x="5616" y="6486"/>
                      <a:pt x="5265" y="6486"/>
                    </a:cubicBezTo>
                    <a:close/>
                    <a:moveTo>
                      <a:pt x="10009" y="7538"/>
                    </a:moveTo>
                    <a:cubicBezTo>
                      <a:pt x="9827" y="7538"/>
                      <a:pt x="9476" y="7721"/>
                      <a:pt x="9125" y="7889"/>
                    </a:cubicBezTo>
                    <a:lnTo>
                      <a:pt x="9125" y="8072"/>
                    </a:lnTo>
                    <a:lnTo>
                      <a:pt x="9308" y="8072"/>
                    </a:lnTo>
                    <a:cubicBezTo>
                      <a:pt x="9308" y="8072"/>
                      <a:pt x="9308" y="7889"/>
                      <a:pt x="9476" y="7889"/>
                    </a:cubicBezTo>
                    <a:cubicBezTo>
                      <a:pt x="9659" y="7721"/>
                      <a:pt x="10009" y="7721"/>
                      <a:pt x="10178" y="7721"/>
                    </a:cubicBezTo>
                    <a:cubicBezTo>
                      <a:pt x="10529" y="7538"/>
                      <a:pt x="10711" y="7538"/>
                      <a:pt x="11062" y="7538"/>
                    </a:cubicBezTo>
                    <a:close/>
                    <a:moveTo>
                      <a:pt x="4563" y="6837"/>
                    </a:moveTo>
                    <a:cubicBezTo>
                      <a:pt x="4914" y="7019"/>
                      <a:pt x="5265" y="7019"/>
                      <a:pt x="5447" y="7019"/>
                    </a:cubicBezTo>
                    <a:cubicBezTo>
                      <a:pt x="5798" y="7019"/>
                      <a:pt x="6149" y="7187"/>
                      <a:pt x="6318" y="7187"/>
                    </a:cubicBezTo>
                    <a:cubicBezTo>
                      <a:pt x="6851" y="7370"/>
                      <a:pt x="7370" y="7721"/>
                      <a:pt x="7721" y="7889"/>
                    </a:cubicBezTo>
                    <a:lnTo>
                      <a:pt x="7904" y="8072"/>
                    </a:lnTo>
                    <a:cubicBezTo>
                      <a:pt x="8072" y="8072"/>
                      <a:pt x="8072" y="8240"/>
                      <a:pt x="8072" y="8240"/>
                    </a:cubicBezTo>
                    <a:lnTo>
                      <a:pt x="8255" y="8240"/>
                    </a:lnTo>
                    <a:cubicBezTo>
                      <a:pt x="8255" y="8240"/>
                      <a:pt x="8255" y="8072"/>
                      <a:pt x="8072" y="8072"/>
                    </a:cubicBezTo>
                    <a:cubicBezTo>
                      <a:pt x="8072" y="8072"/>
                      <a:pt x="8072" y="7889"/>
                      <a:pt x="7904" y="7889"/>
                    </a:cubicBezTo>
                    <a:cubicBezTo>
                      <a:pt x="7721" y="7889"/>
                      <a:pt x="7721" y="7721"/>
                      <a:pt x="7553" y="7721"/>
                    </a:cubicBezTo>
                    <a:cubicBezTo>
                      <a:pt x="7202" y="7538"/>
                      <a:pt x="7020" y="7370"/>
                      <a:pt x="6669" y="7187"/>
                    </a:cubicBezTo>
                    <a:cubicBezTo>
                      <a:pt x="6500" y="7187"/>
                      <a:pt x="6149" y="7019"/>
                      <a:pt x="5798" y="7019"/>
                    </a:cubicBezTo>
                    <a:cubicBezTo>
                      <a:pt x="5447" y="6837"/>
                      <a:pt x="5265" y="6837"/>
                      <a:pt x="4914" y="6837"/>
                    </a:cubicBezTo>
                    <a:close/>
                    <a:moveTo>
                      <a:pt x="12817" y="6837"/>
                    </a:moveTo>
                    <a:cubicBezTo>
                      <a:pt x="12817" y="7019"/>
                      <a:pt x="12817" y="7019"/>
                      <a:pt x="12985" y="7019"/>
                    </a:cubicBezTo>
                    <a:cubicBezTo>
                      <a:pt x="12985" y="7019"/>
                      <a:pt x="13168" y="7019"/>
                      <a:pt x="13336" y="7187"/>
                    </a:cubicBezTo>
                    <a:cubicBezTo>
                      <a:pt x="13336" y="7187"/>
                      <a:pt x="13519" y="7187"/>
                      <a:pt x="13687" y="7370"/>
                    </a:cubicBezTo>
                    <a:cubicBezTo>
                      <a:pt x="13870" y="7370"/>
                      <a:pt x="14038" y="7538"/>
                      <a:pt x="14221" y="7721"/>
                    </a:cubicBezTo>
                    <a:lnTo>
                      <a:pt x="14389" y="7721"/>
                    </a:lnTo>
                    <a:cubicBezTo>
                      <a:pt x="14572" y="7889"/>
                      <a:pt x="14740" y="7889"/>
                      <a:pt x="14740" y="8072"/>
                    </a:cubicBezTo>
                    <a:cubicBezTo>
                      <a:pt x="14923" y="8072"/>
                      <a:pt x="15091" y="8240"/>
                      <a:pt x="15273" y="8240"/>
                    </a:cubicBezTo>
                    <a:cubicBezTo>
                      <a:pt x="15091" y="8072"/>
                      <a:pt x="14740" y="7889"/>
                      <a:pt x="14572" y="7721"/>
                    </a:cubicBezTo>
                    <a:cubicBezTo>
                      <a:pt x="14389" y="7538"/>
                      <a:pt x="14221" y="7538"/>
                      <a:pt x="14221" y="7538"/>
                    </a:cubicBezTo>
                    <a:cubicBezTo>
                      <a:pt x="14038" y="7370"/>
                      <a:pt x="13870" y="7370"/>
                      <a:pt x="13687" y="7187"/>
                    </a:cubicBezTo>
                    <a:cubicBezTo>
                      <a:pt x="13519" y="7019"/>
                      <a:pt x="13168" y="7019"/>
                      <a:pt x="12817" y="6837"/>
                    </a:cubicBezTo>
                    <a:close/>
                    <a:moveTo>
                      <a:pt x="9827" y="8072"/>
                    </a:moveTo>
                    <a:cubicBezTo>
                      <a:pt x="9659" y="8240"/>
                      <a:pt x="9476" y="8240"/>
                      <a:pt x="9476" y="8240"/>
                    </a:cubicBezTo>
                    <a:cubicBezTo>
                      <a:pt x="9308" y="8240"/>
                      <a:pt x="9308" y="8423"/>
                      <a:pt x="9125" y="8423"/>
                    </a:cubicBezTo>
                    <a:lnTo>
                      <a:pt x="9476" y="8423"/>
                    </a:lnTo>
                    <a:cubicBezTo>
                      <a:pt x="9659" y="8240"/>
                      <a:pt x="9827" y="8240"/>
                      <a:pt x="10009" y="8240"/>
                    </a:cubicBezTo>
                    <a:cubicBezTo>
                      <a:pt x="10185" y="8156"/>
                      <a:pt x="10360" y="8114"/>
                      <a:pt x="10536" y="8114"/>
                    </a:cubicBezTo>
                    <a:cubicBezTo>
                      <a:pt x="10711" y="8114"/>
                      <a:pt x="10887" y="8156"/>
                      <a:pt x="11062" y="8240"/>
                    </a:cubicBezTo>
                    <a:lnTo>
                      <a:pt x="11231" y="8240"/>
                    </a:lnTo>
                    <a:lnTo>
                      <a:pt x="11231" y="8072"/>
                    </a:lnTo>
                    <a:close/>
                    <a:moveTo>
                      <a:pt x="8774" y="8072"/>
                    </a:moveTo>
                    <a:lnTo>
                      <a:pt x="8774" y="8240"/>
                    </a:lnTo>
                    <a:lnTo>
                      <a:pt x="8774" y="8591"/>
                    </a:lnTo>
                    <a:cubicBezTo>
                      <a:pt x="8957" y="8423"/>
                      <a:pt x="8957" y="8423"/>
                      <a:pt x="8957" y="8240"/>
                    </a:cubicBezTo>
                    <a:lnTo>
                      <a:pt x="8957" y="8072"/>
                    </a:lnTo>
                    <a:close/>
                    <a:moveTo>
                      <a:pt x="9827" y="8423"/>
                    </a:moveTo>
                    <a:lnTo>
                      <a:pt x="9827" y="8591"/>
                    </a:lnTo>
                    <a:lnTo>
                      <a:pt x="10009" y="8591"/>
                    </a:lnTo>
                    <a:cubicBezTo>
                      <a:pt x="10360" y="8423"/>
                      <a:pt x="10711" y="8423"/>
                      <a:pt x="10880" y="8423"/>
                    </a:cubicBezTo>
                    <a:close/>
                    <a:moveTo>
                      <a:pt x="15273" y="8240"/>
                    </a:moveTo>
                    <a:cubicBezTo>
                      <a:pt x="15273" y="8423"/>
                      <a:pt x="15442" y="8423"/>
                      <a:pt x="15624" y="8423"/>
                    </a:cubicBezTo>
                    <a:cubicBezTo>
                      <a:pt x="15793" y="8591"/>
                      <a:pt x="15793" y="8591"/>
                      <a:pt x="15975" y="8591"/>
                    </a:cubicBezTo>
                    <a:cubicBezTo>
                      <a:pt x="15975" y="8591"/>
                      <a:pt x="16144" y="8591"/>
                      <a:pt x="16144" y="8774"/>
                    </a:cubicBezTo>
                    <a:lnTo>
                      <a:pt x="16144" y="8591"/>
                    </a:lnTo>
                    <a:cubicBezTo>
                      <a:pt x="15793" y="8423"/>
                      <a:pt x="15624" y="8240"/>
                      <a:pt x="15273" y="8240"/>
                    </a:cubicBezTo>
                    <a:close/>
                    <a:moveTo>
                      <a:pt x="11062" y="7538"/>
                    </a:moveTo>
                    <a:cubicBezTo>
                      <a:pt x="11413" y="7721"/>
                      <a:pt x="11764" y="7721"/>
                      <a:pt x="12115" y="7889"/>
                    </a:cubicBezTo>
                    <a:cubicBezTo>
                      <a:pt x="12817" y="8072"/>
                      <a:pt x="13519" y="8423"/>
                      <a:pt x="14038" y="8942"/>
                    </a:cubicBezTo>
                    <a:lnTo>
                      <a:pt x="15091" y="9476"/>
                    </a:lnTo>
                    <a:cubicBezTo>
                      <a:pt x="15442" y="9644"/>
                      <a:pt x="15624" y="9995"/>
                      <a:pt x="15975" y="10177"/>
                    </a:cubicBezTo>
                    <a:cubicBezTo>
                      <a:pt x="16144" y="10177"/>
                      <a:pt x="16326" y="10177"/>
                      <a:pt x="16326" y="10346"/>
                    </a:cubicBezTo>
                    <a:cubicBezTo>
                      <a:pt x="16495" y="10346"/>
                      <a:pt x="16495" y="10346"/>
                      <a:pt x="16677" y="10528"/>
                    </a:cubicBezTo>
                    <a:lnTo>
                      <a:pt x="17028" y="10528"/>
                    </a:lnTo>
                    <a:lnTo>
                      <a:pt x="16846" y="10346"/>
                    </a:lnTo>
                    <a:lnTo>
                      <a:pt x="16677" y="10346"/>
                    </a:lnTo>
                    <a:lnTo>
                      <a:pt x="16495" y="10177"/>
                    </a:lnTo>
                    <a:cubicBezTo>
                      <a:pt x="16326" y="10177"/>
                      <a:pt x="16144" y="9995"/>
                      <a:pt x="15975" y="9995"/>
                    </a:cubicBezTo>
                    <a:cubicBezTo>
                      <a:pt x="15624" y="9826"/>
                      <a:pt x="15442" y="9476"/>
                      <a:pt x="15091" y="9293"/>
                    </a:cubicBezTo>
                    <a:cubicBezTo>
                      <a:pt x="14389" y="8942"/>
                      <a:pt x="13687" y="8423"/>
                      <a:pt x="13168" y="8072"/>
                    </a:cubicBezTo>
                    <a:cubicBezTo>
                      <a:pt x="12817" y="7889"/>
                      <a:pt x="12466" y="7721"/>
                      <a:pt x="12115" y="7721"/>
                    </a:cubicBezTo>
                    <a:cubicBezTo>
                      <a:pt x="11764" y="7538"/>
                      <a:pt x="11413" y="7538"/>
                      <a:pt x="11062" y="7538"/>
                    </a:cubicBezTo>
                    <a:close/>
                    <a:moveTo>
                      <a:pt x="10880" y="8942"/>
                    </a:moveTo>
                    <a:cubicBezTo>
                      <a:pt x="11231" y="9125"/>
                      <a:pt x="11582" y="9125"/>
                      <a:pt x="11933" y="9293"/>
                    </a:cubicBezTo>
                    <a:cubicBezTo>
                      <a:pt x="12284" y="9476"/>
                      <a:pt x="12466" y="9476"/>
                      <a:pt x="12817" y="9644"/>
                    </a:cubicBezTo>
                    <a:cubicBezTo>
                      <a:pt x="12985" y="9826"/>
                      <a:pt x="13168" y="9826"/>
                      <a:pt x="13336" y="9995"/>
                    </a:cubicBezTo>
                    <a:cubicBezTo>
                      <a:pt x="13519" y="9995"/>
                      <a:pt x="13687" y="10177"/>
                      <a:pt x="13870" y="10177"/>
                    </a:cubicBezTo>
                    <a:cubicBezTo>
                      <a:pt x="14117" y="10425"/>
                      <a:pt x="14274" y="10582"/>
                      <a:pt x="14468" y="10717"/>
                    </a:cubicBezTo>
                    <a:lnTo>
                      <a:pt x="14468" y="10717"/>
                    </a:lnTo>
                    <a:cubicBezTo>
                      <a:pt x="14384" y="10697"/>
                      <a:pt x="14301" y="10697"/>
                      <a:pt x="14221" y="10697"/>
                    </a:cubicBezTo>
                    <a:cubicBezTo>
                      <a:pt x="13168" y="10346"/>
                      <a:pt x="12115" y="10177"/>
                      <a:pt x="11062" y="9826"/>
                    </a:cubicBezTo>
                    <a:lnTo>
                      <a:pt x="9476" y="9293"/>
                    </a:lnTo>
                    <a:lnTo>
                      <a:pt x="8957" y="9293"/>
                    </a:lnTo>
                    <a:cubicBezTo>
                      <a:pt x="8957" y="9125"/>
                      <a:pt x="9125" y="9125"/>
                      <a:pt x="9308" y="9125"/>
                    </a:cubicBezTo>
                    <a:cubicBezTo>
                      <a:pt x="9476" y="8942"/>
                      <a:pt x="9659" y="8942"/>
                      <a:pt x="9827" y="8942"/>
                    </a:cubicBezTo>
                    <a:close/>
                    <a:moveTo>
                      <a:pt x="10880" y="8423"/>
                    </a:moveTo>
                    <a:cubicBezTo>
                      <a:pt x="11062" y="8591"/>
                      <a:pt x="11231" y="8591"/>
                      <a:pt x="11413" y="8591"/>
                    </a:cubicBezTo>
                    <a:cubicBezTo>
                      <a:pt x="11582" y="8591"/>
                      <a:pt x="11764" y="8591"/>
                      <a:pt x="11933" y="8774"/>
                    </a:cubicBezTo>
                    <a:cubicBezTo>
                      <a:pt x="12466" y="8942"/>
                      <a:pt x="12985" y="9125"/>
                      <a:pt x="13519" y="9476"/>
                    </a:cubicBezTo>
                    <a:lnTo>
                      <a:pt x="15091" y="10528"/>
                    </a:lnTo>
                    <a:cubicBezTo>
                      <a:pt x="15273" y="10528"/>
                      <a:pt x="15442" y="10697"/>
                      <a:pt x="15624" y="10879"/>
                    </a:cubicBezTo>
                    <a:lnTo>
                      <a:pt x="15975" y="10879"/>
                    </a:lnTo>
                    <a:cubicBezTo>
                      <a:pt x="15793" y="10697"/>
                      <a:pt x="15624" y="10697"/>
                      <a:pt x="15442" y="10528"/>
                    </a:cubicBezTo>
                    <a:cubicBezTo>
                      <a:pt x="15273" y="10528"/>
                      <a:pt x="15091" y="10346"/>
                      <a:pt x="14740" y="10177"/>
                    </a:cubicBezTo>
                    <a:lnTo>
                      <a:pt x="13168" y="9125"/>
                    </a:lnTo>
                    <a:cubicBezTo>
                      <a:pt x="12634" y="8942"/>
                      <a:pt x="12115" y="8591"/>
                      <a:pt x="11582" y="8423"/>
                    </a:cubicBezTo>
                    <a:close/>
                    <a:moveTo>
                      <a:pt x="11582" y="8072"/>
                    </a:moveTo>
                    <a:lnTo>
                      <a:pt x="11582" y="8240"/>
                    </a:lnTo>
                    <a:cubicBezTo>
                      <a:pt x="11764" y="8240"/>
                      <a:pt x="12115" y="8240"/>
                      <a:pt x="12284" y="8423"/>
                    </a:cubicBezTo>
                    <a:cubicBezTo>
                      <a:pt x="12817" y="8591"/>
                      <a:pt x="13168" y="8774"/>
                      <a:pt x="13687" y="9125"/>
                    </a:cubicBezTo>
                    <a:cubicBezTo>
                      <a:pt x="14038" y="9476"/>
                      <a:pt x="14572" y="9644"/>
                      <a:pt x="14923" y="9995"/>
                    </a:cubicBezTo>
                    <a:cubicBezTo>
                      <a:pt x="15091" y="10177"/>
                      <a:pt x="15442" y="10346"/>
                      <a:pt x="15624" y="10528"/>
                    </a:cubicBezTo>
                    <a:cubicBezTo>
                      <a:pt x="15793" y="10528"/>
                      <a:pt x="15975" y="10697"/>
                      <a:pt x="16326" y="10879"/>
                    </a:cubicBezTo>
                    <a:lnTo>
                      <a:pt x="16326" y="10697"/>
                    </a:lnTo>
                    <a:cubicBezTo>
                      <a:pt x="15975" y="10528"/>
                      <a:pt x="15442" y="10346"/>
                      <a:pt x="15091" y="9995"/>
                    </a:cubicBezTo>
                    <a:cubicBezTo>
                      <a:pt x="14740" y="9644"/>
                      <a:pt x="14221" y="9476"/>
                      <a:pt x="13870" y="9125"/>
                    </a:cubicBezTo>
                    <a:cubicBezTo>
                      <a:pt x="13336" y="8774"/>
                      <a:pt x="12985" y="8591"/>
                      <a:pt x="12466" y="8423"/>
                    </a:cubicBezTo>
                    <a:cubicBezTo>
                      <a:pt x="12115" y="8240"/>
                      <a:pt x="11933" y="8240"/>
                      <a:pt x="11582" y="8072"/>
                    </a:cubicBezTo>
                    <a:close/>
                    <a:moveTo>
                      <a:pt x="17548" y="4029"/>
                    </a:moveTo>
                    <a:cubicBezTo>
                      <a:pt x="17548" y="4913"/>
                      <a:pt x="17548" y="5784"/>
                      <a:pt x="17379" y="6837"/>
                    </a:cubicBezTo>
                    <a:cubicBezTo>
                      <a:pt x="17379" y="7721"/>
                      <a:pt x="17197" y="8591"/>
                      <a:pt x="17197" y="9476"/>
                    </a:cubicBezTo>
                    <a:cubicBezTo>
                      <a:pt x="17197" y="9995"/>
                      <a:pt x="17379" y="10346"/>
                      <a:pt x="17379" y="10879"/>
                    </a:cubicBezTo>
                    <a:lnTo>
                      <a:pt x="17379" y="9476"/>
                    </a:lnTo>
                    <a:lnTo>
                      <a:pt x="17379" y="8072"/>
                    </a:lnTo>
                    <a:cubicBezTo>
                      <a:pt x="17548" y="7187"/>
                      <a:pt x="17548" y="6317"/>
                      <a:pt x="17730" y="5264"/>
                    </a:cubicBezTo>
                    <a:lnTo>
                      <a:pt x="17730" y="4029"/>
                    </a:lnTo>
                    <a:close/>
                    <a:moveTo>
                      <a:pt x="15975" y="10879"/>
                    </a:moveTo>
                    <a:cubicBezTo>
                      <a:pt x="15975" y="11048"/>
                      <a:pt x="16144" y="11048"/>
                      <a:pt x="16144" y="11048"/>
                    </a:cubicBezTo>
                    <a:lnTo>
                      <a:pt x="16326" y="11048"/>
                    </a:lnTo>
                    <a:lnTo>
                      <a:pt x="16144" y="10879"/>
                    </a:lnTo>
                    <a:close/>
                    <a:moveTo>
                      <a:pt x="352" y="7019"/>
                    </a:moveTo>
                    <a:lnTo>
                      <a:pt x="352" y="7187"/>
                    </a:lnTo>
                    <a:cubicBezTo>
                      <a:pt x="1587" y="7370"/>
                      <a:pt x="2640" y="7721"/>
                      <a:pt x="3693" y="7889"/>
                    </a:cubicBezTo>
                    <a:cubicBezTo>
                      <a:pt x="4745" y="8240"/>
                      <a:pt x="5798" y="8591"/>
                      <a:pt x="6851" y="8774"/>
                    </a:cubicBezTo>
                    <a:cubicBezTo>
                      <a:pt x="7904" y="9125"/>
                      <a:pt x="8957" y="9476"/>
                      <a:pt x="10178" y="9644"/>
                    </a:cubicBezTo>
                    <a:cubicBezTo>
                      <a:pt x="11231" y="9995"/>
                      <a:pt x="12284" y="10346"/>
                      <a:pt x="13336" y="10528"/>
                    </a:cubicBezTo>
                    <a:cubicBezTo>
                      <a:pt x="13870" y="10697"/>
                      <a:pt x="14572" y="10879"/>
                      <a:pt x="15273" y="11048"/>
                    </a:cubicBezTo>
                    <a:cubicBezTo>
                      <a:pt x="15624" y="11230"/>
                      <a:pt x="15975" y="11399"/>
                      <a:pt x="16326" y="11399"/>
                    </a:cubicBezTo>
                    <a:cubicBezTo>
                      <a:pt x="16495" y="11399"/>
                      <a:pt x="16677" y="11581"/>
                      <a:pt x="16846" y="11581"/>
                    </a:cubicBezTo>
                    <a:cubicBezTo>
                      <a:pt x="16846" y="11581"/>
                      <a:pt x="17028" y="11581"/>
                      <a:pt x="17028" y="11750"/>
                    </a:cubicBezTo>
                    <a:lnTo>
                      <a:pt x="17379" y="11750"/>
                    </a:lnTo>
                    <a:lnTo>
                      <a:pt x="17379" y="11581"/>
                    </a:lnTo>
                    <a:lnTo>
                      <a:pt x="17379" y="11399"/>
                    </a:lnTo>
                    <a:lnTo>
                      <a:pt x="17379" y="11230"/>
                    </a:lnTo>
                    <a:lnTo>
                      <a:pt x="17379" y="11048"/>
                    </a:lnTo>
                    <a:lnTo>
                      <a:pt x="17197" y="11048"/>
                    </a:lnTo>
                    <a:lnTo>
                      <a:pt x="17197" y="11230"/>
                    </a:lnTo>
                    <a:lnTo>
                      <a:pt x="17197" y="11581"/>
                    </a:lnTo>
                    <a:cubicBezTo>
                      <a:pt x="17028" y="11581"/>
                      <a:pt x="17028" y="11581"/>
                      <a:pt x="17028" y="11399"/>
                    </a:cubicBezTo>
                    <a:lnTo>
                      <a:pt x="16495" y="11399"/>
                    </a:lnTo>
                    <a:cubicBezTo>
                      <a:pt x="16326" y="11230"/>
                      <a:pt x="15975" y="11230"/>
                      <a:pt x="15793" y="11048"/>
                    </a:cubicBezTo>
                    <a:lnTo>
                      <a:pt x="15442" y="11048"/>
                    </a:lnTo>
                    <a:cubicBezTo>
                      <a:pt x="15442" y="11048"/>
                      <a:pt x="15273" y="11048"/>
                      <a:pt x="15273" y="10879"/>
                    </a:cubicBezTo>
                    <a:cubicBezTo>
                      <a:pt x="14572" y="10528"/>
                      <a:pt x="14038" y="10177"/>
                      <a:pt x="13336" y="9826"/>
                    </a:cubicBezTo>
                    <a:cubicBezTo>
                      <a:pt x="13168" y="9644"/>
                      <a:pt x="12985" y="9644"/>
                      <a:pt x="12817" y="9476"/>
                    </a:cubicBezTo>
                    <a:cubicBezTo>
                      <a:pt x="12634" y="9476"/>
                      <a:pt x="12466" y="9293"/>
                      <a:pt x="12284" y="9293"/>
                    </a:cubicBezTo>
                    <a:cubicBezTo>
                      <a:pt x="12115" y="9125"/>
                      <a:pt x="11764" y="9125"/>
                      <a:pt x="11413" y="8942"/>
                    </a:cubicBezTo>
                    <a:cubicBezTo>
                      <a:pt x="11062" y="8942"/>
                      <a:pt x="10711" y="8774"/>
                      <a:pt x="10360" y="8774"/>
                    </a:cubicBezTo>
                    <a:lnTo>
                      <a:pt x="10178" y="8774"/>
                    </a:lnTo>
                    <a:cubicBezTo>
                      <a:pt x="9827" y="8774"/>
                      <a:pt x="9659" y="8774"/>
                      <a:pt x="9308" y="8942"/>
                    </a:cubicBezTo>
                    <a:cubicBezTo>
                      <a:pt x="9125" y="8942"/>
                      <a:pt x="8957" y="8942"/>
                      <a:pt x="8774" y="9125"/>
                    </a:cubicBezTo>
                    <a:lnTo>
                      <a:pt x="8774" y="8591"/>
                    </a:lnTo>
                    <a:cubicBezTo>
                      <a:pt x="8606" y="8774"/>
                      <a:pt x="8606" y="8942"/>
                      <a:pt x="8606" y="8942"/>
                    </a:cubicBezTo>
                    <a:cubicBezTo>
                      <a:pt x="8423" y="8942"/>
                      <a:pt x="8423" y="8942"/>
                      <a:pt x="8423" y="8774"/>
                    </a:cubicBezTo>
                    <a:cubicBezTo>
                      <a:pt x="8423" y="8774"/>
                      <a:pt x="8255" y="8774"/>
                      <a:pt x="8255" y="8591"/>
                    </a:cubicBezTo>
                    <a:cubicBezTo>
                      <a:pt x="8072" y="8423"/>
                      <a:pt x="7904" y="8423"/>
                      <a:pt x="7904" y="8240"/>
                    </a:cubicBezTo>
                    <a:cubicBezTo>
                      <a:pt x="7721" y="8072"/>
                      <a:pt x="7553" y="8072"/>
                      <a:pt x="7370" y="7889"/>
                    </a:cubicBezTo>
                    <a:cubicBezTo>
                      <a:pt x="7202" y="7889"/>
                      <a:pt x="7020" y="7721"/>
                      <a:pt x="6851" y="7721"/>
                    </a:cubicBezTo>
                    <a:cubicBezTo>
                      <a:pt x="6318" y="7538"/>
                      <a:pt x="5967" y="7370"/>
                      <a:pt x="5447" y="7370"/>
                    </a:cubicBezTo>
                    <a:lnTo>
                      <a:pt x="4745" y="7370"/>
                    </a:lnTo>
                    <a:cubicBezTo>
                      <a:pt x="5096" y="7370"/>
                      <a:pt x="5447" y="7538"/>
                      <a:pt x="5616" y="7538"/>
                    </a:cubicBezTo>
                    <a:cubicBezTo>
                      <a:pt x="5967" y="7538"/>
                      <a:pt x="6149" y="7538"/>
                      <a:pt x="6318" y="7721"/>
                    </a:cubicBezTo>
                    <a:cubicBezTo>
                      <a:pt x="6500" y="7721"/>
                      <a:pt x="6851" y="7889"/>
                      <a:pt x="7020" y="7889"/>
                    </a:cubicBezTo>
                    <a:cubicBezTo>
                      <a:pt x="7370" y="8072"/>
                      <a:pt x="7553" y="8240"/>
                      <a:pt x="7904" y="8591"/>
                    </a:cubicBezTo>
                    <a:cubicBezTo>
                      <a:pt x="8072" y="8591"/>
                      <a:pt x="8072" y="8774"/>
                      <a:pt x="8255" y="8774"/>
                    </a:cubicBezTo>
                    <a:cubicBezTo>
                      <a:pt x="8255" y="8942"/>
                      <a:pt x="8255" y="8942"/>
                      <a:pt x="8423" y="8942"/>
                    </a:cubicBezTo>
                    <a:lnTo>
                      <a:pt x="8423" y="9125"/>
                    </a:lnTo>
                    <a:cubicBezTo>
                      <a:pt x="8255" y="8942"/>
                      <a:pt x="8072" y="8942"/>
                      <a:pt x="7904" y="8942"/>
                    </a:cubicBezTo>
                    <a:cubicBezTo>
                      <a:pt x="6669" y="8591"/>
                      <a:pt x="5616" y="8423"/>
                      <a:pt x="4563" y="8072"/>
                    </a:cubicBezTo>
                    <a:lnTo>
                      <a:pt x="2457" y="7538"/>
                    </a:lnTo>
                    <a:cubicBezTo>
                      <a:pt x="2991" y="7538"/>
                      <a:pt x="3342" y="7370"/>
                      <a:pt x="3693" y="7370"/>
                    </a:cubicBezTo>
                    <a:lnTo>
                      <a:pt x="1756" y="7370"/>
                    </a:lnTo>
                    <a:cubicBezTo>
                      <a:pt x="1587" y="7370"/>
                      <a:pt x="1405" y="7187"/>
                      <a:pt x="1405" y="7187"/>
                    </a:cubicBezTo>
                    <a:cubicBezTo>
                      <a:pt x="1054" y="7187"/>
                      <a:pt x="703" y="7019"/>
                      <a:pt x="534" y="7019"/>
                    </a:cubicBezTo>
                    <a:close/>
                    <a:moveTo>
                      <a:pt x="885" y="7538"/>
                    </a:moveTo>
                    <a:cubicBezTo>
                      <a:pt x="885" y="7721"/>
                      <a:pt x="885" y="7721"/>
                      <a:pt x="1054" y="7721"/>
                    </a:cubicBezTo>
                    <a:lnTo>
                      <a:pt x="1405" y="7721"/>
                    </a:lnTo>
                    <a:cubicBezTo>
                      <a:pt x="1756" y="7889"/>
                      <a:pt x="1938" y="7889"/>
                      <a:pt x="2289" y="8072"/>
                    </a:cubicBezTo>
                    <a:cubicBezTo>
                      <a:pt x="2808" y="8072"/>
                      <a:pt x="3342" y="8240"/>
                      <a:pt x="3861" y="8423"/>
                    </a:cubicBezTo>
                    <a:cubicBezTo>
                      <a:pt x="4395" y="8591"/>
                      <a:pt x="5096" y="8774"/>
                      <a:pt x="5616" y="8774"/>
                    </a:cubicBezTo>
                    <a:lnTo>
                      <a:pt x="7202" y="9293"/>
                    </a:lnTo>
                    <a:cubicBezTo>
                      <a:pt x="8255" y="9644"/>
                      <a:pt x="9476" y="9826"/>
                      <a:pt x="10529" y="10177"/>
                    </a:cubicBezTo>
                    <a:lnTo>
                      <a:pt x="12115" y="10697"/>
                    </a:lnTo>
                    <a:cubicBezTo>
                      <a:pt x="12466" y="10697"/>
                      <a:pt x="12634" y="10879"/>
                      <a:pt x="12985" y="10879"/>
                    </a:cubicBezTo>
                    <a:cubicBezTo>
                      <a:pt x="13168" y="11048"/>
                      <a:pt x="13519" y="11048"/>
                      <a:pt x="13870" y="11230"/>
                    </a:cubicBezTo>
                    <a:cubicBezTo>
                      <a:pt x="14389" y="11399"/>
                      <a:pt x="14923" y="11399"/>
                      <a:pt x="15442" y="11581"/>
                    </a:cubicBezTo>
                    <a:cubicBezTo>
                      <a:pt x="15793" y="11750"/>
                      <a:pt x="16144" y="11750"/>
                      <a:pt x="16326" y="11932"/>
                    </a:cubicBezTo>
                    <a:cubicBezTo>
                      <a:pt x="16677" y="11932"/>
                      <a:pt x="16846" y="12101"/>
                      <a:pt x="17197" y="12101"/>
                    </a:cubicBezTo>
                    <a:cubicBezTo>
                      <a:pt x="17028" y="11932"/>
                      <a:pt x="16677" y="11932"/>
                      <a:pt x="16495" y="11750"/>
                    </a:cubicBezTo>
                    <a:cubicBezTo>
                      <a:pt x="16144" y="11750"/>
                      <a:pt x="15975" y="11581"/>
                      <a:pt x="15624" y="11581"/>
                    </a:cubicBezTo>
                    <a:lnTo>
                      <a:pt x="14038" y="11048"/>
                    </a:lnTo>
                    <a:lnTo>
                      <a:pt x="12466" y="10528"/>
                    </a:lnTo>
                    <a:cubicBezTo>
                      <a:pt x="11933" y="10346"/>
                      <a:pt x="11413" y="10346"/>
                      <a:pt x="10711" y="10177"/>
                    </a:cubicBezTo>
                    <a:lnTo>
                      <a:pt x="7553" y="9125"/>
                    </a:lnTo>
                    <a:cubicBezTo>
                      <a:pt x="7020" y="9125"/>
                      <a:pt x="6318" y="8942"/>
                      <a:pt x="5798" y="8774"/>
                    </a:cubicBezTo>
                    <a:lnTo>
                      <a:pt x="4212" y="8240"/>
                    </a:lnTo>
                    <a:cubicBezTo>
                      <a:pt x="3510" y="8072"/>
                      <a:pt x="2808" y="8072"/>
                      <a:pt x="2106" y="7889"/>
                    </a:cubicBezTo>
                    <a:cubicBezTo>
                      <a:pt x="1756" y="7721"/>
                      <a:pt x="1405" y="7721"/>
                      <a:pt x="1054" y="7538"/>
                    </a:cubicBezTo>
                    <a:close/>
                    <a:moveTo>
                      <a:pt x="17379" y="11750"/>
                    </a:moveTo>
                    <a:cubicBezTo>
                      <a:pt x="17379" y="11750"/>
                      <a:pt x="17379" y="11932"/>
                      <a:pt x="17197" y="11932"/>
                    </a:cubicBezTo>
                    <a:lnTo>
                      <a:pt x="17197" y="12101"/>
                    </a:lnTo>
                    <a:cubicBezTo>
                      <a:pt x="17197" y="12161"/>
                      <a:pt x="17217" y="12182"/>
                      <a:pt x="17244" y="12182"/>
                    </a:cubicBezTo>
                    <a:cubicBezTo>
                      <a:pt x="17298" y="12182"/>
                      <a:pt x="17379" y="12101"/>
                      <a:pt x="17379" y="12101"/>
                    </a:cubicBezTo>
                    <a:lnTo>
                      <a:pt x="17379" y="1175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50" name="Google Shape;3050;p105">
              <a:extLst>
                <a:ext uri="{FF2B5EF4-FFF2-40B4-BE49-F238E27FC236}">
                  <a16:creationId xmlns:a16="http://schemas.microsoft.com/office/drawing/2014/main" id="{5DFFF68F-F50A-5A76-1036-12E1675D433C}"/>
                </a:ext>
              </a:extLst>
            </p:cNvPr>
            <p:cNvGrpSpPr/>
            <p:nvPr/>
          </p:nvGrpSpPr>
          <p:grpSpPr>
            <a:xfrm rot="-2034099">
              <a:off x="6667921" y="1181604"/>
              <a:ext cx="1064052" cy="1603469"/>
              <a:chOff x="-1445292" y="1325539"/>
              <a:chExt cx="1190562" cy="1794114"/>
            </a:xfrm>
          </p:grpSpPr>
          <p:sp>
            <p:nvSpPr>
              <p:cNvPr id="3051" name="Google Shape;3051;p105">
                <a:extLst>
                  <a:ext uri="{FF2B5EF4-FFF2-40B4-BE49-F238E27FC236}">
                    <a16:creationId xmlns:a16="http://schemas.microsoft.com/office/drawing/2014/main" id="{478D5FAD-D02B-1805-4323-9E93167E9843}"/>
                  </a:ext>
                </a:extLst>
              </p:cNvPr>
              <p:cNvSpPr/>
              <p:nvPr/>
            </p:nvSpPr>
            <p:spPr>
              <a:xfrm rot="-5947764">
                <a:off x="-1683987" y="1757955"/>
                <a:ext cx="1666387" cy="929535"/>
              </a:xfrm>
              <a:custGeom>
                <a:avLst/>
                <a:gdLst/>
                <a:ahLst/>
                <a:cxnLst/>
                <a:rect l="l" t="t" r="r" b="b"/>
                <a:pathLst>
                  <a:path w="56768" h="31666" extrusionOk="0">
                    <a:moveTo>
                      <a:pt x="32059" y="14035"/>
                    </a:moveTo>
                    <a:cubicBezTo>
                      <a:pt x="32561" y="14035"/>
                      <a:pt x="32966" y="14234"/>
                      <a:pt x="33371" y="14445"/>
                    </a:cubicBezTo>
                    <a:cubicBezTo>
                      <a:pt x="35083" y="15016"/>
                      <a:pt x="36521" y="15860"/>
                      <a:pt x="38233" y="16728"/>
                    </a:cubicBezTo>
                    <a:cubicBezTo>
                      <a:pt x="38507" y="17001"/>
                      <a:pt x="39077" y="17001"/>
                      <a:pt x="39648" y="17298"/>
                    </a:cubicBezTo>
                    <a:cubicBezTo>
                      <a:pt x="40219" y="17572"/>
                      <a:pt x="41086" y="17869"/>
                      <a:pt x="41360" y="18439"/>
                    </a:cubicBezTo>
                    <a:cubicBezTo>
                      <a:pt x="41931" y="19284"/>
                      <a:pt x="41931" y="19855"/>
                      <a:pt x="41360" y="20722"/>
                    </a:cubicBezTo>
                    <a:cubicBezTo>
                      <a:pt x="41086" y="21293"/>
                      <a:pt x="40789" y="21863"/>
                      <a:pt x="39945" y="21863"/>
                    </a:cubicBezTo>
                    <a:cubicBezTo>
                      <a:pt x="38804" y="21863"/>
                      <a:pt x="37662" y="21567"/>
                      <a:pt x="36521" y="21293"/>
                    </a:cubicBezTo>
                    <a:cubicBezTo>
                      <a:pt x="34239" y="20996"/>
                      <a:pt x="31956" y="20996"/>
                      <a:pt x="29947" y="20151"/>
                    </a:cubicBezTo>
                    <a:cubicBezTo>
                      <a:pt x="29947" y="20151"/>
                      <a:pt x="29673" y="20151"/>
                      <a:pt x="29673" y="19855"/>
                    </a:cubicBezTo>
                    <a:cubicBezTo>
                      <a:pt x="29673" y="19010"/>
                      <a:pt x="29947" y="17572"/>
                      <a:pt x="30518" y="17001"/>
                    </a:cubicBezTo>
                    <a:cubicBezTo>
                      <a:pt x="30518" y="16157"/>
                      <a:pt x="30518" y="14445"/>
                      <a:pt x="31385" y="14148"/>
                    </a:cubicBezTo>
                    <a:cubicBezTo>
                      <a:pt x="31631" y="14069"/>
                      <a:pt x="31853" y="14035"/>
                      <a:pt x="32059" y="14035"/>
                    </a:cubicBezTo>
                    <a:close/>
                    <a:moveTo>
                      <a:pt x="12131" y="1"/>
                    </a:moveTo>
                    <a:cubicBezTo>
                      <a:pt x="11604" y="1"/>
                      <a:pt x="11077" y="70"/>
                      <a:pt x="10546" y="179"/>
                    </a:cubicBezTo>
                    <a:lnTo>
                      <a:pt x="5981" y="179"/>
                    </a:lnTo>
                    <a:cubicBezTo>
                      <a:pt x="5981" y="179"/>
                      <a:pt x="5707" y="453"/>
                      <a:pt x="5410" y="453"/>
                    </a:cubicBezTo>
                    <a:cubicBezTo>
                      <a:pt x="5707" y="453"/>
                      <a:pt x="5707" y="750"/>
                      <a:pt x="5981" y="1024"/>
                    </a:cubicBezTo>
                    <a:lnTo>
                      <a:pt x="7693" y="1891"/>
                    </a:lnTo>
                    <a:cubicBezTo>
                      <a:pt x="9975" y="2736"/>
                      <a:pt x="12258" y="3877"/>
                      <a:pt x="14540" y="5018"/>
                    </a:cubicBezTo>
                    <a:cubicBezTo>
                      <a:pt x="17690" y="6730"/>
                      <a:pt x="21114" y="8168"/>
                      <a:pt x="24241" y="9880"/>
                    </a:cubicBezTo>
                    <a:cubicBezTo>
                      <a:pt x="25679" y="10725"/>
                      <a:pt x="27391" y="11295"/>
                      <a:pt x="28235" y="12733"/>
                    </a:cubicBezTo>
                    <a:cubicBezTo>
                      <a:pt x="28532" y="13007"/>
                      <a:pt x="28806" y="13304"/>
                      <a:pt x="28806" y="13578"/>
                    </a:cubicBezTo>
                    <a:cubicBezTo>
                      <a:pt x="28806" y="13578"/>
                      <a:pt x="28532" y="13874"/>
                      <a:pt x="28235" y="13874"/>
                    </a:cubicBezTo>
                    <a:lnTo>
                      <a:pt x="28235" y="14445"/>
                    </a:lnTo>
                    <a:cubicBezTo>
                      <a:pt x="28532" y="14445"/>
                      <a:pt x="28532" y="14719"/>
                      <a:pt x="28532" y="15016"/>
                    </a:cubicBezTo>
                    <a:lnTo>
                      <a:pt x="27665" y="15016"/>
                    </a:lnTo>
                    <a:cubicBezTo>
                      <a:pt x="28235" y="16431"/>
                      <a:pt x="28235" y="16431"/>
                      <a:pt x="27094" y="16431"/>
                    </a:cubicBezTo>
                    <a:cubicBezTo>
                      <a:pt x="27094" y="16728"/>
                      <a:pt x="27391" y="17001"/>
                      <a:pt x="27391" y="17298"/>
                    </a:cubicBezTo>
                    <a:cubicBezTo>
                      <a:pt x="27391" y="17572"/>
                      <a:pt x="27665" y="17869"/>
                      <a:pt x="27391" y="18439"/>
                    </a:cubicBezTo>
                    <a:cubicBezTo>
                      <a:pt x="27391" y="18934"/>
                      <a:pt x="26534" y="19634"/>
                      <a:pt x="25741" y="19634"/>
                    </a:cubicBezTo>
                    <a:cubicBezTo>
                      <a:pt x="25619" y="19634"/>
                      <a:pt x="25498" y="19617"/>
                      <a:pt x="25382" y="19581"/>
                    </a:cubicBezTo>
                    <a:cubicBezTo>
                      <a:pt x="22529" y="19284"/>
                      <a:pt x="19676" y="19010"/>
                      <a:pt x="16549" y="18713"/>
                    </a:cubicBezTo>
                    <a:cubicBezTo>
                      <a:pt x="14837" y="18439"/>
                      <a:pt x="12828" y="18439"/>
                      <a:pt x="11116" y="18143"/>
                    </a:cubicBezTo>
                    <a:cubicBezTo>
                      <a:pt x="8834" y="17869"/>
                      <a:pt x="6848" y="17572"/>
                      <a:pt x="4840" y="17298"/>
                    </a:cubicBezTo>
                    <a:cubicBezTo>
                      <a:pt x="3424" y="17298"/>
                      <a:pt x="1986" y="17001"/>
                      <a:pt x="571" y="17001"/>
                    </a:cubicBezTo>
                    <a:cubicBezTo>
                      <a:pt x="571" y="16910"/>
                      <a:pt x="538" y="16880"/>
                      <a:pt x="484" y="16880"/>
                    </a:cubicBezTo>
                    <a:cubicBezTo>
                      <a:pt x="376" y="16880"/>
                      <a:pt x="183" y="17001"/>
                      <a:pt x="1" y="17001"/>
                    </a:cubicBezTo>
                    <a:cubicBezTo>
                      <a:pt x="274" y="17298"/>
                      <a:pt x="274" y="17572"/>
                      <a:pt x="274" y="17572"/>
                    </a:cubicBezTo>
                    <a:cubicBezTo>
                      <a:pt x="1986" y="18713"/>
                      <a:pt x="3698" y="19855"/>
                      <a:pt x="5410" y="20722"/>
                    </a:cubicBezTo>
                    <a:cubicBezTo>
                      <a:pt x="5981" y="20996"/>
                      <a:pt x="6278" y="21567"/>
                      <a:pt x="6848" y="21567"/>
                    </a:cubicBezTo>
                    <a:cubicBezTo>
                      <a:pt x="9701" y="22137"/>
                      <a:pt x="12258" y="22137"/>
                      <a:pt x="15111" y="22708"/>
                    </a:cubicBezTo>
                    <a:cubicBezTo>
                      <a:pt x="18261" y="23005"/>
                      <a:pt x="21388" y="23575"/>
                      <a:pt x="24538" y="23849"/>
                    </a:cubicBezTo>
                    <a:cubicBezTo>
                      <a:pt x="25108" y="23849"/>
                      <a:pt x="25953" y="24716"/>
                      <a:pt x="25953" y="25287"/>
                    </a:cubicBezTo>
                    <a:cubicBezTo>
                      <a:pt x="26250" y="25858"/>
                      <a:pt x="25953" y="26428"/>
                      <a:pt x="26250" y="26702"/>
                    </a:cubicBezTo>
                    <a:cubicBezTo>
                      <a:pt x="26250" y="27843"/>
                      <a:pt x="26250" y="28711"/>
                      <a:pt x="25679" y="29555"/>
                    </a:cubicBezTo>
                    <a:cubicBezTo>
                      <a:pt x="25108" y="30423"/>
                      <a:pt x="25108" y="30993"/>
                      <a:pt x="25953" y="31564"/>
                    </a:cubicBezTo>
                    <a:cubicBezTo>
                      <a:pt x="26094" y="31632"/>
                      <a:pt x="26254" y="31666"/>
                      <a:pt x="26413" y="31666"/>
                    </a:cubicBezTo>
                    <a:cubicBezTo>
                      <a:pt x="26900" y="31666"/>
                      <a:pt x="27391" y="31349"/>
                      <a:pt x="27391" y="30697"/>
                    </a:cubicBezTo>
                    <a:cubicBezTo>
                      <a:pt x="27391" y="29852"/>
                      <a:pt x="27391" y="28985"/>
                      <a:pt x="27665" y="28140"/>
                    </a:cubicBezTo>
                    <a:lnTo>
                      <a:pt x="27665" y="27570"/>
                    </a:lnTo>
                    <a:cubicBezTo>
                      <a:pt x="28532" y="27570"/>
                      <a:pt x="28235" y="26999"/>
                      <a:pt x="28235" y="26702"/>
                    </a:cubicBezTo>
                    <a:cubicBezTo>
                      <a:pt x="28532" y="25561"/>
                      <a:pt x="29673" y="24716"/>
                      <a:pt x="30815" y="24716"/>
                    </a:cubicBezTo>
                    <a:cubicBezTo>
                      <a:pt x="34239" y="25287"/>
                      <a:pt x="37936" y="25561"/>
                      <a:pt x="41360" y="25858"/>
                    </a:cubicBezTo>
                    <a:cubicBezTo>
                      <a:pt x="43939" y="26132"/>
                      <a:pt x="46222" y="26428"/>
                      <a:pt x="48504" y="26702"/>
                    </a:cubicBezTo>
                    <a:cubicBezTo>
                      <a:pt x="48778" y="25561"/>
                      <a:pt x="49075" y="24716"/>
                      <a:pt x="49349" y="23849"/>
                    </a:cubicBezTo>
                    <a:cubicBezTo>
                      <a:pt x="51061" y="24420"/>
                      <a:pt x="53069" y="24990"/>
                      <a:pt x="54781" y="25561"/>
                    </a:cubicBezTo>
                    <a:cubicBezTo>
                      <a:pt x="55167" y="25661"/>
                      <a:pt x="55453" y="25728"/>
                      <a:pt x="55675" y="25728"/>
                    </a:cubicBezTo>
                    <a:cubicBezTo>
                      <a:pt x="56110" y="25728"/>
                      <a:pt x="56297" y="25472"/>
                      <a:pt x="56493" y="24716"/>
                    </a:cubicBezTo>
                    <a:cubicBezTo>
                      <a:pt x="56767" y="23849"/>
                      <a:pt x="56493" y="23575"/>
                      <a:pt x="55923" y="23278"/>
                    </a:cubicBezTo>
                    <a:cubicBezTo>
                      <a:pt x="53914" y="22708"/>
                      <a:pt x="51928" y="22137"/>
                      <a:pt x="50216" y="21293"/>
                    </a:cubicBezTo>
                    <a:lnTo>
                      <a:pt x="50216" y="20425"/>
                    </a:lnTo>
                    <a:cubicBezTo>
                      <a:pt x="50787" y="18713"/>
                      <a:pt x="50787" y="18713"/>
                      <a:pt x="49075" y="17869"/>
                    </a:cubicBezTo>
                    <a:lnTo>
                      <a:pt x="37936" y="11866"/>
                    </a:lnTo>
                    <a:cubicBezTo>
                      <a:pt x="36224" y="11021"/>
                      <a:pt x="34809" y="10451"/>
                      <a:pt x="33668" y="8739"/>
                    </a:cubicBezTo>
                    <a:cubicBezTo>
                      <a:pt x="33233" y="7869"/>
                      <a:pt x="32295" y="7490"/>
                      <a:pt x="31246" y="7490"/>
                    </a:cubicBezTo>
                    <a:cubicBezTo>
                      <a:pt x="30919" y="7490"/>
                      <a:pt x="30581" y="7527"/>
                      <a:pt x="30244" y="7597"/>
                    </a:cubicBezTo>
                    <a:lnTo>
                      <a:pt x="29673" y="7597"/>
                    </a:lnTo>
                    <a:cubicBezTo>
                      <a:pt x="27094" y="6159"/>
                      <a:pt x="24812" y="5018"/>
                      <a:pt x="22255" y="3877"/>
                    </a:cubicBezTo>
                    <a:cubicBezTo>
                      <a:pt x="19676" y="2736"/>
                      <a:pt x="17120" y="1891"/>
                      <a:pt x="14837" y="750"/>
                    </a:cubicBezTo>
                    <a:cubicBezTo>
                      <a:pt x="13930" y="203"/>
                      <a:pt x="13031" y="1"/>
                      <a:pt x="12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105">
                <a:extLst>
                  <a:ext uri="{FF2B5EF4-FFF2-40B4-BE49-F238E27FC236}">
                    <a16:creationId xmlns:a16="http://schemas.microsoft.com/office/drawing/2014/main" id="{EF22716B-F6ED-C4AA-0C67-B8D552F2C89B}"/>
                  </a:ext>
                </a:extLst>
              </p:cNvPr>
              <p:cNvSpPr/>
              <p:nvPr/>
            </p:nvSpPr>
            <p:spPr>
              <a:xfrm rot="-5947764">
                <a:off x="-1102159" y="2072855"/>
                <a:ext cx="192330" cy="179971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131" extrusionOk="0">
                    <a:moveTo>
                      <a:pt x="3424" y="0"/>
                    </a:moveTo>
                    <a:cubicBezTo>
                      <a:pt x="2557" y="0"/>
                      <a:pt x="1416" y="571"/>
                      <a:pt x="845" y="1142"/>
                    </a:cubicBezTo>
                    <a:cubicBezTo>
                      <a:pt x="571" y="1712"/>
                      <a:pt x="1" y="2580"/>
                      <a:pt x="274" y="3150"/>
                    </a:cubicBezTo>
                    <a:cubicBezTo>
                      <a:pt x="1" y="4292"/>
                      <a:pt x="845" y="5433"/>
                      <a:pt x="1986" y="6003"/>
                    </a:cubicBezTo>
                    <a:cubicBezTo>
                      <a:pt x="2247" y="6090"/>
                      <a:pt x="2507" y="6130"/>
                      <a:pt x="2764" y="6130"/>
                    </a:cubicBezTo>
                    <a:cubicBezTo>
                      <a:pt x="4199" y="6130"/>
                      <a:pt x="5542" y="4876"/>
                      <a:pt x="6278" y="3424"/>
                    </a:cubicBezTo>
                    <a:cubicBezTo>
                      <a:pt x="6551" y="2580"/>
                      <a:pt x="5981" y="2009"/>
                      <a:pt x="5410" y="1438"/>
                    </a:cubicBezTo>
                    <a:cubicBezTo>
                      <a:pt x="4840" y="571"/>
                      <a:pt x="4269" y="0"/>
                      <a:pt x="3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105">
                <a:extLst>
                  <a:ext uri="{FF2B5EF4-FFF2-40B4-BE49-F238E27FC236}">
                    <a16:creationId xmlns:a16="http://schemas.microsoft.com/office/drawing/2014/main" id="{F157558A-35E3-A009-1F97-BBA7F31B29E3}"/>
                  </a:ext>
                </a:extLst>
              </p:cNvPr>
              <p:cNvSpPr/>
              <p:nvPr/>
            </p:nvSpPr>
            <p:spPr>
              <a:xfrm rot="-5947764">
                <a:off x="-744543" y="2117660"/>
                <a:ext cx="175568" cy="164737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612" extrusionOk="0">
                    <a:moveTo>
                      <a:pt x="2758" y="0"/>
                    </a:moveTo>
                    <a:cubicBezTo>
                      <a:pt x="2407" y="0"/>
                      <a:pt x="2058" y="67"/>
                      <a:pt x="1712" y="179"/>
                    </a:cubicBezTo>
                    <a:cubicBezTo>
                      <a:pt x="1142" y="475"/>
                      <a:pt x="274" y="1046"/>
                      <a:pt x="0" y="1617"/>
                    </a:cubicBezTo>
                    <a:lnTo>
                      <a:pt x="0" y="3329"/>
                    </a:lnTo>
                    <a:cubicBezTo>
                      <a:pt x="0" y="4744"/>
                      <a:pt x="1416" y="5611"/>
                      <a:pt x="2854" y="5611"/>
                    </a:cubicBezTo>
                    <a:cubicBezTo>
                      <a:pt x="4269" y="5314"/>
                      <a:pt x="5981" y="3899"/>
                      <a:pt x="5707" y="2187"/>
                    </a:cubicBezTo>
                    <a:cubicBezTo>
                      <a:pt x="5707" y="1617"/>
                      <a:pt x="4839" y="749"/>
                      <a:pt x="4269" y="475"/>
                    </a:cubicBezTo>
                    <a:cubicBezTo>
                      <a:pt x="3770" y="138"/>
                      <a:pt x="3263" y="0"/>
                      <a:pt x="27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105">
                <a:extLst>
                  <a:ext uri="{FF2B5EF4-FFF2-40B4-BE49-F238E27FC236}">
                    <a16:creationId xmlns:a16="http://schemas.microsoft.com/office/drawing/2014/main" id="{4F3E13D1-0A5D-B9C9-E349-9DA93D5B58A2}"/>
                  </a:ext>
                </a:extLst>
              </p:cNvPr>
              <p:cNvSpPr/>
              <p:nvPr/>
            </p:nvSpPr>
            <p:spPr>
              <a:xfrm rot="-5947764">
                <a:off x="-901308" y="1631788"/>
                <a:ext cx="243230" cy="17504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5963" extrusionOk="0">
                    <a:moveTo>
                      <a:pt x="4091" y="0"/>
                    </a:moveTo>
                    <a:cubicBezTo>
                      <a:pt x="3585" y="0"/>
                      <a:pt x="3079" y="138"/>
                      <a:pt x="2580" y="475"/>
                    </a:cubicBezTo>
                    <a:cubicBezTo>
                      <a:pt x="2009" y="475"/>
                      <a:pt x="1142" y="1046"/>
                      <a:pt x="868" y="1617"/>
                    </a:cubicBezTo>
                    <a:cubicBezTo>
                      <a:pt x="0" y="3032"/>
                      <a:pt x="1142" y="4744"/>
                      <a:pt x="2580" y="5611"/>
                    </a:cubicBezTo>
                    <a:cubicBezTo>
                      <a:pt x="2994" y="5891"/>
                      <a:pt x="3342" y="5962"/>
                      <a:pt x="3691" y="5962"/>
                    </a:cubicBezTo>
                    <a:cubicBezTo>
                      <a:pt x="4055" y="5962"/>
                      <a:pt x="4420" y="5885"/>
                      <a:pt x="4862" y="5885"/>
                    </a:cubicBezTo>
                    <a:cubicBezTo>
                      <a:pt x="5707" y="5885"/>
                      <a:pt x="6574" y="5041"/>
                      <a:pt x="7145" y="4173"/>
                    </a:cubicBezTo>
                    <a:cubicBezTo>
                      <a:pt x="8286" y="3032"/>
                      <a:pt x="6277" y="749"/>
                      <a:pt x="5136" y="179"/>
                    </a:cubicBezTo>
                    <a:cubicBezTo>
                      <a:pt x="4790" y="67"/>
                      <a:pt x="4441" y="0"/>
                      <a:pt x="4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105">
                <a:extLst>
                  <a:ext uri="{FF2B5EF4-FFF2-40B4-BE49-F238E27FC236}">
                    <a16:creationId xmlns:a16="http://schemas.microsoft.com/office/drawing/2014/main" id="{F59FB7FF-E12E-53FE-66B6-6B93B830A3C7}"/>
                  </a:ext>
                </a:extLst>
              </p:cNvPr>
              <p:cNvSpPr/>
              <p:nvPr/>
            </p:nvSpPr>
            <p:spPr>
              <a:xfrm rot="-5947764">
                <a:off x="-843893" y="1433523"/>
                <a:ext cx="209091" cy="100539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425" extrusionOk="0">
                    <a:moveTo>
                      <a:pt x="572" y="0"/>
                    </a:moveTo>
                    <a:cubicBezTo>
                      <a:pt x="275" y="274"/>
                      <a:pt x="1" y="845"/>
                      <a:pt x="275" y="1142"/>
                    </a:cubicBezTo>
                    <a:cubicBezTo>
                      <a:pt x="275" y="1986"/>
                      <a:pt x="1142" y="1986"/>
                      <a:pt x="1713" y="1986"/>
                    </a:cubicBezTo>
                    <a:lnTo>
                      <a:pt x="4269" y="2853"/>
                    </a:lnTo>
                    <a:cubicBezTo>
                      <a:pt x="4840" y="3127"/>
                      <a:pt x="5137" y="3127"/>
                      <a:pt x="5707" y="3127"/>
                    </a:cubicBezTo>
                    <a:cubicBezTo>
                      <a:pt x="5981" y="3424"/>
                      <a:pt x="6278" y="3424"/>
                      <a:pt x="6552" y="3424"/>
                    </a:cubicBezTo>
                    <a:cubicBezTo>
                      <a:pt x="7122" y="3424"/>
                      <a:pt x="7122" y="2853"/>
                      <a:pt x="7122" y="2283"/>
                    </a:cubicBezTo>
                    <a:cubicBezTo>
                      <a:pt x="7122" y="2283"/>
                      <a:pt x="7122" y="1986"/>
                      <a:pt x="6849" y="1986"/>
                    </a:cubicBezTo>
                    <a:cubicBezTo>
                      <a:pt x="6552" y="1712"/>
                      <a:pt x="6278" y="1712"/>
                      <a:pt x="5707" y="1415"/>
                    </a:cubicBezTo>
                    <a:cubicBezTo>
                      <a:pt x="5137" y="1142"/>
                      <a:pt x="4269" y="845"/>
                      <a:pt x="3425" y="845"/>
                    </a:cubicBezTo>
                    <a:cubicBezTo>
                      <a:pt x="2557" y="571"/>
                      <a:pt x="1987" y="274"/>
                      <a:pt x="1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105">
                <a:extLst>
                  <a:ext uri="{FF2B5EF4-FFF2-40B4-BE49-F238E27FC236}">
                    <a16:creationId xmlns:a16="http://schemas.microsoft.com/office/drawing/2014/main" id="{9A0F742A-A60D-6733-45A3-B69D48C43561}"/>
                  </a:ext>
                </a:extLst>
              </p:cNvPr>
              <p:cNvSpPr/>
              <p:nvPr/>
            </p:nvSpPr>
            <p:spPr>
              <a:xfrm rot="-5947764">
                <a:off x="-696122" y="2167249"/>
                <a:ext cx="67016" cy="59296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20" extrusionOk="0">
                    <a:moveTo>
                      <a:pt x="571" y="1"/>
                    </a:moveTo>
                    <a:cubicBezTo>
                      <a:pt x="571" y="1"/>
                      <a:pt x="297" y="1"/>
                      <a:pt x="297" y="275"/>
                    </a:cubicBezTo>
                    <a:cubicBezTo>
                      <a:pt x="0" y="571"/>
                      <a:pt x="0" y="845"/>
                      <a:pt x="0" y="1142"/>
                    </a:cubicBezTo>
                    <a:cubicBezTo>
                      <a:pt x="0" y="1416"/>
                      <a:pt x="297" y="1713"/>
                      <a:pt x="297" y="1713"/>
                    </a:cubicBezTo>
                    <a:cubicBezTo>
                      <a:pt x="513" y="1928"/>
                      <a:pt x="767" y="2020"/>
                      <a:pt x="1017" y="2020"/>
                    </a:cubicBezTo>
                    <a:cubicBezTo>
                      <a:pt x="1427" y="2020"/>
                      <a:pt x="1824" y="1771"/>
                      <a:pt x="2009" y="1416"/>
                    </a:cubicBezTo>
                    <a:cubicBezTo>
                      <a:pt x="2283" y="845"/>
                      <a:pt x="2009" y="1"/>
                      <a:pt x="1141" y="1"/>
                    </a:cubicBezTo>
                    <a:close/>
                  </a:path>
                </a:pathLst>
              </a:custGeom>
              <a:solidFill>
                <a:srgbClr val="B3D2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105">
                <a:extLst>
                  <a:ext uri="{FF2B5EF4-FFF2-40B4-BE49-F238E27FC236}">
                    <a16:creationId xmlns:a16="http://schemas.microsoft.com/office/drawing/2014/main" id="{18D2C0A8-797B-DD64-3BB3-70D2C5E4C804}"/>
                  </a:ext>
                </a:extLst>
              </p:cNvPr>
              <p:cNvSpPr/>
              <p:nvPr/>
            </p:nvSpPr>
            <p:spPr>
              <a:xfrm rot="-5947764">
                <a:off x="-820067" y="1687069"/>
                <a:ext cx="75734" cy="65284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224" extrusionOk="0">
                    <a:moveTo>
                      <a:pt x="1262" y="1"/>
                    </a:moveTo>
                    <a:cubicBezTo>
                      <a:pt x="859" y="1"/>
                      <a:pt x="498" y="260"/>
                      <a:pt x="297" y="678"/>
                    </a:cubicBezTo>
                    <a:lnTo>
                      <a:pt x="297" y="975"/>
                    </a:lnTo>
                    <a:cubicBezTo>
                      <a:pt x="1" y="975"/>
                      <a:pt x="1" y="1249"/>
                      <a:pt x="1" y="1546"/>
                    </a:cubicBezTo>
                    <a:cubicBezTo>
                      <a:pt x="297" y="2116"/>
                      <a:pt x="868" y="2116"/>
                      <a:pt x="1439" y="2116"/>
                    </a:cubicBezTo>
                    <a:cubicBezTo>
                      <a:pt x="1590" y="2189"/>
                      <a:pt x="1721" y="2223"/>
                      <a:pt x="1832" y="2223"/>
                    </a:cubicBezTo>
                    <a:cubicBezTo>
                      <a:pt x="2136" y="2223"/>
                      <a:pt x="2283" y="1964"/>
                      <a:pt x="2283" y="1546"/>
                    </a:cubicBezTo>
                    <a:cubicBezTo>
                      <a:pt x="2580" y="975"/>
                      <a:pt x="2009" y="404"/>
                      <a:pt x="1712" y="108"/>
                    </a:cubicBezTo>
                    <a:cubicBezTo>
                      <a:pt x="1561" y="35"/>
                      <a:pt x="1409" y="1"/>
                      <a:pt x="1262" y="1"/>
                    </a:cubicBezTo>
                    <a:close/>
                  </a:path>
                </a:pathLst>
              </a:custGeom>
              <a:solidFill>
                <a:srgbClr val="B3D2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105">
                <a:extLst>
                  <a:ext uri="{FF2B5EF4-FFF2-40B4-BE49-F238E27FC236}">
                    <a16:creationId xmlns:a16="http://schemas.microsoft.com/office/drawing/2014/main" id="{2AA8047A-5D5A-D15D-202F-510088E70F0F}"/>
                  </a:ext>
                </a:extLst>
              </p:cNvPr>
              <p:cNvSpPr/>
              <p:nvPr/>
            </p:nvSpPr>
            <p:spPr>
              <a:xfrm rot="-5947764">
                <a:off x="-1683205" y="1753573"/>
                <a:ext cx="1666387" cy="938047"/>
              </a:xfrm>
              <a:custGeom>
                <a:avLst/>
                <a:gdLst/>
                <a:ahLst/>
                <a:cxnLst/>
                <a:rect l="l" t="t" r="r" b="b"/>
                <a:pathLst>
                  <a:path w="56768" h="31956" extrusionOk="0">
                    <a:moveTo>
                      <a:pt x="27094" y="16549"/>
                    </a:moveTo>
                    <a:cubicBezTo>
                      <a:pt x="28235" y="16549"/>
                      <a:pt x="28235" y="16549"/>
                      <a:pt x="27665" y="15134"/>
                    </a:cubicBezTo>
                    <a:lnTo>
                      <a:pt x="28532" y="15134"/>
                    </a:lnTo>
                    <a:cubicBezTo>
                      <a:pt x="28532" y="14837"/>
                      <a:pt x="28532" y="14563"/>
                      <a:pt x="28235" y="14563"/>
                    </a:cubicBezTo>
                    <a:lnTo>
                      <a:pt x="28235" y="13992"/>
                    </a:lnTo>
                    <a:cubicBezTo>
                      <a:pt x="28532" y="13992"/>
                      <a:pt x="28806" y="13696"/>
                      <a:pt x="28806" y="13696"/>
                    </a:cubicBezTo>
                    <a:cubicBezTo>
                      <a:pt x="28806" y="13422"/>
                      <a:pt x="28532" y="13125"/>
                      <a:pt x="28235" y="12851"/>
                    </a:cubicBezTo>
                    <a:cubicBezTo>
                      <a:pt x="27391" y="11413"/>
                      <a:pt x="25679" y="10843"/>
                      <a:pt x="24241" y="9998"/>
                    </a:cubicBezTo>
                    <a:cubicBezTo>
                      <a:pt x="21114" y="8286"/>
                      <a:pt x="17690" y="6848"/>
                      <a:pt x="14540" y="5136"/>
                    </a:cubicBezTo>
                    <a:cubicBezTo>
                      <a:pt x="12258" y="3995"/>
                      <a:pt x="9975" y="2854"/>
                      <a:pt x="7693" y="2009"/>
                    </a:cubicBezTo>
                    <a:lnTo>
                      <a:pt x="5981" y="1142"/>
                    </a:lnTo>
                    <a:cubicBezTo>
                      <a:pt x="5707" y="868"/>
                      <a:pt x="5707" y="571"/>
                      <a:pt x="5410" y="571"/>
                    </a:cubicBezTo>
                    <a:cubicBezTo>
                      <a:pt x="5707" y="571"/>
                      <a:pt x="5981" y="297"/>
                      <a:pt x="5981" y="297"/>
                    </a:cubicBezTo>
                    <a:lnTo>
                      <a:pt x="10546" y="297"/>
                    </a:lnTo>
                    <a:cubicBezTo>
                      <a:pt x="11984" y="1"/>
                      <a:pt x="13399" y="1"/>
                      <a:pt x="14837" y="868"/>
                    </a:cubicBezTo>
                    <a:cubicBezTo>
                      <a:pt x="17120" y="2009"/>
                      <a:pt x="19676" y="2854"/>
                      <a:pt x="22255" y="3995"/>
                    </a:cubicBezTo>
                    <a:cubicBezTo>
                      <a:pt x="24812" y="5136"/>
                      <a:pt x="27094" y="6277"/>
                      <a:pt x="29673" y="7715"/>
                    </a:cubicBezTo>
                    <a:lnTo>
                      <a:pt x="30244" y="7715"/>
                    </a:lnTo>
                    <a:cubicBezTo>
                      <a:pt x="31659" y="7419"/>
                      <a:pt x="33097" y="7715"/>
                      <a:pt x="33668" y="8857"/>
                    </a:cubicBezTo>
                    <a:cubicBezTo>
                      <a:pt x="34809" y="10569"/>
                      <a:pt x="36224" y="11139"/>
                      <a:pt x="37936" y="11984"/>
                    </a:cubicBezTo>
                    <a:lnTo>
                      <a:pt x="49075" y="17987"/>
                    </a:lnTo>
                    <a:cubicBezTo>
                      <a:pt x="50787" y="18831"/>
                      <a:pt x="50787" y="18831"/>
                      <a:pt x="50216" y="20543"/>
                    </a:cubicBezTo>
                    <a:lnTo>
                      <a:pt x="50216" y="21411"/>
                    </a:lnTo>
                    <a:cubicBezTo>
                      <a:pt x="51928" y="22255"/>
                      <a:pt x="53914" y="22826"/>
                      <a:pt x="55923" y="23396"/>
                    </a:cubicBezTo>
                    <a:cubicBezTo>
                      <a:pt x="56493" y="23693"/>
                      <a:pt x="56767" y="23967"/>
                      <a:pt x="56493" y="24834"/>
                    </a:cubicBezTo>
                    <a:cubicBezTo>
                      <a:pt x="56196" y="25976"/>
                      <a:pt x="55923" y="25976"/>
                      <a:pt x="54781" y="25679"/>
                    </a:cubicBezTo>
                    <a:cubicBezTo>
                      <a:pt x="53069" y="25108"/>
                      <a:pt x="51061" y="24538"/>
                      <a:pt x="49349" y="23967"/>
                    </a:cubicBezTo>
                    <a:cubicBezTo>
                      <a:pt x="49075" y="24834"/>
                      <a:pt x="48778" y="25679"/>
                      <a:pt x="48504" y="26820"/>
                    </a:cubicBezTo>
                    <a:cubicBezTo>
                      <a:pt x="46222" y="26546"/>
                      <a:pt x="43939" y="26250"/>
                      <a:pt x="41360" y="25976"/>
                    </a:cubicBezTo>
                    <a:cubicBezTo>
                      <a:pt x="37936" y="25679"/>
                      <a:pt x="34239" y="25405"/>
                      <a:pt x="30815" y="24834"/>
                    </a:cubicBezTo>
                    <a:cubicBezTo>
                      <a:pt x="29673" y="24834"/>
                      <a:pt x="28532" y="25679"/>
                      <a:pt x="28235" y="26820"/>
                    </a:cubicBezTo>
                    <a:cubicBezTo>
                      <a:pt x="28235" y="27117"/>
                      <a:pt x="28532" y="27688"/>
                      <a:pt x="27665" y="27688"/>
                    </a:cubicBezTo>
                    <a:lnTo>
                      <a:pt x="27665" y="28258"/>
                    </a:lnTo>
                    <a:cubicBezTo>
                      <a:pt x="27391" y="29103"/>
                      <a:pt x="27391" y="29970"/>
                      <a:pt x="27391" y="30815"/>
                    </a:cubicBezTo>
                    <a:cubicBezTo>
                      <a:pt x="27391" y="31682"/>
                      <a:pt x="26524" y="31956"/>
                      <a:pt x="25953" y="31682"/>
                    </a:cubicBezTo>
                    <a:cubicBezTo>
                      <a:pt x="25108" y="31111"/>
                      <a:pt x="25108" y="30541"/>
                      <a:pt x="25679" y="29673"/>
                    </a:cubicBezTo>
                    <a:cubicBezTo>
                      <a:pt x="26250" y="28829"/>
                      <a:pt x="26250" y="27961"/>
                      <a:pt x="26250" y="26820"/>
                    </a:cubicBezTo>
                    <a:cubicBezTo>
                      <a:pt x="25953" y="26546"/>
                      <a:pt x="26250" y="25976"/>
                      <a:pt x="25953" y="25405"/>
                    </a:cubicBezTo>
                    <a:cubicBezTo>
                      <a:pt x="25953" y="24834"/>
                      <a:pt x="25108" y="23967"/>
                      <a:pt x="24538" y="23967"/>
                    </a:cubicBezTo>
                    <a:cubicBezTo>
                      <a:pt x="21388" y="23693"/>
                      <a:pt x="18261" y="23123"/>
                      <a:pt x="15111" y="22826"/>
                    </a:cubicBezTo>
                    <a:cubicBezTo>
                      <a:pt x="12258" y="22255"/>
                      <a:pt x="9701" y="22255"/>
                      <a:pt x="6848" y="21685"/>
                    </a:cubicBezTo>
                    <a:cubicBezTo>
                      <a:pt x="6278" y="21685"/>
                      <a:pt x="5981" y="21114"/>
                      <a:pt x="5410" y="20840"/>
                    </a:cubicBezTo>
                    <a:cubicBezTo>
                      <a:pt x="3698" y="19973"/>
                      <a:pt x="1986" y="18831"/>
                      <a:pt x="274" y="17690"/>
                    </a:cubicBezTo>
                    <a:cubicBezTo>
                      <a:pt x="274" y="17690"/>
                      <a:pt x="274" y="17416"/>
                      <a:pt x="1" y="17119"/>
                    </a:cubicBezTo>
                    <a:cubicBezTo>
                      <a:pt x="274" y="17119"/>
                      <a:pt x="571" y="16846"/>
                      <a:pt x="571" y="17119"/>
                    </a:cubicBezTo>
                    <a:cubicBezTo>
                      <a:pt x="1986" y="17119"/>
                      <a:pt x="3424" y="17416"/>
                      <a:pt x="4840" y="17416"/>
                    </a:cubicBezTo>
                    <a:cubicBezTo>
                      <a:pt x="6848" y="17690"/>
                      <a:pt x="8834" y="17987"/>
                      <a:pt x="11116" y="18261"/>
                    </a:cubicBezTo>
                    <a:cubicBezTo>
                      <a:pt x="12828" y="18557"/>
                      <a:pt x="14837" y="18557"/>
                      <a:pt x="16549" y="18831"/>
                    </a:cubicBezTo>
                    <a:cubicBezTo>
                      <a:pt x="19676" y="19128"/>
                      <a:pt x="22529" y="19402"/>
                      <a:pt x="25382" y="19699"/>
                    </a:cubicBezTo>
                    <a:cubicBezTo>
                      <a:pt x="26250" y="19973"/>
                      <a:pt x="27391" y="19128"/>
                      <a:pt x="27391" y="18557"/>
                    </a:cubicBezTo>
                    <a:cubicBezTo>
                      <a:pt x="27665" y="17987"/>
                      <a:pt x="27391" y="17690"/>
                      <a:pt x="27391" y="17416"/>
                    </a:cubicBezTo>
                    <a:cubicBezTo>
                      <a:pt x="27391" y="17119"/>
                      <a:pt x="27094" y="16846"/>
                      <a:pt x="27094" y="16549"/>
                    </a:cubicBezTo>
                    <a:close/>
                    <a:moveTo>
                      <a:pt x="47934" y="25976"/>
                    </a:moveTo>
                    <a:cubicBezTo>
                      <a:pt x="48778" y="23693"/>
                      <a:pt x="49349" y="21411"/>
                      <a:pt x="49920" y="19128"/>
                    </a:cubicBezTo>
                    <a:cubicBezTo>
                      <a:pt x="47363" y="17690"/>
                      <a:pt x="44784" y="16275"/>
                      <a:pt x="42501" y="15134"/>
                    </a:cubicBezTo>
                    <a:cubicBezTo>
                      <a:pt x="39945" y="13696"/>
                      <a:pt x="37366" y="12281"/>
                      <a:pt x="34809" y="11413"/>
                    </a:cubicBezTo>
                    <a:cubicBezTo>
                      <a:pt x="34239" y="12281"/>
                      <a:pt x="33668" y="13125"/>
                      <a:pt x="33097" y="13696"/>
                    </a:cubicBezTo>
                    <a:cubicBezTo>
                      <a:pt x="33097" y="13696"/>
                      <a:pt x="33097" y="13992"/>
                      <a:pt x="33371" y="13992"/>
                    </a:cubicBezTo>
                    <a:cubicBezTo>
                      <a:pt x="35950" y="15134"/>
                      <a:pt x="38233" y="16549"/>
                      <a:pt x="40789" y="17690"/>
                    </a:cubicBezTo>
                    <a:cubicBezTo>
                      <a:pt x="41657" y="17987"/>
                      <a:pt x="42501" y="18261"/>
                      <a:pt x="43369" y="17987"/>
                    </a:cubicBezTo>
                    <a:cubicBezTo>
                      <a:pt x="44784" y="17416"/>
                      <a:pt x="45925" y="17690"/>
                      <a:pt x="47066" y="18557"/>
                    </a:cubicBezTo>
                    <a:cubicBezTo>
                      <a:pt x="48504" y="19699"/>
                      <a:pt x="48778" y="20543"/>
                      <a:pt x="48504" y="21981"/>
                    </a:cubicBezTo>
                    <a:cubicBezTo>
                      <a:pt x="48208" y="23396"/>
                      <a:pt x="46792" y="24538"/>
                      <a:pt x="45354" y="24538"/>
                    </a:cubicBezTo>
                    <a:cubicBezTo>
                      <a:pt x="43939" y="24538"/>
                      <a:pt x="42501" y="23967"/>
                      <a:pt x="41657" y="22826"/>
                    </a:cubicBezTo>
                    <a:cubicBezTo>
                      <a:pt x="41360" y="22552"/>
                      <a:pt x="40789" y="22552"/>
                      <a:pt x="40515" y="22552"/>
                    </a:cubicBezTo>
                    <a:cubicBezTo>
                      <a:pt x="38507" y="21981"/>
                      <a:pt x="36521" y="21981"/>
                      <a:pt x="34512" y="21685"/>
                    </a:cubicBezTo>
                    <a:cubicBezTo>
                      <a:pt x="33371" y="21411"/>
                      <a:pt x="32527" y="21411"/>
                      <a:pt x="31089" y="21114"/>
                    </a:cubicBezTo>
                    <a:cubicBezTo>
                      <a:pt x="31956" y="22255"/>
                      <a:pt x="31659" y="23123"/>
                      <a:pt x="30815" y="24264"/>
                    </a:cubicBezTo>
                    <a:cubicBezTo>
                      <a:pt x="35950" y="24834"/>
                      <a:pt x="41086" y="25405"/>
                      <a:pt x="45925" y="25976"/>
                    </a:cubicBezTo>
                    <a:close/>
                    <a:moveTo>
                      <a:pt x="29103" y="7989"/>
                    </a:moveTo>
                    <a:lnTo>
                      <a:pt x="28806" y="7989"/>
                    </a:lnTo>
                    <a:cubicBezTo>
                      <a:pt x="24812" y="6004"/>
                      <a:pt x="20817" y="4292"/>
                      <a:pt x="16823" y="2283"/>
                    </a:cubicBezTo>
                    <a:cubicBezTo>
                      <a:pt x="15111" y="1712"/>
                      <a:pt x="13399" y="571"/>
                      <a:pt x="11413" y="868"/>
                    </a:cubicBezTo>
                    <a:cubicBezTo>
                      <a:pt x="10272" y="1142"/>
                      <a:pt x="9131" y="1142"/>
                      <a:pt x="7693" y="1142"/>
                    </a:cubicBezTo>
                    <a:cubicBezTo>
                      <a:pt x="14266" y="4566"/>
                      <a:pt x="21114" y="7715"/>
                      <a:pt x="27391" y="11139"/>
                    </a:cubicBezTo>
                    <a:cubicBezTo>
                      <a:pt x="27665" y="10569"/>
                      <a:pt x="27962" y="9998"/>
                      <a:pt x="27962" y="9427"/>
                    </a:cubicBezTo>
                    <a:cubicBezTo>
                      <a:pt x="28235" y="8857"/>
                      <a:pt x="28806" y="8560"/>
                      <a:pt x="29103" y="7989"/>
                    </a:cubicBezTo>
                    <a:close/>
                    <a:moveTo>
                      <a:pt x="25108" y="20269"/>
                    </a:moveTo>
                    <a:cubicBezTo>
                      <a:pt x="17690" y="19402"/>
                      <a:pt x="10272" y="18831"/>
                      <a:pt x="2854" y="17987"/>
                    </a:cubicBezTo>
                    <a:lnTo>
                      <a:pt x="2557" y="18261"/>
                    </a:lnTo>
                    <a:cubicBezTo>
                      <a:pt x="3698" y="18831"/>
                      <a:pt x="4840" y="19699"/>
                      <a:pt x="5981" y="20269"/>
                    </a:cubicBezTo>
                    <a:cubicBezTo>
                      <a:pt x="6551" y="20840"/>
                      <a:pt x="7122" y="21114"/>
                      <a:pt x="7989" y="21114"/>
                    </a:cubicBezTo>
                    <a:lnTo>
                      <a:pt x="19973" y="22826"/>
                    </a:lnTo>
                    <a:cubicBezTo>
                      <a:pt x="21388" y="23123"/>
                      <a:pt x="23100" y="23123"/>
                      <a:pt x="24538" y="23396"/>
                    </a:cubicBezTo>
                    <a:cubicBezTo>
                      <a:pt x="24812" y="22255"/>
                      <a:pt x="24812" y="21411"/>
                      <a:pt x="25108" y="20269"/>
                    </a:cubicBezTo>
                    <a:close/>
                    <a:moveTo>
                      <a:pt x="41657" y="18831"/>
                    </a:moveTo>
                    <a:cubicBezTo>
                      <a:pt x="41360" y="18557"/>
                      <a:pt x="41086" y="18557"/>
                      <a:pt x="40789" y="18261"/>
                    </a:cubicBezTo>
                    <a:cubicBezTo>
                      <a:pt x="38233" y="17119"/>
                      <a:pt x="35380" y="15704"/>
                      <a:pt x="32527" y="14266"/>
                    </a:cubicBezTo>
                    <a:lnTo>
                      <a:pt x="31385" y="14266"/>
                    </a:lnTo>
                    <a:cubicBezTo>
                      <a:pt x="31089" y="14266"/>
                      <a:pt x="30815" y="15978"/>
                      <a:pt x="31089" y="16275"/>
                    </a:cubicBezTo>
                    <a:lnTo>
                      <a:pt x="31089" y="17119"/>
                    </a:lnTo>
                    <a:lnTo>
                      <a:pt x="30518" y="17119"/>
                    </a:lnTo>
                    <a:cubicBezTo>
                      <a:pt x="30518" y="17416"/>
                      <a:pt x="30815" y="17690"/>
                      <a:pt x="31089" y="17987"/>
                    </a:cubicBezTo>
                    <a:cubicBezTo>
                      <a:pt x="30815" y="18261"/>
                      <a:pt x="30518" y="18261"/>
                      <a:pt x="29947" y="18261"/>
                    </a:cubicBezTo>
                    <a:lnTo>
                      <a:pt x="29947" y="19973"/>
                    </a:lnTo>
                    <a:cubicBezTo>
                      <a:pt x="30518" y="20269"/>
                      <a:pt x="39077" y="21981"/>
                      <a:pt x="40789" y="21685"/>
                    </a:cubicBezTo>
                    <a:cubicBezTo>
                      <a:pt x="41086" y="20543"/>
                      <a:pt x="41360" y="19699"/>
                      <a:pt x="41657" y="18831"/>
                    </a:cubicBezTo>
                    <a:close/>
                    <a:moveTo>
                      <a:pt x="45925" y="23693"/>
                    </a:moveTo>
                    <a:cubicBezTo>
                      <a:pt x="47637" y="22826"/>
                      <a:pt x="48208" y="21411"/>
                      <a:pt x="47363" y="19973"/>
                    </a:cubicBezTo>
                    <a:cubicBezTo>
                      <a:pt x="46496" y="18557"/>
                      <a:pt x="44510" y="17987"/>
                      <a:pt x="43072" y="18831"/>
                    </a:cubicBezTo>
                    <a:cubicBezTo>
                      <a:pt x="41931" y="19402"/>
                      <a:pt x="41360" y="21114"/>
                      <a:pt x="41931" y="21981"/>
                    </a:cubicBezTo>
                    <a:cubicBezTo>
                      <a:pt x="42501" y="23396"/>
                      <a:pt x="44510" y="24264"/>
                      <a:pt x="45925" y="23693"/>
                    </a:cubicBezTo>
                    <a:close/>
                    <a:moveTo>
                      <a:pt x="28806" y="12281"/>
                    </a:moveTo>
                    <a:cubicBezTo>
                      <a:pt x="28806" y="12281"/>
                      <a:pt x="28806" y="12554"/>
                      <a:pt x="29103" y="12554"/>
                    </a:cubicBezTo>
                    <a:cubicBezTo>
                      <a:pt x="30518" y="13992"/>
                      <a:pt x="32527" y="13696"/>
                      <a:pt x="33371" y="11984"/>
                    </a:cubicBezTo>
                    <a:cubicBezTo>
                      <a:pt x="33668" y="11710"/>
                      <a:pt x="33942" y="10843"/>
                      <a:pt x="33942" y="10272"/>
                    </a:cubicBezTo>
                    <a:cubicBezTo>
                      <a:pt x="33371" y="9701"/>
                      <a:pt x="32801" y="8857"/>
                      <a:pt x="31956" y="8560"/>
                    </a:cubicBezTo>
                    <a:cubicBezTo>
                      <a:pt x="31089" y="7989"/>
                      <a:pt x="30244" y="8286"/>
                      <a:pt x="29377" y="9131"/>
                    </a:cubicBezTo>
                    <a:cubicBezTo>
                      <a:pt x="28532" y="9998"/>
                      <a:pt x="28235" y="10843"/>
                      <a:pt x="28806" y="12281"/>
                    </a:cubicBezTo>
                    <a:close/>
                    <a:moveTo>
                      <a:pt x="28806" y="24834"/>
                    </a:moveTo>
                    <a:cubicBezTo>
                      <a:pt x="30244" y="24264"/>
                      <a:pt x="31089" y="22552"/>
                      <a:pt x="30518" y="21685"/>
                    </a:cubicBezTo>
                    <a:cubicBezTo>
                      <a:pt x="29947" y="20543"/>
                      <a:pt x="28532" y="19402"/>
                      <a:pt x="26820" y="20269"/>
                    </a:cubicBezTo>
                    <a:cubicBezTo>
                      <a:pt x="25953" y="20840"/>
                      <a:pt x="25108" y="22552"/>
                      <a:pt x="25679" y="23396"/>
                    </a:cubicBezTo>
                    <a:cubicBezTo>
                      <a:pt x="25953" y="24538"/>
                      <a:pt x="27665" y="25405"/>
                      <a:pt x="28806" y="24834"/>
                    </a:cubicBezTo>
                    <a:close/>
                    <a:moveTo>
                      <a:pt x="55923" y="24264"/>
                    </a:moveTo>
                    <a:cubicBezTo>
                      <a:pt x="53914" y="23396"/>
                      <a:pt x="51928" y="22826"/>
                      <a:pt x="49920" y="22255"/>
                    </a:cubicBezTo>
                    <a:cubicBezTo>
                      <a:pt x="49646" y="22552"/>
                      <a:pt x="49646" y="22826"/>
                      <a:pt x="49349" y="23396"/>
                    </a:cubicBezTo>
                    <a:cubicBezTo>
                      <a:pt x="51358" y="23967"/>
                      <a:pt x="53343" y="24538"/>
                      <a:pt x="55055" y="25108"/>
                    </a:cubicBezTo>
                    <a:cubicBezTo>
                      <a:pt x="55626" y="25108"/>
                      <a:pt x="55923" y="24834"/>
                      <a:pt x="55923" y="24264"/>
                    </a:cubicBezTo>
                    <a:close/>
                    <a:moveTo>
                      <a:pt x="28235" y="25679"/>
                    </a:moveTo>
                    <a:cubicBezTo>
                      <a:pt x="27665" y="25679"/>
                      <a:pt x="27094" y="25679"/>
                      <a:pt x="26820" y="25405"/>
                    </a:cubicBezTo>
                    <a:lnTo>
                      <a:pt x="26820" y="26546"/>
                    </a:lnTo>
                    <a:cubicBezTo>
                      <a:pt x="27094" y="26546"/>
                      <a:pt x="27391" y="26546"/>
                      <a:pt x="27962" y="26820"/>
                    </a:cubicBezTo>
                    <a:cubicBezTo>
                      <a:pt x="27962" y="26546"/>
                      <a:pt x="27962" y="26250"/>
                      <a:pt x="28235" y="25679"/>
                    </a:cubicBezTo>
                    <a:close/>
                    <a:moveTo>
                      <a:pt x="29673" y="13696"/>
                    </a:moveTo>
                    <a:cubicBezTo>
                      <a:pt x="29103" y="14563"/>
                      <a:pt x="29673" y="14837"/>
                      <a:pt x="30244" y="15408"/>
                    </a:cubicBezTo>
                    <a:cubicBezTo>
                      <a:pt x="30518" y="14837"/>
                      <a:pt x="30518" y="14563"/>
                      <a:pt x="30518" y="14266"/>
                    </a:cubicBezTo>
                    <a:cubicBezTo>
                      <a:pt x="30244" y="14266"/>
                      <a:pt x="29947" y="13992"/>
                      <a:pt x="29673" y="13696"/>
                    </a:cubicBezTo>
                    <a:close/>
                    <a:moveTo>
                      <a:pt x="29103" y="19402"/>
                    </a:moveTo>
                    <a:lnTo>
                      <a:pt x="29103" y="19128"/>
                    </a:lnTo>
                    <a:lnTo>
                      <a:pt x="28235" y="18261"/>
                    </a:lnTo>
                    <a:cubicBezTo>
                      <a:pt x="27962" y="18557"/>
                      <a:pt x="27962" y="18831"/>
                      <a:pt x="27962" y="19128"/>
                    </a:cubicBezTo>
                    <a:cubicBezTo>
                      <a:pt x="28235" y="19402"/>
                      <a:pt x="28532" y="19402"/>
                      <a:pt x="29103" y="19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105">
                <a:extLst>
                  <a:ext uri="{FF2B5EF4-FFF2-40B4-BE49-F238E27FC236}">
                    <a16:creationId xmlns:a16="http://schemas.microsoft.com/office/drawing/2014/main" id="{F12FB838-A201-6BDD-C7D1-BEF7C67B8FD1}"/>
                  </a:ext>
                </a:extLst>
              </p:cNvPr>
              <p:cNvSpPr/>
              <p:nvPr/>
            </p:nvSpPr>
            <p:spPr>
              <a:xfrm rot="-5947764">
                <a:off x="-832524" y="1660384"/>
                <a:ext cx="109257" cy="117271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3995" extrusionOk="0">
                    <a:moveTo>
                      <a:pt x="1142" y="571"/>
                    </a:moveTo>
                    <a:cubicBezTo>
                      <a:pt x="2010" y="0"/>
                      <a:pt x="2854" y="571"/>
                      <a:pt x="3425" y="1712"/>
                    </a:cubicBezTo>
                    <a:cubicBezTo>
                      <a:pt x="3721" y="2283"/>
                      <a:pt x="3151" y="3127"/>
                      <a:pt x="2580" y="3424"/>
                    </a:cubicBezTo>
                    <a:cubicBezTo>
                      <a:pt x="1713" y="3995"/>
                      <a:pt x="572" y="3424"/>
                      <a:pt x="298" y="2557"/>
                    </a:cubicBezTo>
                    <a:cubicBezTo>
                      <a:pt x="1" y="1986"/>
                      <a:pt x="298" y="845"/>
                      <a:pt x="1142" y="571"/>
                    </a:cubicBezTo>
                    <a:close/>
                    <a:moveTo>
                      <a:pt x="1713" y="1141"/>
                    </a:moveTo>
                    <a:cubicBezTo>
                      <a:pt x="1142" y="1415"/>
                      <a:pt x="868" y="1986"/>
                      <a:pt x="1142" y="2283"/>
                    </a:cubicBezTo>
                    <a:cubicBezTo>
                      <a:pt x="1142" y="2557"/>
                      <a:pt x="1713" y="2853"/>
                      <a:pt x="2010" y="2853"/>
                    </a:cubicBezTo>
                    <a:cubicBezTo>
                      <a:pt x="2580" y="2853"/>
                      <a:pt x="2854" y="1986"/>
                      <a:pt x="2580" y="1712"/>
                    </a:cubicBezTo>
                    <a:cubicBezTo>
                      <a:pt x="2283" y="1141"/>
                      <a:pt x="2010" y="1141"/>
                      <a:pt x="1713" y="1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105">
                <a:extLst>
                  <a:ext uri="{FF2B5EF4-FFF2-40B4-BE49-F238E27FC236}">
                    <a16:creationId xmlns:a16="http://schemas.microsoft.com/office/drawing/2014/main" id="{E7B2127D-D0A7-E740-6251-8678C476BA23}"/>
                  </a:ext>
                </a:extLst>
              </p:cNvPr>
              <p:cNvSpPr/>
              <p:nvPr/>
            </p:nvSpPr>
            <p:spPr>
              <a:xfrm rot="-5947764">
                <a:off x="-707796" y="2153956"/>
                <a:ext cx="100539" cy="10053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142" y="275"/>
                    </a:moveTo>
                    <a:cubicBezTo>
                      <a:pt x="1986" y="1"/>
                      <a:pt x="2854" y="275"/>
                      <a:pt x="3128" y="1142"/>
                    </a:cubicBezTo>
                    <a:cubicBezTo>
                      <a:pt x="3424" y="1713"/>
                      <a:pt x="3128" y="2557"/>
                      <a:pt x="2283" y="3128"/>
                    </a:cubicBezTo>
                    <a:cubicBezTo>
                      <a:pt x="1713" y="3425"/>
                      <a:pt x="845" y="2854"/>
                      <a:pt x="275" y="1987"/>
                    </a:cubicBezTo>
                    <a:cubicBezTo>
                      <a:pt x="1" y="1142"/>
                      <a:pt x="275" y="572"/>
                      <a:pt x="1142" y="275"/>
                    </a:cubicBezTo>
                    <a:close/>
                    <a:moveTo>
                      <a:pt x="1416" y="1987"/>
                    </a:moveTo>
                    <a:cubicBezTo>
                      <a:pt x="1416" y="2284"/>
                      <a:pt x="1713" y="2284"/>
                      <a:pt x="1986" y="2284"/>
                    </a:cubicBezTo>
                    <a:cubicBezTo>
                      <a:pt x="2283" y="1987"/>
                      <a:pt x="2557" y="1713"/>
                      <a:pt x="2557" y="1142"/>
                    </a:cubicBezTo>
                    <a:cubicBezTo>
                      <a:pt x="2283" y="846"/>
                      <a:pt x="1986" y="846"/>
                      <a:pt x="1416" y="1142"/>
                    </a:cubicBezTo>
                    <a:cubicBezTo>
                      <a:pt x="1142" y="1142"/>
                      <a:pt x="845" y="1416"/>
                      <a:pt x="1416" y="19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105">
                <a:extLst>
                  <a:ext uri="{FF2B5EF4-FFF2-40B4-BE49-F238E27FC236}">
                    <a16:creationId xmlns:a16="http://schemas.microsoft.com/office/drawing/2014/main" id="{7445E3E6-ABC8-6F3E-05D6-E8F1D8DA679D}"/>
                  </a:ext>
                </a:extLst>
              </p:cNvPr>
              <p:cNvSpPr/>
              <p:nvPr/>
            </p:nvSpPr>
            <p:spPr>
              <a:xfrm rot="-5947764">
                <a:off x="-1042049" y="2129671"/>
                <a:ext cx="67016" cy="5832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987" extrusionOk="0">
                    <a:moveTo>
                      <a:pt x="571" y="1"/>
                    </a:moveTo>
                    <a:cubicBezTo>
                      <a:pt x="274" y="275"/>
                      <a:pt x="274" y="275"/>
                      <a:pt x="274" y="572"/>
                    </a:cubicBezTo>
                    <a:cubicBezTo>
                      <a:pt x="0" y="846"/>
                      <a:pt x="0" y="846"/>
                      <a:pt x="0" y="1142"/>
                    </a:cubicBezTo>
                    <a:cubicBezTo>
                      <a:pt x="274" y="1713"/>
                      <a:pt x="571" y="1987"/>
                      <a:pt x="845" y="1987"/>
                    </a:cubicBezTo>
                    <a:cubicBezTo>
                      <a:pt x="1141" y="1987"/>
                      <a:pt x="1415" y="1987"/>
                      <a:pt x="1712" y="1713"/>
                    </a:cubicBezTo>
                    <a:cubicBezTo>
                      <a:pt x="1986" y="1713"/>
                      <a:pt x="1986" y="1713"/>
                      <a:pt x="1986" y="1416"/>
                    </a:cubicBezTo>
                    <a:cubicBezTo>
                      <a:pt x="2283" y="846"/>
                      <a:pt x="1986" y="275"/>
                      <a:pt x="1415" y="1"/>
                    </a:cubicBezTo>
                    <a:close/>
                  </a:path>
                </a:pathLst>
              </a:custGeom>
              <a:solidFill>
                <a:srgbClr val="B3D2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105">
                <a:extLst>
                  <a:ext uri="{FF2B5EF4-FFF2-40B4-BE49-F238E27FC236}">
                    <a16:creationId xmlns:a16="http://schemas.microsoft.com/office/drawing/2014/main" id="{B9C831AD-7C9B-A0E8-C8DB-BFF9B3E17450}"/>
                  </a:ext>
                </a:extLst>
              </p:cNvPr>
              <p:cNvSpPr/>
              <p:nvPr/>
            </p:nvSpPr>
            <p:spPr>
              <a:xfrm rot="-5947764">
                <a:off x="-1053745" y="2117226"/>
                <a:ext cx="91820" cy="9182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128" extrusionOk="0">
                    <a:moveTo>
                      <a:pt x="3128" y="1142"/>
                    </a:moveTo>
                    <a:cubicBezTo>
                      <a:pt x="3128" y="1712"/>
                      <a:pt x="2854" y="2557"/>
                      <a:pt x="2283" y="2854"/>
                    </a:cubicBezTo>
                    <a:cubicBezTo>
                      <a:pt x="1712" y="3127"/>
                      <a:pt x="571" y="2557"/>
                      <a:pt x="274" y="1986"/>
                    </a:cubicBezTo>
                    <a:cubicBezTo>
                      <a:pt x="0" y="1416"/>
                      <a:pt x="274" y="571"/>
                      <a:pt x="845" y="274"/>
                    </a:cubicBezTo>
                    <a:cubicBezTo>
                      <a:pt x="1712" y="0"/>
                      <a:pt x="2557" y="274"/>
                      <a:pt x="3128" y="1142"/>
                    </a:cubicBezTo>
                    <a:close/>
                    <a:moveTo>
                      <a:pt x="2283" y="1142"/>
                    </a:moveTo>
                    <a:lnTo>
                      <a:pt x="2283" y="1142"/>
                    </a:lnTo>
                    <a:cubicBezTo>
                      <a:pt x="1986" y="845"/>
                      <a:pt x="1712" y="845"/>
                      <a:pt x="1416" y="845"/>
                    </a:cubicBezTo>
                    <a:cubicBezTo>
                      <a:pt x="1142" y="1142"/>
                      <a:pt x="845" y="1416"/>
                      <a:pt x="1142" y="1712"/>
                    </a:cubicBezTo>
                    <a:cubicBezTo>
                      <a:pt x="1142" y="1986"/>
                      <a:pt x="1712" y="1986"/>
                      <a:pt x="1986" y="1986"/>
                    </a:cubicBezTo>
                    <a:cubicBezTo>
                      <a:pt x="1986" y="1986"/>
                      <a:pt x="2283" y="1416"/>
                      <a:pt x="2283" y="11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147502E8-4FDF-E3E2-EB89-EA4591561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EEA6DF-D264-9AB6-4AAA-55C9A389E1AC}"/>
              </a:ext>
            </a:extLst>
          </p:cNvPr>
          <p:cNvSpPr/>
          <p:nvPr/>
        </p:nvSpPr>
        <p:spPr>
          <a:xfrm>
            <a:off x="304801" y="1475921"/>
            <a:ext cx="4143829" cy="1301750"/>
          </a:xfrm>
          <a:prstGeom prst="roundRect">
            <a:avLst>
              <a:gd name="adj" fmla="val 10535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100">
                <a:solidFill>
                  <a:schemeClr val="tx1"/>
                </a:solidFill>
              </a:rPr>
              <a:t>Robot và máy thông minh phục vũ cho sản xuất.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4905BB-AB5C-8DA9-700D-177AAA664EAF}"/>
              </a:ext>
            </a:extLst>
          </p:cNvPr>
          <p:cNvSpPr/>
          <p:nvPr/>
        </p:nvSpPr>
        <p:spPr>
          <a:xfrm>
            <a:off x="304800" y="3234085"/>
            <a:ext cx="4143829" cy="1526599"/>
          </a:xfrm>
          <a:prstGeom prst="roundRect">
            <a:avLst>
              <a:gd name="adj" fmla="val 10535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100">
                <a:solidFill>
                  <a:schemeClr val="tx1"/>
                </a:solidFill>
              </a:rPr>
              <a:t>Sản xuất thông minh phục vụ cho quá trình giám sát, điều hành và quản lí sản xuất.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0CE34-AD5C-0787-3DC4-5F2065CE374A}"/>
              </a:ext>
            </a:extLst>
          </p:cNvPr>
          <p:cNvGrpSpPr/>
          <p:nvPr/>
        </p:nvGrpSpPr>
        <p:grpSpPr>
          <a:xfrm>
            <a:off x="4622800" y="1561255"/>
            <a:ext cx="4383314" cy="3345660"/>
            <a:chOff x="4673602" y="1217448"/>
            <a:chExt cx="4383314" cy="31406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20AB00-7F91-0EED-F9C0-698AD9EE9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3602" y="1217448"/>
              <a:ext cx="4383314" cy="27690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3E56C4-3F2B-CA28-1027-5D1F08795A6A}"/>
                </a:ext>
              </a:extLst>
            </p:cNvPr>
            <p:cNvSpPr txBox="1"/>
            <p:nvPr/>
          </p:nvSpPr>
          <p:spPr>
            <a:xfrm>
              <a:off x="4793344" y="3986509"/>
              <a:ext cx="4143829" cy="371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b="1" i="1"/>
                <a:t>Hình 13.3. </a:t>
              </a:r>
              <a:r>
                <a:rPr lang="en-US" sz="1500" i="1"/>
                <a:t>Robot trong sản xuất công nghiệp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C645C3-C6E8-A5D2-45ED-CAC89FC976C4}"/>
              </a:ext>
            </a:extLst>
          </p:cNvPr>
          <p:cNvSpPr txBox="1"/>
          <p:nvPr/>
        </p:nvSpPr>
        <p:spPr>
          <a:xfrm>
            <a:off x="61685" y="191961"/>
            <a:ext cx="90206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3.1.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Triển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vọng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KTĐT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sản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xuất</a:t>
            </a:r>
            <a:endParaRPr lang="en-US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2E8B4DFE-562C-B18A-36F7-4732C05F8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853F18-5F38-C61B-3538-829B79D71F9A}"/>
              </a:ext>
            </a:extLst>
          </p:cNvPr>
          <p:cNvGrpSpPr/>
          <p:nvPr/>
        </p:nvGrpSpPr>
        <p:grpSpPr>
          <a:xfrm>
            <a:off x="312058" y="0"/>
            <a:ext cx="2467429" cy="791029"/>
            <a:chOff x="312058" y="0"/>
            <a:chExt cx="2467429" cy="791029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id="{ABEAAFF3-5AFB-E69D-A38D-B6CC8EF101C8}"/>
                </a:ext>
              </a:extLst>
            </p:cNvPr>
            <p:cNvSpPr/>
            <p:nvPr/>
          </p:nvSpPr>
          <p:spPr>
            <a:xfrm>
              <a:off x="312058" y="0"/>
              <a:ext cx="2467429" cy="791029"/>
            </a:xfrm>
            <a:prstGeom prst="flowChartOffpage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71044A-4850-0645-54FE-1D849959D18C}"/>
                </a:ext>
              </a:extLst>
            </p:cNvPr>
            <p:cNvSpPr txBox="1"/>
            <p:nvPr/>
          </p:nvSpPr>
          <p:spPr>
            <a:xfrm>
              <a:off x="449943" y="180070"/>
              <a:ext cx="21916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i="1">
                  <a:solidFill>
                    <a:srgbClr val="C00000"/>
                  </a:solidFill>
                </a:rPr>
                <a:t>Một số ví dụ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FCD9AF-73DD-4774-DA99-EA3F0934652B}"/>
              </a:ext>
            </a:extLst>
          </p:cNvPr>
          <p:cNvGrpSpPr/>
          <p:nvPr/>
        </p:nvGrpSpPr>
        <p:grpSpPr>
          <a:xfrm>
            <a:off x="143328" y="1270000"/>
            <a:ext cx="4572000" cy="3273255"/>
            <a:chOff x="201385" y="1153886"/>
            <a:chExt cx="4572000" cy="3273255"/>
          </a:xfrm>
        </p:grpSpPr>
        <p:pic>
          <p:nvPicPr>
            <p:cNvPr id="2" name="image80.jpg">
              <a:extLst>
                <a:ext uri="{FF2B5EF4-FFF2-40B4-BE49-F238E27FC236}">
                  <a16:creationId xmlns:a16="http://schemas.microsoft.com/office/drawing/2014/main" id="{ADF34A76-A041-2EA8-C9AB-EF8365130B19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02771" y="1153886"/>
              <a:ext cx="4169229" cy="2741121"/>
            </a:xfrm>
            <a:prstGeom prst="rect">
              <a:avLst/>
            </a:prstGeom>
            <a:ln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21189E-602B-6D00-CB5D-19E4F2EC86C4}"/>
                </a:ext>
              </a:extLst>
            </p:cNvPr>
            <p:cNvSpPr txBox="1"/>
            <p:nvPr/>
          </p:nvSpPr>
          <p:spPr>
            <a:xfrm>
              <a:off x="201385" y="4088587"/>
              <a:ext cx="4572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>
                  <a:solidFill>
                    <a:srgbClr val="002060"/>
                  </a:solidFill>
                </a:rPr>
                <a:t>Robot hái quả trong các nhà kính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EA4291-7CC9-643D-AE06-9C3F936034E8}"/>
              </a:ext>
            </a:extLst>
          </p:cNvPr>
          <p:cNvGrpSpPr/>
          <p:nvPr/>
        </p:nvGrpSpPr>
        <p:grpSpPr>
          <a:xfrm>
            <a:off x="4428672" y="1270000"/>
            <a:ext cx="4572000" cy="3273255"/>
            <a:chOff x="4428672" y="1153886"/>
            <a:chExt cx="4572000" cy="3273255"/>
          </a:xfrm>
        </p:grpSpPr>
        <p:pic>
          <p:nvPicPr>
            <p:cNvPr id="13" name="image77.jpg">
              <a:extLst>
                <a:ext uri="{FF2B5EF4-FFF2-40B4-BE49-F238E27FC236}">
                  <a16:creationId xmlns:a16="http://schemas.microsoft.com/office/drawing/2014/main" id="{B4777B35-00A3-6E72-80B8-9CE197C87FC1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3385" y="1153886"/>
              <a:ext cx="4124411" cy="2741121"/>
            </a:xfrm>
            <a:prstGeom prst="rect">
              <a:avLst/>
            </a:prstGeom>
            <a:ln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5C43D3-2996-8C6E-7D37-51DE72FA7B6C}"/>
                </a:ext>
              </a:extLst>
            </p:cNvPr>
            <p:cNvSpPr txBox="1"/>
            <p:nvPr/>
          </p:nvSpPr>
          <p:spPr>
            <a:xfrm>
              <a:off x="4428672" y="4088587"/>
              <a:ext cx="4572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>
                  <a:solidFill>
                    <a:srgbClr val="002060"/>
                  </a:solidFill>
                </a:rPr>
                <a:t>Robot trồng cây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77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6499746D-FA18-553B-91CF-A35C18E0C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5C1A78-38C4-6D2A-B738-CA795FB17914}"/>
              </a:ext>
            </a:extLst>
          </p:cNvPr>
          <p:cNvGrpSpPr/>
          <p:nvPr/>
        </p:nvGrpSpPr>
        <p:grpSpPr>
          <a:xfrm>
            <a:off x="312058" y="0"/>
            <a:ext cx="2467429" cy="791029"/>
            <a:chOff x="312058" y="0"/>
            <a:chExt cx="2467429" cy="791029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id="{BF98C4BF-4A93-7790-C287-621F13DAD994}"/>
                </a:ext>
              </a:extLst>
            </p:cNvPr>
            <p:cNvSpPr/>
            <p:nvPr/>
          </p:nvSpPr>
          <p:spPr>
            <a:xfrm>
              <a:off x="312058" y="0"/>
              <a:ext cx="2467429" cy="791029"/>
            </a:xfrm>
            <a:prstGeom prst="flowChartOffpage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AFFC54-F1F0-2350-E80C-59D50DF9644B}"/>
                </a:ext>
              </a:extLst>
            </p:cNvPr>
            <p:cNvSpPr txBox="1"/>
            <p:nvPr/>
          </p:nvSpPr>
          <p:spPr>
            <a:xfrm>
              <a:off x="449943" y="180070"/>
              <a:ext cx="21916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i="1">
                  <a:solidFill>
                    <a:srgbClr val="C00000"/>
                  </a:solidFill>
                </a:rPr>
                <a:t>Một số ví dụ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99592D-143D-6EEA-39E8-E97642DD2D69}"/>
              </a:ext>
            </a:extLst>
          </p:cNvPr>
          <p:cNvGrpSpPr/>
          <p:nvPr/>
        </p:nvGrpSpPr>
        <p:grpSpPr>
          <a:xfrm>
            <a:off x="143328" y="1478305"/>
            <a:ext cx="4433412" cy="3120645"/>
            <a:chOff x="424893" y="1122705"/>
            <a:chExt cx="4433412" cy="31206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4497C2-C107-1CC0-272D-62B8FCE0E1C5}"/>
                </a:ext>
              </a:extLst>
            </p:cNvPr>
            <p:cNvSpPr txBox="1"/>
            <p:nvPr/>
          </p:nvSpPr>
          <p:spPr>
            <a:xfrm>
              <a:off x="424893" y="3904796"/>
              <a:ext cx="44334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>
                  <a:solidFill>
                    <a:srgbClr val="002060"/>
                  </a:solidFill>
                </a:rPr>
                <a:t>Tự động hóa trong nông nghiệp </a:t>
              </a:r>
            </a:p>
          </p:txBody>
        </p:sp>
        <p:pic>
          <p:nvPicPr>
            <p:cNvPr id="6" name="image76.jpg" descr="Hướng đi cho nông nghiệp thông minh | Ngành Điện tử">
              <a:extLst>
                <a:ext uri="{FF2B5EF4-FFF2-40B4-BE49-F238E27FC236}">
                  <a16:creationId xmlns:a16="http://schemas.microsoft.com/office/drawing/2014/main" id="{B2CBEF1B-9CD3-7147-E4BE-62902623D06B}"/>
                </a:ext>
              </a:extLst>
            </p:cNvPr>
            <p:cNvPicPr/>
            <p:nvPr/>
          </p:nvPicPr>
          <p:blipFill>
            <a:blip r:embed="rId3"/>
            <a:srcRect l="4867"/>
            <a:stretch/>
          </p:blipFill>
          <p:spPr>
            <a:xfrm>
              <a:off x="424894" y="1122705"/>
              <a:ext cx="4433411" cy="2619692"/>
            </a:xfrm>
            <a:prstGeom prst="rect">
              <a:avLst/>
            </a:prstGeom>
            <a:ln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E76F89-14F4-125F-C7AF-8A88956180F3}"/>
              </a:ext>
            </a:extLst>
          </p:cNvPr>
          <p:cNvGrpSpPr/>
          <p:nvPr/>
        </p:nvGrpSpPr>
        <p:grpSpPr>
          <a:xfrm>
            <a:off x="4526433" y="1478305"/>
            <a:ext cx="4572000" cy="3120929"/>
            <a:chOff x="4526433" y="1478305"/>
            <a:chExt cx="4572000" cy="31209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BEC93C-7177-2F30-235D-D767A922390F}"/>
                </a:ext>
              </a:extLst>
            </p:cNvPr>
            <p:cNvSpPr txBox="1"/>
            <p:nvPr/>
          </p:nvSpPr>
          <p:spPr>
            <a:xfrm>
              <a:off x="4526433" y="4260680"/>
              <a:ext cx="4572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>
                  <a:solidFill>
                    <a:srgbClr val="002060"/>
                  </a:solidFill>
                </a:rPr>
                <a:t>Robot trong dây chuyền sản xuất</a:t>
              </a:r>
            </a:p>
          </p:txBody>
        </p:sp>
        <p:pic>
          <p:nvPicPr>
            <p:cNvPr id="10" name="image75.jpg" descr="Robot Trong Dây Chuyền Sản Xuất - Phân Loại Và Ứng Dụng">
              <a:extLst>
                <a:ext uri="{FF2B5EF4-FFF2-40B4-BE49-F238E27FC236}">
                  <a16:creationId xmlns:a16="http://schemas.microsoft.com/office/drawing/2014/main" id="{286C65F3-652F-E6B8-B04C-428D285C5C77}"/>
                </a:ext>
              </a:extLst>
            </p:cNvPr>
            <p:cNvPicPr/>
            <p:nvPr/>
          </p:nvPicPr>
          <p:blipFill>
            <a:blip r:embed="rId4"/>
            <a:srcRect l="10224" b="11043"/>
            <a:stretch>
              <a:fillRect/>
            </a:stretch>
          </p:blipFill>
          <p:spPr>
            <a:xfrm>
              <a:off x="4692241" y="1478305"/>
              <a:ext cx="4240384" cy="2619692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25341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30953C1F-55C5-913C-0E01-EED1D4722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oogle Shape;2051;p89">
            <a:extLst>
              <a:ext uri="{FF2B5EF4-FFF2-40B4-BE49-F238E27FC236}">
                <a16:creationId xmlns:a16="http://schemas.microsoft.com/office/drawing/2014/main" id="{47B8AFF2-FAE3-786C-5462-7E6F409B8CF4}"/>
              </a:ext>
            </a:extLst>
          </p:cNvPr>
          <p:cNvGrpSpPr/>
          <p:nvPr/>
        </p:nvGrpSpPr>
        <p:grpSpPr>
          <a:xfrm>
            <a:off x="2474320" y="533275"/>
            <a:ext cx="4436400" cy="1672200"/>
            <a:chOff x="2607675" y="533275"/>
            <a:chExt cx="4436400" cy="1672200"/>
          </a:xfrm>
        </p:grpSpPr>
        <p:sp>
          <p:nvSpPr>
            <p:cNvPr id="2052" name="Google Shape;2052;p89">
              <a:extLst>
                <a:ext uri="{FF2B5EF4-FFF2-40B4-BE49-F238E27FC236}">
                  <a16:creationId xmlns:a16="http://schemas.microsoft.com/office/drawing/2014/main" id="{0D598D1F-FB32-0AA3-B7C2-3CD257526A5A}"/>
                </a:ext>
              </a:extLst>
            </p:cNvPr>
            <p:cNvSpPr/>
            <p:nvPr/>
          </p:nvSpPr>
          <p:spPr>
            <a:xfrm>
              <a:off x="2607675" y="533275"/>
              <a:ext cx="4436400" cy="16722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53" name="Google Shape;2053;p89">
              <a:extLst>
                <a:ext uri="{FF2B5EF4-FFF2-40B4-BE49-F238E27FC236}">
                  <a16:creationId xmlns:a16="http://schemas.microsoft.com/office/drawing/2014/main" id="{118147D3-61EE-2A47-CBC9-1BF40E832126}"/>
                </a:ext>
              </a:extLst>
            </p:cNvPr>
            <p:cNvGrpSpPr/>
            <p:nvPr/>
          </p:nvGrpSpPr>
          <p:grpSpPr>
            <a:xfrm>
              <a:off x="2843027" y="851673"/>
              <a:ext cx="1118250" cy="768288"/>
              <a:chOff x="2098125" y="1339350"/>
              <a:chExt cx="443275" cy="304550"/>
            </a:xfrm>
          </p:grpSpPr>
          <p:sp>
            <p:nvSpPr>
              <p:cNvPr id="2054" name="Google Shape;2054;p89">
                <a:extLst>
                  <a:ext uri="{FF2B5EF4-FFF2-40B4-BE49-F238E27FC236}">
                    <a16:creationId xmlns:a16="http://schemas.microsoft.com/office/drawing/2014/main" id="{97A7F02E-B3A8-5D41-4BF3-72209A431A18}"/>
                  </a:ext>
                </a:extLst>
              </p:cNvPr>
              <p:cNvSpPr/>
              <p:nvPr/>
            </p:nvSpPr>
            <p:spPr>
              <a:xfrm>
                <a:off x="2102700" y="1514800"/>
                <a:ext cx="42992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5083" extrusionOk="0">
                    <a:moveTo>
                      <a:pt x="0" y="1"/>
                    </a:moveTo>
                    <a:lnTo>
                      <a:pt x="0" y="169"/>
                    </a:lnTo>
                    <a:lnTo>
                      <a:pt x="0" y="352"/>
                    </a:lnTo>
                    <a:lnTo>
                      <a:pt x="169" y="352"/>
                    </a:lnTo>
                    <a:cubicBezTo>
                      <a:pt x="351" y="520"/>
                      <a:pt x="520" y="520"/>
                      <a:pt x="871" y="703"/>
                    </a:cubicBezTo>
                    <a:cubicBezTo>
                      <a:pt x="1053" y="703"/>
                      <a:pt x="1404" y="703"/>
                      <a:pt x="1573" y="871"/>
                    </a:cubicBezTo>
                    <a:lnTo>
                      <a:pt x="2106" y="871"/>
                    </a:lnTo>
                    <a:cubicBezTo>
                      <a:pt x="2457" y="1054"/>
                      <a:pt x="2808" y="1054"/>
                      <a:pt x="3159" y="1222"/>
                    </a:cubicBezTo>
                    <a:lnTo>
                      <a:pt x="3678" y="1222"/>
                    </a:lnTo>
                    <a:cubicBezTo>
                      <a:pt x="3861" y="1405"/>
                      <a:pt x="4029" y="1405"/>
                      <a:pt x="4212" y="1405"/>
                    </a:cubicBezTo>
                    <a:cubicBezTo>
                      <a:pt x="4212" y="1405"/>
                      <a:pt x="4380" y="1405"/>
                      <a:pt x="4562" y="1573"/>
                    </a:cubicBezTo>
                    <a:cubicBezTo>
                      <a:pt x="4731" y="1573"/>
                      <a:pt x="4913" y="1573"/>
                      <a:pt x="5082" y="1756"/>
                    </a:cubicBezTo>
                    <a:cubicBezTo>
                      <a:pt x="5433" y="1756"/>
                      <a:pt x="5784" y="1924"/>
                      <a:pt x="6135" y="1924"/>
                    </a:cubicBezTo>
                    <a:cubicBezTo>
                      <a:pt x="6317" y="2107"/>
                      <a:pt x="6486" y="2107"/>
                      <a:pt x="6668" y="2107"/>
                    </a:cubicBezTo>
                    <a:cubicBezTo>
                      <a:pt x="7187" y="2275"/>
                      <a:pt x="7538" y="2458"/>
                      <a:pt x="8072" y="2458"/>
                    </a:cubicBezTo>
                    <a:cubicBezTo>
                      <a:pt x="8240" y="2626"/>
                      <a:pt x="8240" y="2626"/>
                      <a:pt x="8423" y="2626"/>
                    </a:cubicBezTo>
                    <a:cubicBezTo>
                      <a:pt x="8591" y="2626"/>
                      <a:pt x="8774" y="2626"/>
                      <a:pt x="8942" y="2808"/>
                    </a:cubicBezTo>
                    <a:lnTo>
                      <a:pt x="9293" y="2808"/>
                    </a:lnTo>
                    <a:cubicBezTo>
                      <a:pt x="9476" y="2808"/>
                      <a:pt x="9644" y="2977"/>
                      <a:pt x="9826" y="2977"/>
                    </a:cubicBezTo>
                    <a:lnTo>
                      <a:pt x="9995" y="2977"/>
                    </a:lnTo>
                    <a:cubicBezTo>
                      <a:pt x="10177" y="2977"/>
                      <a:pt x="10528" y="3159"/>
                      <a:pt x="10879" y="3328"/>
                    </a:cubicBezTo>
                    <a:cubicBezTo>
                      <a:pt x="11048" y="3328"/>
                      <a:pt x="11399" y="3328"/>
                      <a:pt x="11581" y="3510"/>
                    </a:cubicBezTo>
                    <a:lnTo>
                      <a:pt x="11750" y="3510"/>
                    </a:lnTo>
                    <a:cubicBezTo>
                      <a:pt x="12101" y="3679"/>
                      <a:pt x="12451" y="3679"/>
                      <a:pt x="12802" y="3861"/>
                    </a:cubicBezTo>
                    <a:cubicBezTo>
                      <a:pt x="13336" y="4030"/>
                      <a:pt x="13855" y="4212"/>
                      <a:pt x="14557" y="4381"/>
                    </a:cubicBezTo>
                    <a:cubicBezTo>
                      <a:pt x="14908" y="4381"/>
                      <a:pt x="15090" y="4563"/>
                      <a:pt x="15441" y="4563"/>
                    </a:cubicBezTo>
                    <a:cubicBezTo>
                      <a:pt x="15792" y="4732"/>
                      <a:pt x="15961" y="4732"/>
                      <a:pt x="16312" y="4914"/>
                    </a:cubicBezTo>
                    <a:lnTo>
                      <a:pt x="16663" y="4914"/>
                    </a:lnTo>
                    <a:lnTo>
                      <a:pt x="17014" y="5083"/>
                    </a:lnTo>
                    <a:lnTo>
                      <a:pt x="17196" y="4914"/>
                    </a:lnTo>
                    <a:lnTo>
                      <a:pt x="17196" y="4732"/>
                    </a:lnTo>
                    <a:cubicBezTo>
                      <a:pt x="17196" y="4732"/>
                      <a:pt x="17014" y="4732"/>
                      <a:pt x="17014" y="4563"/>
                    </a:cubicBezTo>
                    <a:cubicBezTo>
                      <a:pt x="17014" y="4563"/>
                      <a:pt x="17014" y="4381"/>
                      <a:pt x="16845" y="4381"/>
                    </a:cubicBezTo>
                    <a:lnTo>
                      <a:pt x="16663" y="4381"/>
                    </a:lnTo>
                    <a:cubicBezTo>
                      <a:pt x="16494" y="4212"/>
                      <a:pt x="16312" y="4212"/>
                      <a:pt x="16312" y="4212"/>
                    </a:cubicBezTo>
                    <a:cubicBezTo>
                      <a:pt x="16143" y="4212"/>
                      <a:pt x="16143" y="4212"/>
                      <a:pt x="15961" y="4030"/>
                    </a:cubicBezTo>
                    <a:lnTo>
                      <a:pt x="15610" y="4030"/>
                    </a:lnTo>
                    <a:cubicBezTo>
                      <a:pt x="15441" y="3861"/>
                      <a:pt x="15441" y="3861"/>
                      <a:pt x="15259" y="3861"/>
                    </a:cubicBezTo>
                    <a:lnTo>
                      <a:pt x="15259" y="3679"/>
                    </a:lnTo>
                    <a:cubicBezTo>
                      <a:pt x="15090" y="3679"/>
                      <a:pt x="14908" y="3510"/>
                      <a:pt x="14908" y="3510"/>
                    </a:cubicBezTo>
                    <a:lnTo>
                      <a:pt x="14740" y="3510"/>
                    </a:lnTo>
                    <a:lnTo>
                      <a:pt x="14557" y="3328"/>
                    </a:lnTo>
                    <a:lnTo>
                      <a:pt x="14389" y="3159"/>
                    </a:lnTo>
                    <a:cubicBezTo>
                      <a:pt x="14038" y="2977"/>
                      <a:pt x="13855" y="2808"/>
                      <a:pt x="13504" y="2626"/>
                    </a:cubicBezTo>
                    <a:cubicBezTo>
                      <a:pt x="13153" y="2458"/>
                      <a:pt x="12802" y="2458"/>
                      <a:pt x="12634" y="2275"/>
                    </a:cubicBezTo>
                    <a:cubicBezTo>
                      <a:pt x="12283" y="2107"/>
                      <a:pt x="11932" y="2107"/>
                      <a:pt x="11581" y="1924"/>
                    </a:cubicBezTo>
                    <a:cubicBezTo>
                      <a:pt x="11399" y="1924"/>
                      <a:pt x="11048" y="1756"/>
                      <a:pt x="10697" y="1756"/>
                    </a:cubicBezTo>
                    <a:lnTo>
                      <a:pt x="9476" y="1756"/>
                    </a:lnTo>
                    <a:cubicBezTo>
                      <a:pt x="9293" y="1756"/>
                      <a:pt x="9125" y="1756"/>
                      <a:pt x="8942" y="1924"/>
                    </a:cubicBezTo>
                    <a:lnTo>
                      <a:pt x="8423" y="1924"/>
                    </a:lnTo>
                    <a:cubicBezTo>
                      <a:pt x="8423" y="1756"/>
                      <a:pt x="8240" y="1756"/>
                      <a:pt x="8072" y="1573"/>
                    </a:cubicBezTo>
                    <a:cubicBezTo>
                      <a:pt x="7889" y="1405"/>
                      <a:pt x="7721" y="1222"/>
                      <a:pt x="7370" y="1054"/>
                    </a:cubicBezTo>
                    <a:cubicBezTo>
                      <a:pt x="7370" y="1054"/>
                      <a:pt x="7187" y="871"/>
                      <a:pt x="7019" y="871"/>
                    </a:cubicBezTo>
                    <a:cubicBezTo>
                      <a:pt x="6837" y="703"/>
                      <a:pt x="6668" y="703"/>
                      <a:pt x="6668" y="703"/>
                    </a:cubicBezTo>
                    <a:cubicBezTo>
                      <a:pt x="6317" y="520"/>
                      <a:pt x="5966" y="520"/>
                      <a:pt x="5615" y="352"/>
                    </a:cubicBezTo>
                    <a:cubicBezTo>
                      <a:pt x="5433" y="352"/>
                      <a:pt x="5082" y="352"/>
                      <a:pt x="4731" y="169"/>
                    </a:cubicBezTo>
                    <a:lnTo>
                      <a:pt x="1573" y="169"/>
                    </a:lnTo>
                    <a:cubicBezTo>
                      <a:pt x="1404" y="1"/>
                      <a:pt x="1222" y="1"/>
                      <a:pt x="871" y="1"/>
                    </a:cubicBezTo>
                    <a:close/>
                  </a:path>
                </a:pathLst>
              </a:custGeom>
              <a:solidFill>
                <a:srgbClr val="CFCE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89">
                <a:extLst>
                  <a:ext uri="{FF2B5EF4-FFF2-40B4-BE49-F238E27FC236}">
                    <a16:creationId xmlns:a16="http://schemas.microsoft.com/office/drawing/2014/main" id="{158BEA98-DC46-543D-E719-347703DF0B63}"/>
                  </a:ext>
                </a:extLst>
              </p:cNvPr>
              <p:cNvSpPr/>
              <p:nvPr/>
            </p:nvSpPr>
            <p:spPr>
              <a:xfrm>
                <a:off x="2106900" y="1339350"/>
                <a:ext cx="434500" cy="289550"/>
              </a:xfrm>
              <a:custGeom>
                <a:avLst/>
                <a:gdLst/>
                <a:ahLst/>
                <a:cxnLst/>
                <a:rect l="l" t="t" r="r" b="b"/>
                <a:pathLst>
                  <a:path w="17380" h="11582" extrusionOk="0">
                    <a:moveTo>
                      <a:pt x="5798" y="0"/>
                    </a:moveTo>
                    <a:cubicBezTo>
                      <a:pt x="5447" y="169"/>
                      <a:pt x="5096" y="169"/>
                      <a:pt x="4745" y="169"/>
                    </a:cubicBezTo>
                    <a:cubicBezTo>
                      <a:pt x="4394" y="351"/>
                      <a:pt x="4044" y="351"/>
                      <a:pt x="3861" y="351"/>
                    </a:cubicBezTo>
                    <a:lnTo>
                      <a:pt x="2808" y="351"/>
                    </a:lnTo>
                    <a:cubicBezTo>
                      <a:pt x="2289" y="1053"/>
                      <a:pt x="1938" y="1755"/>
                      <a:pt x="1587" y="2625"/>
                    </a:cubicBezTo>
                    <a:cubicBezTo>
                      <a:pt x="1587" y="2808"/>
                      <a:pt x="1405" y="2976"/>
                      <a:pt x="1236" y="3159"/>
                    </a:cubicBezTo>
                    <a:cubicBezTo>
                      <a:pt x="1236" y="3510"/>
                      <a:pt x="1054" y="3678"/>
                      <a:pt x="885" y="3861"/>
                    </a:cubicBezTo>
                    <a:cubicBezTo>
                      <a:pt x="885" y="4029"/>
                      <a:pt x="703" y="4212"/>
                      <a:pt x="703" y="4380"/>
                    </a:cubicBezTo>
                    <a:cubicBezTo>
                      <a:pt x="703" y="4380"/>
                      <a:pt x="703" y="4562"/>
                      <a:pt x="534" y="4562"/>
                    </a:cubicBezTo>
                    <a:cubicBezTo>
                      <a:pt x="534" y="4913"/>
                      <a:pt x="352" y="5082"/>
                      <a:pt x="183" y="5264"/>
                    </a:cubicBezTo>
                    <a:cubicBezTo>
                      <a:pt x="183" y="5433"/>
                      <a:pt x="183" y="5615"/>
                      <a:pt x="1" y="5615"/>
                    </a:cubicBezTo>
                    <a:lnTo>
                      <a:pt x="1" y="5784"/>
                    </a:lnTo>
                    <a:lnTo>
                      <a:pt x="1" y="5966"/>
                    </a:lnTo>
                    <a:lnTo>
                      <a:pt x="1" y="6135"/>
                    </a:lnTo>
                    <a:lnTo>
                      <a:pt x="1" y="6317"/>
                    </a:lnTo>
                    <a:lnTo>
                      <a:pt x="1" y="6486"/>
                    </a:lnTo>
                    <a:lnTo>
                      <a:pt x="1" y="6668"/>
                    </a:lnTo>
                    <a:lnTo>
                      <a:pt x="1" y="6837"/>
                    </a:lnTo>
                    <a:lnTo>
                      <a:pt x="1" y="7019"/>
                    </a:lnTo>
                    <a:cubicBezTo>
                      <a:pt x="183" y="7187"/>
                      <a:pt x="534" y="7370"/>
                      <a:pt x="1054" y="7370"/>
                    </a:cubicBezTo>
                    <a:lnTo>
                      <a:pt x="4914" y="7370"/>
                    </a:lnTo>
                    <a:cubicBezTo>
                      <a:pt x="5096" y="7370"/>
                      <a:pt x="5447" y="7370"/>
                      <a:pt x="5616" y="7538"/>
                    </a:cubicBezTo>
                    <a:cubicBezTo>
                      <a:pt x="6149" y="7538"/>
                      <a:pt x="6500" y="7721"/>
                      <a:pt x="6669" y="7889"/>
                    </a:cubicBezTo>
                    <a:cubicBezTo>
                      <a:pt x="6851" y="7889"/>
                      <a:pt x="7019" y="8072"/>
                      <a:pt x="7202" y="8072"/>
                    </a:cubicBezTo>
                    <a:cubicBezTo>
                      <a:pt x="7370" y="8240"/>
                      <a:pt x="7553" y="8423"/>
                      <a:pt x="7721" y="8423"/>
                    </a:cubicBezTo>
                    <a:cubicBezTo>
                      <a:pt x="7904" y="8591"/>
                      <a:pt x="7904" y="8774"/>
                      <a:pt x="7904" y="8774"/>
                    </a:cubicBezTo>
                    <a:cubicBezTo>
                      <a:pt x="8072" y="8774"/>
                      <a:pt x="8072" y="8942"/>
                      <a:pt x="8072" y="8942"/>
                    </a:cubicBezTo>
                    <a:lnTo>
                      <a:pt x="8072" y="9125"/>
                    </a:lnTo>
                    <a:lnTo>
                      <a:pt x="8255" y="9125"/>
                    </a:lnTo>
                    <a:lnTo>
                      <a:pt x="8255" y="9293"/>
                    </a:lnTo>
                    <a:lnTo>
                      <a:pt x="8423" y="9293"/>
                    </a:lnTo>
                    <a:lnTo>
                      <a:pt x="8423" y="9125"/>
                    </a:lnTo>
                    <a:lnTo>
                      <a:pt x="8606" y="9125"/>
                    </a:lnTo>
                    <a:cubicBezTo>
                      <a:pt x="8774" y="9125"/>
                      <a:pt x="8774" y="8942"/>
                      <a:pt x="8957" y="8942"/>
                    </a:cubicBezTo>
                    <a:lnTo>
                      <a:pt x="9308" y="8942"/>
                    </a:lnTo>
                    <a:cubicBezTo>
                      <a:pt x="9308" y="8942"/>
                      <a:pt x="9476" y="8774"/>
                      <a:pt x="9658" y="8774"/>
                    </a:cubicBezTo>
                    <a:cubicBezTo>
                      <a:pt x="9827" y="8774"/>
                      <a:pt x="10009" y="8942"/>
                      <a:pt x="10178" y="8942"/>
                    </a:cubicBezTo>
                    <a:lnTo>
                      <a:pt x="10880" y="8942"/>
                    </a:lnTo>
                    <a:cubicBezTo>
                      <a:pt x="11062" y="8942"/>
                      <a:pt x="11231" y="9125"/>
                      <a:pt x="11413" y="9125"/>
                    </a:cubicBezTo>
                    <a:cubicBezTo>
                      <a:pt x="11582" y="9125"/>
                      <a:pt x="11582" y="9293"/>
                      <a:pt x="11764" y="9293"/>
                    </a:cubicBezTo>
                    <a:cubicBezTo>
                      <a:pt x="12115" y="9476"/>
                      <a:pt x="12466" y="9476"/>
                      <a:pt x="12817" y="9644"/>
                    </a:cubicBezTo>
                    <a:cubicBezTo>
                      <a:pt x="12817" y="9826"/>
                      <a:pt x="12985" y="9826"/>
                      <a:pt x="13168" y="9826"/>
                    </a:cubicBezTo>
                    <a:cubicBezTo>
                      <a:pt x="13168" y="9995"/>
                      <a:pt x="13336" y="9995"/>
                      <a:pt x="13336" y="10177"/>
                    </a:cubicBezTo>
                    <a:lnTo>
                      <a:pt x="13519" y="10177"/>
                    </a:lnTo>
                    <a:cubicBezTo>
                      <a:pt x="13687" y="10346"/>
                      <a:pt x="13870" y="10346"/>
                      <a:pt x="14038" y="10528"/>
                    </a:cubicBezTo>
                    <a:cubicBezTo>
                      <a:pt x="14038" y="10528"/>
                      <a:pt x="14221" y="10697"/>
                      <a:pt x="14389" y="10697"/>
                    </a:cubicBezTo>
                    <a:cubicBezTo>
                      <a:pt x="14389" y="10697"/>
                      <a:pt x="14572" y="10879"/>
                      <a:pt x="14740" y="10879"/>
                    </a:cubicBezTo>
                    <a:cubicBezTo>
                      <a:pt x="14922" y="11048"/>
                      <a:pt x="15091" y="11048"/>
                      <a:pt x="15442" y="11230"/>
                    </a:cubicBezTo>
                    <a:cubicBezTo>
                      <a:pt x="15624" y="11230"/>
                      <a:pt x="15793" y="11399"/>
                      <a:pt x="16144" y="11399"/>
                    </a:cubicBezTo>
                    <a:lnTo>
                      <a:pt x="16495" y="11399"/>
                    </a:lnTo>
                    <a:cubicBezTo>
                      <a:pt x="16495" y="11399"/>
                      <a:pt x="16495" y="11581"/>
                      <a:pt x="16677" y="11581"/>
                    </a:cubicBezTo>
                    <a:lnTo>
                      <a:pt x="16846" y="11581"/>
                    </a:lnTo>
                    <a:lnTo>
                      <a:pt x="16846" y="11399"/>
                    </a:lnTo>
                    <a:cubicBezTo>
                      <a:pt x="16846" y="11399"/>
                      <a:pt x="17028" y="11230"/>
                      <a:pt x="17028" y="11048"/>
                    </a:cubicBezTo>
                    <a:lnTo>
                      <a:pt x="17028" y="10697"/>
                    </a:lnTo>
                    <a:lnTo>
                      <a:pt x="17028" y="10177"/>
                    </a:lnTo>
                    <a:lnTo>
                      <a:pt x="17028" y="9995"/>
                    </a:lnTo>
                    <a:cubicBezTo>
                      <a:pt x="17028" y="9826"/>
                      <a:pt x="16846" y="9476"/>
                      <a:pt x="16846" y="9293"/>
                    </a:cubicBezTo>
                    <a:lnTo>
                      <a:pt x="16846" y="8942"/>
                    </a:lnTo>
                    <a:cubicBezTo>
                      <a:pt x="17028" y="8774"/>
                      <a:pt x="17028" y="8591"/>
                      <a:pt x="17028" y="8591"/>
                    </a:cubicBezTo>
                    <a:cubicBezTo>
                      <a:pt x="17028" y="7370"/>
                      <a:pt x="17197" y="6135"/>
                      <a:pt x="17197" y="4731"/>
                    </a:cubicBezTo>
                    <a:lnTo>
                      <a:pt x="17197" y="4562"/>
                    </a:lnTo>
                    <a:cubicBezTo>
                      <a:pt x="17379" y="4380"/>
                      <a:pt x="17379" y="4029"/>
                      <a:pt x="17379" y="3861"/>
                    </a:cubicBezTo>
                    <a:lnTo>
                      <a:pt x="17379" y="3678"/>
                    </a:lnTo>
                    <a:lnTo>
                      <a:pt x="17028" y="3678"/>
                    </a:lnTo>
                    <a:cubicBezTo>
                      <a:pt x="16846" y="3678"/>
                      <a:pt x="16846" y="3678"/>
                      <a:pt x="16677" y="3510"/>
                    </a:cubicBezTo>
                    <a:lnTo>
                      <a:pt x="16495" y="3510"/>
                    </a:lnTo>
                    <a:lnTo>
                      <a:pt x="16495" y="3327"/>
                    </a:lnTo>
                    <a:lnTo>
                      <a:pt x="16326" y="3327"/>
                    </a:lnTo>
                    <a:cubicBezTo>
                      <a:pt x="16144" y="3159"/>
                      <a:pt x="15975" y="2976"/>
                      <a:pt x="15793" y="2976"/>
                    </a:cubicBezTo>
                    <a:cubicBezTo>
                      <a:pt x="15624" y="2808"/>
                      <a:pt x="15442" y="2625"/>
                      <a:pt x="15273" y="2625"/>
                    </a:cubicBezTo>
                    <a:lnTo>
                      <a:pt x="15273" y="2457"/>
                    </a:lnTo>
                    <a:lnTo>
                      <a:pt x="14922" y="2457"/>
                    </a:lnTo>
                    <a:cubicBezTo>
                      <a:pt x="14922" y="2274"/>
                      <a:pt x="14740" y="2274"/>
                      <a:pt x="14740" y="2274"/>
                    </a:cubicBezTo>
                    <a:cubicBezTo>
                      <a:pt x="14389" y="1923"/>
                      <a:pt x="14038" y="1755"/>
                      <a:pt x="13687" y="1755"/>
                    </a:cubicBezTo>
                    <a:cubicBezTo>
                      <a:pt x="13519" y="1572"/>
                      <a:pt x="13168" y="1572"/>
                      <a:pt x="12985" y="1404"/>
                    </a:cubicBezTo>
                    <a:lnTo>
                      <a:pt x="12466" y="1404"/>
                    </a:lnTo>
                    <a:cubicBezTo>
                      <a:pt x="12115" y="1404"/>
                      <a:pt x="11933" y="1222"/>
                      <a:pt x="11764" y="1222"/>
                    </a:cubicBezTo>
                    <a:cubicBezTo>
                      <a:pt x="11582" y="1222"/>
                      <a:pt x="11231" y="1404"/>
                      <a:pt x="11062" y="1404"/>
                    </a:cubicBezTo>
                    <a:lnTo>
                      <a:pt x="10880" y="1404"/>
                    </a:lnTo>
                    <a:cubicBezTo>
                      <a:pt x="10711" y="1404"/>
                      <a:pt x="10711" y="1404"/>
                      <a:pt x="10529" y="1572"/>
                    </a:cubicBezTo>
                    <a:lnTo>
                      <a:pt x="10360" y="1572"/>
                    </a:lnTo>
                    <a:lnTo>
                      <a:pt x="10009" y="1222"/>
                    </a:lnTo>
                    <a:cubicBezTo>
                      <a:pt x="9827" y="1053"/>
                      <a:pt x="9658" y="871"/>
                      <a:pt x="9308" y="702"/>
                    </a:cubicBezTo>
                    <a:lnTo>
                      <a:pt x="7721" y="169"/>
                    </a:lnTo>
                    <a:cubicBezTo>
                      <a:pt x="7370" y="0"/>
                      <a:pt x="6851" y="0"/>
                      <a:pt x="6500" y="0"/>
                    </a:cubicBezTo>
                    <a:close/>
                  </a:path>
                </a:pathLst>
              </a:custGeom>
              <a:solidFill>
                <a:srgbClr val="FBF1D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89">
                <a:extLst>
                  <a:ext uri="{FF2B5EF4-FFF2-40B4-BE49-F238E27FC236}">
                    <a16:creationId xmlns:a16="http://schemas.microsoft.com/office/drawing/2014/main" id="{30B9D84F-A3EC-0403-DEDE-1C25ED6A2919}"/>
                  </a:ext>
                </a:extLst>
              </p:cNvPr>
              <p:cNvSpPr/>
              <p:nvPr/>
            </p:nvSpPr>
            <p:spPr>
              <a:xfrm>
                <a:off x="2098125" y="1339350"/>
                <a:ext cx="44327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17731" h="12182" extrusionOk="0">
                    <a:moveTo>
                      <a:pt x="5447" y="0"/>
                    </a:moveTo>
                    <a:cubicBezTo>
                      <a:pt x="5265" y="169"/>
                      <a:pt x="5265" y="169"/>
                      <a:pt x="5096" y="169"/>
                    </a:cubicBezTo>
                    <a:lnTo>
                      <a:pt x="5447" y="169"/>
                    </a:lnTo>
                    <a:cubicBezTo>
                      <a:pt x="5915" y="169"/>
                      <a:pt x="6383" y="94"/>
                      <a:pt x="6797" y="94"/>
                    </a:cubicBezTo>
                    <a:cubicBezTo>
                      <a:pt x="7004" y="94"/>
                      <a:pt x="7197" y="113"/>
                      <a:pt x="7370" y="169"/>
                    </a:cubicBezTo>
                    <a:lnTo>
                      <a:pt x="8072" y="169"/>
                    </a:lnTo>
                    <a:cubicBezTo>
                      <a:pt x="8255" y="169"/>
                      <a:pt x="8423" y="351"/>
                      <a:pt x="8606" y="351"/>
                    </a:cubicBezTo>
                    <a:lnTo>
                      <a:pt x="9659" y="871"/>
                    </a:lnTo>
                    <a:cubicBezTo>
                      <a:pt x="9827" y="871"/>
                      <a:pt x="9827" y="1053"/>
                      <a:pt x="10009" y="1053"/>
                    </a:cubicBezTo>
                    <a:cubicBezTo>
                      <a:pt x="9827" y="871"/>
                      <a:pt x="9659" y="702"/>
                      <a:pt x="9476" y="702"/>
                    </a:cubicBezTo>
                    <a:cubicBezTo>
                      <a:pt x="9125" y="351"/>
                      <a:pt x="8774" y="351"/>
                      <a:pt x="8423" y="169"/>
                    </a:cubicBezTo>
                    <a:cubicBezTo>
                      <a:pt x="8255" y="169"/>
                      <a:pt x="8072" y="0"/>
                      <a:pt x="7904" y="0"/>
                    </a:cubicBezTo>
                    <a:close/>
                    <a:moveTo>
                      <a:pt x="7020" y="1053"/>
                    </a:moveTo>
                    <a:cubicBezTo>
                      <a:pt x="7139" y="1053"/>
                      <a:pt x="7258" y="1053"/>
                      <a:pt x="7374" y="1055"/>
                    </a:cubicBezTo>
                    <a:lnTo>
                      <a:pt x="7374" y="1055"/>
                    </a:lnTo>
                    <a:cubicBezTo>
                      <a:pt x="7373" y="1054"/>
                      <a:pt x="7372" y="1054"/>
                      <a:pt x="7370" y="1053"/>
                    </a:cubicBezTo>
                    <a:close/>
                    <a:moveTo>
                      <a:pt x="3861" y="1053"/>
                    </a:moveTo>
                    <a:lnTo>
                      <a:pt x="3861" y="1222"/>
                    </a:lnTo>
                    <a:lnTo>
                      <a:pt x="4563" y="1222"/>
                    </a:lnTo>
                    <a:cubicBezTo>
                      <a:pt x="4745" y="1222"/>
                      <a:pt x="4745" y="1053"/>
                      <a:pt x="4745" y="1053"/>
                    </a:cubicBezTo>
                    <a:close/>
                    <a:moveTo>
                      <a:pt x="10009" y="1053"/>
                    </a:moveTo>
                    <a:cubicBezTo>
                      <a:pt x="10009" y="1222"/>
                      <a:pt x="10178" y="1222"/>
                      <a:pt x="10178" y="1222"/>
                    </a:cubicBezTo>
                    <a:cubicBezTo>
                      <a:pt x="10178" y="1053"/>
                      <a:pt x="10178" y="1053"/>
                      <a:pt x="10009" y="1053"/>
                    </a:cubicBezTo>
                    <a:close/>
                    <a:moveTo>
                      <a:pt x="10178" y="1222"/>
                    </a:moveTo>
                    <a:lnTo>
                      <a:pt x="10178" y="1404"/>
                    </a:lnTo>
                    <a:lnTo>
                      <a:pt x="10360" y="1404"/>
                    </a:lnTo>
                    <a:cubicBezTo>
                      <a:pt x="10360" y="1488"/>
                      <a:pt x="10360" y="1530"/>
                      <a:pt x="10381" y="1530"/>
                    </a:cubicBezTo>
                    <a:cubicBezTo>
                      <a:pt x="10403" y="1530"/>
                      <a:pt x="10445" y="1488"/>
                      <a:pt x="10529" y="1404"/>
                    </a:cubicBezTo>
                    <a:cubicBezTo>
                      <a:pt x="10360" y="1404"/>
                      <a:pt x="10360" y="1404"/>
                      <a:pt x="10360" y="1222"/>
                    </a:cubicBezTo>
                    <a:close/>
                    <a:moveTo>
                      <a:pt x="11413" y="1222"/>
                    </a:moveTo>
                    <a:cubicBezTo>
                      <a:pt x="11231" y="1222"/>
                      <a:pt x="11062" y="1404"/>
                      <a:pt x="10880" y="1404"/>
                    </a:cubicBezTo>
                    <a:lnTo>
                      <a:pt x="10880" y="1572"/>
                    </a:lnTo>
                    <a:cubicBezTo>
                      <a:pt x="11231" y="1404"/>
                      <a:pt x="11582" y="1404"/>
                      <a:pt x="11933" y="1222"/>
                    </a:cubicBezTo>
                    <a:close/>
                    <a:moveTo>
                      <a:pt x="7374" y="1055"/>
                    </a:moveTo>
                    <a:cubicBezTo>
                      <a:pt x="7725" y="1222"/>
                      <a:pt x="8256" y="1222"/>
                      <a:pt x="8606" y="1404"/>
                    </a:cubicBezTo>
                    <a:lnTo>
                      <a:pt x="9659" y="1923"/>
                    </a:lnTo>
                    <a:cubicBezTo>
                      <a:pt x="9659" y="1923"/>
                      <a:pt x="9827" y="1923"/>
                      <a:pt x="9827" y="2106"/>
                    </a:cubicBezTo>
                    <a:lnTo>
                      <a:pt x="10009" y="2106"/>
                    </a:lnTo>
                    <a:lnTo>
                      <a:pt x="10009" y="1923"/>
                    </a:lnTo>
                    <a:cubicBezTo>
                      <a:pt x="9659" y="1755"/>
                      <a:pt x="9476" y="1572"/>
                      <a:pt x="9308" y="1572"/>
                    </a:cubicBezTo>
                    <a:cubicBezTo>
                      <a:pt x="8957" y="1404"/>
                      <a:pt x="8774" y="1222"/>
                      <a:pt x="8423" y="1222"/>
                    </a:cubicBezTo>
                    <a:cubicBezTo>
                      <a:pt x="8151" y="1091"/>
                      <a:pt x="7777" y="1062"/>
                      <a:pt x="7374" y="1055"/>
                    </a:cubicBezTo>
                    <a:close/>
                    <a:moveTo>
                      <a:pt x="10529" y="1755"/>
                    </a:moveTo>
                    <a:cubicBezTo>
                      <a:pt x="10360" y="1755"/>
                      <a:pt x="10360" y="1923"/>
                      <a:pt x="10360" y="2106"/>
                    </a:cubicBezTo>
                    <a:cubicBezTo>
                      <a:pt x="10360" y="2106"/>
                      <a:pt x="10529" y="1923"/>
                      <a:pt x="10529" y="1755"/>
                    </a:cubicBezTo>
                    <a:close/>
                    <a:moveTo>
                      <a:pt x="3159" y="1923"/>
                    </a:moveTo>
                    <a:cubicBezTo>
                      <a:pt x="3342" y="2106"/>
                      <a:pt x="3510" y="2106"/>
                      <a:pt x="3693" y="2106"/>
                    </a:cubicBezTo>
                    <a:lnTo>
                      <a:pt x="4044" y="2106"/>
                    </a:lnTo>
                    <a:cubicBezTo>
                      <a:pt x="4395" y="2274"/>
                      <a:pt x="4563" y="2274"/>
                      <a:pt x="4914" y="2274"/>
                    </a:cubicBezTo>
                    <a:cubicBezTo>
                      <a:pt x="5265" y="2274"/>
                      <a:pt x="5447" y="2274"/>
                      <a:pt x="5798" y="2106"/>
                    </a:cubicBezTo>
                    <a:lnTo>
                      <a:pt x="4212" y="2106"/>
                    </a:lnTo>
                    <a:cubicBezTo>
                      <a:pt x="3861" y="2106"/>
                      <a:pt x="3510" y="2106"/>
                      <a:pt x="3342" y="1923"/>
                    </a:cubicBezTo>
                    <a:close/>
                    <a:moveTo>
                      <a:pt x="7202" y="2106"/>
                    </a:moveTo>
                    <a:cubicBezTo>
                      <a:pt x="7370" y="2274"/>
                      <a:pt x="7553" y="2274"/>
                      <a:pt x="7721" y="2274"/>
                    </a:cubicBezTo>
                    <a:cubicBezTo>
                      <a:pt x="7904" y="2274"/>
                      <a:pt x="8072" y="2274"/>
                      <a:pt x="8255" y="2457"/>
                    </a:cubicBezTo>
                    <a:lnTo>
                      <a:pt x="8606" y="2457"/>
                    </a:lnTo>
                    <a:cubicBezTo>
                      <a:pt x="8423" y="2274"/>
                      <a:pt x="8072" y="2274"/>
                      <a:pt x="7904" y="2106"/>
                    </a:cubicBezTo>
                    <a:close/>
                    <a:moveTo>
                      <a:pt x="8606" y="2457"/>
                    </a:moveTo>
                    <a:cubicBezTo>
                      <a:pt x="8606" y="2625"/>
                      <a:pt x="8774" y="2625"/>
                      <a:pt x="8957" y="2625"/>
                    </a:cubicBezTo>
                    <a:cubicBezTo>
                      <a:pt x="8957" y="2625"/>
                      <a:pt x="8774" y="2457"/>
                      <a:pt x="8606" y="2457"/>
                    </a:cubicBezTo>
                    <a:close/>
                    <a:moveTo>
                      <a:pt x="11231" y="2457"/>
                    </a:moveTo>
                    <a:lnTo>
                      <a:pt x="11231" y="2625"/>
                    </a:lnTo>
                    <a:cubicBezTo>
                      <a:pt x="11582" y="2457"/>
                      <a:pt x="11764" y="2457"/>
                      <a:pt x="11933" y="2457"/>
                    </a:cubicBezTo>
                    <a:close/>
                    <a:moveTo>
                      <a:pt x="11933" y="2457"/>
                    </a:moveTo>
                    <a:cubicBezTo>
                      <a:pt x="12284" y="2457"/>
                      <a:pt x="12466" y="2625"/>
                      <a:pt x="12817" y="2625"/>
                    </a:cubicBezTo>
                    <a:cubicBezTo>
                      <a:pt x="12634" y="2457"/>
                      <a:pt x="12284" y="2457"/>
                      <a:pt x="12115" y="2457"/>
                    </a:cubicBezTo>
                    <a:close/>
                    <a:moveTo>
                      <a:pt x="8957" y="2625"/>
                    </a:moveTo>
                    <a:cubicBezTo>
                      <a:pt x="9125" y="2808"/>
                      <a:pt x="9125" y="2976"/>
                      <a:pt x="9308" y="2976"/>
                    </a:cubicBezTo>
                    <a:cubicBezTo>
                      <a:pt x="9308" y="2808"/>
                      <a:pt x="9125" y="2808"/>
                      <a:pt x="8957" y="2625"/>
                    </a:cubicBezTo>
                    <a:close/>
                    <a:moveTo>
                      <a:pt x="2991" y="2976"/>
                    </a:moveTo>
                    <a:lnTo>
                      <a:pt x="2991" y="3159"/>
                    </a:lnTo>
                    <a:lnTo>
                      <a:pt x="3342" y="3159"/>
                    </a:lnTo>
                    <a:cubicBezTo>
                      <a:pt x="3342" y="2976"/>
                      <a:pt x="3159" y="2976"/>
                      <a:pt x="2991" y="2976"/>
                    </a:cubicBezTo>
                    <a:close/>
                    <a:moveTo>
                      <a:pt x="12817" y="2625"/>
                    </a:moveTo>
                    <a:lnTo>
                      <a:pt x="12817" y="2625"/>
                    </a:lnTo>
                    <a:cubicBezTo>
                      <a:pt x="13336" y="2808"/>
                      <a:pt x="13687" y="3159"/>
                      <a:pt x="14221" y="3327"/>
                    </a:cubicBezTo>
                    <a:cubicBezTo>
                      <a:pt x="13687" y="2976"/>
                      <a:pt x="13336" y="2808"/>
                      <a:pt x="12817" y="2625"/>
                    </a:cubicBezTo>
                    <a:close/>
                    <a:moveTo>
                      <a:pt x="11062" y="3327"/>
                    </a:moveTo>
                    <a:cubicBezTo>
                      <a:pt x="11231" y="3327"/>
                      <a:pt x="11413" y="3327"/>
                      <a:pt x="11582" y="3510"/>
                    </a:cubicBezTo>
                    <a:cubicBezTo>
                      <a:pt x="11933" y="3510"/>
                      <a:pt x="12115" y="3510"/>
                      <a:pt x="12284" y="3678"/>
                    </a:cubicBezTo>
                    <a:cubicBezTo>
                      <a:pt x="12466" y="3678"/>
                      <a:pt x="12817" y="3861"/>
                      <a:pt x="12985" y="3861"/>
                    </a:cubicBezTo>
                    <a:cubicBezTo>
                      <a:pt x="12817" y="3678"/>
                      <a:pt x="12466" y="3678"/>
                      <a:pt x="12284" y="3510"/>
                    </a:cubicBezTo>
                    <a:lnTo>
                      <a:pt x="11933" y="3510"/>
                    </a:lnTo>
                    <a:cubicBezTo>
                      <a:pt x="11933" y="3510"/>
                      <a:pt x="11764" y="3327"/>
                      <a:pt x="11582" y="3327"/>
                    </a:cubicBezTo>
                    <a:close/>
                    <a:moveTo>
                      <a:pt x="12466" y="1222"/>
                    </a:moveTo>
                    <a:cubicBezTo>
                      <a:pt x="12634" y="1222"/>
                      <a:pt x="12817" y="1404"/>
                      <a:pt x="12985" y="1404"/>
                    </a:cubicBezTo>
                    <a:cubicBezTo>
                      <a:pt x="13336" y="1404"/>
                      <a:pt x="13870" y="1572"/>
                      <a:pt x="14221" y="1755"/>
                    </a:cubicBezTo>
                    <a:cubicBezTo>
                      <a:pt x="14389" y="1923"/>
                      <a:pt x="14572" y="2106"/>
                      <a:pt x="14740" y="2106"/>
                    </a:cubicBezTo>
                    <a:cubicBezTo>
                      <a:pt x="14923" y="2274"/>
                      <a:pt x="15091" y="2274"/>
                      <a:pt x="15273" y="2457"/>
                    </a:cubicBezTo>
                    <a:cubicBezTo>
                      <a:pt x="15624" y="2625"/>
                      <a:pt x="15975" y="2976"/>
                      <a:pt x="16326" y="3159"/>
                    </a:cubicBezTo>
                    <a:cubicBezTo>
                      <a:pt x="16495" y="3327"/>
                      <a:pt x="16677" y="3327"/>
                      <a:pt x="17028" y="3510"/>
                    </a:cubicBezTo>
                    <a:cubicBezTo>
                      <a:pt x="17197" y="3678"/>
                      <a:pt x="17379" y="3678"/>
                      <a:pt x="17730" y="3861"/>
                    </a:cubicBezTo>
                    <a:lnTo>
                      <a:pt x="17730" y="3678"/>
                    </a:lnTo>
                    <a:cubicBezTo>
                      <a:pt x="17548" y="3678"/>
                      <a:pt x="17379" y="3510"/>
                      <a:pt x="17379" y="3510"/>
                    </a:cubicBezTo>
                    <a:cubicBezTo>
                      <a:pt x="16677" y="3159"/>
                      <a:pt x="15975" y="2625"/>
                      <a:pt x="15273" y="2274"/>
                    </a:cubicBezTo>
                    <a:cubicBezTo>
                      <a:pt x="15091" y="2106"/>
                      <a:pt x="14923" y="1923"/>
                      <a:pt x="14740" y="1923"/>
                    </a:cubicBezTo>
                    <a:cubicBezTo>
                      <a:pt x="14572" y="1755"/>
                      <a:pt x="14389" y="1755"/>
                      <a:pt x="14221" y="1572"/>
                    </a:cubicBezTo>
                    <a:cubicBezTo>
                      <a:pt x="13870" y="1404"/>
                      <a:pt x="13519" y="1404"/>
                      <a:pt x="12985" y="1222"/>
                    </a:cubicBezTo>
                    <a:close/>
                    <a:moveTo>
                      <a:pt x="5096" y="2976"/>
                    </a:moveTo>
                    <a:cubicBezTo>
                      <a:pt x="4914" y="2976"/>
                      <a:pt x="4563" y="2976"/>
                      <a:pt x="4395" y="3159"/>
                    </a:cubicBezTo>
                    <a:lnTo>
                      <a:pt x="4745" y="3159"/>
                    </a:lnTo>
                    <a:cubicBezTo>
                      <a:pt x="5092" y="3159"/>
                      <a:pt x="5444" y="3078"/>
                      <a:pt x="5795" y="3078"/>
                    </a:cubicBezTo>
                    <a:cubicBezTo>
                      <a:pt x="5970" y="3078"/>
                      <a:pt x="6145" y="3098"/>
                      <a:pt x="6318" y="3159"/>
                    </a:cubicBezTo>
                    <a:cubicBezTo>
                      <a:pt x="6669" y="3159"/>
                      <a:pt x="7202" y="3159"/>
                      <a:pt x="7553" y="3327"/>
                    </a:cubicBezTo>
                    <a:cubicBezTo>
                      <a:pt x="8072" y="3510"/>
                      <a:pt x="8423" y="3678"/>
                      <a:pt x="8774" y="3861"/>
                    </a:cubicBezTo>
                    <a:cubicBezTo>
                      <a:pt x="8774" y="4029"/>
                      <a:pt x="8957" y="4029"/>
                      <a:pt x="8957" y="4029"/>
                    </a:cubicBezTo>
                    <a:lnTo>
                      <a:pt x="9125" y="4029"/>
                    </a:lnTo>
                    <a:cubicBezTo>
                      <a:pt x="8774" y="3678"/>
                      <a:pt x="8423" y="3510"/>
                      <a:pt x="8072" y="3327"/>
                    </a:cubicBezTo>
                    <a:cubicBezTo>
                      <a:pt x="7904" y="3327"/>
                      <a:pt x="7553" y="3159"/>
                      <a:pt x="7202" y="3159"/>
                    </a:cubicBezTo>
                    <a:cubicBezTo>
                      <a:pt x="6851" y="2976"/>
                      <a:pt x="6500" y="2976"/>
                      <a:pt x="6149" y="2976"/>
                    </a:cubicBezTo>
                    <a:close/>
                    <a:moveTo>
                      <a:pt x="3159" y="4029"/>
                    </a:moveTo>
                    <a:cubicBezTo>
                      <a:pt x="3342" y="4212"/>
                      <a:pt x="3510" y="4212"/>
                      <a:pt x="3693" y="4212"/>
                    </a:cubicBezTo>
                    <a:lnTo>
                      <a:pt x="4563" y="4212"/>
                    </a:lnTo>
                    <a:cubicBezTo>
                      <a:pt x="4212" y="4212"/>
                      <a:pt x="3861" y="4212"/>
                      <a:pt x="3510" y="4029"/>
                    </a:cubicBezTo>
                    <a:close/>
                    <a:moveTo>
                      <a:pt x="12985" y="3861"/>
                    </a:moveTo>
                    <a:cubicBezTo>
                      <a:pt x="13336" y="4029"/>
                      <a:pt x="13519" y="4029"/>
                      <a:pt x="13870" y="4212"/>
                    </a:cubicBezTo>
                    <a:lnTo>
                      <a:pt x="13870" y="4029"/>
                    </a:lnTo>
                    <a:cubicBezTo>
                      <a:pt x="13519" y="4029"/>
                      <a:pt x="13336" y="3861"/>
                      <a:pt x="12985" y="3861"/>
                    </a:cubicBezTo>
                    <a:close/>
                    <a:moveTo>
                      <a:pt x="14221" y="3327"/>
                    </a:moveTo>
                    <a:cubicBezTo>
                      <a:pt x="14221" y="3510"/>
                      <a:pt x="14221" y="3510"/>
                      <a:pt x="14389" y="3510"/>
                    </a:cubicBezTo>
                    <a:cubicBezTo>
                      <a:pt x="14740" y="3861"/>
                      <a:pt x="15091" y="4029"/>
                      <a:pt x="15624" y="4380"/>
                    </a:cubicBezTo>
                    <a:cubicBezTo>
                      <a:pt x="15793" y="4562"/>
                      <a:pt x="15975" y="4562"/>
                      <a:pt x="16144" y="4731"/>
                    </a:cubicBezTo>
                    <a:lnTo>
                      <a:pt x="16495" y="4731"/>
                    </a:lnTo>
                    <a:cubicBezTo>
                      <a:pt x="16326" y="4562"/>
                      <a:pt x="16144" y="4562"/>
                      <a:pt x="16144" y="4562"/>
                    </a:cubicBezTo>
                    <a:cubicBezTo>
                      <a:pt x="15975" y="4380"/>
                      <a:pt x="15624" y="4212"/>
                      <a:pt x="15442" y="4029"/>
                    </a:cubicBezTo>
                    <a:cubicBezTo>
                      <a:pt x="15091" y="3861"/>
                      <a:pt x="14572" y="3510"/>
                      <a:pt x="14221" y="3327"/>
                    </a:cubicBezTo>
                    <a:close/>
                    <a:moveTo>
                      <a:pt x="10880" y="4380"/>
                    </a:moveTo>
                    <a:lnTo>
                      <a:pt x="10880" y="4562"/>
                    </a:lnTo>
                    <a:lnTo>
                      <a:pt x="11933" y="4562"/>
                    </a:lnTo>
                    <a:cubicBezTo>
                      <a:pt x="12115" y="4731"/>
                      <a:pt x="12284" y="4731"/>
                      <a:pt x="12634" y="4913"/>
                    </a:cubicBezTo>
                    <a:lnTo>
                      <a:pt x="12634" y="4731"/>
                    </a:lnTo>
                    <a:cubicBezTo>
                      <a:pt x="12284" y="4562"/>
                      <a:pt x="12115" y="4562"/>
                      <a:pt x="11764" y="4380"/>
                    </a:cubicBezTo>
                    <a:close/>
                    <a:moveTo>
                      <a:pt x="16495" y="4731"/>
                    </a:moveTo>
                    <a:cubicBezTo>
                      <a:pt x="16495" y="4913"/>
                      <a:pt x="16677" y="4913"/>
                      <a:pt x="16677" y="4913"/>
                    </a:cubicBezTo>
                    <a:lnTo>
                      <a:pt x="16846" y="4913"/>
                    </a:lnTo>
                    <a:lnTo>
                      <a:pt x="16846" y="4731"/>
                    </a:lnTo>
                    <a:close/>
                    <a:moveTo>
                      <a:pt x="12985" y="4913"/>
                    </a:moveTo>
                    <a:cubicBezTo>
                      <a:pt x="12985" y="4913"/>
                      <a:pt x="13168" y="4913"/>
                      <a:pt x="13168" y="5082"/>
                    </a:cubicBezTo>
                    <a:lnTo>
                      <a:pt x="13519" y="5082"/>
                    </a:lnTo>
                    <a:lnTo>
                      <a:pt x="13336" y="4913"/>
                    </a:lnTo>
                    <a:close/>
                    <a:moveTo>
                      <a:pt x="4914" y="4212"/>
                    </a:moveTo>
                    <a:cubicBezTo>
                      <a:pt x="5265" y="4212"/>
                      <a:pt x="5798" y="4380"/>
                      <a:pt x="6149" y="4380"/>
                    </a:cubicBezTo>
                    <a:cubicBezTo>
                      <a:pt x="6500" y="4380"/>
                      <a:pt x="6851" y="4562"/>
                      <a:pt x="7020" y="4562"/>
                    </a:cubicBezTo>
                    <a:lnTo>
                      <a:pt x="7202" y="4731"/>
                    </a:lnTo>
                    <a:cubicBezTo>
                      <a:pt x="7553" y="4731"/>
                      <a:pt x="7721" y="4913"/>
                      <a:pt x="7904" y="4913"/>
                    </a:cubicBezTo>
                    <a:cubicBezTo>
                      <a:pt x="8072" y="5082"/>
                      <a:pt x="8255" y="5082"/>
                      <a:pt x="8255" y="5082"/>
                    </a:cubicBezTo>
                    <a:cubicBezTo>
                      <a:pt x="8423" y="5264"/>
                      <a:pt x="8606" y="5264"/>
                      <a:pt x="8606" y="5433"/>
                    </a:cubicBezTo>
                    <a:lnTo>
                      <a:pt x="8774" y="5433"/>
                    </a:lnTo>
                    <a:lnTo>
                      <a:pt x="8774" y="5264"/>
                    </a:lnTo>
                    <a:cubicBezTo>
                      <a:pt x="8606" y="5082"/>
                      <a:pt x="8423" y="5082"/>
                      <a:pt x="8255" y="4913"/>
                    </a:cubicBezTo>
                    <a:cubicBezTo>
                      <a:pt x="8072" y="4913"/>
                      <a:pt x="7904" y="4913"/>
                      <a:pt x="7721" y="4731"/>
                    </a:cubicBezTo>
                    <a:cubicBezTo>
                      <a:pt x="7370" y="4562"/>
                      <a:pt x="7020" y="4562"/>
                      <a:pt x="6669" y="4380"/>
                    </a:cubicBezTo>
                    <a:cubicBezTo>
                      <a:pt x="6318" y="4380"/>
                      <a:pt x="5967" y="4212"/>
                      <a:pt x="5616" y="4212"/>
                    </a:cubicBezTo>
                    <a:close/>
                    <a:moveTo>
                      <a:pt x="3159" y="169"/>
                    </a:moveTo>
                    <a:cubicBezTo>
                      <a:pt x="2640" y="871"/>
                      <a:pt x="2289" y="1755"/>
                      <a:pt x="1938" y="2457"/>
                    </a:cubicBezTo>
                    <a:lnTo>
                      <a:pt x="885" y="4562"/>
                    </a:lnTo>
                    <a:cubicBezTo>
                      <a:pt x="885" y="4731"/>
                      <a:pt x="703" y="5082"/>
                      <a:pt x="534" y="5264"/>
                    </a:cubicBezTo>
                    <a:cubicBezTo>
                      <a:pt x="534" y="5433"/>
                      <a:pt x="352" y="5615"/>
                      <a:pt x="352" y="5966"/>
                    </a:cubicBezTo>
                    <a:cubicBezTo>
                      <a:pt x="534" y="5784"/>
                      <a:pt x="534" y="5615"/>
                      <a:pt x="703" y="5433"/>
                    </a:cubicBezTo>
                    <a:cubicBezTo>
                      <a:pt x="703" y="5264"/>
                      <a:pt x="885" y="5082"/>
                      <a:pt x="885" y="4913"/>
                    </a:cubicBezTo>
                    <a:cubicBezTo>
                      <a:pt x="1054" y="4562"/>
                      <a:pt x="1236" y="4029"/>
                      <a:pt x="1405" y="3678"/>
                    </a:cubicBezTo>
                    <a:lnTo>
                      <a:pt x="2457" y="1572"/>
                    </a:lnTo>
                    <a:cubicBezTo>
                      <a:pt x="2808" y="1053"/>
                      <a:pt x="2991" y="702"/>
                      <a:pt x="3159" y="351"/>
                    </a:cubicBezTo>
                    <a:lnTo>
                      <a:pt x="4395" y="351"/>
                    </a:lnTo>
                    <a:cubicBezTo>
                      <a:pt x="4563" y="351"/>
                      <a:pt x="4745" y="351"/>
                      <a:pt x="4914" y="169"/>
                    </a:cubicBezTo>
                    <a:close/>
                    <a:moveTo>
                      <a:pt x="14389" y="4380"/>
                    </a:moveTo>
                    <a:cubicBezTo>
                      <a:pt x="14389" y="4562"/>
                      <a:pt x="14572" y="4731"/>
                      <a:pt x="14740" y="4731"/>
                    </a:cubicBezTo>
                    <a:cubicBezTo>
                      <a:pt x="14923" y="4913"/>
                      <a:pt x="15091" y="5082"/>
                      <a:pt x="15273" y="5082"/>
                    </a:cubicBezTo>
                    <a:cubicBezTo>
                      <a:pt x="15624" y="5264"/>
                      <a:pt x="15975" y="5615"/>
                      <a:pt x="16326" y="5784"/>
                    </a:cubicBezTo>
                    <a:cubicBezTo>
                      <a:pt x="16495" y="5784"/>
                      <a:pt x="16495" y="5784"/>
                      <a:pt x="16677" y="5966"/>
                    </a:cubicBezTo>
                    <a:cubicBezTo>
                      <a:pt x="16846" y="5966"/>
                      <a:pt x="16846" y="5966"/>
                      <a:pt x="16846" y="5784"/>
                    </a:cubicBezTo>
                    <a:cubicBezTo>
                      <a:pt x="16677" y="5784"/>
                      <a:pt x="16495" y="5615"/>
                      <a:pt x="16326" y="5615"/>
                    </a:cubicBezTo>
                    <a:cubicBezTo>
                      <a:pt x="16144" y="5433"/>
                      <a:pt x="15975" y="5433"/>
                      <a:pt x="15793" y="5264"/>
                    </a:cubicBezTo>
                    <a:cubicBezTo>
                      <a:pt x="15442" y="5082"/>
                      <a:pt x="15273" y="4913"/>
                      <a:pt x="14923" y="4731"/>
                    </a:cubicBezTo>
                    <a:lnTo>
                      <a:pt x="14740" y="4562"/>
                    </a:lnTo>
                    <a:cubicBezTo>
                      <a:pt x="14572" y="4562"/>
                      <a:pt x="14389" y="4380"/>
                      <a:pt x="14389" y="4380"/>
                    </a:cubicBezTo>
                    <a:close/>
                    <a:moveTo>
                      <a:pt x="703" y="6135"/>
                    </a:moveTo>
                    <a:lnTo>
                      <a:pt x="703" y="6317"/>
                    </a:lnTo>
                    <a:lnTo>
                      <a:pt x="1236" y="6317"/>
                    </a:lnTo>
                    <a:cubicBezTo>
                      <a:pt x="1054" y="6317"/>
                      <a:pt x="885" y="6317"/>
                      <a:pt x="703" y="6135"/>
                    </a:cubicBezTo>
                    <a:close/>
                    <a:moveTo>
                      <a:pt x="2457" y="5082"/>
                    </a:moveTo>
                    <a:cubicBezTo>
                      <a:pt x="2640" y="5264"/>
                      <a:pt x="2808" y="5264"/>
                      <a:pt x="2991" y="5264"/>
                    </a:cubicBezTo>
                    <a:lnTo>
                      <a:pt x="5798" y="5264"/>
                    </a:lnTo>
                    <a:cubicBezTo>
                      <a:pt x="6149" y="5433"/>
                      <a:pt x="6500" y="5433"/>
                      <a:pt x="6669" y="5615"/>
                    </a:cubicBezTo>
                    <a:cubicBezTo>
                      <a:pt x="7020" y="5615"/>
                      <a:pt x="7202" y="5784"/>
                      <a:pt x="7553" y="5966"/>
                    </a:cubicBezTo>
                    <a:cubicBezTo>
                      <a:pt x="7721" y="6135"/>
                      <a:pt x="8072" y="6135"/>
                      <a:pt x="8255" y="6317"/>
                    </a:cubicBezTo>
                    <a:lnTo>
                      <a:pt x="8423" y="6317"/>
                    </a:lnTo>
                    <a:cubicBezTo>
                      <a:pt x="7904" y="5966"/>
                      <a:pt x="7202" y="5615"/>
                      <a:pt x="6500" y="5433"/>
                    </a:cubicBezTo>
                    <a:cubicBezTo>
                      <a:pt x="6318" y="5264"/>
                      <a:pt x="5967" y="5264"/>
                      <a:pt x="5616" y="5082"/>
                    </a:cubicBezTo>
                    <a:close/>
                    <a:moveTo>
                      <a:pt x="4745" y="5966"/>
                    </a:moveTo>
                    <a:cubicBezTo>
                      <a:pt x="4395" y="5966"/>
                      <a:pt x="4044" y="6135"/>
                      <a:pt x="3693" y="6135"/>
                    </a:cubicBezTo>
                    <a:cubicBezTo>
                      <a:pt x="2808" y="6135"/>
                      <a:pt x="2106" y="6317"/>
                      <a:pt x="1236" y="6317"/>
                    </a:cubicBezTo>
                    <a:lnTo>
                      <a:pt x="1405" y="6317"/>
                    </a:lnTo>
                    <a:cubicBezTo>
                      <a:pt x="1580" y="6401"/>
                      <a:pt x="1713" y="6443"/>
                      <a:pt x="1824" y="6443"/>
                    </a:cubicBezTo>
                    <a:cubicBezTo>
                      <a:pt x="1935" y="6443"/>
                      <a:pt x="2022" y="6401"/>
                      <a:pt x="2106" y="6317"/>
                    </a:cubicBezTo>
                    <a:lnTo>
                      <a:pt x="3510" y="6317"/>
                    </a:lnTo>
                    <a:cubicBezTo>
                      <a:pt x="4044" y="6135"/>
                      <a:pt x="4563" y="6135"/>
                      <a:pt x="5096" y="6135"/>
                    </a:cubicBezTo>
                    <a:cubicBezTo>
                      <a:pt x="4914" y="5966"/>
                      <a:pt x="4914" y="5966"/>
                      <a:pt x="4745" y="5966"/>
                    </a:cubicBezTo>
                    <a:close/>
                    <a:moveTo>
                      <a:pt x="3693" y="6486"/>
                    </a:moveTo>
                    <a:cubicBezTo>
                      <a:pt x="3342" y="6486"/>
                      <a:pt x="2808" y="6486"/>
                      <a:pt x="2457" y="6668"/>
                    </a:cubicBezTo>
                    <a:lnTo>
                      <a:pt x="3342" y="6668"/>
                    </a:lnTo>
                    <a:cubicBezTo>
                      <a:pt x="3693" y="6668"/>
                      <a:pt x="3861" y="6668"/>
                      <a:pt x="4044" y="6486"/>
                    </a:cubicBezTo>
                    <a:close/>
                    <a:moveTo>
                      <a:pt x="1054" y="6668"/>
                    </a:moveTo>
                    <a:lnTo>
                      <a:pt x="1054" y="6837"/>
                    </a:lnTo>
                    <a:cubicBezTo>
                      <a:pt x="1587" y="6837"/>
                      <a:pt x="1938" y="6837"/>
                      <a:pt x="2289" y="6668"/>
                    </a:cubicBezTo>
                    <a:close/>
                    <a:moveTo>
                      <a:pt x="10529" y="6486"/>
                    </a:moveTo>
                    <a:cubicBezTo>
                      <a:pt x="10529" y="6668"/>
                      <a:pt x="10360" y="6668"/>
                      <a:pt x="10178" y="6668"/>
                    </a:cubicBezTo>
                    <a:lnTo>
                      <a:pt x="11764" y="6668"/>
                    </a:lnTo>
                    <a:cubicBezTo>
                      <a:pt x="11933" y="6837"/>
                      <a:pt x="12115" y="6837"/>
                      <a:pt x="12466" y="6837"/>
                    </a:cubicBezTo>
                    <a:lnTo>
                      <a:pt x="12466" y="6668"/>
                    </a:lnTo>
                    <a:cubicBezTo>
                      <a:pt x="12115" y="6668"/>
                      <a:pt x="11764" y="6668"/>
                      <a:pt x="11582" y="6486"/>
                    </a:cubicBezTo>
                    <a:close/>
                    <a:moveTo>
                      <a:pt x="352" y="6135"/>
                    </a:moveTo>
                    <a:lnTo>
                      <a:pt x="352" y="6668"/>
                    </a:lnTo>
                    <a:cubicBezTo>
                      <a:pt x="183" y="6668"/>
                      <a:pt x="183" y="6837"/>
                      <a:pt x="183" y="6837"/>
                    </a:cubicBezTo>
                    <a:lnTo>
                      <a:pt x="183" y="7019"/>
                    </a:lnTo>
                    <a:lnTo>
                      <a:pt x="352" y="7019"/>
                    </a:lnTo>
                    <a:cubicBezTo>
                      <a:pt x="352" y="6837"/>
                      <a:pt x="534" y="6668"/>
                      <a:pt x="534" y="6486"/>
                    </a:cubicBezTo>
                    <a:cubicBezTo>
                      <a:pt x="534" y="6486"/>
                      <a:pt x="534" y="6317"/>
                      <a:pt x="352" y="6135"/>
                    </a:cubicBezTo>
                    <a:close/>
                    <a:moveTo>
                      <a:pt x="2991" y="6837"/>
                    </a:moveTo>
                    <a:cubicBezTo>
                      <a:pt x="2808" y="6837"/>
                      <a:pt x="2457" y="7019"/>
                      <a:pt x="2289" y="7019"/>
                    </a:cubicBezTo>
                    <a:lnTo>
                      <a:pt x="2457" y="7019"/>
                    </a:lnTo>
                    <a:cubicBezTo>
                      <a:pt x="3159" y="6837"/>
                      <a:pt x="3693" y="6837"/>
                      <a:pt x="4395" y="6837"/>
                    </a:cubicBezTo>
                    <a:close/>
                    <a:moveTo>
                      <a:pt x="13519" y="5082"/>
                    </a:moveTo>
                    <a:lnTo>
                      <a:pt x="13519" y="5082"/>
                    </a:lnTo>
                    <a:cubicBezTo>
                      <a:pt x="13687" y="5264"/>
                      <a:pt x="13687" y="5264"/>
                      <a:pt x="13870" y="5264"/>
                    </a:cubicBezTo>
                    <a:cubicBezTo>
                      <a:pt x="14038" y="5433"/>
                      <a:pt x="14389" y="5615"/>
                      <a:pt x="14572" y="5784"/>
                    </a:cubicBezTo>
                    <a:cubicBezTo>
                      <a:pt x="14923" y="5966"/>
                      <a:pt x="15091" y="6135"/>
                      <a:pt x="15442" y="6317"/>
                    </a:cubicBezTo>
                    <a:cubicBezTo>
                      <a:pt x="15624" y="6486"/>
                      <a:pt x="15975" y="6668"/>
                      <a:pt x="16326" y="6837"/>
                    </a:cubicBezTo>
                    <a:lnTo>
                      <a:pt x="16495" y="7019"/>
                    </a:lnTo>
                    <a:lnTo>
                      <a:pt x="16677" y="7019"/>
                    </a:lnTo>
                    <a:lnTo>
                      <a:pt x="16677" y="6837"/>
                    </a:lnTo>
                    <a:cubicBezTo>
                      <a:pt x="16144" y="6668"/>
                      <a:pt x="15793" y="6486"/>
                      <a:pt x="15442" y="6135"/>
                    </a:cubicBezTo>
                    <a:cubicBezTo>
                      <a:pt x="15273" y="5966"/>
                      <a:pt x="15091" y="5966"/>
                      <a:pt x="14923" y="5784"/>
                    </a:cubicBezTo>
                    <a:cubicBezTo>
                      <a:pt x="14740" y="5784"/>
                      <a:pt x="14572" y="5615"/>
                      <a:pt x="14572" y="5615"/>
                    </a:cubicBezTo>
                    <a:lnTo>
                      <a:pt x="13519" y="5082"/>
                    </a:lnTo>
                    <a:close/>
                    <a:moveTo>
                      <a:pt x="1" y="7019"/>
                    </a:moveTo>
                    <a:lnTo>
                      <a:pt x="1" y="7370"/>
                    </a:lnTo>
                    <a:cubicBezTo>
                      <a:pt x="1" y="7370"/>
                      <a:pt x="183" y="7370"/>
                      <a:pt x="183" y="7538"/>
                    </a:cubicBezTo>
                    <a:lnTo>
                      <a:pt x="703" y="7538"/>
                    </a:lnTo>
                    <a:lnTo>
                      <a:pt x="534" y="7370"/>
                    </a:lnTo>
                    <a:lnTo>
                      <a:pt x="183" y="7370"/>
                    </a:lnTo>
                    <a:lnTo>
                      <a:pt x="183" y="7187"/>
                    </a:lnTo>
                    <a:lnTo>
                      <a:pt x="183" y="7019"/>
                    </a:lnTo>
                    <a:close/>
                    <a:moveTo>
                      <a:pt x="5096" y="6135"/>
                    </a:moveTo>
                    <a:cubicBezTo>
                      <a:pt x="5096" y="6135"/>
                      <a:pt x="5265" y="6317"/>
                      <a:pt x="5447" y="6317"/>
                    </a:cubicBezTo>
                    <a:lnTo>
                      <a:pt x="5798" y="6317"/>
                    </a:lnTo>
                    <a:cubicBezTo>
                      <a:pt x="5967" y="6317"/>
                      <a:pt x="6149" y="6486"/>
                      <a:pt x="6500" y="6486"/>
                    </a:cubicBezTo>
                    <a:cubicBezTo>
                      <a:pt x="6669" y="6668"/>
                      <a:pt x="7020" y="6668"/>
                      <a:pt x="7202" y="6837"/>
                    </a:cubicBezTo>
                    <a:cubicBezTo>
                      <a:pt x="7370" y="7019"/>
                      <a:pt x="7721" y="7187"/>
                      <a:pt x="7904" y="7187"/>
                    </a:cubicBezTo>
                    <a:lnTo>
                      <a:pt x="8255" y="7538"/>
                    </a:lnTo>
                    <a:cubicBezTo>
                      <a:pt x="8423" y="7538"/>
                      <a:pt x="8423" y="7721"/>
                      <a:pt x="8606" y="7721"/>
                    </a:cubicBezTo>
                    <a:cubicBezTo>
                      <a:pt x="8606" y="7538"/>
                      <a:pt x="8423" y="7370"/>
                      <a:pt x="8255" y="7187"/>
                    </a:cubicBezTo>
                    <a:cubicBezTo>
                      <a:pt x="8072" y="7187"/>
                      <a:pt x="7904" y="7019"/>
                      <a:pt x="7721" y="6837"/>
                    </a:cubicBezTo>
                    <a:cubicBezTo>
                      <a:pt x="7202" y="6668"/>
                      <a:pt x="6851" y="6486"/>
                      <a:pt x="6500" y="6317"/>
                    </a:cubicBezTo>
                    <a:cubicBezTo>
                      <a:pt x="6149" y="6317"/>
                      <a:pt x="5967" y="6135"/>
                      <a:pt x="5798" y="6135"/>
                    </a:cubicBezTo>
                    <a:close/>
                    <a:moveTo>
                      <a:pt x="10360" y="2106"/>
                    </a:moveTo>
                    <a:lnTo>
                      <a:pt x="10360" y="2106"/>
                    </a:lnTo>
                    <a:cubicBezTo>
                      <a:pt x="10178" y="2274"/>
                      <a:pt x="10178" y="2457"/>
                      <a:pt x="10178" y="2625"/>
                    </a:cubicBezTo>
                    <a:cubicBezTo>
                      <a:pt x="10178" y="2808"/>
                      <a:pt x="10009" y="2808"/>
                      <a:pt x="10009" y="2976"/>
                    </a:cubicBezTo>
                    <a:lnTo>
                      <a:pt x="10009" y="3327"/>
                    </a:lnTo>
                    <a:lnTo>
                      <a:pt x="10009" y="3510"/>
                    </a:lnTo>
                    <a:cubicBezTo>
                      <a:pt x="9827" y="3678"/>
                      <a:pt x="9827" y="3861"/>
                      <a:pt x="9827" y="4029"/>
                    </a:cubicBezTo>
                    <a:lnTo>
                      <a:pt x="9827" y="4562"/>
                    </a:lnTo>
                    <a:cubicBezTo>
                      <a:pt x="9659" y="4913"/>
                      <a:pt x="9659" y="5264"/>
                      <a:pt x="9476" y="5615"/>
                    </a:cubicBezTo>
                    <a:cubicBezTo>
                      <a:pt x="9476" y="5966"/>
                      <a:pt x="9308" y="6317"/>
                      <a:pt x="9125" y="6668"/>
                    </a:cubicBezTo>
                    <a:cubicBezTo>
                      <a:pt x="9125" y="6837"/>
                      <a:pt x="9125" y="7019"/>
                      <a:pt x="8957" y="7187"/>
                    </a:cubicBezTo>
                    <a:lnTo>
                      <a:pt x="8957" y="7889"/>
                    </a:lnTo>
                    <a:cubicBezTo>
                      <a:pt x="9125" y="7721"/>
                      <a:pt x="9125" y="7538"/>
                      <a:pt x="9125" y="7370"/>
                    </a:cubicBezTo>
                    <a:cubicBezTo>
                      <a:pt x="9308" y="7187"/>
                      <a:pt x="9308" y="7019"/>
                      <a:pt x="9308" y="6837"/>
                    </a:cubicBezTo>
                    <a:cubicBezTo>
                      <a:pt x="9476" y="6486"/>
                      <a:pt x="9659" y="6135"/>
                      <a:pt x="9659" y="5784"/>
                    </a:cubicBezTo>
                    <a:cubicBezTo>
                      <a:pt x="9827" y="5264"/>
                      <a:pt x="9827" y="4913"/>
                      <a:pt x="10009" y="4562"/>
                    </a:cubicBezTo>
                    <a:lnTo>
                      <a:pt x="10009" y="3678"/>
                    </a:lnTo>
                    <a:cubicBezTo>
                      <a:pt x="10178" y="3327"/>
                      <a:pt x="10178" y="3159"/>
                      <a:pt x="10178" y="2976"/>
                    </a:cubicBezTo>
                    <a:cubicBezTo>
                      <a:pt x="10178" y="2625"/>
                      <a:pt x="10360" y="2457"/>
                      <a:pt x="10360" y="2106"/>
                    </a:cubicBezTo>
                    <a:close/>
                    <a:moveTo>
                      <a:pt x="11231" y="5433"/>
                    </a:moveTo>
                    <a:cubicBezTo>
                      <a:pt x="11582" y="5433"/>
                      <a:pt x="11933" y="5615"/>
                      <a:pt x="12284" y="5615"/>
                    </a:cubicBezTo>
                    <a:cubicBezTo>
                      <a:pt x="12817" y="5784"/>
                      <a:pt x="13336" y="6135"/>
                      <a:pt x="13870" y="6486"/>
                    </a:cubicBezTo>
                    <a:cubicBezTo>
                      <a:pt x="14038" y="6486"/>
                      <a:pt x="14221" y="6668"/>
                      <a:pt x="14572" y="6837"/>
                    </a:cubicBezTo>
                    <a:cubicBezTo>
                      <a:pt x="14740" y="7019"/>
                      <a:pt x="15091" y="7187"/>
                      <a:pt x="15273" y="7370"/>
                    </a:cubicBezTo>
                    <a:cubicBezTo>
                      <a:pt x="15442" y="7370"/>
                      <a:pt x="15624" y="7538"/>
                      <a:pt x="15793" y="7538"/>
                    </a:cubicBezTo>
                    <a:cubicBezTo>
                      <a:pt x="15975" y="7721"/>
                      <a:pt x="16326" y="7721"/>
                      <a:pt x="16495" y="7889"/>
                    </a:cubicBezTo>
                    <a:lnTo>
                      <a:pt x="16495" y="7721"/>
                    </a:lnTo>
                    <a:cubicBezTo>
                      <a:pt x="16144" y="7538"/>
                      <a:pt x="15975" y="7538"/>
                      <a:pt x="15624" y="7370"/>
                    </a:cubicBezTo>
                    <a:cubicBezTo>
                      <a:pt x="15442" y="7187"/>
                      <a:pt x="15273" y="7187"/>
                      <a:pt x="14923" y="7019"/>
                    </a:cubicBezTo>
                    <a:cubicBezTo>
                      <a:pt x="14389" y="6668"/>
                      <a:pt x="14038" y="6317"/>
                      <a:pt x="13519" y="6135"/>
                    </a:cubicBezTo>
                    <a:cubicBezTo>
                      <a:pt x="12985" y="5784"/>
                      <a:pt x="12466" y="5615"/>
                      <a:pt x="11933" y="5433"/>
                    </a:cubicBezTo>
                    <a:close/>
                    <a:moveTo>
                      <a:pt x="5096" y="6486"/>
                    </a:moveTo>
                    <a:lnTo>
                      <a:pt x="5096" y="6668"/>
                    </a:lnTo>
                    <a:lnTo>
                      <a:pt x="5447" y="6668"/>
                    </a:lnTo>
                    <a:cubicBezTo>
                      <a:pt x="5616" y="6668"/>
                      <a:pt x="5967" y="6668"/>
                      <a:pt x="6149" y="6837"/>
                    </a:cubicBezTo>
                    <a:cubicBezTo>
                      <a:pt x="6500" y="6837"/>
                      <a:pt x="6669" y="7019"/>
                      <a:pt x="7020" y="7187"/>
                    </a:cubicBezTo>
                    <a:cubicBezTo>
                      <a:pt x="7202" y="7187"/>
                      <a:pt x="7553" y="7370"/>
                      <a:pt x="7721" y="7538"/>
                    </a:cubicBezTo>
                    <a:cubicBezTo>
                      <a:pt x="7904" y="7538"/>
                      <a:pt x="7904" y="7721"/>
                      <a:pt x="8072" y="7721"/>
                    </a:cubicBezTo>
                    <a:lnTo>
                      <a:pt x="8072" y="7889"/>
                    </a:lnTo>
                    <a:lnTo>
                      <a:pt x="8255" y="7889"/>
                    </a:lnTo>
                    <a:cubicBezTo>
                      <a:pt x="8255" y="7981"/>
                      <a:pt x="8297" y="8026"/>
                      <a:pt x="8339" y="8026"/>
                    </a:cubicBezTo>
                    <a:cubicBezTo>
                      <a:pt x="8381" y="8026"/>
                      <a:pt x="8423" y="7981"/>
                      <a:pt x="8423" y="7889"/>
                    </a:cubicBezTo>
                    <a:lnTo>
                      <a:pt x="8255" y="7721"/>
                    </a:lnTo>
                    <a:cubicBezTo>
                      <a:pt x="8072" y="7721"/>
                      <a:pt x="8072" y="7538"/>
                      <a:pt x="8072" y="7538"/>
                    </a:cubicBezTo>
                    <a:cubicBezTo>
                      <a:pt x="7904" y="7370"/>
                      <a:pt x="7721" y="7370"/>
                      <a:pt x="7553" y="7187"/>
                    </a:cubicBezTo>
                    <a:lnTo>
                      <a:pt x="6500" y="6668"/>
                    </a:lnTo>
                    <a:cubicBezTo>
                      <a:pt x="6149" y="6486"/>
                      <a:pt x="5616" y="6486"/>
                      <a:pt x="5265" y="6486"/>
                    </a:cubicBezTo>
                    <a:close/>
                    <a:moveTo>
                      <a:pt x="10009" y="7538"/>
                    </a:moveTo>
                    <a:cubicBezTo>
                      <a:pt x="9827" y="7538"/>
                      <a:pt x="9476" y="7721"/>
                      <a:pt x="9125" y="7889"/>
                    </a:cubicBezTo>
                    <a:lnTo>
                      <a:pt x="9125" y="8072"/>
                    </a:lnTo>
                    <a:lnTo>
                      <a:pt x="9308" y="8072"/>
                    </a:lnTo>
                    <a:cubicBezTo>
                      <a:pt x="9308" y="8072"/>
                      <a:pt x="9308" y="7889"/>
                      <a:pt x="9476" y="7889"/>
                    </a:cubicBezTo>
                    <a:cubicBezTo>
                      <a:pt x="9659" y="7721"/>
                      <a:pt x="10009" y="7721"/>
                      <a:pt x="10178" y="7721"/>
                    </a:cubicBezTo>
                    <a:cubicBezTo>
                      <a:pt x="10529" y="7538"/>
                      <a:pt x="10711" y="7538"/>
                      <a:pt x="11062" y="7538"/>
                    </a:cubicBezTo>
                    <a:close/>
                    <a:moveTo>
                      <a:pt x="4563" y="6837"/>
                    </a:moveTo>
                    <a:cubicBezTo>
                      <a:pt x="4914" y="7019"/>
                      <a:pt x="5265" y="7019"/>
                      <a:pt x="5447" y="7019"/>
                    </a:cubicBezTo>
                    <a:cubicBezTo>
                      <a:pt x="5798" y="7019"/>
                      <a:pt x="6149" y="7187"/>
                      <a:pt x="6318" y="7187"/>
                    </a:cubicBezTo>
                    <a:cubicBezTo>
                      <a:pt x="6851" y="7370"/>
                      <a:pt x="7370" y="7721"/>
                      <a:pt x="7721" y="7889"/>
                    </a:cubicBezTo>
                    <a:lnTo>
                      <a:pt x="7904" y="8072"/>
                    </a:lnTo>
                    <a:cubicBezTo>
                      <a:pt x="8072" y="8072"/>
                      <a:pt x="8072" y="8240"/>
                      <a:pt x="8072" y="8240"/>
                    </a:cubicBezTo>
                    <a:lnTo>
                      <a:pt x="8255" y="8240"/>
                    </a:lnTo>
                    <a:cubicBezTo>
                      <a:pt x="8255" y="8240"/>
                      <a:pt x="8255" y="8072"/>
                      <a:pt x="8072" y="8072"/>
                    </a:cubicBezTo>
                    <a:cubicBezTo>
                      <a:pt x="8072" y="8072"/>
                      <a:pt x="8072" y="7889"/>
                      <a:pt x="7904" y="7889"/>
                    </a:cubicBezTo>
                    <a:cubicBezTo>
                      <a:pt x="7721" y="7889"/>
                      <a:pt x="7721" y="7721"/>
                      <a:pt x="7553" y="7721"/>
                    </a:cubicBezTo>
                    <a:cubicBezTo>
                      <a:pt x="7202" y="7538"/>
                      <a:pt x="7020" y="7370"/>
                      <a:pt x="6669" y="7187"/>
                    </a:cubicBezTo>
                    <a:cubicBezTo>
                      <a:pt x="6500" y="7187"/>
                      <a:pt x="6149" y="7019"/>
                      <a:pt x="5798" y="7019"/>
                    </a:cubicBezTo>
                    <a:cubicBezTo>
                      <a:pt x="5447" y="6837"/>
                      <a:pt x="5265" y="6837"/>
                      <a:pt x="4914" y="6837"/>
                    </a:cubicBezTo>
                    <a:close/>
                    <a:moveTo>
                      <a:pt x="12817" y="6837"/>
                    </a:moveTo>
                    <a:cubicBezTo>
                      <a:pt x="12817" y="7019"/>
                      <a:pt x="12817" y="7019"/>
                      <a:pt x="12985" y="7019"/>
                    </a:cubicBezTo>
                    <a:cubicBezTo>
                      <a:pt x="12985" y="7019"/>
                      <a:pt x="13168" y="7019"/>
                      <a:pt x="13336" y="7187"/>
                    </a:cubicBezTo>
                    <a:cubicBezTo>
                      <a:pt x="13336" y="7187"/>
                      <a:pt x="13519" y="7187"/>
                      <a:pt x="13687" y="7370"/>
                    </a:cubicBezTo>
                    <a:cubicBezTo>
                      <a:pt x="13870" y="7370"/>
                      <a:pt x="14038" y="7538"/>
                      <a:pt x="14221" y="7721"/>
                    </a:cubicBezTo>
                    <a:lnTo>
                      <a:pt x="14389" y="7721"/>
                    </a:lnTo>
                    <a:cubicBezTo>
                      <a:pt x="14572" y="7889"/>
                      <a:pt x="14740" y="7889"/>
                      <a:pt x="14740" y="8072"/>
                    </a:cubicBezTo>
                    <a:cubicBezTo>
                      <a:pt x="14923" y="8072"/>
                      <a:pt x="15091" y="8240"/>
                      <a:pt x="15273" y="8240"/>
                    </a:cubicBezTo>
                    <a:cubicBezTo>
                      <a:pt x="15091" y="8072"/>
                      <a:pt x="14740" y="7889"/>
                      <a:pt x="14572" y="7721"/>
                    </a:cubicBezTo>
                    <a:cubicBezTo>
                      <a:pt x="14389" y="7538"/>
                      <a:pt x="14221" y="7538"/>
                      <a:pt x="14221" y="7538"/>
                    </a:cubicBezTo>
                    <a:cubicBezTo>
                      <a:pt x="14038" y="7370"/>
                      <a:pt x="13870" y="7370"/>
                      <a:pt x="13687" y="7187"/>
                    </a:cubicBezTo>
                    <a:cubicBezTo>
                      <a:pt x="13519" y="7019"/>
                      <a:pt x="13168" y="7019"/>
                      <a:pt x="12817" y="6837"/>
                    </a:cubicBezTo>
                    <a:close/>
                    <a:moveTo>
                      <a:pt x="9827" y="8072"/>
                    </a:moveTo>
                    <a:cubicBezTo>
                      <a:pt x="9659" y="8240"/>
                      <a:pt x="9476" y="8240"/>
                      <a:pt x="9476" y="8240"/>
                    </a:cubicBezTo>
                    <a:cubicBezTo>
                      <a:pt x="9308" y="8240"/>
                      <a:pt x="9308" y="8423"/>
                      <a:pt x="9125" y="8423"/>
                    </a:cubicBezTo>
                    <a:lnTo>
                      <a:pt x="9476" y="8423"/>
                    </a:lnTo>
                    <a:cubicBezTo>
                      <a:pt x="9659" y="8240"/>
                      <a:pt x="9827" y="8240"/>
                      <a:pt x="10009" y="8240"/>
                    </a:cubicBezTo>
                    <a:cubicBezTo>
                      <a:pt x="10185" y="8156"/>
                      <a:pt x="10360" y="8114"/>
                      <a:pt x="10536" y="8114"/>
                    </a:cubicBezTo>
                    <a:cubicBezTo>
                      <a:pt x="10711" y="8114"/>
                      <a:pt x="10887" y="8156"/>
                      <a:pt x="11062" y="8240"/>
                    </a:cubicBezTo>
                    <a:lnTo>
                      <a:pt x="11231" y="8240"/>
                    </a:lnTo>
                    <a:lnTo>
                      <a:pt x="11231" y="8072"/>
                    </a:lnTo>
                    <a:close/>
                    <a:moveTo>
                      <a:pt x="8774" y="8072"/>
                    </a:moveTo>
                    <a:lnTo>
                      <a:pt x="8774" y="8240"/>
                    </a:lnTo>
                    <a:lnTo>
                      <a:pt x="8774" y="8591"/>
                    </a:lnTo>
                    <a:cubicBezTo>
                      <a:pt x="8957" y="8423"/>
                      <a:pt x="8957" y="8423"/>
                      <a:pt x="8957" y="8240"/>
                    </a:cubicBezTo>
                    <a:lnTo>
                      <a:pt x="8957" y="8072"/>
                    </a:lnTo>
                    <a:close/>
                    <a:moveTo>
                      <a:pt x="9827" y="8423"/>
                    </a:moveTo>
                    <a:lnTo>
                      <a:pt x="9827" y="8591"/>
                    </a:lnTo>
                    <a:lnTo>
                      <a:pt x="10009" y="8591"/>
                    </a:lnTo>
                    <a:cubicBezTo>
                      <a:pt x="10360" y="8423"/>
                      <a:pt x="10711" y="8423"/>
                      <a:pt x="10880" y="8423"/>
                    </a:cubicBezTo>
                    <a:close/>
                    <a:moveTo>
                      <a:pt x="15273" y="8240"/>
                    </a:moveTo>
                    <a:cubicBezTo>
                      <a:pt x="15273" y="8423"/>
                      <a:pt x="15442" y="8423"/>
                      <a:pt x="15624" y="8423"/>
                    </a:cubicBezTo>
                    <a:cubicBezTo>
                      <a:pt x="15793" y="8591"/>
                      <a:pt x="15793" y="8591"/>
                      <a:pt x="15975" y="8591"/>
                    </a:cubicBezTo>
                    <a:cubicBezTo>
                      <a:pt x="15975" y="8591"/>
                      <a:pt x="16144" y="8591"/>
                      <a:pt x="16144" y="8774"/>
                    </a:cubicBezTo>
                    <a:lnTo>
                      <a:pt x="16144" y="8591"/>
                    </a:lnTo>
                    <a:cubicBezTo>
                      <a:pt x="15793" y="8423"/>
                      <a:pt x="15624" y="8240"/>
                      <a:pt x="15273" y="8240"/>
                    </a:cubicBezTo>
                    <a:close/>
                    <a:moveTo>
                      <a:pt x="11062" y="7538"/>
                    </a:moveTo>
                    <a:cubicBezTo>
                      <a:pt x="11413" y="7721"/>
                      <a:pt x="11764" y="7721"/>
                      <a:pt x="12115" y="7889"/>
                    </a:cubicBezTo>
                    <a:cubicBezTo>
                      <a:pt x="12817" y="8072"/>
                      <a:pt x="13519" y="8423"/>
                      <a:pt x="14038" y="8942"/>
                    </a:cubicBezTo>
                    <a:lnTo>
                      <a:pt x="15091" y="9476"/>
                    </a:lnTo>
                    <a:cubicBezTo>
                      <a:pt x="15442" y="9644"/>
                      <a:pt x="15624" y="9995"/>
                      <a:pt x="15975" y="10177"/>
                    </a:cubicBezTo>
                    <a:cubicBezTo>
                      <a:pt x="16144" y="10177"/>
                      <a:pt x="16326" y="10177"/>
                      <a:pt x="16326" y="10346"/>
                    </a:cubicBezTo>
                    <a:cubicBezTo>
                      <a:pt x="16495" y="10346"/>
                      <a:pt x="16495" y="10346"/>
                      <a:pt x="16677" y="10528"/>
                    </a:cubicBezTo>
                    <a:lnTo>
                      <a:pt x="17028" y="10528"/>
                    </a:lnTo>
                    <a:lnTo>
                      <a:pt x="16846" y="10346"/>
                    </a:lnTo>
                    <a:lnTo>
                      <a:pt x="16677" y="10346"/>
                    </a:lnTo>
                    <a:lnTo>
                      <a:pt x="16495" y="10177"/>
                    </a:lnTo>
                    <a:cubicBezTo>
                      <a:pt x="16326" y="10177"/>
                      <a:pt x="16144" y="9995"/>
                      <a:pt x="15975" y="9995"/>
                    </a:cubicBezTo>
                    <a:cubicBezTo>
                      <a:pt x="15624" y="9826"/>
                      <a:pt x="15442" y="9476"/>
                      <a:pt x="15091" y="9293"/>
                    </a:cubicBezTo>
                    <a:cubicBezTo>
                      <a:pt x="14389" y="8942"/>
                      <a:pt x="13687" y="8423"/>
                      <a:pt x="13168" y="8072"/>
                    </a:cubicBezTo>
                    <a:cubicBezTo>
                      <a:pt x="12817" y="7889"/>
                      <a:pt x="12466" y="7721"/>
                      <a:pt x="12115" y="7721"/>
                    </a:cubicBezTo>
                    <a:cubicBezTo>
                      <a:pt x="11764" y="7538"/>
                      <a:pt x="11413" y="7538"/>
                      <a:pt x="11062" y="7538"/>
                    </a:cubicBezTo>
                    <a:close/>
                    <a:moveTo>
                      <a:pt x="10880" y="8942"/>
                    </a:moveTo>
                    <a:cubicBezTo>
                      <a:pt x="11231" y="9125"/>
                      <a:pt x="11582" y="9125"/>
                      <a:pt x="11933" y="9293"/>
                    </a:cubicBezTo>
                    <a:cubicBezTo>
                      <a:pt x="12284" y="9476"/>
                      <a:pt x="12466" y="9476"/>
                      <a:pt x="12817" y="9644"/>
                    </a:cubicBezTo>
                    <a:cubicBezTo>
                      <a:pt x="12985" y="9826"/>
                      <a:pt x="13168" y="9826"/>
                      <a:pt x="13336" y="9995"/>
                    </a:cubicBezTo>
                    <a:cubicBezTo>
                      <a:pt x="13519" y="9995"/>
                      <a:pt x="13687" y="10177"/>
                      <a:pt x="13870" y="10177"/>
                    </a:cubicBezTo>
                    <a:cubicBezTo>
                      <a:pt x="14117" y="10425"/>
                      <a:pt x="14274" y="10582"/>
                      <a:pt x="14468" y="10717"/>
                    </a:cubicBezTo>
                    <a:lnTo>
                      <a:pt x="14468" y="10717"/>
                    </a:lnTo>
                    <a:cubicBezTo>
                      <a:pt x="14384" y="10697"/>
                      <a:pt x="14301" y="10697"/>
                      <a:pt x="14221" y="10697"/>
                    </a:cubicBezTo>
                    <a:cubicBezTo>
                      <a:pt x="13168" y="10346"/>
                      <a:pt x="12115" y="10177"/>
                      <a:pt x="11062" y="9826"/>
                    </a:cubicBezTo>
                    <a:lnTo>
                      <a:pt x="9476" y="9293"/>
                    </a:lnTo>
                    <a:lnTo>
                      <a:pt x="8957" y="9293"/>
                    </a:lnTo>
                    <a:cubicBezTo>
                      <a:pt x="8957" y="9125"/>
                      <a:pt x="9125" y="9125"/>
                      <a:pt x="9308" y="9125"/>
                    </a:cubicBezTo>
                    <a:cubicBezTo>
                      <a:pt x="9476" y="8942"/>
                      <a:pt x="9659" y="8942"/>
                      <a:pt x="9827" y="8942"/>
                    </a:cubicBezTo>
                    <a:close/>
                    <a:moveTo>
                      <a:pt x="10880" y="8423"/>
                    </a:moveTo>
                    <a:cubicBezTo>
                      <a:pt x="11062" y="8591"/>
                      <a:pt x="11231" y="8591"/>
                      <a:pt x="11413" y="8591"/>
                    </a:cubicBezTo>
                    <a:cubicBezTo>
                      <a:pt x="11582" y="8591"/>
                      <a:pt x="11764" y="8591"/>
                      <a:pt x="11933" y="8774"/>
                    </a:cubicBezTo>
                    <a:cubicBezTo>
                      <a:pt x="12466" y="8942"/>
                      <a:pt x="12985" y="9125"/>
                      <a:pt x="13519" y="9476"/>
                    </a:cubicBezTo>
                    <a:lnTo>
                      <a:pt x="15091" y="10528"/>
                    </a:lnTo>
                    <a:cubicBezTo>
                      <a:pt x="15273" y="10528"/>
                      <a:pt x="15442" y="10697"/>
                      <a:pt x="15624" y="10879"/>
                    </a:cubicBezTo>
                    <a:lnTo>
                      <a:pt x="15975" y="10879"/>
                    </a:lnTo>
                    <a:cubicBezTo>
                      <a:pt x="15793" y="10697"/>
                      <a:pt x="15624" y="10697"/>
                      <a:pt x="15442" y="10528"/>
                    </a:cubicBezTo>
                    <a:cubicBezTo>
                      <a:pt x="15273" y="10528"/>
                      <a:pt x="15091" y="10346"/>
                      <a:pt x="14740" y="10177"/>
                    </a:cubicBezTo>
                    <a:lnTo>
                      <a:pt x="13168" y="9125"/>
                    </a:lnTo>
                    <a:cubicBezTo>
                      <a:pt x="12634" y="8942"/>
                      <a:pt x="12115" y="8591"/>
                      <a:pt x="11582" y="8423"/>
                    </a:cubicBezTo>
                    <a:close/>
                    <a:moveTo>
                      <a:pt x="11582" y="8072"/>
                    </a:moveTo>
                    <a:lnTo>
                      <a:pt x="11582" y="8240"/>
                    </a:lnTo>
                    <a:cubicBezTo>
                      <a:pt x="11764" y="8240"/>
                      <a:pt x="12115" y="8240"/>
                      <a:pt x="12284" y="8423"/>
                    </a:cubicBezTo>
                    <a:cubicBezTo>
                      <a:pt x="12817" y="8591"/>
                      <a:pt x="13168" y="8774"/>
                      <a:pt x="13687" y="9125"/>
                    </a:cubicBezTo>
                    <a:cubicBezTo>
                      <a:pt x="14038" y="9476"/>
                      <a:pt x="14572" y="9644"/>
                      <a:pt x="14923" y="9995"/>
                    </a:cubicBezTo>
                    <a:cubicBezTo>
                      <a:pt x="15091" y="10177"/>
                      <a:pt x="15442" y="10346"/>
                      <a:pt x="15624" y="10528"/>
                    </a:cubicBezTo>
                    <a:cubicBezTo>
                      <a:pt x="15793" y="10528"/>
                      <a:pt x="15975" y="10697"/>
                      <a:pt x="16326" y="10879"/>
                    </a:cubicBezTo>
                    <a:lnTo>
                      <a:pt x="16326" y="10697"/>
                    </a:lnTo>
                    <a:cubicBezTo>
                      <a:pt x="15975" y="10528"/>
                      <a:pt x="15442" y="10346"/>
                      <a:pt x="15091" y="9995"/>
                    </a:cubicBezTo>
                    <a:cubicBezTo>
                      <a:pt x="14740" y="9644"/>
                      <a:pt x="14221" y="9476"/>
                      <a:pt x="13870" y="9125"/>
                    </a:cubicBezTo>
                    <a:cubicBezTo>
                      <a:pt x="13336" y="8774"/>
                      <a:pt x="12985" y="8591"/>
                      <a:pt x="12466" y="8423"/>
                    </a:cubicBezTo>
                    <a:cubicBezTo>
                      <a:pt x="12115" y="8240"/>
                      <a:pt x="11933" y="8240"/>
                      <a:pt x="11582" y="8072"/>
                    </a:cubicBezTo>
                    <a:close/>
                    <a:moveTo>
                      <a:pt x="17548" y="4029"/>
                    </a:moveTo>
                    <a:cubicBezTo>
                      <a:pt x="17548" y="4913"/>
                      <a:pt x="17548" y="5784"/>
                      <a:pt x="17379" y="6837"/>
                    </a:cubicBezTo>
                    <a:cubicBezTo>
                      <a:pt x="17379" y="7721"/>
                      <a:pt x="17197" y="8591"/>
                      <a:pt x="17197" y="9476"/>
                    </a:cubicBezTo>
                    <a:cubicBezTo>
                      <a:pt x="17197" y="9995"/>
                      <a:pt x="17379" y="10346"/>
                      <a:pt x="17379" y="10879"/>
                    </a:cubicBezTo>
                    <a:lnTo>
                      <a:pt x="17379" y="9476"/>
                    </a:lnTo>
                    <a:lnTo>
                      <a:pt x="17379" y="8072"/>
                    </a:lnTo>
                    <a:cubicBezTo>
                      <a:pt x="17548" y="7187"/>
                      <a:pt x="17548" y="6317"/>
                      <a:pt x="17730" y="5264"/>
                    </a:cubicBezTo>
                    <a:lnTo>
                      <a:pt x="17730" y="4029"/>
                    </a:lnTo>
                    <a:close/>
                    <a:moveTo>
                      <a:pt x="15975" y="10879"/>
                    </a:moveTo>
                    <a:cubicBezTo>
                      <a:pt x="15975" y="11048"/>
                      <a:pt x="16144" y="11048"/>
                      <a:pt x="16144" y="11048"/>
                    </a:cubicBezTo>
                    <a:lnTo>
                      <a:pt x="16326" y="11048"/>
                    </a:lnTo>
                    <a:lnTo>
                      <a:pt x="16144" y="10879"/>
                    </a:lnTo>
                    <a:close/>
                    <a:moveTo>
                      <a:pt x="352" y="7019"/>
                    </a:moveTo>
                    <a:lnTo>
                      <a:pt x="352" y="7187"/>
                    </a:lnTo>
                    <a:cubicBezTo>
                      <a:pt x="1587" y="7370"/>
                      <a:pt x="2640" y="7721"/>
                      <a:pt x="3693" y="7889"/>
                    </a:cubicBezTo>
                    <a:cubicBezTo>
                      <a:pt x="4745" y="8240"/>
                      <a:pt x="5798" y="8591"/>
                      <a:pt x="6851" y="8774"/>
                    </a:cubicBezTo>
                    <a:cubicBezTo>
                      <a:pt x="7904" y="9125"/>
                      <a:pt x="8957" y="9476"/>
                      <a:pt x="10178" y="9644"/>
                    </a:cubicBezTo>
                    <a:cubicBezTo>
                      <a:pt x="11231" y="9995"/>
                      <a:pt x="12284" y="10346"/>
                      <a:pt x="13336" y="10528"/>
                    </a:cubicBezTo>
                    <a:cubicBezTo>
                      <a:pt x="13870" y="10697"/>
                      <a:pt x="14572" y="10879"/>
                      <a:pt x="15273" y="11048"/>
                    </a:cubicBezTo>
                    <a:cubicBezTo>
                      <a:pt x="15624" y="11230"/>
                      <a:pt x="15975" y="11399"/>
                      <a:pt x="16326" y="11399"/>
                    </a:cubicBezTo>
                    <a:cubicBezTo>
                      <a:pt x="16495" y="11399"/>
                      <a:pt x="16677" y="11581"/>
                      <a:pt x="16846" y="11581"/>
                    </a:cubicBezTo>
                    <a:cubicBezTo>
                      <a:pt x="16846" y="11581"/>
                      <a:pt x="17028" y="11581"/>
                      <a:pt x="17028" y="11750"/>
                    </a:cubicBezTo>
                    <a:lnTo>
                      <a:pt x="17379" y="11750"/>
                    </a:lnTo>
                    <a:lnTo>
                      <a:pt x="17379" y="11581"/>
                    </a:lnTo>
                    <a:lnTo>
                      <a:pt x="17379" y="11399"/>
                    </a:lnTo>
                    <a:lnTo>
                      <a:pt x="17379" y="11230"/>
                    </a:lnTo>
                    <a:lnTo>
                      <a:pt x="17379" y="11048"/>
                    </a:lnTo>
                    <a:lnTo>
                      <a:pt x="17197" y="11048"/>
                    </a:lnTo>
                    <a:lnTo>
                      <a:pt x="17197" y="11230"/>
                    </a:lnTo>
                    <a:lnTo>
                      <a:pt x="17197" y="11581"/>
                    </a:lnTo>
                    <a:cubicBezTo>
                      <a:pt x="17028" y="11581"/>
                      <a:pt x="17028" y="11581"/>
                      <a:pt x="17028" y="11399"/>
                    </a:cubicBezTo>
                    <a:lnTo>
                      <a:pt x="16495" y="11399"/>
                    </a:lnTo>
                    <a:cubicBezTo>
                      <a:pt x="16326" y="11230"/>
                      <a:pt x="15975" y="11230"/>
                      <a:pt x="15793" y="11048"/>
                    </a:cubicBezTo>
                    <a:lnTo>
                      <a:pt x="15442" y="11048"/>
                    </a:lnTo>
                    <a:cubicBezTo>
                      <a:pt x="15442" y="11048"/>
                      <a:pt x="15273" y="11048"/>
                      <a:pt x="15273" y="10879"/>
                    </a:cubicBezTo>
                    <a:cubicBezTo>
                      <a:pt x="14572" y="10528"/>
                      <a:pt x="14038" y="10177"/>
                      <a:pt x="13336" y="9826"/>
                    </a:cubicBezTo>
                    <a:cubicBezTo>
                      <a:pt x="13168" y="9644"/>
                      <a:pt x="12985" y="9644"/>
                      <a:pt x="12817" y="9476"/>
                    </a:cubicBezTo>
                    <a:cubicBezTo>
                      <a:pt x="12634" y="9476"/>
                      <a:pt x="12466" y="9293"/>
                      <a:pt x="12284" y="9293"/>
                    </a:cubicBezTo>
                    <a:cubicBezTo>
                      <a:pt x="12115" y="9125"/>
                      <a:pt x="11764" y="9125"/>
                      <a:pt x="11413" y="8942"/>
                    </a:cubicBezTo>
                    <a:cubicBezTo>
                      <a:pt x="11062" y="8942"/>
                      <a:pt x="10711" y="8774"/>
                      <a:pt x="10360" y="8774"/>
                    </a:cubicBezTo>
                    <a:lnTo>
                      <a:pt x="10178" y="8774"/>
                    </a:lnTo>
                    <a:cubicBezTo>
                      <a:pt x="9827" y="8774"/>
                      <a:pt x="9659" y="8774"/>
                      <a:pt x="9308" y="8942"/>
                    </a:cubicBezTo>
                    <a:cubicBezTo>
                      <a:pt x="9125" y="8942"/>
                      <a:pt x="8957" y="8942"/>
                      <a:pt x="8774" y="9125"/>
                    </a:cubicBezTo>
                    <a:lnTo>
                      <a:pt x="8774" y="8591"/>
                    </a:lnTo>
                    <a:cubicBezTo>
                      <a:pt x="8606" y="8774"/>
                      <a:pt x="8606" y="8942"/>
                      <a:pt x="8606" y="8942"/>
                    </a:cubicBezTo>
                    <a:cubicBezTo>
                      <a:pt x="8423" y="8942"/>
                      <a:pt x="8423" y="8942"/>
                      <a:pt x="8423" y="8774"/>
                    </a:cubicBezTo>
                    <a:cubicBezTo>
                      <a:pt x="8423" y="8774"/>
                      <a:pt x="8255" y="8774"/>
                      <a:pt x="8255" y="8591"/>
                    </a:cubicBezTo>
                    <a:cubicBezTo>
                      <a:pt x="8072" y="8423"/>
                      <a:pt x="7904" y="8423"/>
                      <a:pt x="7904" y="8240"/>
                    </a:cubicBezTo>
                    <a:cubicBezTo>
                      <a:pt x="7721" y="8072"/>
                      <a:pt x="7553" y="8072"/>
                      <a:pt x="7370" y="7889"/>
                    </a:cubicBezTo>
                    <a:cubicBezTo>
                      <a:pt x="7202" y="7889"/>
                      <a:pt x="7020" y="7721"/>
                      <a:pt x="6851" y="7721"/>
                    </a:cubicBezTo>
                    <a:cubicBezTo>
                      <a:pt x="6318" y="7538"/>
                      <a:pt x="5967" y="7370"/>
                      <a:pt x="5447" y="7370"/>
                    </a:cubicBezTo>
                    <a:lnTo>
                      <a:pt x="4745" y="7370"/>
                    </a:lnTo>
                    <a:cubicBezTo>
                      <a:pt x="5096" y="7370"/>
                      <a:pt x="5447" y="7538"/>
                      <a:pt x="5616" y="7538"/>
                    </a:cubicBezTo>
                    <a:cubicBezTo>
                      <a:pt x="5967" y="7538"/>
                      <a:pt x="6149" y="7538"/>
                      <a:pt x="6318" y="7721"/>
                    </a:cubicBezTo>
                    <a:cubicBezTo>
                      <a:pt x="6500" y="7721"/>
                      <a:pt x="6851" y="7889"/>
                      <a:pt x="7020" y="7889"/>
                    </a:cubicBezTo>
                    <a:cubicBezTo>
                      <a:pt x="7370" y="8072"/>
                      <a:pt x="7553" y="8240"/>
                      <a:pt x="7904" y="8591"/>
                    </a:cubicBezTo>
                    <a:cubicBezTo>
                      <a:pt x="8072" y="8591"/>
                      <a:pt x="8072" y="8774"/>
                      <a:pt x="8255" y="8774"/>
                    </a:cubicBezTo>
                    <a:cubicBezTo>
                      <a:pt x="8255" y="8942"/>
                      <a:pt x="8255" y="8942"/>
                      <a:pt x="8423" y="8942"/>
                    </a:cubicBezTo>
                    <a:lnTo>
                      <a:pt x="8423" y="9125"/>
                    </a:lnTo>
                    <a:cubicBezTo>
                      <a:pt x="8255" y="8942"/>
                      <a:pt x="8072" y="8942"/>
                      <a:pt x="7904" y="8942"/>
                    </a:cubicBezTo>
                    <a:cubicBezTo>
                      <a:pt x="6669" y="8591"/>
                      <a:pt x="5616" y="8423"/>
                      <a:pt x="4563" y="8072"/>
                    </a:cubicBezTo>
                    <a:lnTo>
                      <a:pt x="2457" y="7538"/>
                    </a:lnTo>
                    <a:cubicBezTo>
                      <a:pt x="2991" y="7538"/>
                      <a:pt x="3342" y="7370"/>
                      <a:pt x="3693" y="7370"/>
                    </a:cubicBezTo>
                    <a:lnTo>
                      <a:pt x="1756" y="7370"/>
                    </a:lnTo>
                    <a:cubicBezTo>
                      <a:pt x="1587" y="7370"/>
                      <a:pt x="1405" y="7187"/>
                      <a:pt x="1405" y="7187"/>
                    </a:cubicBezTo>
                    <a:cubicBezTo>
                      <a:pt x="1054" y="7187"/>
                      <a:pt x="703" y="7019"/>
                      <a:pt x="534" y="7019"/>
                    </a:cubicBezTo>
                    <a:close/>
                    <a:moveTo>
                      <a:pt x="885" y="7538"/>
                    </a:moveTo>
                    <a:cubicBezTo>
                      <a:pt x="885" y="7721"/>
                      <a:pt x="885" y="7721"/>
                      <a:pt x="1054" y="7721"/>
                    </a:cubicBezTo>
                    <a:lnTo>
                      <a:pt x="1405" y="7721"/>
                    </a:lnTo>
                    <a:cubicBezTo>
                      <a:pt x="1756" y="7889"/>
                      <a:pt x="1938" y="7889"/>
                      <a:pt x="2289" y="8072"/>
                    </a:cubicBezTo>
                    <a:cubicBezTo>
                      <a:pt x="2808" y="8072"/>
                      <a:pt x="3342" y="8240"/>
                      <a:pt x="3861" y="8423"/>
                    </a:cubicBezTo>
                    <a:cubicBezTo>
                      <a:pt x="4395" y="8591"/>
                      <a:pt x="5096" y="8774"/>
                      <a:pt x="5616" y="8774"/>
                    </a:cubicBezTo>
                    <a:lnTo>
                      <a:pt x="7202" y="9293"/>
                    </a:lnTo>
                    <a:cubicBezTo>
                      <a:pt x="8255" y="9644"/>
                      <a:pt x="9476" y="9826"/>
                      <a:pt x="10529" y="10177"/>
                    </a:cubicBezTo>
                    <a:lnTo>
                      <a:pt x="12115" y="10697"/>
                    </a:lnTo>
                    <a:cubicBezTo>
                      <a:pt x="12466" y="10697"/>
                      <a:pt x="12634" y="10879"/>
                      <a:pt x="12985" y="10879"/>
                    </a:cubicBezTo>
                    <a:cubicBezTo>
                      <a:pt x="13168" y="11048"/>
                      <a:pt x="13519" y="11048"/>
                      <a:pt x="13870" y="11230"/>
                    </a:cubicBezTo>
                    <a:cubicBezTo>
                      <a:pt x="14389" y="11399"/>
                      <a:pt x="14923" y="11399"/>
                      <a:pt x="15442" y="11581"/>
                    </a:cubicBezTo>
                    <a:cubicBezTo>
                      <a:pt x="15793" y="11750"/>
                      <a:pt x="16144" y="11750"/>
                      <a:pt x="16326" y="11932"/>
                    </a:cubicBezTo>
                    <a:cubicBezTo>
                      <a:pt x="16677" y="11932"/>
                      <a:pt x="16846" y="12101"/>
                      <a:pt x="17197" y="12101"/>
                    </a:cubicBezTo>
                    <a:cubicBezTo>
                      <a:pt x="17028" y="11932"/>
                      <a:pt x="16677" y="11932"/>
                      <a:pt x="16495" y="11750"/>
                    </a:cubicBezTo>
                    <a:cubicBezTo>
                      <a:pt x="16144" y="11750"/>
                      <a:pt x="15975" y="11581"/>
                      <a:pt x="15624" y="11581"/>
                    </a:cubicBezTo>
                    <a:lnTo>
                      <a:pt x="14038" y="11048"/>
                    </a:lnTo>
                    <a:lnTo>
                      <a:pt x="12466" y="10528"/>
                    </a:lnTo>
                    <a:cubicBezTo>
                      <a:pt x="11933" y="10346"/>
                      <a:pt x="11413" y="10346"/>
                      <a:pt x="10711" y="10177"/>
                    </a:cubicBezTo>
                    <a:lnTo>
                      <a:pt x="7553" y="9125"/>
                    </a:lnTo>
                    <a:cubicBezTo>
                      <a:pt x="7020" y="9125"/>
                      <a:pt x="6318" y="8942"/>
                      <a:pt x="5798" y="8774"/>
                    </a:cubicBezTo>
                    <a:lnTo>
                      <a:pt x="4212" y="8240"/>
                    </a:lnTo>
                    <a:cubicBezTo>
                      <a:pt x="3510" y="8072"/>
                      <a:pt x="2808" y="8072"/>
                      <a:pt x="2106" y="7889"/>
                    </a:cubicBezTo>
                    <a:cubicBezTo>
                      <a:pt x="1756" y="7721"/>
                      <a:pt x="1405" y="7721"/>
                      <a:pt x="1054" y="7538"/>
                    </a:cubicBezTo>
                    <a:close/>
                    <a:moveTo>
                      <a:pt x="17379" y="11750"/>
                    </a:moveTo>
                    <a:cubicBezTo>
                      <a:pt x="17379" y="11750"/>
                      <a:pt x="17379" y="11932"/>
                      <a:pt x="17197" y="11932"/>
                    </a:cubicBezTo>
                    <a:lnTo>
                      <a:pt x="17197" y="12101"/>
                    </a:lnTo>
                    <a:cubicBezTo>
                      <a:pt x="17197" y="12161"/>
                      <a:pt x="17217" y="12182"/>
                      <a:pt x="17244" y="12182"/>
                    </a:cubicBezTo>
                    <a:cubicBezTo>
                      <a:pt x="17298" y="12182"/>
                      <a:pt x="17379" y="12101"/>
                      <a:pt x="17379" y="12101"/>
                    </a:cubicBezTo>
                    <a:lnTo>
                      <a:pt x="17379" y="1175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89">
              <a:extLst>
                <a:ext uri="{FF2B5EF4-FFF2-40B4-BE49-F238E27FC236}">
                  <a16:creationId xmlns:a16="http://schemas.microsoft.com/office/drawing/2014/main" id="{2E4B4E29-623E-CCFF-DB6E-374947D8EF1D}"/>
                </a:ext>
              </a:extLst>
            </p:cNvPr>
            <p:cNvGrpSpPr/>
            <p:nvPr/>
          </p:nvGrpSpPr>
          <p:grpSpPr>
            <a:xfrm>
              <a:off x="6008877" y="914182"/>
              <a:ext cx="689418" cy="768274"/>
              <a:chOff x="1529450" y="3432400"/>
              <a:chExt cx="563250" cy="648825"/>
            </a:xfrm>
          </p:grpSpPr>
          <p:sp>
            <p:nvSpPr>
              <p:cNvPr id="2058" name="Google Shape;2058;p89">
                <a:extLst>
                  <a:ext uri="{FF2B5EF4-FFF2-40B4-BE49-F238E27FC236}">
                    <a16:creationId xmlns:a16="http://schemas.microsoft.com/office/drawing/2014/main" id="{26277338-A102-5721-15A1-B8620C7D6107}"/>
                  </a:ext>
                </a:extLst>
              </p:cNvPr>
              <p:cNvSpPr/>
              <p:nvPr/>
            </p:nvSpPr>
            <p:spPr>
              <a:xfrm>
                <a:off x="1529450" y="3447575"/>
                <a:ext cx="563250" cy="633650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25346" extrusionOk="0">
                    <a:moveTo>
                      <a:pt x="9757" y="0"/>
                    </a:moveTo>
                    <a:cubicBezTo>
                      <a:pt x="8055" y="0"/>
                      <a:pt x="6310" y="649"/>
                      <a:pt x="4840" y="1950"/>
                    </a:cubicBezTo>
                    <a:cubicBezTo>
                      <a:pt x="4566" y="2247"/>
                      <a:pt x="3995" y="3091"/>
                      <a:pt x="3424" y="3662"/>
                    </a:cubicBezTo>
                    <a:cubicBezTo>
                      <a:pt x="1142" y="5670"/>
                      <a:pt x="571" y="8524"/>
                      <a:pt x="275" y="11377"/>
                    </a:cubicBezTo>
                    <a:cubicBezTo>
                      <a:pt x="1" y="14504"/>
                      <a:pt x="1142" y="17357"/>
                      <a:pt x="2557" y="19936"/>
                    </a:cubicBezTo>
                    <a:cubicBezTo>
                      <a:pt x="3424" y="21648"/>
                      <a:pt x="4566" y="22789"/>
                      <a:pt x="5981" y="23931"/>
                    </a:cubicBezTo>
                    <a:cubicBezTo>
                      <a:pt x="7419" y="24775"/>
                      <a:pt x="9131" y="25346"/>
                      <a:pt x="10843" y="25346"/>
                    </a:cubicBezTo>
                    <a:cubicBezTo>
                      <a:pt x="13399" y="25072"/>
                      <a:pt x="15978" y="24205"/>
                      <a:pt x="18261" y="22493"/>
                    </a:cubicBezTo>
                    <a:cubicBezTo>
                      <a:pt x="20247" y="21351"/>
                      <a:pt x="21388" y="19069"/>
                      <a:pt x="21959" y="16786"/>
                    </a:cubicBezTo>
                    <a:cubicBezTo>
                      <a:pt x="22529" y="15074"/>
                      <a:pt x="22255" y="13089"/>
                      <a:pt x="21388" y="11377"/>
                    </a:cubicBezTo>
                    <a:cubicBezTo>
                      <a:pt x="21114" y="10509"/>
                      <a:pt x="20817" y="10509"/>
                      <a:pt x="20247" y="10509"/>
                    </a:cubicBezTo>
                    <a:lnTo>
                      <a:pt x="18535" y="10509"/>
                    </a:lnTo>
                    <a:cubicBezTo>
                      <a:pt x="17964" y="10509"/>
                      <a:pt x="17690" y="10806"/>
                      <a:pt x="17394" y="11080"/>
                    </a:cubicBezTo>
                    <a:cubicBezTo>
                      <a:pt x="16823" y="11651"/>
                      <a:pt x="16252" y="12518"/>
                      <a:pt x="15978" y="13089"/>
                    </a:cubicBezTo>
                    <a:cubicBezTo>
                      <a:pt x="15682" y="13659"/>
                      <a:pt x="15408" y="14504"/>
                      <a:pt x="15111" y="15074"/>
                    </a:cubicBezTo>
                    <a:lnTo>
                      <a:pt x="15111" y="15645"/>
                    </a:lnTo>
                    <a:cubicBezTo>
                      <a:pt x="14303" y="16259"/>
                      <a:pt x="13358" y="16862"/>
                      <a:pt x="12365" y="16862"/>
                    </a:cubicBezTo>
                    <a:cubicBezTo>
                      <a:pt x="11955" y="16862"/>
                      <a:pt x="11537" y="16759"/>
                      <a:pt x="11117" y="16512"/>
                    </a:cubicBezTo>
                    <a:cubicBezTo>
                      <a:pt x="10272" y="16216"/>
                      <a:pt x="9405" y="15371"/>
                      <a:pt x="8834" y="14504"/>
                    </a:cubicBezTo>
                    <a:cubicBezTo>
                      <a:pt x="7419" y="12792"/>
                      <a:pt x="7122" y="10806"/>
                      <a:pt x="7990" y="8797"/>
                    </a:cubicBezTo>
                    <a:cubicBezTo>
                      <a:pt x="8335" y="8107"/>
                      <a:pt x="8780" y="7734"/>
                      <a:pt x="9270" y="7734"/>
                    </a:cubicBezTo>
                    <a:cubicBezTo>
                      <a:pt x="9590" y="7734"/>
                      <a:pt x="9929" y="7893"/>
                      <a:pt x="10272" y="8227"/>
                    </a:cubicBezTo>
                    <a:lnTo>
                      <a:pt x="10546" y="8227"/>
                    </a:lnTo>
                    <a:cubicBezTo>
                      <a:pt x="10694" y="8375"/>
                      <a:pt x="10837" y="8449"/>
                      <a:pt x="10980" y="8449"/>
                    </a:cubicBezTo>
                    <a:cubicBezTo>
                      <a:pt x="11122" y="8449"/>
                      <a:pt x="11265" y="8375"/>
                      <a:pt x="11413" y="8227"/>
                    </a:cubicBezTo>
                    <a:cubicBezTo>
                      <a:pt x="11984" y="7382"/>
                      <a:pt x="12555" y="6812"/>
                      <a:pt x="13125" y="6241"/>
                    </a:cubicBezTo>
                    <a:cubicBezTo>
                      <a:pt x="14837" y="4803"/>
                      <a:pt x="14540" y="3959"/>
                      <a:pt x="13970" y="1676"/>
                    </a:cubicBezTo>
                    <a:cubicBezTo>
                      <a:pt x="13970" y="1379"/>
                      <a:pt x="13696" y="1105"/>
                      <a:pt x="13399" y="1105"/>
                    </a:cubicBezTo>
                    <a:cubicBezTo>
                      <a:pt x="12300" y="369"/>
                      <a:pt x="11040" y="0"/>
                      <a:pt x="9757" y="0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89">
                <a:extLst>
                  <a:ext uri="{FF2B5EF4-FFF2-40B4-BE49-F238E27FC236}">
                    <a16:creationId xmlns:a16="http://schemas.microsoft.com/office/drawing/2014/main" id="{3B72D388-1656-278F-A4E6-F2B313A7C489}"/>
                  </a:ext>
                </a:extLst>
              </p:cNvPr>
              <p:cNvSpPr/>
              <p:nvPr/>
            </p:nvSpPr>
            <p:spPr>
              <a:xfrm>
                <a:off x="1821625" y="3505450"/>
                <a:ext cx="6450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4497" extrusionOk="0">
                    <a:moveTo>
                      <a:pt x="1860" y="0"/>
                    </a:moveTo>
                    <a:cubicBezTo>
                      <a:pt x="1786" y="0"/>
                      <a:pt x="1712" y="69"/>
                      <a:pt x="1712" y="206"/>
                    </a:cubicBezTo>
                    <a:cubicBezTo>
                      <a:pt x="1438" y="502"/>
                      <a:pt x="1141" y="776"/>
                      <a:pt x="1141" y="1073"/>
                    </a:cubicBezTo>
                    <a:cubicBezTo>
                      <a:pt x="868" y="1073"/>
                      <a:pt x="571" y="1347"/>
                      <a:pt x="571" y="1644"/>
                    </a:cubicBezTo>
                    <a:cubicBezTo>
                      <a:pt x="571" y="1917"/>
                      <a:pt x="297" y="2214"/>
                      <a:pt x="297" y="2488"/>
                    </a:cubicBezTo>
                    <a:cubicBezTo>
                      <a:pt x="297" y="3059"/>
                      <a:pt x="0" y="3629"/>
                      <a:pt x="0" y="3926"/>
                    </a:cubicBezTo>
                    <a:lnTo>
                      <a:pt x="0" y="4200"/>
                    </a:lnTo>
                    <a:cubicBezTo>
                      <a:pt x="0" y="4497"/>
                      <a:pt x="297" y="4497"/>
                      <a:pt x="571" y="4497"/>
                    </a:cubicBezTo>
                    <a:cubicBezTo>
                      <a:pt x="868" y="4200"/>
                      <a:pt x="1141" y="3629"/>
                      <a:pt x="1438" y="3355"/>
                    </a:cubicBezTo>
                    <a:cubicBezTo>
                      <a:pt x="1712" y="2785"/>
                      <a:pt x="2009" y="2785"/>
                      <a:pt x="2283" y="2214"/>
                    </a:cubicBezTo>
                    <a:cubicBezTo>
                      <a:pt x="2579" y="1917"/>
                      <a:pt x="2283" y="1644"/>
                      <a:pt x="2283" y="1347"/>
                    </a:cubicBezTo>
                    <a:cubicBezTo>
                      <a:pt x="2283" y="1073"/>
                      <a:pt x="2283" y="502"/>
                      <a:pt x="2009" y="206"/>
                    </a:cubicBezTo>
                    <a:cubicBezTo>
                      <a:pt x="2009" y="69"/>
                      <a:pt x="1935" y="0"/>
                      <a:pt x="1860" y="0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89">
                <a:extLst>
                  <a:ext uri="{FF2B5EF4-FFF2-40B4-BE49-F238E27FC236}">
                    <a16:creationId xmlns:a16="http://schemas.microsoft.com/office/drawing/2014/main" id="{0D15AB60-ED4E-CE67-0B00-F445A8EC2EDC}"/>
                  </a:ext>
                </a:extLst>
              </p:cNvPr>
              <p:cNvSpPr/>
              <p:nvPr/>
            </p:nvSpPr>
            <p:spPr>
              <a:xfrm>
                <a:off x="1921475" y="3717725"/>
                <a:ext cx="1358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3698" extrusionOk="0">
                    <a:moveTo>
                      <a:pt x="3151" y="0"/>
                    </a:moveTo>
                    <a:cubicBezTo>
                      <a:pt x="2580" y="0"/>
                      <a:pt x="2283" y="0"/>
                      <a:pt x="1713" y="571"/>
                    </a:cubicBezTo>
                    <a:cubicBezTo>
                      <a:pt x="1713" y="571"/>
                      <a:pt x="1713" y="845"/>
                      <a:pt x="1439" y="845"/>
                    </a:cubicBezTo>
                    <a:cubicBezTo>
                      <a:pt x="1439" y="1415"/>
                      <a:pt x="1142" y="1712"/>
                      <a:pt x="868" y="1986"/>
                    </a:cubicBezTo>
                    <a:cubicBezTo>
                      <a:pt x="571" y="2283"/>
                      <a:pt x="571" y="2557"/>
                      <a:pt x="297" y="2853"/>
                    </a:cubicBezTo>
                    <a:cubicBezTo>
                      <a:pt x="297" y="3127"/>
                      <a:pt x="1" y="3127"/>
                      <a:pt x="1" y="3424"/>
                    </a:cubicBezTo>
                    <a:lnTo>
                      <a:pt x="297" y="3698"/>
                    </a:lnTo>
                    <a:lnTo>
                      <a:pt x="2009" y="3698"/>
                    </a:lnTo>
                    <a:cubicBezTo>
                      <a:pt x="2295" y="3561"/>
                      <a:pt x="2580" y="3561"/>
                      <a:pt x="2828" y="3561"/>
                    </a:cubicBezTo>
                    <a:cubicBezTo>
                      <a:pt x="3076" y="3561"/>
                      <a:pt x="3287" y="3561"/>
                      <a:pt x="3424" y="3424"/>
                    </a:cubicBezTo>
                    <a:cubicBezTo>
                      <a:pt x="3995" y="2853"/>
                      <a:pt x="4292" y="2283"/>
                      <a:pt x="4566" y="1712"/>
                    </a:cubicBezTo>
                    <a:cubicBezTo>
                      <a:pt x="4862" y="1415"/>
                      <a:pt x="5433" y="1141"/>
                      <a:pt x="5433" y="571"/>
                    </a:cubicBezTo>
                    <a:cubicBezTo>
                      <a:pt x="5433" y="360"/>
                      <a:pt x="5284" y="161"/>
                      <a:pt x="5099" y="161"/>
                    </a:cubicBezTo>
                    <a:cubicBezTo>
                      <a:pt x="5023" y="161"/>
                      <a:pt x="4942" y="194"/>
                      <a:pt x="4862" y="274"/>
                    </a:cubicBezTo>
                    <a:lnTo>
                      <a:pt x="4292" y="0"/>
                    </a:lnTo>
                    <a:cubicBezTo>
                      <a:pt x="4094" y="0"/>
                      <a:pt x="3774" y="122"/>
                      <a:pt x="3502" y="122"/>
                    </a:cubicBezTo>
                    <a:cubicBezTo>
                      <a:pt x="3366" y="122"/>
                      <a:pt x="3242" y="91"/>
                      <a:pt x="3151" y="0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89">
                <a:extLst>
                  <a:ext uri="{FF2B5EF4-FFF2-40B4-BE49-F238E27FC236}">
                    <a16:creationId xmlns:a16="http://schemas.microsoft.com/office/drawing/2014/main" id="{DFC7E9A4-5EE3-EC86-E869-7BC1A33EBE9E}"/>
                  </a:ext>
                </a:extLst>
              </p:cNvPr>
              <p:cNvSpPr/>
              <p:nvPr/>
            </p:nvSpPr>
            <p:spPr>
              <a:xfrm>
                <a:off x="1643575" y="3637100"/>
                <a:ext cx="263675" cy="308900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12356" extrusionOk="0">
                    <a:moveTo>
                      <a:pt x="3294" y="1"/>
                    </a:moveTo>
                    <a:cubicBezTo>
                      <a:pt x="3242" y="1"/>
                      <a:pt x="3185" y="22"/>
                      <a:pt x="3128" y="75"/>
                    </a:cubicBezTo>
                    <a:cubicBezTo>
                      <a:pt x="2854" y="75"/>
                      <a:pt x="2557" y="75"/>
                      <a:pt x="2283" y="372"/>
                    </a:cubicBezTo>
                    <a:cubicBezTo>
                      <a:pt x="1713" y="646"/>
                      <a:pt x="1416" y="943"/>
                      <a:pt x="1142" y="1216"/>
                    </a:cubicBezTo>
                    <a:cubicBezTo>
                      <a:pt x="571" y="2358"/>
                      <a:pt x="275" y="3225"/>
                      <a:pt x="275" y="4366"/>
                    </a:cubicBezTo>
                    <a:cubicBezTo>
                      <a:pt x="1" y="5211"/>
                      <a:pt x="275" y="6078"/>
                      <a:pt x="571" y="6923"/>
                    </a:cubicBezTo>
                    <a:cubicBezTo>
                      <a:pt x="845" y="7493"/>
                      <a:pt x="1142" y="8064"/>
                      <a:pt x="1416" y="8361"/>
                    </a:cubicBezTo>
                    <a:cubicBezTo>
                      <a:pt x="1713" y="8931"/>
                      <a:pt x="1987" y="9776"/>
                      <a:pt x="2283" y="10073"/>
                    </a:cubicBezTo>
                    <a:cubicBezTo>
                      <a:pt x="2557" y="10347"/>
                      <a:pt x="2854" y="10643"/>
                      <a:pt x="3425" y="10917"/>
                    </a:cubicBezTo>
                    <a:cubicBezTo>
                      <a:pt x="3698" y="11214"/>
                      <a:pt x="4269" y="11785"/>
                      <a:pt x="4840" y="11785"/>
                    </a:cubicBezTo>
                    <a:cubicBezTo>
                      <a:pt x="5707" y="12058"/>
                      <a:pt x="6552" y="12355"/>
                      <a:pt x="7419" y="12355"/>
                    </a:cubicBezTo>
                    <a:cubicBezTo>
                      <a:pt x="8263" y="12058"/>
                      <a:pt x="9131" y="11488"/>
                      <a:pt x="9405" y="11214"/>
                    </a:cubicBezTo>
                    <a:cubicBezTo>
                      <a:pt x="9975" y="10643"/>
                      <a:pt x="10546" y="9776"/>
                      <a:pt x="10272" y="9205"/>
                    </a:cubicBezTo>
                    <a:lnTo>
                      <a:pt x="9975" y="9205"/>
                    </a:lnTo>
                    <a:cubicBezTo>
                      <a:pt x="9701" y="9776"/>
                      <a:pt x="8834" y="9776"/>
                      <a:pt x="8263" y="9776"/>
                    </a:cubicBezTo>
                    <a:cubicBezTo>
                      <a:pt x="8095" y="9864"/>
                      <a:pt x="7927" y="9899"/>
                      <a:pt x="7758" y="9899"/>
                    </a:cubicBezTo>
                    <a:cubicBezTo>
                      <a:pt x="7356" y="9899"/>
                      <a:pt x="6954" y="9695"/>
                      <a:pt x="6552" y="9502"/>
                    </a:cubicBezTo>
                    <a:cubicBezTo>
                      <a:pt x="5981" y="9502"/>
                      <a:pt x="5707" y="8931"/>
                      <a:pt x="5136" y="8931"/>
                    </a:cubicBezTo>
                    <a:cubicBezTo>
                      <a:pt x="5136" y="8635"/>
                      <a:pt x="4269" y="8064"/>
                      <a:pt x="4269" y="8064"/>
                    </a:cubicBezTo>
                    <a:cubicBezTo>
                      <a:pt x="4269" y="7790"/>
                      <a:pt x="3995" y="7493"/>
                      <a:pt x="3995" y="7493"/>
                    </a:cubicBezTo>
                    <a:cubicBezTo>
                      <a:pt x="3128" y="6649"/>
                      <a:pt x="2557" y="4937"/>
                      <a:pt x="2557" y="3796"/>
                    </a:cubicBezTo>
                    <a:cubicBezTo>
                      <a:pt x="2283" y="2654"/>
                      <a:pt x="2557" y="1513"/>
                      <a:pt x="3128" y="646"/>
                    </a:cubicBezTo>
                    <a:cubicBezTo>
                      <a:pt x="3128" y="646"/>
                      <a:pt x="3425" y="646"/>
                      <a:pt x="3425" y="372"/>
                    </a:cubicBezTo>
                    <a:cubicBezTo>
                      <a:pt x="3645" y="372"/>
                      <a:pt x="3510" y="1"/>
                      <a:pt x="3294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89">
                <a:extLst>
                  <a:ext uri="{FF2B5EF4-FFF2-40B4-BE49-F238E27FC236}">
                    <a16:creationId xmlns:a16="http://schemas.microsoft.com/office/drawing/2014/main" id="{8722F211-D6B1-7722-A3F4-FB6F5AE422FF}"/>
                  </a:ext>
                </a:extLst>
              </p:cNvPr>
              <p:cNvSpPr/>
              <p:nvPr/>
            </p:nvSpPr>
            <p:spPr>
              <a:xfrm>
                <a:off x="1529450" y="3432400"/>
                <a:ext cx="563250" cy="648825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25953" extrusionOk="0">
                    <a:moveTo>
                      <a:pt x="4840" y="2557"/>
                    </a:moveTo>
                    <a:cubicBezTo>
                      <a:pt x="7419" y="274"/>
                      <a:pt x="10843" y="0"/>
                      <a:pt x="13399" y="1712"/>
                    </a:cubicBezTo>
                    <a:cubicBezTo>
                      <a:pt x="13696" y="1712"/>
                      <a:pt x="13970" y="1986"/>
                      <a:pt x="13970" y="2283"/>
                    </a:cubicBezTo>
                    <a:cubicBezTo>
                      <a:pt x="14540" y="4566"/>
                      <a:pt x="14837" y="5410"/>
                      <a:pt x="13125" y="6848"/>
                    </a:cubicBezTo>
                    <a:cubicBezTo>
                      <a:pt x="12555" y="7419"/>
                      <a:pt x="11984" y="7989"/>
                      <a:pt x="11413" y="8834"/>
                    </a:cubicBezTo>
                    <a:cubicBezTo>
                      <a:pt x="11117" y="9131"/>
                      <a:pt x="10843" y="9131"/>
                      <a:pt x="10546" y="8834"/>
                    </a:cubicBezTo>
                    <a:lnTo>
                      <a:pt x="10272" y="8834"/>
                    </a:lnTo>
                    <a:cubicBezTo>
                      <a:pt x="9405" y="7989"/>
                      <a:pt x="8560" y="8263"/>
                      <a:pt x="7990" y="9404"/>
                    </a:cubicBezTo>
                    <a:cubicBezTo>
                      <a:pt x="7122" y="11413"/>
                      <a:pt x="7419" y="13399"/>
                      <a:pt x="8834" y="15111"/>
                    </a:cubicBezTo>
                    <a:cubicBezTo>
                      <a:pt x="9405" y="15978"/>
                      <a:pt x="10272" y="16823"/>
                      <a:pt x="11117" y="17119"/>
                    </a:cubicBezTo>
                    <a:cubicBezTo>
                      <a:pt x="12555" y="17964"/>
                      <a:pt x="13970" y="17119"/>
                      <a:pt x="15111" y="16252"/>
                    </a:cubicBezTo>
                    <a:lnTo>
                      <a:pt x="15111" y="15681"/>
                    </a:lnTo>
                    <a:cubicBezTo>
                      <a:pt x="15408" y="15111"/>
                      <a:pt x="15682" y="14266"/>
                      <a:pt x="15978" y="13696"/>
                    </a:cubicBezTo>
                    <a:cubicBezTo>
                      <a:pt x="16252" y="13125"/>
                      <a:pt x="16823" y="12258"/>
                      <a:pt x="17394" y="11687"/>
                    </a:cubicBezTo>
                    <a:cubicBezTo>
                      <a:pt x="17690" y="11413"/>
                      <a:pt x="17964" y="11116"/>
                      <a:pt x="18535" y="11116"/>
                    </a:cubicBezTo>
                    <a:lnTo>
                      <a:pt x="20247" y="11116"/>
                    </a:lnTo>
                    <a:cubicBezTo>
                      <a:pt x="20817" y="11116"/>
                      <a:pt x="21114" y="11116"/>
                      <a:pt x="21388" y="11984"/>
                    </a:cubicBezTo>
                    <a:cubicBezTo>
                      <a:pt x="22255" y="13696"/>
                      <a:pt x="22529" y="15681"/>
                      <a:pt x="21959" y="17393"/>
                    </a:cubicBezTo>
                    <a:cubicBezTo>
                      <a:pt x="21388" y="19676"/>
                      <a:pt x="20247" y="21958"/>
                      <a:pt x="18261" y="23100"/>
                    </a:cubicBezTo>
                    <a:cubicBezTo>
                      <a:pt x="15978" y="24812"/>
                      <a:pt x="13399" y="25679"/>
                      <a:pt x="10843" y="25953"/>
                    </a:cubicBezTo>
                    <a:cubicBezTo>
                      <a:pt x="9131" y="25953"/>
                      <a:pt x="7419" y="25382"/>
                      <a:pt x="5981" y="24538"/>
                    </a:cubicBezTo>
                    <a:cubicBezTo>
                      <a:pt x="4566" y="23396"/>
                      <a:pt x="3424" y="22255"/>
                      <a:pt x="2557" y="20543"/>
                    </a:cubicBezTo>
                    <a:cubicBezTo>
                      <a:pt x="1142" y="17964"/>
                      <a:pt x="1" y="15111"/>
                      <a:pt x="275" y="11984"/>
                    </a:cubicBezTo>
                    <a:cubicBezTo>
                      <a:pt x="571" y="9131"/>
                      <a:pt x="1142" y="6277"/>
                      <a:pt x="3424" y="4269"/>
                    </a:cubicBezTo>
                    <a:cubicBezTo>
                      <a:pt x="3995" y="3698"/>
                      <a:pt x="4566" y="2854"/>
                      <a:pt x="4840" y="2557"/>
                    </a:cubicBezTo>
                    <a:close/>
                    <a:moveTo>
                      <a:pt x="10843" y="8263"/>
                    </a:moveTo>
                    <a:cubicBezTo>
                      <a:pt x="11413" y="7419"/>
                      <a:pt x="11687" y="6277"/>
                      <a:pt x="11687" y="5410"/>
                    </a:cubicBezTo>
                    <a:cubicBezTo>
                      <a:pt x="11687" y="5136"/>
                      <a:pt x="11687" y="4566"/>
                      <a:pt x="11413" y="4566"/>
                    </a:cubicBezTo>
                    <a:cubicBezTo>
                      <a:pt x="10546" y="4269"/>
                      <a:pt x="9701" y="3698"/>
                      <a:pt x="8834" y="3698"/>
                    </a:cubicBezTo>
                    <a:cubicBezTo>
                      <a:pt x="7122" y="3424"/>
                      <a:pt x="5410" y="3698"/>
                      <a:pt x="3995" y="4839"/>
                    </a:cubicBezTo>
                    <a:cubicBezTo>
                      <a:pt x="1986" y="6277"/>
                      <a:pt x="1416" y="8263"/>
                      <a:pt x="1142" y="10546"/>
                    </a:cubicBezTo>
                    <a:cubicBezTo>
                      <a:pt x="571" y="14540"/>
                      <a:pt x="1713" y="17964"/>
                      <a:pt x="3698" y="21388"/>
                    </a:cubicBezTo>
                    <a:cubicBezTo>
                      <a:pt x="4840" y="23100"/>
                      <a:pt x="6552" y="24241"/>
                      <a:pt x="8560" y="24812"/>
                    </a:cubicBezTo>
                    <a:cubicBezTo>
                      <a:pt x="11117" y="25382"/>
                      <a:pt x="13696" y="24812"/>
                      <a:pt x="15682" y="23396"/>
                    </a:cubicBezTo>
                    <a:cubicBezTo>
                      <a:pt x="18261" y="21958"/>
                      <a:pt x="19676" y="19973"/>
                      <a:pt x="19402" y="16823"/>
                    </a:cubicBezTo>
                    <a:cubicBezTo>
                      <a:pt x="19105" y="15111"/>
                      <a:pt x="18832" y="14837"/>
                      <a:pt x="17120" y="15408"/>
                    </a:cubicBezTo>
                    <a:cubicBezTo>
                      <a:pt x="15682" y="15681"/>
                      <a:pt x="15682" y="15681"/>
                      <a:pt x="15682" y="17119"/>
                    </a:cubicBezTo>
                    <a:cubicBezTo>
                      <a:pt x="15682" y="18535"/>
                      <a:pt x="14837" y="19402"/>
                      <a:pt x="14266" y="19973"/>
                    </a:cubicBezTo>
                    <a:cubicBezTo>
                      <a:pt x="12258" y="21388"/>
                      <a:pt x="10546" y="21114"/>
                      <a:pt x="8560" y="20246"/>
                    </a:cubicBezTo>
                    <a:cubicBezTo>
                      <a:pt x="7419" y="19402"/>
                      <a:pt x="6552" y="18535"/>
                      <a:pt x="5707" y="17119"/>
                    </a:cubicBezTo>
                    <a:cubicBezTo>
                      <a:pt x="3995" y="14540"/>
                      <a:pt x="3995" y="11984"/>
                      <a:pt x="5410" y="9131"/>
                    </a:cubicBezTo>
                    <a:cubicBezTo>
                      <a:pt x="5707" y="8560"/>
                      <a:pt x="6278" y="8263"/>
                      <a:pt x="6848" y="7989"/>
                    </a:cubicBezTo>
                    <a:cubicBezTo>
                      <a:pt x="7122" y="7693"/>
                      <a:pt x="7693" y="7989"/>
                      <a:pt x="7990" y="7693"/>
                    </a:cubicBezTo>
                    <a:cubicBezTo>
                      <a:pt x="9131" y="7419"/>
                      <a:pt x="9975" y="7693"/>
                      <a:pt x="10843" y="8263"/>
                    </a:cubicBezTo>
                    <a:close/>
                    <a:moveTo>
                      <a:pt x="7693" y="8560"/>
                    </a:moveTo>
                    <a:cubicBezTo>
                      <a:pt x="7419" y="8560"/>
                      <a:pt x="6848" y="8834"/>
                      <a:pt x="6552" y="8834"/>
                    </a:cubicBezTo>
                    <a:cubicBezTo>
                      <a:pt x="5707" y="9701"/>
                      <a:pt x="5410" y="10546"/>
                      <a:pt x="5136" y="11687"/>
                    </a:cubicBezTo>
                    <a:cubicBezTo>
                      <a:pt x="4566" y="14540"/>
                      <a:pt x="6848" y="18831"/>
                      <a:pt x="9975" y="19676"/>
                    </a:cubicBezTo>
                    <a:cubicBezTo>
                      <a:pt x="11413" y="20246"/>
                      <a:pt x="13696" y="19676"/>
                      <a:pt x="14266" y="18535"/>
                    </a:cubicBezTo>
                    <a:cubicBezTo>
                      <a:pt x="14540" y="18261"/>
                      <a:pt x="14540" y="17964"/>
                      <a:pt x="14837" y="17690"/>
                    </a:cubicBezTo>
                    <a:cubicBezTo>
                      <a:pt x="14266" y="17964"/>
                      <a:pt x="13970" y="17964"/>
                      <a:pt x="13696" y="17964"/>
                    </a:cubicBezTo>
                    <a:cubicBezTo>
                      <a:pt x="12828" y="18535"/>
                      <a:pt x="11984" y="18535"/>
                      <a:pt x="10843" y="18261"/>
                    </a:cubicBezTo>
                    <a:cubicBezTo>
                      <a:pt x="8834" y="17119"/>
                      <a:pt x="7693" y="15681"/>
                      <a:pt x="6848" y="13399"/>
                    </a:cubicBezTo>
                    <a:cubicBezTo>
                      <a:pt x="6552" y="11687"/>
                      <a:pt x="6848" y="10272"/>
                      <a:pt x="7693" y="8560"/>
                    </a:cubicBezTo>
                    <a:close/>
                    <a:moveTo>
                      <a:pt x="11984" y="4269"/>
                    </a:moveTo>
                    <a:lnTo>
                      <a:pt x="12258" y="3995"/>
                    </a:lnTo>
                    <a:cubicBezTo>
                      <a:pt x="12555" y="3698"/>
                      <a:pt x="12828" y="3424"/>
                      <a:pt x="12828" y="3128"/>
                    </a:cubicBezTo>
                    <a:cubicBezTo>
                      <a:pt x="13399" y="2557"/>
                      <a:pt x="13125" y="2557"/>
                      <a:pt x="12828" y="2283"/>
                    </a:cubicBezTo>
                    <a:cubicBezTo>
                      <a:pt x="10843" y="1142"/>
                      <a:pt x="8834" y="845"/>
                      <a:pt x="6848" y="1712"/>
                    </a:cubicBezTo>
                    <a:cubicBezTo>
                      <a:pt x="6278" y="1986"/>
                      <a:pt x="5707" y="2557"/>
                      <a:pt x="5136" y="2854"/>
                    </a:cubicBezTo>
                    <a:lnTo>
                      <a:pt x="5136" y="3128"/>
                    </a:lnTo>
                    <a:cubicBezTo>
                      <a:pt x="9405" y="2283"/>
                      <a:pt x="10546" y="3128"/>
                      <a:pt x="11984" y="4269"/>
                    </a:cubicBezTo>
                    <a:close/>
                    <a:moveTo>
                      <a:pt x="21114" y="12828"/>
                    </a:moveTo>
                    <a:cubicBezTo>
                      <a:pt x="20543" y="13696"/>
                      <a:pt x="20247" y="14266"/>
                      <a:pt x="19676" y="14837"/>
                    </a:cubicBezTo>
                    <a:cubicBezTo>
                      <a:pt x="19402" y="15681"/>
                      <a:pt x="19973" y="16252"/>
                      <a:pt x="19973" y="17119"/>
                    </a:cubicBezTo>
                    <a:lnTo>
                      <a:pt x="19973" y="17393"/>
                    </a:lnTo>
                    <a:lnTo>
                      <a:pt x="19973" y="19105"/>
                    </a:lnTo>
                    <a:cubicBezTo>
                      <a:pt x="19973" y="19402"/>
                      <a:pt x="19676" y="19973"/>
                      <a:pt x="19676" y="20543"/>
                    </a:cubicBezTo>
                    <a:cubicBezTo>
                      <a:pt x="21114" y="18261"/>
                      <a:pt x="22529" y="15681"/>
                      <a:pt x="21114" y="12828"/>
                    </a:cubicBezTo>
                    <a:close/>
                    <a:moveTo>
                      <a:pt x="16252" y="14540"/>
                    </a:moveTo>
                    <a:lnTo>
                      <a:pt x="18535" y="14540"/>
                    </a:lnTo>
                    <a:cubicBezTo>
                      <a:pt x="18832" y="14540"/>
                      <a:pt x="18832" y="14266"/>
                      <a:pt x="18832" y="14266"/>
                    </a:cubicBezTo>
                    <a:cubicBezTo>
                      <a:pt x="19402" y="13399"/>
                      <a:pt x="19973" y="12828"/>
                      <a:pt x="20817" y="11984"/>
                    </a:cubicBezTo>
                    <a:lnTo>
                      <a:pt x="18261" y="11984"/>
                    </a:lnTo>
                    <a:cubicBezTo>
                      <a:pt x="17964" y="11984"/>
                      <a:pt x="17964" y="11984"/>
                      <a:pt x="17690" y="12258"/>
                    </a:cubicBezTo>
                    <a:cubicBezTo>
                      <a:pt x="17120" y="13125"/>
                      <a:pt x="16823" y="13696"/>
                      <a:pt x="16252" y="14540"/>
                    </a:cubicBezTo>
                    <a:close/>
                    <a:moveTo>
                      <a:pt x="13696" y="3424"/>
                    </a:moveTo>
                    <a:cubicBezTo>
                      <a:pt x="12555" y="4269"/>
                      <a:pt x="12555" y="5410"/>
                      <a:pt x="11984" y="6551"/>
                    </a:cubicBezTo>
                    <a:cubicBezTo>
                      <a:pt x="13696" y="5410"/>
                      <a:pt x="13970" y="4839"/>
                      <a:pt x="13696" y="3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3" name="Google Shape;2063;p89">
              <a:extLst>
                <a:ext uri="{FF2B5EF4-FFF2-40B4-BE49-F238E27FC236}">
                  <a16:creationId xmlns:a16="http://schemas.microsoft.com/office/drawing/2014/main" id="{11FD0401-FE30-3039-9A93-BC264F207D8F}"/>
                </a:ext>
              </a:extLst>
            </p:cNvPr>
            <p:cNvGrpSpPr/>
            <p:nvPr/>
          </p:nvGrpSpPr>
          <p:grpSpPr>
            <a:xfrm rot="1585375">
              <a:off x="4267234" y="1237772"/>
              <a:ext cx="612560" cy="674850"/>
              <a:chOff x="6714800" y="3453500"/>
              <a:chExt cx="492475" cy="656275"/>
            </a:xfrm>
          </p:grpSpPr>
          <p:sp>
            <p:nvSpPr>
              <p:cNvPr id="2064" name="Google Shape;2064;p89">
                <a:extLst>
                  <a:ext uri="{FF2B5EF4-FFF2-40B4-BE49-F238E27FC236}">
                    <a16:creationId xmlns:a16="http://schemas.microsoft.com/office/drawing/2014/main" id="{0F6D20EE-3BA7-96D9-E188-ED752966EC61}"/>
                  </a:ext>
                </a:extLst>
              </p:cNvPr>
              <p:cNvSpPr/>
              <p:nvPr/>
            </p:nvSpPr>
            <p:spPr>
              <a:xfrm>
                <a:off x="6714800" y="3453500"/>
                <a:ext cx="492475" cy="65627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26251" extrusionOk="0">
                    <a:moveTo>
                      <a:pt x="9453" y="10917"/>
                    </a:moveTo>
                    <a:cubicBezTo>
                      <a:pt x="9558" y="10917"/>
                      <a:pt x="9701" y="10991"/>
                      <a:pt x="9701" y="11140"/>
                    </a:cubicBezTo>
                    <a:cubicBezTo>
                      <a:pt x="9998" y="11414"/>
                      <a:pt x="9998" y="11984"/>
                      <a:pt x="9998" y="12281"/>
                    </a:cubicBezTo>
                    <a:cubicBezTo>
                      <a:pt x="9998" y="12555"/>
                      <a:pt x="10272" y="13126"/>
                      <a:pt x="10272" y="13422"/>
                    </a:cubicBezTo>
                    <a:lnTo>
                      <a:pt x="10272" y="13696"/>
                    </a:lnTo>
                    <a:lnTo>
                      <a:pt x="9998" y="13993"/>
                    </a:lnTo>
                    <a:cubicBezTo>
                      <a:pt x="9130" y="13993"/>
                      <a:pt x="9130" y="12281"/>
                      <a:pt x="9427" y="11414"/>
                    </a:cubicBezTo>
                    <a:lnTo>
                      <a:pt x="9427" y="11140"/>
                    </a:lnTo>
                    <a:cubicBezTo>
                      <a:pt x="9279" y="10991"/>
                      <a:pt x="9347" y="10917"/>
                      <a:pt x="9453" y="10917"/>
                    </a:cubicBezTo>
                    <a:close/>
                    <a:moveTo>
                      <a:pt x="13125" y="1"/>
                    </a:moveTo>
                    <a:cubicBezTo>
                      <a:pt x="11984" y="298"/>
                      <a:pt x="11139" y="298"/>
                      <a:pt x="9998" y="298"/>
                    </a:cubicBezTo>
                    <a:cubicBezTo>
                      <a:pt x="9427" y="298"/>
                      <a:pt x="9130" y="572"/>
                      <a:pt x="8560" y="868"/>
                    </a:cubicBezTo>
                    <a:cubicBezTo>
                      <a:pt x="7715" y="1439"/>
                      <a:pt x="7145" y="2010"/>
                      <a:pt x="6277" y="2580"/>
                    </a:cubicBezTo>
                    <a:cubicBezTo>
                      <a:pt x="5433" y="3151"/>
                      <a:pt x="4862" y="3722"/>
                      <a:pt x="4862" y="4566"/>
                    </a:cubicBezTo>
                    <a:cubicBezTo>
                      <a:pt x="4565" y="5707"/>
                      <a:pt x="4565" y="6849"/>
                      <a:pt x="4291" y="7716"/>
                    </a:cubicBezTo>
                    <a:cubicBezTo>
                      <a:pt x="3721" y="10569"/>
                      <a:pt x="2853" y="13422"/>
                      <a:pt x="2283" y="16275"/>
                    </a:cubicBezTo>
                    <a:cubicBezTo>
                      <a:pt x="1438" y="19129"/>
                      <a:pt x="868" y="21982"/>
                      <a:pt x="0" y="24835"/>
                    </a:cubicBezTo>
                    <a:cubicBezTo>
                      <a:pt x="0" y="25679"/>
                      <a:pt x="0" y="25976"/>
                      <a:pt x="868" y="26250"/>
                    </a:cubicBezTo>
                    <a:lnTo>
                      <a:pt x="3150" y="26250"/>
                    </a:lnTo>
                    <a:cubicBezTo>
                      <a:pt x="3721" y="26250"/>
                      <a:pt x="4291" y="26250"/>
                      <a:pt x="4565" y="25976"/>
                    </a:cubicBezTo>
                    <a:cubicBezTo>
                      <a:pt x="6574" y="25109"/>
                      <a:pt x="8560" y="24264"/>
                      <a:pt x="8856" y="21982"/>
                    </a:cubicBezTo>
                    <a:cubicBezTo>
                      <a:pt x="8856" y="21685"/>
                      <a:pt x="8856" y="21411"/>
                      <a:pt x="9130" y="21114"/>
                    </a:cubicBezTo>
                    <a:cubicBezTo>
                      <a:pt x="9427" y="21114"/>
                      <a:pt x="9701" y="20840"/>
                      <a:pt x="9998" y="20840"/>
                    </a:cubicBezTo>
                    <a:cubicBezTo>
                      <a:pt x="9998" y="20840"/>
                      <a:pt x="10272" y="21114"/>
                      <a:pt x="10272" y="21411"/>
                    </a:cubicBezTo>
                    <a:cubicBezTo>
                      <a:pt x="10272" y="22256"/>
                      <a:pt x="10568" y="23397"/>
                      <a:pt x="10568" y="24538"/>
                    </a:cubicBezTo>
                    <a:cubicBezTo>
                      <a:pt x="10568" y="25679"/>
                      <a:pt x="10842" y="25679"/>
                      <a:pt x="11984" y="25679"/>
                    </a:cubicBezTo>
                    <a:cubicBezTo>
                      <a:pt x="13125" y="25406"/>
                      <a:pt x="14563" y="25406"/>
                      <a:pt x="15704" y="25109"/>
                    </a:cubicBezTo>
                    <a:cubicBezTo>
                      <a:pt x="17119" y="25109"/>
                      <a:pt x="17690" y="24538"/>
                      <a:pt x="17987" y="23694"/>
                    </a:cubicBezTo>
                    <a:cubicBezTo>
                      <a:pt x="18557" y="22826"/>
                      <a:pt x="19128" y="21982"/>
                      <a:pt x="19402" y="21114"/>
                    </a:cubicBezTo>
                    <a:cubicBezTo>
                      <a:pt x="19698" y="20840"/>
                      <a:pt x="19698" y="20270"/>
                      <a:pt x="19698" y="19973"/>
                    </a:cubicBezTo>
                    <a:lnTo>
                      <a:pt x="17987" y="14837"/>
                    </a:lnTo>
                    <a:lnTo>
                      <a:pt x="15407" y="6278"/>
                    </a:lnTo>
                    <a:cubicBezTo>
                      <a:pt x="14837" y="4292"/>
                      <a:pt x="14266" y="2284"/>
                      <a:pt x="13695" y="572"/>
                    </a:cubicBezTo>
                    <a:cubicBezTo>
                      <a:pt x="13422" y="298"/>
                      <a:pt x="13422" y="1"/>
                      <a:pt x="13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89">
                <a:extLst>
                  <a:ext uri="{FF2B5EF4-FFF2-40B4-BE49-F238E27FC236}">
                    <a16:creationId xmlns:a16="http://schemas.microsoft.com/office/drawing/2014/main" id="{F98C4301-CD90-7DA3-2C95-F54D6B616289}"/>
                  </a:ext>
                </a:extLst>
              </p:cNvPr>
              <p:cNvSpPr/>
              <p:nvPr/>
            </p:nvSpPr>
            <p:spPr>
              <a:xfrm>
                <a:off x="6885975" y="3681775"/>
                <a:ext cx="57100" cy="16435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6574" extrusionOk="0">
                    <a:moveTo>
                      <a:pt x="2009" y="0"/>
                    </a:moveTo>
                    <a:cubicBezTo>
                      <a:pt x="1713" y="0"/>
                      <a:pt x="1142" y="0"/>
                      <a:pt x="1142" y="297"/>
                    </a:cubicBezTo>
                    <a:cubicBezTo>
                      <a:pt x="868" y="571"/>
                      <a:pt x="868" y="867"/>
                      <a:pt x="868" y="867"/>
                    </a:cubicBezTo>
                    <a:lnTo>
                      <a:pt x="868" y="1712"/>
                    </a:lnTo>
                    <a:cubicBezTo>
                      <a:pt x="868" y="2579"/>
                      <a:pt x="571" y="3424"/>
                      <a:pt x="298" y="4291"/>
                    </a:cubicBezTo>
                    <a:cubicBezTo>
                      <a:pt x="1" y="4862"/>
                      <a:pt x="1" y="5706"/>
                      <a:pt x="1" y="6277"/>
                    </a:cubicBezTo>
                    <a:cubicBezTo>
                      <a:pt x="1" y="6574"/>
                      <a:pt x="298" y="6574"/>
                      <a:pt x="298" y="6574"/>
                    </a:cubicBezTo>
                    <a:cubicBezTo>
                      <a:pt x="868" y="6277"/>
                      <a:pt x="1439" y="5706"/>
                      <a:pt x="1713" y="5433"/>
                    </a:cubicBezTo>
                    <a:cubicBezTo>
                      <a:pt x="2283" y="4862"/>
                      <a:pt x="2283" y="4565"/>
                      <a:pt x="2283" y="3721"/>
                    </a:cubicBezTo>
                    <a:lnTo>
                      <a:pt x="2283" y="1438"/>
                    </a:lnTo>
                    <a:cubicBezTo>
                      <a:pt x="2283" y="1141"/>
                      <a:pt x="2283" y="297"/>
                      <a:pt x="2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89">
                <a:extLst>
                  <a:ext uri="{FF2B5EF4-FFF2-40B4-BE49-F238E27FC236}">
                    <a16:creationId xmlns:a16="http://schemas.microsoft.com/office/drawing/2014/main" id="{A2D70A94-4665-7DA3-E770-03FD45BC7519}"/>
                  </a:ext>
                </a:extLst>
              </p:cNvPr>
              <p:cNvSpPr/>
              <p:nvPr/>
            </p:nvSpPr>
            <p:spPr>
              <a:xfrm>
                <a:off x="6993250" y="3478725"/>
                <a:ext cx="214025" cy="5823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3292" extrusionOk="0">
                    <a:moveTo>
                      <a:pt x="1968" y="1"/>
                    </a:moveTo>
                    <a:cubicBezTo>
                      <a:pt x="1891" y="1"/>
                      <a:pt x="1806" y="40"/>
                      <a:pt x="1713" y="133"/>
                    </a:cubicBezTo>
                    <a:cubicBezTo>
                      <a:pt x="1416" y="430"/>
                      <a:pt x="846" y="1001"/>
                      <a:pt x="275" y="1275"/>
                    </a:cubicBezTo>
                    <a:cubicBezTo>
                      <a:pt x="1" y="1275"/>
                      <a:pt x="1" y="1571"/>
                      <a:pt x="1" y="1845"/>
                    </a:cubicBezTo>
                    <a:cubicBezTo>
                      <a:pt x="275" y="3557"/>
                      <a:pt x="1142" y="5269"/>
                      <a:pt x="1713" y="6981"/>
                    </a:cubicBezTo>
                    <a:cubicBezTo>
                      <a:pt x="2284" y="8693"/>
                      <a:pt x="2284" y="10701"/>
                      <a:pt x="2854" y="12687"/>
                    </a:cubicBezTo>
                    <a:cubicBezTo>
                      <a:pt x="3425" y="14399"/>
                      <a:pt x="3995" y="16408"/>
                      <a:pt x="4269" y="18393"/>
                    </a:cubicBezTo>
                    <a:cubicBezTo>
                      <a:pt x="4566" y="20105"/>
                      <a:pt x="5137" y="21543"/>
                      <a:pt x="5707" y="22959"/>
                    </a:cubicBezTo>
                    <a:cubicBezTo>
                      <a:pt x="5707" y="23202"/>
                      <a:pt x="5811" y="23292"/>
                      <a:pt x="5930" y="23292"/>
                    </a:cubicBezTo>
                    <a:cubicBezTo>
                      <a:pt x="6090" y="23292"/>
                      <a:pt x="6278" y="23129"/>
                      <a:pt x="6278" y="22959"/>
                    </a:cubicBezTo>
                    <a:cubicBezTo>
                      <a:pt x="6552" y="22685"/>
                      <a:pt x="6552" y="22388"/>
                      <a:pt x="6849" y="22114"/>
                    </a:cubicBezTo>
                    <a:cubicBezTo>
                      <a:pt x="7122" y="21817"/>
                      <a:pt x="7122" y="21543"/>
                      <a:pt x="7419" y="21247"/>
                    </a:cubicBezTo>
                    <a:cubicBezTo>
                      <a:pt x="7693" y="20676"/>
                      <a:pt x="7990" y="20105"/>
                      <a:pt x="8264" y="19831"/>
                    </a:cubicBezTo>
                    <a:cubicBezTo>
                      <a:pt x="8560" y="19261"/>
                      <a:pt x="8264" y="18690"/>
                      <a:pt x="7990" y="18120"/>
                    </a:cubicBezTo>
                    <a:cubicBezTo>
                      <a:pt x="7693" y="16682"/>
                      <a:pt x="7122" y="15540"/>
                      <a:pt x="6849" y="14125"/>
                    </a:cubicBezTo>
                    <a:cubicBezTo>
                      <a:pt x="6278" y="12413"/>
                      <a:pt x="5981" y="10975"/>
                      <a:pt x="5411" y="9560"/>
                    </a:cubicBezTo>
                    <a:lnTo>
                      <a:pt x="3699" y="5269"/>
                    </a:lnTo>
                    <a:cubicBezTo>
                      <a:pt x="3425" y="4128"/>
                      <a:pt x="3128" y="2416"/>
                      <a:pt x="2557" y="1275"/>
                    </a:cubicBezTo>
                    <a:cubicBezTo>
                      <a:pt x="2557" y="1045"/>
                      <a:pt x="2366" y="1"/>
                      <a:pt x="19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89">
                <a:extLst>
                  <a:ext uri="{FF2B5EF4-FFF2-40B4-BE49-F238E27FC236}">
                    <a16:creationId xmlns:a16="http://schemas.microsoft.com/office/drawing/2014/main" id="{1E7230B5-160C-2239-7EAC-D5FF1C748A43}"/>
                  </a:ext>
                </a:extLst>
              </p:cNvPr>
              <p:cNvSpPr/>
              <p:nvPr/>
            </p:nvSpPr>
            <p:spPr>
              <a:xfrm>
                <a:off x="6714800" y="3453500"/>
                <a:ext cx="492475" cy="65627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26251" extrusionOk="0">
                    <a:moveTo>
                      <a:pt x="11984" y="25679"/>
                    </a:moveTo>
                    <a:cubicBezTo>
                      <a:pt x="10842" y="25679"/>
                      <a:pt x="10568" y="25679"/>
                      <a:pt x="10568" y="24538"/>
                    </a:cubicBezTo>
                    <a:cubicBezTo>
                      <a:pt x="10568" y="23397"/>
                      <a:pt x="10272" y="22256"/>
                      <a:pt x="10272" y="21411"/>
                    </a:cubicBezTo>
                    <a:cubicBezTo>
                      <a:pt x="10272" y="21114"/>
                      <a:pt x="9998" y="20840"/>
                      <a:pt x="9998" y="20840"/>
                    </a:cubicBezTo>
                    <a:cubicBezTo>
                      <a:pt x="9701" y="20840"/>
                      <a:pt x="9427" y="21114"/>
                      <a:pt x="9130" y="21114"/>
                    </a:cubicBezTo>
                    <a:cubicBezTo>
                      <a:pt x="8856" y="21411"/>
                      <a:pt x="8856" y="21685"/>
                      <a:pt x="8856" y="21982"/>
                    </a:cubicBezTo>
                    <a:cubicBezTo>
                      <a:pt x="8560" y="24264"/>
                      <a:pt x="6574" y="25109"/>
                      <a:pt x="4565" y="25976"/>
                    </a:cubicBezTo>
                    <a:cubicBezTo>
                      <a:pt x="4291" y="26250"/>
                      <a:pt x="3721" y="26250"/>
                      <a:pt x="3150" y="26250"/>
                    </a:cubicBezTo>
                    <a:lnTo>
                      <a:pt x="868" y="26250"/>
                    </a:lnTo>
                    <a:cubicBezTo>
                      <a:pt x="0" y="25976"/>
                      <a:pt x="0" y="25679"/>
                      <a:pt x="0" y="24835"/>
                    </a:cubicBezTo>
                    <a:cubicBezTo>
                      <a:pt x="868" y="21982"/>
                      <a:pt x="1438" y="19129"/>
                      <a:pt x="2283" y="16275"/>
                    </a:cubicBezTo>
                    <a:cubicBezTo>
                      <a:pt x="2853" y="13422"/>
                      <a:pt x="3721" y="10569"/>
                      <a:pt x="4291" y="7716"/>
                    </a:cubicBezTo>
                    <a:cubicBezTo>
                      <a:pt x="4565" y="6849"/>
                      <a:pt x="4565" y="5707"/>
                      <a:pt x="4862" y="4566"/>
                    </a:cubicBezTo>
                    <a:cubicBezTo>
                      <a:pt x="4862" y="3722"/>
                      <a:pt x="5433" y="3151"/>
                      <a:pt x="6277" y="2580"/>
                    </a:cubicBezTo>
                    <a:cubicBezTo>
                      <a:pt x="7145" y="2010"/>
                      <a:pt x="7715" y="1439"/>
                      <a:pt x="8560" y="868"/>
                    </a:cubicBezTo>
                    <a:cubicBezTo>
                      <a:pt x="9130" y="572"/>
                      <a:pt x="9427" y="298"/>
                      <a:pt x="9998" y="298"/>
                    </a:cubicBezTo>
                    <a:cubicBezTo>
                      <a:pt x="11139" y="298"/>
                      <a:pt x="11984" y="298"/>
                      <a:pt x="13125" y="1"/>
                    </a:cubicBezTo>
                    <a:cubicBezTo>
                      <a:pt x="13422" y="1"/>
                      <a:pt x="13422" y="298"/>
                      <a:pt x="13695" y="572"/>
                    </a:cubicBezTo>
                    <a:cubicBezTo>
                      <a:pt x="14266" y="2284"/>
                      <a:pt x="14837" y="4292"/>
                      <a:pt x="15407" y="6278"/>
                    </a:cubicBezTo>
                    <a:lnTo>
                      <a:pt x="17987" y="14837"/>
                    </a:lnTo>
                    <a:lnTo>
                      <a:pt x="19698" y="19973"/>
                    </a:lnTo>
                    <a:cubicBezTo>
                      <a:pt x="19698" y="20270"/>
                      <a:pt x="19698" y="20840"/>
                      <a:pt x="19402" y="21114"/>
                    </a:cubicBezTo>
                    <a:cubicBezTo>
                      <a:pt x="19128" y="21982"/>
                      <a:pt x="18557" y="22826"/>
                      <a:pt x="17987" y="23694"/>
                    </a:cubicBezTo>
                    <a:cubicBezTo>
                      <a:pt x="17690" y="24538"/>
                      <a:pt x="17119" y="25109"/>
                      <a:pt x="15704" y="25109"/>
                    </a:cubicBezTo>
                    <a:cubicBezTo>
                      <a:pt x="14563" y="25406"/>
                      <a:pt x="13125" y="25406"/>
                      <a:pt x="11984" y="25679"/>
                    </a:cubicBezTo>
                    <a:close/>
                    <a:moveTo>
                      <a:pt x="571" y="25406"/>
                    </a:moveTo>
                    <a:lnTo>
                      <a:pt x="3995" y="25406"/>
                    </a:lnTo>
                    <a:cubicBezTo>
                      <a:pt x="4565" y="25406"/>
                      <a:pt x="5136" y="25109"/>
                      <a:pt x="5136" y="24538"/>
                    </a:cubicBezTo>
                    <a:cubicBezTo>
                      <a:pt x="5707" y="23397"/>
                      <a:pt x="6003" y="22552"/>
                      <a:pt x="6574" y="21411"/>
                    </a:cubicBezTo>
                    <a:cubicBezTo>
                      <a:pt x="6848" y="20544"/>
                      <a:pt x="7145" y="20270"/>
                      <a:pt x="7989" y="20270"/>
                    </a:cubicBezTo>
                    <a:cubicBezTo>
                      <a:pt x="8560" y="20270"/>
                      <a:pt x="9130" y="19973"/>
                      <a:pt x="9701" y="19973"/>
                    </a:cubicBezTo>
                    <a:cubicBezTo>
                      <a:pt x="10568" y="19973"/>
                      <a:pt x="10568" y="19973"/>
                      <a:pt x="10842" y="20840"/>
                    </a:cubicBezTo>
                    <a:cubicBezTo>
                      <a:pt x="10842" y="21982"/>
                      <a:pt x="11139" y="23123"/>
                      <a:pt x="11139" y="23968"/>
                    </a:cubicBezTo>
                    <a:cubicBezTo>
                      <a:pt x="11139" y="24264"/>
                      <a:pt x="11413" y="24538"/>
                      <a:pt x="11710" y="24538"/>
                    </a:cubicBezTo>
                    <a:cubicBezTo>
                      <a:pt x="13125" y="24538"/>
                      <a:pt x="14837" y="24538"/>
                      <a:pt x="16549" y="24264"/>
                    </a:cubicBezTo>
                    <a:cubicBezTo>
                      <a:pt x="16549" y="23968"/>
                      <a:pt x="16275" y="23694"/>
                      <a:pt x="16275" y="23694"/>
                    </a:cubicBezTo>
                    <a:cubicBezTo>
                      <a:pt x="15978" y="22256"/>
                      <a:pt x="15407" y="20544"/>
                      <a:pt x="15133" y="19129"/>
                    </a:cubicBezTo>
                    <a:cubicBezTo>
                      <a:pt x="14266" y="15408"/>
                      <a:pt x="13125" y="11414"/>
                      <a:pt x="12280" y="7716"/>
                    </a:cubicBezTo>
                    <a:cubicBezTo>
                      <a:pt x="11984" y="6278"/>
                      <a:pt x="11710" y="4863"/>
                      <a:pt x="11139" y="3425"/>
                    </a:cubicBezTo>
                    <a:cubicBezTo>
                      <a:pt x="11139" y="2854"/>
                      <a:pt x="10842" y="2854"/>
                      <a:pt x="10272" y="2854"/>
                    </a:cubicBezTo>
                    <a:cubicBezTo>
                      <a:pt x="9701" y="3151"/>
                      <a:pt x="9130" y="3151"/>
                      <a:pt x="8560" y="3151"/>
                    </a:cubicBezTo>
                    <a:lnTo>
                      <a:pt x="6574" y="3151"/>
                    </a:lnTo>
                    <a:cubicBezTo>
                      <a:pt x="6003" y="3151"/>
                      <a:pt x="5433" y="3425"/>
                      <a:pt x="5433" y="4292"/>
                    </a:cubicBezTo>
                    <a:cubicBezTo>
                      <a:pt x="5433" y="4863"/>
                      <a:pt x="5433" y="5433"/>
                      <a:pt x="5136" y="5707"/>
                    </a:cubicBezTo>
                    <a:cubicBezTo>
                      <a:pt x="4291" y="9428"/>
                      <a:pt x="3424" y="13422"/>
                      <a:pt x="2579" y="17120"/>
                    </a:cubicBezTo>
                    <a:cubicBezTo>
                      <a:pt x="2009" y="19973"/>
                      <a:pt x="1438" y="22552"/>
                      <a:pt x="571" y="25406"/>
                    </a:cubicBezTo>
                    <a:close/>
                    <a:moveTo>
                      <a:pt x="17119" y="23968"/>
                    </a:moveTo>
                    <a:lnTo>
                      <a:pt x="17119" y="23968"/>
                    </a:lnTo>
                    <a:cubicBezTo>
                      <a:pt x="17987" y="22826"/>
                      <a:pt x="18557" y="21685"/>
                      <a:pt x="19128" y="20840"/>
                    </a:cubicBezTo>
                    <a:lnTo>
                      <a:pt x="19128" y="19973"/>
                    </a:lnTo>
                    <a:cubicBezTo>
                      <a:pt x="18831" y="19129"/>
                      <a:pt x="18260" y="18261"/>
                      <a:pt x="17987" y="17417"/>
                    </a:cubicBezTo>
                    <a:cubicBezTo>
                      <a:pt x="16845" y="13422"/>
                      <a:pt x="15704" y="9131"/>
                      <a:pt x="14266" y="4863"/>
                    </a:cubicBezTo>
                    <a:cubicBezTo>
                      <a:pt x="13992" y="3722"/>
                      <a:pt x="13695" y="2580"/>
                      <a:pt x="13125" y="1439"/>
                    </a:cubicBezTo>
                    <a:cubicBezTo>
                      <a:pt x="12554" y="1713"/>
                      <a:pt x="12280" y="2010"/>
                      <a:pt x="11710" y="2284"/>
                    </a:cubicBezTo>
                    <a:lnTo>
                      <a:pt x="11710" y="2854"/>
                    </a:lnTo>
                    <a:cubicBezTo>
                      <a:pt x="12280" y="5433"/>
                      <a:pt x="13125" y="8287"/>
                      <a:pt x="13695" y="10843"/>
                    </a:cubicBezTo>
                    <a:cubicBezTo>
                      <a:pt x="14563" y="13993"/>
                      <a:pt x="15133" y="17120"/>
                      <a:pt x="15978" y="20270"/>
                    </a:cubicBezTo>
                    <a:cubicBezTo>
                      <a:pt x="16275" y="21411"/>
                      <a:pt x="16549" y="22552"/>
                      <a:pt x="17119" y="23968"/>
                    </a:cubicBezTo>
                    <a:close/>
                    <a:moveTo>
                      <a:pt x="12554" y="868"/>
                    </a:moveTo>
                    <a:cubicBezTo>
                      <a:pt x="10842" y="572"/>
                      <a:pt x="7989" y="1439"/>
                      <a:pt x="7418" y="2284"/>
                    </a:cubicBezTo>
                    <a:cubicBezTo>
                      <a:pt x="9427" y="2284"/>
                      <a:pt x="11139" y="2854"/>
                      <a:pt x="12554" y="868"/>
                    </a:cubicBezTo>
                    <a:close/>
                    <a:moveTo>
                      <a:pt x="8286" y="21114"/>
                    </a:moveTo>
                    <a:cubicBezTo>
                      <a:pt x="7418" y="20840"/>
                      <a:pt x="7145" y="21114"/>
                      <a:pt x="6848" y="21982"/>
                    </a:cubicBezTo>
                    <a:cubicBezTo>
                      <a:pt x="6574" y="22552"/>
                      <a:pt x="6277" y="23123"/>
                      <a:pt x="6277" y="23694"/>
                    </a:cubicBezTo>
                    <a:cubicBezTo>
                      <a:pt x="6003" y="23968"/>
                      <a:pt x="6003" y="24264"/>
                      <a:pt x="6003" y="24538"/>
                    </a:cubicBezTo>
                    <a:cubicBezTo>
                      <a:pt x="7418" y="23694"/>
                      <a:pt x="8286" y="22826"/>
                      <a:pt x="8286" y="211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89">
                <a:extLst>
                  <a:ext uri="{FF2B5EF4-FFF2-40B4-BE49-F238E27FC236}">
                    <a16:creationId xmlns:a16="http://schemas.microsoft.com/office/drawing/2014/main" id="{C3798A31-17A8-A893-E4FC-9F099704B736}"/>
                  </a:ext>
                </a:extLst>
              </p:cNvPr>
              <p:cNvSpPr/>
              <p:nvPr/>
            </p:nvSpPr>
            <p:spPr>
              <a:xfrm>
                <a:off x="6879125" y="3667500"/>
                <a:ext cx="106750" cy="19290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7716" extrusionOk="0">
                    <a:moveTo>
                      <a:pt x="2283" y="297"/>
                    </a:moveTo>
                    <a:cubicBezTo>
                      <a:pt x="2854" y="0"/>
                      <a:pt x="3128" y="297"/>
                      <a:pt x="3128" y="868"/>
                    </a:cubicBezTo>
                    <a:cubicBezTo>
                      <a:pt x="3699" y="2580"/>
                      <a:pt x="3995" y="4566"/>
                      <a:pt x="4269" y="6277"/>
                    </a:cubicBezTo>
                    <a:cubicBezTo>
                      <a:pt x="4269" y="6848"/>
                      <a:pt x="3995" y="7145"/>
                      <a:pt x="3425" y="7419"/>
                    </a:cubicBezTo>
                    <a:cubicBezTo>
                      <a:pt x="2557" y="7419"/>
                      <a:pt x="1713" y="7715"/>
                      <a:pt x="845" y="7715"/>
                    </a:cubicBezTo>
                    <a:cubicBezTo>
                      <a:pt x="275" y="7715"/>
                      <a:pt x="1" y="7419"/>
                      <a:pt x="1" y="6848"/>
                    </a:cubicBezTo>
                    <a:cubicBezTo>
                      <a:pt x="1" y="6277"/>
                      <a:pt x="1" y="5707"/>
                      <a:pt x="275" y="5136"/>
                    </a:cubicBezTo>
                    <a:cubicBezTo>
                      <a:pt x="572" y="3995"/>
                      <a:pt x="845" y="2580"/>
                      <a:pt x="1142" y="1142"/>
                    </a:cubicBezTo>
                    <a:cubicBezTo>
                      <a:pt x="1416" y="297"/>
                      <a:pt x="1416" y="297"/>
                      <a:pt x="2283" y="297"/>
                    </a:cubicBezTo>
                    <a:close/>
                    <a:moveTo>
                      <a:pt x="572" y="6574"/>
                    </a:moveTo>
                    <a:lnTo>
                      <a:pt x="845" y="6574"/>
                    </a:lnTo>
                    <a:cubicBezTo>
                      <a:pt x="1142" y="6004"/>
                      <a:pt x="1987" y="5707"/>
                      <a:pt x="2283" y="5136"/>
                    </a:cubicBezTo>
                    <a:cubicBezTo>
                      <a:pt x="2557" y="3721"/>
                      <a:pt x="2283" y="2283"/>
                      <a:pt x="2283" y="868"/>
                    </a:cubicBezTo>
                    <a:lnTo>
                      <a:pt x="1416" y="868"/>
                    </a:lnTo>
                    <a:cubicBezTo>
                      <a:pt x="1142" y="2854"/>
                      <a:pt x="845" y="4566"/>
                      <a:pt x="572" y="6574"/>
                    </a:cubicBezTo>
                    <a:close/>
                    <a:moveTo>
                      <a:pt x="3699" y="6574"/>
                    </a:moveTo>
                    <a:cubicBezTo>
                      <a:pt x="3425" y="6277"/>
                      <a:pt x="3425" y="5707"/>
                      <a:pt x="3128" y="5707"/>
                    </a:cubicBezTo>
                    <a:cubicBezTo>
                      <a:pt x="2283" y="5433"/>
                      <a:pt x="2283" y="6277"/>
                      <a:pt x="1713" y="6848"/>
                    </a:cubicBezTo>
                    <a:cubicBezTo>
                      <a:pt x="2283" y="6848"/>
                      <a:pt x="2854" y="6574"/>
                      <a:pt x="3699" y="6574"/>
                    </a:cubicBezTo>
                    <a:close/>
                    <a:moveTo>
                      <a:pt x="3425" y="4862"/>
                    </a:moveTo>
                    <a:cubicBezTo>
                      <a:pt x="3128" y="4292"/>
                      <a:pt x="3128" y="3721"/>
                      <a:pt x="3128" y="2854"/>
                    </a:cubicBezTo>
                    <a:cubicBezTo>
                      <a:pt x="2557" y="3995"/>
                      <a:pt x="2854" y="4862"/>
                      <a:pt x="3425" y="48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9" name="Google Shape;2069;p89">
              <a:extLst>
                <a:ext uri="{FF2B5EF4-FFF2-40B4-BE49-F238E27FC236}">
                  <a16:creationId xmlns:a16="http://schemas.microsoft.com/office/drawing/2014/main" id="{1BD8EDEA-4350-F926-D423-053CB3A3A80E}"/>
                </a:ext>
              </a:extLst>
            </p:cNvPr>
            <p:cNvSpPr/>
            <p:nvPr/>
          </p:nvSpPr>
          <p:spPr>
            <a:xfrm rot="-2153444">
              <a:off x="2925193" y="1619941"/>
              <a:ext cx="308654" cy="444611"/>
            </a:xfrm>
            <a:custGeom>
              <a:avLst/>
              <a:gdLst/>
              <a:ahLst/>
              <a:cxnLst/>
              <a:rect l="l" t="t" r="r" b="b"/>
              <a:pathLst>
                <a:path w="6004" h="10509" extrusionOk="0">
                  <a:moveTo>
                    <a:pt x="4250" y="798"/>
                  </a:moveTo>
                  <a:cubicBezTo>
                    <a:pt x="4487" y="798"/>
                    <a:pt x="4707" y="1005"/>
                    <a:pt x="4862" y="1551"/>
                  </a:cubicBezTo>
                  <a:cubicBezTo>
                    <a:pt x="5433" y="2396"/>
                    <a:pt x="4862" y="3537"/>
                    <a:pt x="4292" y="4404"/>
                  </a:cubicBezTo>
                  <a:cubicBezTo>
                    <a:pt x="3995" y="5546"/>
                    <a:pt x="3424" y="6687"/>
                    <a:pt x="3424" y="7828"/>
                  </a:cubicBezTo>
                  <a:cubicBezTo>
                    <a:pt x="3424" y="7531"/>
                    <a:pt x="3424" y="7531"/>
                    <a:pt x="3150" y="7531"/>
                  </a:cubicBezTo>
                  <a:cubicBezTo>
                    <a:pt x="2580" y="6116"/>
                    <a:pt x="2580" y="4108"/>
                    <a:pt x="2854" y="2692"/>
                  </a:cubicBezTo>
                  <a:cubicBezTo>
                    <a:pt x="2854" y="2277"/>
                    <a:pt x="3615" y="798"/>
                    <a:pt x="4250" y="798"/>
                  </a:cubicBezTo>
                  <a:close/>
                  <a:moveTo>
                    <a:pt x="4200" y="0"/>
                  </a:moveTo>
                  <a:cubicBezTo>
                    <a:pt x="3778" y="0"/>
                    <a:pt x="3317" y="130"/>
                    <a:pt x="2854" y="410"/>
                  </a:cubicBezTo>
                  <a:cubicBezTo>
                    <a:pt x="0" y="2692"/>
                    <a:pt x="2580" y="8399"/>
                    <a:pt x="3995" y="10385"/>
                  </a:cubicBezTo>
                  <a:cubicBezTo>
                    <a:pt x="4083" y="10472"/>
                    <a:pt x="4168" y="10508"/>
                    <a:pt x="4245" y="10508"/>
                  </a:cubicBezTo>
                  <a:cubicBezTo>
                    <a:pt x="4430" y="10508"/>
                    <a:pt x="4566" y="10304"/>
                    <a:pt x="4566" y="10111"/>
                  </a:cubicBezTo>
                  <a:cubicBezTo>
                    <a:pt x="4566" y="9814"/>
                    <a:pt x="4292" y="9243"/>
                    <a:pt x="3995" y="8673"/>
                  </a:cubicBezTo>
                  <a:cubicBezTo>
                    <a:pt x="3995" y="7258"/>
                    <a:pt x="5136" y="5249"/>
                    <a:pt x="5433" y="4404"/>
                  </a:cubicBezTo>
                  <a:cubicBezTo>
                    <a:pt x="6004" y="3537"/>
                    <a:pt x="6004" y="2692"/>
                    <a:pt x="6004" y="1551"/>
                  </a:cubicBezTo>
                  <a:cubicBezTo>
                    <a:pt x="5802" y="576"/>
                    <a:pt x="5087" y="0"/>
                    <a:pt x="4200" y="0"/>
                  </a:cubicBezTo>
                  <a:close/>
                </a:path>
              </a:pathLst>
            </a:custGeom>
            <a:solidFill>
              <a:srgbClr val="B3D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70" name="Google Shape;2070;p89">
              <a:extLst>
                <a:ext uri="{FF2B5EF4-FFF2-40B4-BE49-F238E27FC236}">
                  <a16:creationId xmlns:a16="http://schemas.microsoft.com/office/drawing/2014/main" id="{1E89E9F9-B4BE-10ED-75EC-7D5BAA561610}"/>
                </a:ext>
              </a:extLst>
            </p:cNvPr>
            <p:cNvGrpSpPr/>
            <p:nvPr/>
          </p:nvGrpSpPr>
          <p:grpSpPr>
            <a:xfrm rot="1125753">
              <a:off x="5188125" y="737828"/>
              <a:ext cx="618103" cy="742076"/>
              <a:chOff x="7298500" y="2603675"/>
              <a:chExt cx="534725" cy="641975"/>
            </a:xfrm>
          </p:grpSpPr>
          <p:sp>
            <p:nvSpPr>
              <p:cNvPr id="2071" name="Google Shape;2071;p89">
                <a:extLst>
                  <a:ext uri="{FF2B5EF4-FFF2-40B4-BE49-F238E27FC236}">
                    <a16:creationId xmlns:a16="http://schemas.microsoft.com/office/drawing/2014/main" id="{0D1591BD-9837-27D5-648E-A7BE84B2D569}"/>
                  </a:ext>
                </a:extLst>
              </p:cNvPr>
              <p:cNvSpPr/>
              <p:nvPr/>
            </p:nvSpPr>
            <p:spPr>
              <a:xfrm>
                <a:off x="7298500" y="2615150"/>
                <a:ext cx="534725" cy="630500"/>
              </a:xfrm>
              <a:custGeom>
                <a:avLst/>
                <a:gdLst/>
                <a:ahLst/>
                <a:cxnLst/>
                <a:rect l="l" t="t" r="r" b="b"/>
                <a:pathLst>
                  <a:path w="21389" h="25220" extrusionOk="0">
                    <a:moveTo>
                      <a:pt x="7167" y="5496"/>
                    </a:moveTo>
                    <a:cubicBezTo>
                      <a:pt x="7243" y="5496"/>
                      <a:pt x="7327" y="5504"/>
                      <a:pt x="7419" y="5522"/>
                    </a:cubicBezTo>
                    <a:cubicBezTo>
                      <a:pt x="8263" y="5818"/>
                      <a:pt x="8834" y="6092"/>
                      <a:pt x="8560" y="6960"/>
                    </a:cubicBezTo>
                    <a:cubicBezTo>
                      <a:pt x="8560" y="7422"/>
                      <a:pt x="7990" y="7885"/>
                      <a:pt x="7470" y="7885"/>
                    </a:cubicBezTo>
                    <a:cubicBezTo>
                      <a:pt x="7348" y="7885"/>
                      <a:pt x="7230" y="7860"/>
                      <a:pt x="7122" y="7804"/>
                    </a:cubicBezTo>
                    <a:cubicBezTo>
                      <a:pt x="6588" y="7270"/>
                      <a:pt x="6054" y="5496"/>
                      <a:pt x="7167" y="5496"/>
                    </a:cubicBezTo>
                    <a:close/>
                    <a:moveTo>
                      <a:pt x="9405" y="13236"/>
                    </a:moveTo>
                    <a:lnTo>
                      <a:pt x="9701" y="13510"/>
                    </a:lnTo>
                    <a:lnTo>
                      <a:pt x="10843" y="13510"/>
                    </a:lnTo>
                    <a:cubicBezTo>
                      <a:pt x="11413" y="13510"/>
                      <a:pt x="11687" y="13807"/>
                      <a:pt x="12258" y="13807"/>
                    </a:cubicBezTo>
                    <a:cubicBezTo>
                      <a:pt x="12829" y="14378"/>
                      <a:pt x="13399" y="14948"/>
                      <a:pt x="13399" y="15793"/>
                    </a:cubicBezTo>
                    <a:cubicBezTo>
                      <a:pt x="13696" y="17231"/>
                      <a:pt x="12829" y="18646"/>
                      <a:pt x="11413" y="18943"/>
                    </a:cubicBezTo>
                    <a:cubicBezTo>
                      <a:pt x="10843" y="18943"/>
                      <a:pt x="9975" y="18943"/>
                      <a:pt x="9405" y="18646"/>
                    </a:cubicBezTo>
                    <a:cubicBezTo>
                      <a:pt x="8560" y="18372"/>
                      <a:pt x="8560" y="17505"/>
                      <a:pt x="8560" y="16934"/>
                    </a:cubicBezTo>
                    <a:cubicBezTo>
                      <a:pt x="8560" y="16090"/>
                      <a:pt x="7990" y="15222"/>
                      <a:pt x="7990" y="14378"/>
                    </a:cubicBezTo>
                    <a:cubicBezTo>
                      <a:pt x="7990" y="13807"/>
                      <a:pt x="8560" y="13510"/>
                      <a:pt x="9131" y="13510"/>
                    </a:cubicBezTo>
                    <a:cubicBezTo>
                      <a:pt x="9131" y="13236"/>
                      <a:pt x="9405" y="13236"/>
                      <a:pt x="9405" y="13236"/>
                    </a:cubicBezTo>
                    <a:close/>
                    <a:moveTo>
                      <a:pt x="8624" y="0"/>
                    </a:moveTo>
                    <a:cubicBezTo>
                      <a:pt x="7790" y="0"/>
                      <a:pt x="6980" y="126"/>
                      <a:pt x="6278" y="386"/>
                    </a:cubicBezTo>
                    <a:cubicBezTo>
                      <a:pt x="5136" y="683"/>
                      <a:pt x="4269" y="1253"/>
                      <a:pt x="3425" y="1824"/>
                    </a:cubicBezTo>
                    <a:cubicBezTo>
                      <a:pt x="2557" y="2098"/>
                      <a:pt x="1713" y="2668"/>
                      <a:pt x="845" y="3239"/>
                    </a:cubicBezTo>
                    <a:cubicBezTo>
                      <a:pt x="275" y="3810"/>
                      <a:pt x="1" y="4380"/>
                      <a:pt x="1" y="5248"/>
                    </a:cubicBezTo>
                    <a:lnTo>
                      <a:pt x="1" y="10383"/>
                    </a:lnTo>
                    <a:cubicBezTo>
                      <a:pt x="275" y="14948"/>
                      <a:pt x="571" y="19217"/>
                      <a:pt x="845" y="23782"/>
                    </a:cubicBezTo>
                    <a:lnTo>
                      <a:pt x="1142" y="24352"/>
                    </a:lnTo>
                    <a:cubicBezTo>
                      <a:pt x="1713" y="24649"/>
                      <a:pt x="2557" y="24649"/>
                      <a:pt x="3128" y="24923"/>
                    </a:cubicBezTo>
                    <a:cubicBezTo>
                      <a:pt x="4269" y="24923"/>
                      <a:pt x="5410" y="24923"/>
                      <a:pt x="6552" y="25220"/>
                    </a:cubicBezTo>
                    <a:cubicBezTo>
                      <a:pt x="8834" y="25220"/>
                      <a:pt x="12829" y="24649"/>
                      <a:pt x="15408" y="23782"/>
                    </a:cubicBezTo>
                    <a:cubicBezTo>
                      <a:pt x="17394" y="22937"/>
                      <a:pt x="19106" y="21225"/>
                      <a:pt x="19973" y="19217"/>
                    </a:cubicBezTo>
                    <a:cubicBezTo>
                      <a:pt x="21114" y="16934"/>
                      <a:pt x="21388" y="14652"/>
                      <a:pt x="21114" y="12369"/>
                    </a:cubicBezTo>
                    <a:cubicBezTo>
                      <a:pt x="20544" y="9242"/>
                      <a:pt x="18535" y="6960"/>
                      <a:pt x="15682" y="6389"/>
                    </a:cubicBezTo>
                    <a:cubicBezTo>
                      <a:pt x="15111" y="6389"/>
                      <a:pt x="15111" y="6092"/>
                      <a:pt x="15111" y="5818"/>
                    </a:cubicBezTo>
                    <a:cubicBezTo>
                      <a:pt x="15111" y="4106"/>
                      <a:pt x="14837" y="2965"/>
                      <a:pt x="13696" y="1824"/>
                    </a:cubicBezTo>
                    <a:cubicBezTo>
                      <a:pt x="12510" y="638"/>
                      <a:pt x="10504" y="0"/>
                      <a:pt x="8624" y="0"/>
                    </a:cubicBezTo>
                    <a:close/>
                  </a:path>
                </a:pathLst>
              </a:custGeom>
              <a:solidFill>
                <a:srgbClr val="85E0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89">
                <a:extLst>
                  <a:ext uri="{FF2B5EF4-FFF2-40B4-BE49-F238E27FC236}">
                    <a16:creationId xmlns:a16="http://schemas.microsoft.com/office/drawing/2014/main" id="{5A7BDB99-2E4D-DD5B-16D1-8B70C18A2F33}"/>
                  </a:ext>
                </a:extLst>
              </p:cNvPr>
              <p:cNvSpPr/>
              <p:nvPr/>
            </p:nvSpPr>
            <p:spPr>
              <a:xfrm>
                <a:off x="7441175" y="2952900"/>
                <a:ext cx="7135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952" extrusionOk="0">
                    <a:moveTo>
                      <a:pt x="1986" y="0"/>
                    </a:moveTo>
                    <a:cubicBezTo>
                      <a:pt x="1415" y="297"/>
                      <a:pt x="571" y="571"/>
                      <a:pt x="274" y="1142"/>
                    </a:cubicBezTo>
                    <a:lnTo>
                      <a:pt x="0" y="1142"/>
                    </a:lnTo>
                    <a:cubicBezTo>
                      <a:pt x="0" y="1712"/>
                      <a:pt x="0" y="2009"/>
                      <a:pt x="274" y="2283"/>
                    </a:cubicBezTo>
                    <a:lnTo>
                      <a:pt x="274" y="3721"/>
                    </a:lnTo>
                    <a:cubicBezTo>
                      <a:pt x="571" y="4292"/>
                      <a:pt x="571" y="5136"/>
                      <a:pt x="571" y="5707"/>
                    </a:cubicBezTo>
                    <a:cubicBezTo>
                      <a:pt x="626" y="5882"/>
                      <a:pt x="729" y="5952"/>
                      <a:pt x="860" y="5952"/>
                    </a:cubicBezTo>
                    <a:cubicBezTo>
                      <a:pt x="1378" y="5952"/>
                      <a:pt x="2338" y="4862"/>
                      <a:pt x="2556" y="4862"/>
                    </a:cubicBezTo>
                    <a:cubicBezTo>
                      <a:pt x="2853" y="4862"/>
                      <a:pt x="2853" y="4565"/>
                      <a:pt x="2853" y="4565"/>
                    </a:cubicBezTo>
                    <a:cubicBezTo>
                      <a:pt x="2853" y="3721"/>
                      <a:pt x="2556" y="3150"/>
                      <a:pt x="2556" y="2283"/>
                    </a:cubicBezTo>
                    <a:cubicBezTo>
                      <a:pt x="2556" y="1712"/>
                      <a:pt x="2556" y="868"/>
                      <a:pt x="2283" y="297"/>
                    </a:cubicBezTo>
                    <a:lnTo>
                      <a:pt x="1986" y="0"/>
                    </a:ln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89">
                <a:extLst>
                  <a:ext uri="{FF2B5EF4-FFF2-40B4-BE49-F238E27FC236}">
                    <a16:creationId xmlns:a16="http://schemas.microsoft.com/office/drawing/2014/main" id="{6928A68C-6609-42BA-241E-32F7E1C09B40}"/>
                  </a:ext>
                </a:extLst>
              </p:cNvPr>
              <p:cNvSpPr/>
              <p:nvPr/>
            </p:nvSpPr>
            <p:spPr>
              <a:xfrm>
                <a:off x="7469700" y="3081300"/>
                <a:ext cx="14267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2045" extrusionOk="0">
                    <a:moveTo>
                      <a:pt x="1986" y="0"/>
                    </a:moveTo>
                    <a:cubicBezTo>
                      <a:pt x="1712" y="0"/>
                      <a:pt x="1415" y="297"/>
                      <a:pt x="1142" y="297"/>
                    </a:cubicBezTo>
                    <a:cubicBezTo>
                      <a:pt x="845" y="571"/>
                      <a:pt x="274" y="867"/>
                      <a:pt x="0" y="1141"/>
                    </a:cubicBezTo>
                    <a:lnTo>
                      <a:pt x="0" y="1438"/>
                    </a:lnTo>
                    <a:cubicBezTo>
                      <a:pt x="274" y="1438"/>
                      <a:pt x="274" y="1712"/>
                      <a:pt x="274" y="1712"/>
                    </a:cubicBezTo>
                    <a:cubicBezTo>
                      <a:pt x="644" y="1955"/>
                      <a:pt x="1063" y="2045"/>
                      <a:pt x="1511" y="2045"/>
                    </a:cubicBezTo>
                    <a:cubicBezTo>
                      <a:pt x="2114" y="2045"/>
                      <a:pt x="2769" y="1882"/>
                      <a:pt x="3424" y="1712"/>
                    </a:cubicBezTo>
                    <a:cubicBezTo>
                      <a:pt x="3698" y="1712"/>
                      <a:pt x="5707" y="1141"/>
                      <a:pt x="5410" y="297"/>
                    </a:cubicBezTo>
                    <a:lnTo>
                      <a:pt x="2557" y="297"/>
                    </a:lnTo>
                    <a:cubicBezTo>
                      <a:pt x="2557" y="0"/>
                      <a:pt x="2283" y="0"/>
                      <a:pt x="1986" y="0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89">
                <a:extLst>
                  <a:ext uri="{FF2B5EF4-FFF2-40B4-BE49-F238E27FC236}">
                    <a16:creationId xmlns:a16="http://schemas.microsoft.com/office/drawing/2014/main" id="{7ED7875F-0E66-B54D-8B5F-A6CC48361F16}"/>
                  </a:ext>
                </a:extLst>
              </p:cNvPr>
              <p:cNvSpPr/>
              <p:nvPr/>
            </p:nvSpPr>
            <p:spPr>
              <a:xfrm>
                <a:off x="7612350" y="2789125"/>
                <a:ext cx="214025" cy="4280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7120" extrusionOk="0">
                    <a:moveTo>
                      <a:pt x="2854" y="1"/>
                    </a:moveTo>
                    <a:cubicBezTo>
                      <a:pt x="2557" y="1"/>
                      <a:pt x="2283" y="1"/>
                      <a:pt x="2283" y="274"/>
                    </a:cubicBezTo>
                    <a:cubicBezTo>
                      <a:pt x="1713" y="571"/>
                      <a:pt x="1416" y="845"/>
                      <a:pt x="845" y="1142"/>
                    </a:cubicBezTo>
                    <a:cubicBezTo>
                      <a:pt x="845" y="1416"/>
                      <a:pt x="845" y="1416"/>
                      <a:pt x="571" y="1712"/>
                    </a:cubicBezTo>
                    <a:cubicBezTo>
                      <a:pt x="275" y="1712"/>
                      <a:pt x="1" y="1986"/>
                      <a:pt x="275" y="2557"/>
                    </a:cubicBezTo>
                    <a:cubicBezTo>
                      <a:pt x="845" y="2854"/>
                      <a:pt x="1416" y="2854"/>
                      <a:pt x="1986" y="3128"/>
                    </a:cubicBezTo>
                    <a:cubicBezTo>
                      <a:pt x="2557" y="3424"/>
                      <a:pt x="3128" y="4269"/>
                      <a:pt x="3698" y="4566"/>
                    </a:cubicBezTo>
                    <a:cubicBezTo>
                      <a:pt x="5136" y="5707"/>
                      <a:pt x="5136" y="7693"/>
                      <a:pt x="5136" y="9405"/>
                    </a:cubicBezTo>
                    <a:cubicBezTo>
                      <a:pt x="5136" y="9975"/>
                      <a:pt x="4840" y="11116"/>
                      <a:pt x="4566" y="11687"/>
                    </a:cubicBezTo>
                    <a:cubicBezTo>
                      <a:pt x="4269" y="12258"/>
                      <a:pt x="3995" y="13125"/>
                      <a:pt x="3698" y="13696"/>
                    </a:cubicBezTo>
                    <a:lnTo>
                      <a:pt x="2854" y="14540"/>
                    </a:lnTo>
                    <a:cubicBezTo>
                      <a:pt x="2854" y="14837"/>
                      <a:pt x="2557" y="14837"/>
                      <a:pt x="2283" y="15111"/>
                    </a:cubicBezTo>
                    <a:cubicBezTo>
                      <a:pt x="1986" y="15408"/>
                      <a:pt x="1986" y="15681"/>
                      <a:pt x="1713" y="15978"/>
                    </a:cubicBezTo>
                    <a:cubicBezTo>
                      <a:pt x="1416" y="15978"/>
                      <a:pt x="1142" y="16252"/>
                      <a:pt x="845" y="16549"/>
                    </a:cubicBezTo>
                    <a:cubicBezTo>
                      <a:pt x="571" y="16549"/>
                      <a:pt x="845" y="17119"/>
                      <a:pt x="1142" y="17119"/>
                    </a:cubicBezTo>
                    <a:cubicBezTo>
                      <a:pt x="1142" y="17119"/>
                      <a:pt x="1142" y="16823"/>
                      <a:pt x="1416" y="16823"/>
                    </a:cubicBezTo>
                    <a:cubicBezTo>
                      <a:pt x="1713" y="16549"/>
                      <a:pt x="1986" y="16549"/>
                      <a:pt x="2283" y="16549"/>
                    </a:cubicBezTo>
                    <a:cubicBezTo>
                      <a:pt x="2557" y="16252"/>
                      <a:pt x="3128" y="16252"/>
                      <a:pt x="3698" y="15978"/>
                    </a:cubicBezTo>
                    <a:cubicBezTo>
                      <a:pt x="3995" y="15978"/>
                      <a:pt x="3995" y="15681"/>
                      <a:pt x="4269" y="15408"/>
                    </a:cubicBezTo>
                    <a:cubicBezTo>
                      <a:pt x="4566" y="15408"/>
                      <a:pt x="4566" y="15111"/>
                      <a:pt x="4840" y="15111"/>
                    </a:cubicBezTo>
                    <a:cubicBezTo>
                      <a:pt x="4840" y="15111"/>
                      <a:pt x="4840" y="14837"/>
                      <a:pt x="5136" y="14837"/>
                    </a:cubicBezTo>
                    <a:cubicBezTo>
                      <a:pt x="5136" y="14837"/>
                      <a:pt x="5410" y="14837"/>
                      <a:pt x="5410" y="14540"/>
                    </a:cubicBezTo>
                    <a:cubicBezTo>
                      <a:pt x="6278" y="13970"/>
                      <a:pt x="6848" y="13125"/>
                      <a:pt x="7122" y="12258"/>
                    </a:cubicBezTo>
                    <a:cubicBezTo>
                      <a:pt x="7419" y="11687"/>
                      <a:pt x="7693" y="10843"/>
                      <a:pt x="7990" y="9975"/>
                    </a:cubicBezTo>
                    <a:lnTo>
                      <a:pt x="7990" y="9131"/>
                    </a:lnTo>
                    <a:cubicBezTo>
                      <a:pt x="7990" y="8834"/>
                      <a:pt x="8263" y="8560"/>
                      <a:pt x="8263" y="8263"/>
                    </a:cubicBezTo>
                    <a:cubicBezTo>
                      <a:pt x="8560" y="7419"/>
                      <a:pt x="8263" y="6277"/>
                      <a:pt x="7990" y="5136"/>
                    </a:cubicBezTo>
                    <a:cubicBezTo>
                      <a:pt x="7693" y="4839"/>
                      <a:pt x="7693" y="3995"/>
                      <a:pt x="7419" y="3698"/>
                    </a:cubicBezTo>
                    <a:cubicBezTo>
                      <a:pt x="7419" y="3128"/>
                      <a:pt x="7122" y="2557"/>
                      <a:pt x="6848" y="2283"/>
                    </a:cubicBezTo>
                    <a:cubicBezTo>
                      <a:pt x="5981" y="1416"/>
                      <a:pt x="5136" y="571"/>
                      <a:pt x="4269" y="274"/>
                    </a:cubicBezTo>
                    <a:cubicBezTo>
                      <a:pt x="3995" y="274"/>
                      <a:pt x="3698" y="1"/>
                      <a:pt x="3424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89">
                <a:extLst>
                  <a:ext uri="{FF2B5EF4-FFF2-40B4-BE49-F238E27FC236}">
                    <a16:creationId xmlns:a16="http://schemas.microsoft.com/office/drawing/2014/main" id="{9F205697-C605-0902-C21A-B36A62C1E8D8}"/>
                  </a:ext>
                </a:extLst>
              </p:cNvPr>
              <p:cNvSpPr/>
              <p:nvPr/>
            </p:nvSpPr>
            <p:spPr>
              <a:xfrm>
                <a:off x="7298500" y="2603675"/>
                <a:ext cx="534725" cy="641975"/>
              </a:xfrm>
              <a:custGeom>
                <a:avLst/>
                <a:gdLst/>
                <a:ahLst/>
                <a:cxnLst/>
                <a:rect l="l" t="t" r="r" b="b"/>
                <a:pathLst>
                  <a:path w="21389" h="25679" extrusionOk="0">
                    <a:moveTo>
                      <a:pt x="6552" y="25679"/>
                    </a:moveTo>
                    <a:cubicBezTo>
                      <a:pt x="5410" y="25382"/>
                      <a:pt x="4269" y="25382"/>
                      <a:pt x="3128" y="25382"/>
                    </a:cubicBezTo>
                    <a:cubicBezTo>
                      <a:pt x="2557" y="25108"/>
                      <a:pt x="1713" y="25108"/>
                      <a:pt x="1142" y="24811"/>
                    </a:cubicBezTo>
                    <a:lnTo>
                      <a:pt x="845" y="24241"/>
                    </a:lnTo>
                    <a:cubicBezTo>
                      <a:pt x="571" y="19676"/>
                      <a:pt x="275" y="15407"/>
                      <a:pt x="1" y="10842"/>
                    </a:cubicBezTo>
                    <a:lnTo>
                      <a:pt x="1" y="5707"/>
                    </a:lnTo>
                    <a:cubicBezTo>
                      <a:pt x="1" y="4839"/>
                      <a:pt x="275" y="4269"/>
                      <a:pt x="845" y="3698"/>
                    </a:cubicBezTo>
                    <a:cubicBezTo>
                      <a:pt x="1713" y="3127"/>
                      <a:pt x="2557" y="2557"/>
                      <a:pt x="3425" y="2283"/>
                    </a:cubicBezTo>
                    <a:cubicBezTo>
                      <a:pt x="4269" y="1712"/>
                      <a:pt x="5136" y="1142"/>
                      <a:pt x="6278" y="845"/>
                    </a:cubicBezTo>
                    <a:cubicBezTo>
                      <a:pt x="8560" y="0"/>
                      <a:pt x="11984" y="571"/>
                      <a:pt x="13696" y="2283"/>
                    </a:cubicBezTo>
                    <a:cubicBezTo>
                      <a:pt x="14837" y="3424"/>
                      <a:pt x="15111" y="4565"/>
                      <a:pt x="15111" y="6277"/>
                    </a:cubicBezTo>
                    <a:cubicBezTo>
                      <a:pt x="15111" y="6551"/>
                      <a:pt x="15111" y="6848"/>
                      <a:pt x="15682" y="6848"/>
                    </a:cubicBezTo>
                    <a:cubicBezTo>
                      <a:pt x="18535" y="7419"/>
                      <a:pt x="20544" y="9701"/>
                      <a:pt x="21114" y="12828"/>
                    </a:cubicBezTo>
                    <a:cubicBezTo>
                      <a:pt x="21388" y="15111"/>
                      <a:pt x="21114" y="17393"/>
                      <a:pt x="19973" y="19676"/>
                    </a:cubicBezTo>
                    <a:cubicBezTo>
                      <a:pt x="19106" y="21684"/>
                      <a:pt x="17394" y="23396"/>
                      <a:pt x="15408" y="24241"/>
                    </a:cubicBezTo>
                    <a:cubicBezTo>
                      <a:pt x="12829" y="25108"/>
                      <a:pt x="8834" y="25679"/>
                      <a:pt x="6552" y="25679"/>
                    </a:cubicBezTo>
                    <a:close/>
                    <a:moveTo>
                      <a:pt x="10546" y="10546"/>
                    </a:moveTo>
                    <a:lnTo>
                      <a:pt x="11413" y="9701"/>
                    </a:lnTo>
                    <a:cubicBezTo>
                      <a:pt x="12829" y="7419"/>
                      <a:pt x="12555" y="4839"/>
                      <a:pt x="10546" y="3424"/>
                    </a:cubicBezTo>
                    <a:cubicBezTo>
                      <a:pt x="8560" y="2283"/>
                      <a:pt x="6552" y="1712"/>
                      <a:pt x="4269" y="2557"/>
                    </a:cubicBezTo>
                    <a:cubicBezTo>
                      <a:pt x="3128" y="3127"/>
                      <a:pt x="1987" y="3995"/>
                      <a:pt x="845" y="4565"/>
                    </a:cubicBezTo>
                    <a:cubicBezTo>
                      <a:pt x="571" y="4839"/>
                      <a:pt x="571" y="5136"/>
                      <a:pt x="571" y="5707"/>
                    </a:cubicBezTo>
                    <a:cubicBezTo>
                      <a:pt x="571" y="6848"/>
                      <a:pt x="845" y="8263"/>
                      <a:pt x="845" y="9404"/>
                    </a:cubicBezTo>
                    <a:cubicBezTo>
                      <a:pt x="571" y="14266"/>
                      <a:pt x="1142" y="18831"/>
                      <a:pt x="1416" y="23670"/>
                    </a:cubicBezTo>
                    <a:cubicBezTo>
                      <a:pt x="1416" y="23967"/>
                      <a:pt x="1713" y="24241"/>
                      <a:pt x="1987" y="24241"/>
                    </a:cubicBezTo>
                    <a:cubicBezTo>
                      <a:pt x="3128" y="24537"/>
                      <a:pt x="4269" y="24537"/>
                      <a:pt x="5707" y="24537"/>
                    </a:cubicBezTo>
                    <a:cubicBezTo>
                      <a:pt x="7419" y="24811"/>
                      <a:pt x="9405" y="25108"/>
                      <a:pt x="11413" y="24241"/>
                    </a:cubicBezTo>
                    <a:cubicBezTo>
                      <a:pt x="13696" y="23396"/>
                      <a:pt x="15408" y="21958"/>
                      <a:pt x="16549" y="19676"/>
                    </a:cubicBezTo>
                    <a:cubicBezTo>
                      <a:pt x="17120" y="18261"/>
                      <a:pt x="17394" y="16823"/>
                      <a:pt x="17120" y="15111"/>
                    </a:cubicBezTo>
                    <a:cubicBezTo>
                      <a:pt x="17120" y="12554"/>
                      <a:pt x="14267" y="9404"/>
                      <a:pt x="11117" y="10546"/>
                    </a:cubicBezTo>
                    <a:close/>
                    <a:moveTo>
                      <a:pt x="14267" y="23670"/>
                    </a:moveTo>
                    <a:cubicBezTo>
                      <a:pt x="15978" y="23099"/>
                      <a:pt x="17394" y="22255"/>
                      <a:pt x="18535" y="20817"/>
                    </a:cubicBezTo>
                    <a:cubicBezTo>
                      <a:pt x="19973" y="18831"/>
                      <a:pt x="20544" y="16549"/>
                      <a:pt x="20544" y="13969"/>
                    </a:cubicBezTo>
                    <a:cubicBezTo>
                      <a:pt x="20247" y="11413"/>
                      <a:pt x="19402" y="9404"/>
                      <a:pt x="16823" y="8263"/>
                    </a:cubicBezTo>
                    <a:cubicBezTo>
                      <a:pt x="16252" y="7692"/>
                      <a:pt x="15408" y="7419"/>
                      <a:pt x="14837" y="7692"/>
                    </a:cubicBezTo>
                    <a:cubicBezTo>
                      <a:pt x="14267" y="7989"/>
                      <a:pt x="13696" y="8834"/>
                      <a:pt x="12829" y="9404"/>
                    </a:cubicBezTo>
                    <a:cubicBezTo>
                      <a:pt x="13125" y="9701"/>
                      <a:pt x="13399" y="9701"/>
                      <a:pt x="13399" y="9701"/>
                    </a:cubicBezTo>
                    <a:cubicBezTo>
                      <a:pt x="14837" y="9975"/>
                      <a:pt x="15978" y="10546"/>
                      <a:pt x="16823" y="11687"/>
                    </a:cubicBezTo>
                    <a:cubicBezTo>
                      <a:pt x="18535" y="14266"/>
                      <a:pt x="18261" y="16823"/>
                      <a:pt x="17120" y="19676"/>
                    </a:cubicBezTo>
                    <a:cubicBezTo>
                      <a:pt x="16549" y="21114"/>
                      <a:pt x="15408" y="22529"/>
                      <a:pt x="14267" y="23670"/>
                    </a:cubicBezTo>
                    <a:close/>
                    <a:moveTo>
                      <a:pt x="7419" y="1415"/>
                    </a:moveTo>
                    <a:cubicBezTo>
                      <a:pt x="8560" y="1712"/>
                      <a:pt x="9405" y="1986"/>
                      <a:pt x="10272" y="2557"/>
                    </a:cubicBezTo>
                    <a:cubicBezTo>
                      <a:pt x="11984" y="3424"/>
                      <a:pt x="13125" y="4565"/>
                      <a:pt x="12829" y="6551"/>
                    </a:cubicBezTo>
                    <a:cubicBezTo>
                      <a:pt x="12829" y="7122"/>
                      <a:pt x="12555" y="7989"/>
                      <a:pt x="12555" y="8834"/>
                    </a:cubicBezTo>
                    <a:cubicBezTo>
                      <a:pt x="13125" y="8560"/>
                      <a:pt x="13696" y="7989"/>
                      <a:pt x="13970" y="7692"/>
                    </a:cubicBezTo>
                    <a:cubicBezTo>
                      <a:pt x="14267" y="7419"/>
                      <a:pt x="14267" y="7122"/>
                      <a:pt x="14540" y="6848"/>
                    </a:cubicBezTo>
                    <a:cubicBezTo>
                      <a:pt x="14540" y="5410"/>
                      <a:pt x="14267" y="3995"/>
                      <a:pt x="13125" y="2853"/>
                    </a:cubicBezTo>
                    <a:cubicBezTo>
                      <a:pt x="11413" y="1142"/>
                      <a:pt x="9701" y="1142"/>
                      <a:pt x="7419" y="14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89">
                <a:extLst>
                  <a:ext uri="{FF2B5EF4-FFF2-40B4-BE49-F238E27FC236}">
                    <a16:creationId xmlns:a16="http://schemas.microsoft.com/office/drawing/2014/main" id="{2B8CB4D1-4FFB-246E-9272-5E7D86DED789}"/>
                  </a:ext>
                </a:extLst>
              </p:cNvPr>
              <p:cNvSpPr/>
              <p:nvPr/>
            </p:nvSpPr>
            <p:spPr>
              <a:xfrm>
                <a:off x="7426900" y="2931775"/>
                <a:ext cx="220850" cy="214025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8561" extrusionOk="0">
                    <a:moveTo>
                      <a:pt x="4565" y="275"/>
                    </a:moveTo>
                    <a:cubicBezTo>
                      <a:pt x="6551" y="275"/>
                      <a:pt x="8560" y="1416"/>
                      <a:pt x="8560" y="3128"/>
                    </a:cubicBezTo>
                    <a:cubicBezTo>
                      <a:pt x="8834" y="5410"/>
                      <a:pt x="7419" y="7990"/>
                      <a:pt x="4565" y="8264"/>
                    </a:cubicBezTo>
                    <a:cubicBezTo>
                      <a:pt x="3424" y="8560"/>
                      <a:pt x="2283" y="8560"/>
                      <a:pt x="1416" y="7990"/>
                    </a:cubicBezTo>
                    <a:cubicBezTo>
                      <a:pt x="1142" y="7693"/>
                      <a:pt x="845" y="7419"/>
                      <a:pt x="845" y="7122"/>
                    </a:cubicBezTo>
                    <a:cubicBezTo>
                      <a:pt x="571" y="5707"/>
                      <a:pt x="571" y="4269"/>
                      <a:pt x="274" y="2854"/>
                    </a:cubicBezTo>
                    <a:cubicBezTo>
                      <a:pt x="0" y="1987"/>
                      <a:pt x="845" y="1416"/>
                      <a:pt x="1416" y="1142"/>
                    </a:cubicBezTo>
                    <a:cubicBezTo>
                      <a:pt x="2283" y="571"/>
                      <a:pt x="3424" y="275"/>
                      <a:pt x="4565" y="1"/>
                    </a:cubicBezTo>
                    <a:close/>
                    <a:moveTo>
                      <a:pt x="5707" y="5981"/>
                    </a:moveTo>
                    <a:cubicBezTo>
                      <a:pt x="6551" y="5981"/>
                      <a:pt x="7693" y="5410"/>
                      <a:pt x="7989" y="4566"/>
                    </a:cubicBezTo>
                    <a:cubicBezTo>
                      <a:pt x="8263" y="3699"/>
                      <a:pt x="7989" y="2557"/>
                      <a:pt x="7419" y="1987"/>
                    </a:cubicBezTo>
                    <a:cubicBezTo>
                      <a:pt x="6277" y="1142"/>
                      <a:pt x="5136" y="845"/>
                      <a:pt x="3995" y="1142"/>
                    </a:cubicBezTo>
                    <a:cubicBezTo>
                      <a:pt x="3424" y="1142"/>
                      <a:pt x="3127" y="1416"/>
                      <a:pt x="3424" y="1987"/>
                    </a:cubicBezTo>
                    <a:cubicBezTo>
                      <a:pt x="3424" y="2854"/>
                      <a:pt x="3698" y="3699"/>
                      <a:pt x="3698" y="4566"/>
                    </a:cubicBezTo>
                    <a:cubicBezTo>
                      <a:pt x="3995" y="5707"/>
                      <a:pt x="3995" y="5707"/>
                      <a:pt x="5136" y="5981"/>
                    </a:cubicBezTo>
                    <a:close/>
                    <a:moveTo>
                      <a:pt x="1416" y="6552"/>
                    </a:moveTo>
                    <a:cubicBezTo>
                      <a:pt x="1986" y="5981"/>
                      <a:pt x="2557" y="5707"/>
                      <a:pt x="3127" y="5410"/>
                    </a:cubicBezTo>
                    <a:cubicBezTo>
                      <a:pt x="2854" y="3995"/>
                      <a:pt x="2854" y="2854"/>
                      <a:pt x="2557" y="1416"/>
                    </a:cubicBezTo>
                    <a:cubicBezTo>
                      <a:pt x="1986" y="1713"/>
                      <a:pt x="1712" y="1713"/>
                      <a:pt x="1416" y="1987"/>
                    </a:cubicBezTo>
                    <a:cubicBezTo>
                      <a:pt x="1142" y="1987"/>
                      <a:pt x="845" y="2283"/>
                      <a:pt x="845" y="2557"/>
                    </a:cubicBezTo>
                    <a:cubicBezTo>
                      <a:pt x="1142" y="3699"/>
                      <a:pt x="1416" y="5137"/>
                      <a:pt x="1416" y="6552"/>
                    </a:cubicBezTo>
                    <a:close/>
                    <a:moveTo>
                      <a:pt x="6551" y="6848"/>
                    </a:moveTo>
                    <a:cubicBezTo>
                      <a:pt x="5981" y="6552"/>
                      <a:pt x="5410" y="6552"/>
                      <a:pt x="4839" y="6552"/>
                    </a:cubicBezTo>
                    <a:cubicBezTo>
                      <a:pt x="4269" y="6552"/>
                      <a:pt x="3995" y="6278"/>
                      <a:pt x="3424" y="6278"/>
                    </a:cubicBezTo>
                    <a:cubicBezTo>
                      <a:pt x="3127" y="6278"/>
                      <a:pt x="2283" y="6848"/>
                      <a:pt x="1986" y="7122"/>
                    </a:cubicBezTo>
                    <a:cubicBezTo>
                      <a:pt x="3698" y="7693"/>
                      <a:pt x="5136" y="7419"/>
                      <a:pt x="6551" y="6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89">
                <a:extLst>
                  <a:ext uri="{FF2B5EF4-FFF2-40B4-BE49-F238E27FC236}">
                    <a16:creationId xmlns:a16="http://schemas.microsoft.com/office/drawing/2014/main" id="{1F6F70A2-7E28-A906-FD89-EAE7D9EB40A3}"/>
                  </a:ext>
                </a:extLst>
              </p:cNvPr>
              <p:cNvSpPr/>
              <p:nvPr/>
            </p:nvSpPr>
            <p:spPr>
              <a:xfrm>
                <a:off x="7412625" y="2738900"/>
                <a:ext cx="121000" cy="12157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863" extrusionOk="0">
                    <a:moveTo>
                      <a:pt x="2283" y="1"/>
                    </a:moveTo>
                    <a:cubicBezTo>
                      <a:pt x="3425" y="1"/>
                      <a:pt x="4269" y="572"/>
                      <a:pt x="4566" y="1713"/>
                    </a:cubicBezTo>
                    <a:cubicBezTo>
                      <a:pt x="4840" y="2854"/>
                      <a:pt x="3698" y="4566"/>
                      <a:pt x="2557" y="4566"/>
                    </a:cubicBezTo>
                    <a:cubicBezTo>
                      <a:pt x="1987" y="4863"/>
                      <a:pt x="1416" y="4863"/>
                      <a:pt x="1142" y="4863"/>
                    </a:cubicBezTo>
                    <a:cubicBezTo>
                      <a:pt x="571" y="4863"/>
                      <a:pt x="275" y="4863"/>
                      <a:pt x="275" y="4292"/>
                    </a:cubicBezTo>
                    <a:cubicBezTo>
                      <a:pt x="275" y="3151"/>
                      <a:pt x="1" y="2010"/>
                      <a:pt x="1" y="868"/>
                    </a:cubicBezTo>
                    <a:cubicBezTo>
                      <a:pt x="1" y="572"/>
                      <a:pt x="1" y="298"/>
                      <a:pt x="571" y="298"/>
                    </a:cubicBezTo>
                    <a:cubicBezTo>
                      <a:pt x="1142" y="298"/>
                      <a:pt x="1713" y="1"/>
                      <a:pt x="2283" y="1"/>
                    </a:cubicBezTo>
                    <a:close/>
                    <a:moveTo>
                      <a:pt x="1987" y="868"/>
                    </a:moveTo>
                    <a:cubicBezTo>
                      <a:pt x="2283" y="1439"/>
                      <a:pt x="2283" y="1713"/>
                      <a:pt x="2283" y="2283"/>
                    </a:cubicBezTo>
                    <a:cubicBezTo>
                      <a:pt x="2283" y="2580"/>
                      <a:pt x="2557" y="2854"/>
                      <a:pt x="2854" y="2580"/>
                    </a:cubicBezTo>
                    <a:cubicBezTo>
                      <a:pt x="3128" y="2580"/>
                      <a:pt x="3425" y="2283"/>
                      <a:pt x="3995" y="2010"/>
                    </a:cubicBezTo>
                    <a:cubicBezTo>
                      <a:pt x="3698" y="1713"/>
                      <a:pt x="3425" y="1142"/>
                      <a:pt x="3128" y="868"/>
                    </a:cubicBezTo>
                    <a:cubicBezTo>
                      <a:pt x="3128" y="572"/>
                      <a:pt x="2557" y="868"/>
                      <a:pt x="1987" y="868"/>
                    </a:cubicBezTo>
                    <a:close/>
                    <a:moveTo>
                      <a:pt x="845" y="3425"/>
                    </a:moveTo>
                    <a:lnTo>
                      <a:pt x="1142" y="3425"/>
                    </a:lnTo>
                    <a:cubicBezTo>
                      <a:pt x="1142" y="3151"/>
                      <a:pt x="1713" y="2854"/>
                      <a:pt x="1713" y="2580"/>
                    </a:cubicBezTo>
                    <a:cubicBezTo>
                      <a:pt x="1713" y="2010"/>
                      <a:pt x="1713" y="1439"/>
                      <a:pt x="1416" y="868"/>
                    </a:cubicBezTo>
                    <a:cubicBezTo>
                      <a:pt x="1142" y="868"/>
                      <a:pt x="571" y="1142"/>
                      <a:pt x="571" y="1439"/>
                    </a:cubicBezTo>
                    <a:cubicBezTo>
                      <a:pt x="571" y="2010"/>
                      <a:pt x="845" y="2854"/>
                      <a:pt x="845" y="3425"/>
                    </a:cubicBezTo>
                    <a:close/>
                    <a:moveTo>
                      <a:pt x="1713" y="3721"/>
                    </a:moveTo>
                    <a:lnTo>
                      <a:pt x="1713" y="3995"/>
                    </a:lnTo>
                    <a:cubicBezTo>
                      <a:pt x="2283" y="3995"/>
                      <a:pt x="2557" y="3721"/>
                      <a:pt x="3128" y="3721"/>
                    </a:cubicBezTo>
                    <a:lnTo>
                      <a:pt x="3128" y="3425"/>
                    </a:lnTo>
                    <a:cubicBezTo>
                      <a:pt x="2557" y="3425"/>
                      <a:pt x="2283" y="3425"/>
                      <a:pt x="1713" y="37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8" name="Google Shape;2078;p89">
              <a:extLst>
                <a:ext uri="{FF2B5EF4-FFF2-40B4-BE49-F238E27FC236}">
                  <a16:creationId xmlns:a16="http://schemas.microsoft.com/office/drawing/2014/main" id="{97F57EDF-B595-44FE-CBB3-2E121721C4E1}"/>
                </a:ext>
              </a:extLst>
            </p:cNvPr>
            <p:cNvSpPr/>
            <p:nvPr/>
          </p:nvSpPr>
          <p:spPr>
            <a:xfrm rot="-1160536">
              <a:off x="5342855" y="1670244"/>
              <a:ext cx="308662" cy="159965"/>
            </a:xfrm>
            <a:custGeom>
              <a:avLst/>
              <a:gdLst/>
              <a:ahLst/>
              <a:cxnLst/>
              <a:rect l="l" t="t" r="r" b="b"/>
              <a:pathLst>
                <a:path w="11687" h="6055" extrusionOk="0">
                  <a:moveTo>
                    <a:pt x="5812" y="852"/>
                  </a:moveTo>
                  <a:cubicBezTo>
                    <a:pt x="7478" y="852"/>
                    <a:pt x="9067" y="1445"/>
                    <a:pt x="10272" y="2630"/>
                  </a:cubicBezTo>
                  <a:lnTo>
                    <a:pt x="9975" y="2630"/>
                  </a:lnTo>
                  <a:cubicBezTo>
                    <a:pt x="9690" y="2493"/>
                    <a:pt x="9404" y="2425"/>
                    <a:pt x="9119" y="2425"/>
                  </a:cubicBezTo>
                  <a:cubicBezTo>
                    <a:pt x="8834" y="2425"/>
                    <a:pt x="8548" y="2493"/>
                    <a:pt x="8263" y="2630"/>
                  </a:cubicBezTo>
                  <a:lnTo>
                    <a:pt x="7989" y="2630"/>
                  </a:lnTo>
                  <a:cubicBezTo>
                    <a:pt x="6848" y="2927"/>
                    <a:pt x="5410" y="3772"/>
                    <a:pt x="4839" y="4342"/>
                  </a:cubicBezTo>
                  <a:cubicBezTo>
                    <a:pt x="4326" y="4855"/>
                    <a:pt x="3698" y="5138"/>
                    <a:pt x="3085" y="5138"/>
                  </a:cubicBezTo>
                  <a:cubicBezTo>
                    <a:pt x="2334" y="5138"/>
                    <a:pt x="1607" y="4714"/>
                    <a:pt x="1142" y="3772"/>
                  </a:cubicBezTo>
                  <a:cubicBezTo>
                    <a:pt x="274" y="1489"/>
                    <a:pt x="3698" y="918"/>
                    <a:pt x="4839" y="918"/>
                  </a:cubicBezTo>
                  <a:cubicBezTo>
                    <a:pt x="5165" y="874"/>
                    <a:pt x="5490" y="852"/>
                    <a:pt x="5812" y="852"/>
                  </a:cubicBezTo>
                  <a:close/>
                  <a:moveTo>
                    <a:pt x="5114" y="0"/>
                  </a:moveTo>
                  <a:cubicBezTo>
                    <a:pt x="3366" y="0"/>
                    <a:pt x="523" y="674"/>
                    <a:pt x="274" y="2356"/>
                  </a:cubicBezTo>
                  <a:cubicBezTo>
                    <a:pt x="0" y="4068"/>
                    <a:pt x="845" y="6054"/>
                    <a:pt x="2853" y="6054"/>
                  </a:cubicBezTo>
                  <a:cubicBezTo>
                    <a:pt x="5136" y="6054"/>
                    <a:pt x="6551" y="3772"/>
                    <a:pt x="8834" y="3201"/>
                  </a:cubicBezTo>
                  <a:cubicBezTo>
                    <a:pt x="9404" y="3498"/>
                    <a:pt x="10272" y="3498"/>
                    <a:pt x="11116" y="3772"/>
                  </a:cubicBezTo>
                  <a:cubicBezTo>
                    <a:pt x="11413" y="3772"/>
                    <a:pt x="11687" y="3498"/>
                    <a:pt x="11413" y="3201"/>
                  </a:cubicBezTo>
                  <a:cubicBezTo>
                    <a:pt x="10546" y="918"/>
                    <a:pt x="8263" y="74"/>
                    <a:pt x="5981" y="74"/>
                  </a:cubicBezTo>
                  <a:cubicBezTo>
                    <a:pt x="5751" y="26"/>
                    <a:pt x="5453" y="0"/>
                    <a:pt x="5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80" name="Google Shape;2080;p89">
            <a:extLst>
              <a:ext uri="{FF2B5EF4-FFF2-40B4-BE49-F238E27FC236}">
                <a16:creationId xmlns:a16="http://schemas.microsoft.com/office/drawing/2014/main" id="{AC1DFACD-7440-4E22-C7EF-AACEF9E2D8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73330" y="2533255"/>
            <a:ext cx="6021733" cy="1877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b="1" dirty="0">
                <a:latin typeface="+mj-lt"/>
              </a:rPr>
              <a:t>I. KHÁI NIỆM KĨ THUẬT ĐIỆN TỬ </a:t>
            </a:r>
          </a:p>
        </p:txBody>
      </p:sp>
      <p:sp>
        <p:nvSpPr>
          <p:cNvPr id="2081" name="Google Shape;2081;p89">
            <a:extLst>
              <a:ext uri="{FF2B5EF4-FFF2-40B4-BE49-F238E27FC236}">
                <a16:creationId xmlns:a16="http://schemas.microsoft.com/office/drawing/2014/main" id="{42CD45E0-2658-BF1F-3E08-8DE096D6297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249464" y="540175"/>
            <a:ext cx="12456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grpSp>
        <p:nvGrpSpPr>
          <p:cNvPr id="2082" name="Google Shape;2082;p89">
            <a:extLst>
              <a:ext uri="{FF2B5EF4-FFF2-40B4-BE49-F238E27FC236}">
                <a16:creationId xmlns:a16="http://schemas.microsoft.com/office/drawing/2014/main" id="{FD7F6E7F-6647-B13C-530D-8C3718FC2116}"/>
              </a:ext>
            </a:extLst>
          </p:cNvPr>
          <p:cNvGrpSpPr/>
          <p:nvPr/>
        </p:nvGrpSpPr>
        <p:grpSpPr>
          <a:xfrm>
            <a:off x="384476" y="3081175"/>
            <a:ext cx="1751100" cy="1519800"/>
            <a:chOff x="718300" y="3081175"/>
            <a:chExt cx="1751100" cy="1519800"/>
          </a:xfrm>
        </p:grpSpPr>
        <p:sp>
          <p:nvSpPr>
            <p:cNvPr id="2083" name="Google Shape;2083;p89">
              <a:extLst>
                <a:ext uri="{FF2B5EF4-FFF2-40B4-BE49-F238E27FC236}">
                  <a16:creationId xmlns:a16="http://schemas.microsoft.com/office/drawing/2014/main" id="{C01963DF-07E4-71EF-BE41-844C4B4E7909}"/>
                </a:ext>
              </a:extLst>
            </p:cNvPr>
            <p:cNvSpPr/>
            <p:nvPr/>
          </p:nvSpPr>
          <p:spPr>
            <a:xfrm rot="-1215341">
              <a:off x="1917224" y="335892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84" name="Google Shape;2084;p89">
              <a:extLst>
                <a:ext uri="{FF2B5EF4-FFF2-40B4-BE49-F238E27FC236}">
                  <a16:creationId xmlns:a16="http://schemas.microsoft.com/office/drawing/2014/main" id="{10002DD6-0653-1665-88B8-FB9982FD77C8}"/>
                </a:ext>
              </a:extLst>
            </p:cNvPr>
            <p:cNvGrpSpPr/>
            <p:nvPr/>
          </p:nvGrpSpPr>
          <p:grpSpPr>
            <a:xfrm rot="1593325">
              <a:off x="1416468" y="3890289"/>
              <a:ext cx="944498" cy="386920"/>
              <a:chOff x="2078400" y="4616450"/>
              <a:chExt cx="1184100" cy="485075"/>
            </a:xfrm>
          </p:grpSpPr>
          <p:sp>
            <p:nvSpPr>
              <p:cNvPr id="2085" name="Google Shape;2085;p89">
                <a:extLst>
                  <a:ext uri="{FF2B5EF4-FFF2-40B4-BE49-F238E27FC236}">
                    <a16:creationId xmlns:a16="http://schemas.microsoft.com/office/drawing/2014/main" id="{F5308A2D-15B1-5E62-3E70-811311427BC4}"/>
                  </a:ext>
                </a:extLst>
              </p:cNvPr>
              <p:cNvSpPr/>
              <p:nvPr/>
            </p:nvSpPr>
            <p:spPr>
              <a:xfrm>
                <a:off x="2078400" y="4616450"/>
                <a:ext cx="118410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47364" h="19285" extrusionOk="0">
                    <a:moveTo>
                      <a:pt x="2580" y="1"/>
                    </a:moveTo>
                    <a:cubicBezTo>
                      <a:pt x="2283" y="1"/>
                      <a:pt x="1713" y="275"/>
                      <a:pt x="1713" y="275"/>
                    </a:cubicBezTo>
                    <a:cubicBezTo>
                      <a:pt x="1439" y="1142"/>
                      <a:pt x="1142" y="1713"/>
                      <a:pt x="1142" y="2557"/>
                    </a:cubicBezTo>
                    <a:cubicBezTo>
                      <a:pt x="868" y="4269"/>
                      <a:pt x="297" y="6278"/>
                      <a:pt x="1" y="8264"/>
                    </a:cubicBezTo>
                    <a:cubicBezTo>
                      <a:pt x="1" y="8560"/>
                      <a:pt x="1" y="8834"/>
                      <a:pt x="297" y="8834"/>
                    </a:cubicBezTo>
                    <a:cubicBezTo>
                      <a:pt x="571" y="9131"/>
                      <a:pt x="1142" y="9131"/>
                      <a:pt x="1713" y="9405"/>
                    </a:cubicBezTo>
                    <a:cubicBezTo>
                      <a:pt x="2580" y="9702"/>
                      <a:pt x="3721" y="9976"/>
                      <a:pt x="4862" y="10272"/>
                    </a:cubicBezTo>
                    <a:lnTo>
                      <a:pt x="13422" y="11984"/>
                    </a:lnTo>
                    <a:lnTo>
                      <a:pt x="20269" y="13696"/>
                    </a:lnTo>
                    <a:cubicBezTo>
                      <a:pt x="23693" y="14541"/>
                      <a:pt x="27117" y="15408"/>
                      <a:pt x="30815" y="16252"/>
                    </a:cubicBezTo>
                    <a:cubicBezTo>
                      <a:pt x="32823" y="16823"/>
                      <a:pt x="35106" y="17120"/>
                      <a:pt x="37388" y="17690"/>
                    </a:cubicBezTo>
                    <a:cubicBezTo>
                      <a:pt x="39671" y="18261"/>
                      <a:pt x="41954" y="18535"/>
                      <a:pt x="44510" y="19106"/>
                    </a:cubicBezTo>
                    <a:cubicBezTo>
                      <a:pt x="44721" y="19215"/>
                      <a:pt x="44894" y="19284"/>
                      <a:pt x="45042" y="19284"/>
                    </a:cubicBezTo>
                    <a:cubicBezTo>
                      <a:pt x="45296" y="19284"/>
                      <a:pt x="45478" y="19082"/>
                      <a:pt x="45651" y="18535"/>
                    </a:cubicBezTo>
                    <a:cubicBezTo>
                      <a:pt x="45948" y="17690"/>
                      <a:pt x="46222" y="16823"/>
                      <a:pt x="46222" y="15979"/>
                    </a:cubicBezTo>
                    <a:cubicBezTo>
                      <a:pt x="46792" y="14267"/>
                      <a:pt x="47089" y="12555"/>
                      <a:pt x="47363" y="10843"/>
                    </a:cubicBezTo>
                    <a:cubicBezTo>
                      <a:pt x="47363" y="10272"/>
                      <a:pt x="47363" y="10272"/>
                      <a:pt x="46792" y="9976"/>
                    </a:cubicBezTo>
                    <a:cubicBezTo>
                      <a:pt x="46222" y="9976"/>
                      <a:pt x="45377" y="9702"/>
                      <a:pt x="44510" y="9702"/>
                    </a:cubicBezTo>
                    <a:cubicBezTo>
                      <a:pt x="42227" y="9131"/>
                      <a:pt x="39945" y="8834"/>
                      <a:pt x="37959" y="8264"/>
                    </a:cubicBezTo>
                    <a:cubicBezTo>
                      <a:pt x="35950" y="7990"/>
                      <a:pt x="33965" y="7419"/>
                      <a:pt x="31956" y="6848"/>
                    </a:cubicBezTo>
                    <a:cubicBezTo>
                      <a:pt x="29400" y="6278"/>
                      <a:pt x="26546" y="5707"/>
                      <a:pt x="23967" y="4840"/>
                    </a:cubicBezTo>
                    <a:cubicBezTo>
                      <a:pt x="22255" y="4566"/>
                      <a:pt x="20269" y="4269"/>
                      <a:pt x="18558" y="3699"/>
                    </a:cubicBezTo>
                    <a:cubicBezTo>
                      <a:pt x="15408" y="3128"/>
                      <a:pt x="12281" y="2283"/>
                      <a:pt x="9427" y="1416"/>
                    </a:cubicBezTo>
                    <a:cubicBezTo>
                      <a:pt x="7145" y="1142"/>
                      <a:pt x="4862" y="572"/>
                      <a:pt x="25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89">
                <a:extLst>
                  <a:ext uri="{FF2B5EF4-FFF2-40B4-BE49-F238E27FC236}">
                    <a16:creationId xmlns:a16="http://schemas.microsoft.com/office/drawing/2014/main" id="{3AC1A9DF-7EDE-6CEC-7A24-33D6989A89A0}"/>
                  </a:ext>
                </a:extLst>
              </p:cNvPr>
              <p:cNvSpPr/>
              <p:nvPr/>
            </p:nvSpPr>
            <p:spPr>
              <a:xfrm>
                <a:off x="2078400" y="4616450"/>
                <a:ext cx="1184100" cy="485075"/>
              </a:xfrm>
              <a:custGeom>
                <a:avLst/>
                <a:gdLst/>
                <a:ahLst/>
                <a:cxnLst/>
                <a:rect l="l" t="t" r="r" b="b"/>
                <a:pathLst>
                  <a:path w="47364" h="19403" extrusionOk="0">
                    <a:moveTo>
                      <a:pt x="1713" y="9405"/>
                    </a:moveTo>
                    <a:cubicBezTo>
                      <a:pt x="1142" y="9131"/>
                      <a:pt x="571" y="9131"/>
                      <a:pt x="297" y="8834"/>
                    </a:cubicBezTo>
                    <a:cubicBezTo>
                      <a:pt x="1" y="8834"/>
                      <a:pt x="1" y="8560"/>
                      <a:pt x="1" y="8264"/>
                    </a:cubicBezTo>
                    <a:cubicBezTo>
                      <a:pt x="297" y="6278"/>
                      <a:pt x="868" y="4269"/>
                      <a:pt x="1142" y="2557"/>
                    </a:cubicBezTo>
                    <a:cubicBezTo>
                      <a:pt x="1142" y="1713"/>
                      <a:pt x="1439" y="1142"/>
                      <a:pt x="1713" y="275"/>
                    </a:cubicBezTo>
                    <a:cubicBezTo>
                      <a:pt x="1713" y="275"/>
                      <a:pt x="2283" y="1"/>
                      <a:pt x="2580" y="1"/>
                    </a:cubicBezTo>
                    <a:cubicBezTo>
                      <a:pt x="4862" y="572"/>
                      <a:pt x="7145" y="1142"/>
                      <a:pt x="9427" y="1416"/>
                    </a:cubicBezTo>
                    <a:cubicBezTo>
                      <a:pt x="12281" y="2283"/>
                      <a:pt x="15408" y="3128"/>
                      <a:pt x="18558" y="3699"/>
                    </a:cubicBezTo>
                    <a:cubicBezTo>
                      <a:pt x="20269" y="4269"/>
                      <a:pt x="22255" y="4566"/>
                      <a:pt x="23967" y="4840"/>
                    </a:cubicBezTo>
                    <a:cubicBezTo>
                      <a:pt x="26546" y="5707"/>
                      <a:pt x="29400" y="6278"/>
                      <a:pt x="31956" y="6848"/>
                    </a:cubicBezTo>
                    <a:cubicBezTo>
                      <a:pt x="33965" y="7419"/>
                      <a:pt x="35950" y="7990"/>
                      <a:pt x="37959" y="8264"/>
                    </a:cubicBezTo>
                    <a:cubicBezTo>
                      <a:pt x="39945" y="8834"/>
                      <a:pt x="42227" y="9131"/>
                      <a:pt x="44510" y="9702"/>
                    </a:cubicBezTo>
                    <a:cubicBezTo>
                      <a:pt x="45377" y="9702"/>
                      <a:pt x="46222" y="9976"/>
                      <a:pt x="46792" y="9976"/>
                    </a:cubicBezTo>
                    <a:cubicBezTo>
                      <a:pt x="47363" y="10272"/>
                      <a:pt x="47363" y="10272"/>
                      <a:pt x="47363" y="10843"/>
                    </a:cubicBezTo>
                    <a:cubicBezTo>
                      <a:pt x="47089" y="12555"/>
                      <a:pt x="46792" y="14267"/>
                      <a:pt x="46222" y="15979"/>
                    </a:cubicBezTo>
                    <a:cubicBezTo>
                      <a:pt x="46222" y="16823"/>
                      <a:pt x="45948" y="17690"/>
                      <a:pt x="45651" y="18535"/>
                    </a:cubicBezTo>
                    <a:cubicBezTo>
                      <a:pt x="45377" y="19402"/>
                      <a:pt x="45081" y="19402"/>
                      <a:pt x="44510" y="19106"/>
                    </a:cubicBezTo>
                    <a:cubicBezTo>
                      <a:pt x="41954" y="18535"/>
                      <a:pt x="39671" y="18261"/>
                      <a:pt x="37388" y="17690"/>
                    </a:cubicBezTo>
                    <a:cubicBezTo>
                      <a:pt x="35106" y="17120"/>
                      <a:pt x="32823" y="16823"/>
                      <a:pt x="30815" y="16252"/>
                    </a:cubicBezTo>
                    <a:cubicBezTo>
                      <a:pt x="27117" y="15408"/>
                      <a:pt x="23693" y="14541"/>
                      <a:pt x="20269" y="13696"/>
                    </a:cubicBezTo>
                    <a:lnTo>
                      <a:pt x="13422" y="11984"/>
                    </a:lnTo>
                    <a:lnTo>
                      <a:pt x="4862" y="10272"/>
                    </a:lnTo>
                    <a:cubicBezTo>
                      <a:pt x="3721" y="9976"/>
                      <a:pt x="2580" y="9702"/>
                      <a:pt x="1713" y="9405"/>
                    </a:cubicBezTo>
                    <a:close/>
                    <a:moveTo>
                      <a:pt x="868" y="8264"/>
                    </a:moveTo>
                    <a:cubicBezTo>
                      <a:pt x="1142" y="8560"/>
                      <a:pt x="1713" y="8834"/>
                      <a:pt x="2283" y="8834"/>
                    </a:cubicBezTo>
                    <a:cubicBezTo>
                      <a:pt x="3721" y="9131"/>
                      <a:pt x="5433" y="9405"/>
                      <a:pt x="7145" y="9702"/>
                    </a:cubicBezTo>
                    <a:cubicBezTo>
                      <a:pt x="9427" y="10272"/>
                      <a:pt x="11413" y="10843"/>
                      <a:pt x="13696" y="11414"/>
                    </a:cubicBezTo>
                    <a:cubicBezTo>
                      <a:pt x="17987" y="12555"/>
                      <a:pt x="21981" y="13399"/>
                      <a:pt x="26250" y="14541"/>
                    </a:cubicBezTo>
                    <a:cubicBezTo>
                      <a:pt x="28258" y="15111"/>
                      <a:pt x="30541" y="15682"/>
                      <a:pt x="32527" y="15979"/>
                    </a:cubicBezTo>
                    <a:cubicBezTo>
                      <a:pt x="35677" y="16823"/>
                      <a:pt x="38530" y="17394"/>
                      <a:pt x="41383" y="17964"/>
                    </a:cubicBezTo>
                    <a:cubicBezTo>
                      <a:pt x="42524" y="18261"/>
                      <a:pt x="43665" y="18261"/>
                      <a:pt x="45081" y="18535"/>
                    </a:cubicBezTo>
                    <a:cubicBezTo>
                      <a:pt x="45377" y="17690"/>
                      <a:pt x="45377" y="16823"/>
                      <a:pt x="45651" y="15682"/>
                    </a:cubicBezTo>
                    <a:cubicBezTo>
                      <a:pt x="45948" y="14267"/>
                      <a:pt x="46222" y="12829"/>
                      <a:pt x="46519" y="11117"/>
                    </a:cubicBezTo>
                    <a:cubicBezTo>
                      <a:pt x="46792" y="10843"/>
                      <a:pt x="46519" y="10546"/>
                      <a:pt x="46222" y="10546"/>
                    </a:cubicBezTo>
                    <a:lnTo>
                      <a:pt x="41954" y="9702"/>
                    </a:lnTo>
                    <a:cubicBezTo>
                      <a:pt x="39374" y="9131"/>
                      <a:pt x="36521" y="8560"/>
                      <a:pt x="33668" y="7990"/>
                    </a:cubicBezTo>
                    <a:lnTo>
                      <a:pt x="30244" y="7122"/>
                    </a:lnTo>
                    <a:cubicBezTo>
                      <a:pt x="28532" y="6552"/>
                      <a:pt x="26546" y="6278"/>
                      <a:pt x="24538" y="5707"/>
                    </a:cubicBezTo>
                    <a:cubicBezTo>
                      <a:pt x="23397" y="5410"/>
                      <a:pt x="21981" y="5137"/>
                      <a:pt x="20840" y="4840"/>
                    </a:cubicBezTo>
                    <a:cubicBezTo>
                      <a:pt x="18558" y="4566"/>
                      <a:pt x="16275" y="3995"/>
                      <a:pt x="13993" y="3425"/>
                    </a:cubicBezTo>
                    <a:cubicBezTo>
                      <a:pt x="11413" y="2854"/>
                      <a:pt x="8857" y="1987"/>
                      <a:pt x="6278" y="1416"/>
                    </a:cubicBezTo>
                    <a:cubicBezTo>
                      <a:pt x="5136" y="1142"/>
                      <a:pt x="3721" y="845"/>
                      <a:pt x="2283" y="572"/>
                    </a:cubicBezTo>
                    <a:cubicBezTo>
                      <a:pt x="1713" y="3128"/>
                      <a:pt x="1142" y="5707"/>
                      <a:pt x="868" y="8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89">
                <a:extLst>
                  <a:ext uri="{FF2B5EF4-FFF2-40B4-BE49-F238E27FC236}">
                    <a16:creationId xmlns:a16="http://schemas.microsoft.com/office/drawing/2014/main" id="{6D44C5D6-CE7C-41BB-E3BD-D422964CC81E}"/>
                  </a:ext>
                </a:extLst>
              </p:cNvPr>
              <p:cNvSpPr/>
              <p:nvPr/>
            </p:nvSpPr>
            <p:spPr>
              <a:xfrm>
                <a:off x="2142875" y="4787650"/>
                <a:ext cx="1027175" cy="235125"/>
              </a:xfrm>
              <a:custGeom>
                <a:avLst/>
                <a:gdLst/>
                <a:ahLst/>
                <a:cxnLst/>
                <a:rect l="l" t="t" r="r" b="b"/>
                <a:pathLst>
                  <a:path w="41087" h="9405" extrusionOk="0">
                    <a:moveTo>
                      <a:pt x="40790" y="9404"/>
                    </a:moveTo>
                    <a:cubicBezTo>
                      <a:pt x="40219" y="9404"/>
                      <a:pt x="39375" y="9404"/>
                      <a:pt x="38804" y="9131"/>
                    </a:cubicBezTo>
                    <a:cubicBezTo>
                      <a:pt x="36521" y="8834"/>
                      <a:pt x="34513" y="8263"/>
                      <a:pt x="32230" y="7693"/>
                    </a:cubicBezTo>
                    <a:cubicBezTo>
                      <a:pt x="31089" y="7693"/>
                      <a:pt x="29948" y="7419"/>
                      <a:pt x="28806" y="7122"/>
                    </a:cubicBezTo>
                    <a:cubicBezTo>
                      <a:pt x="24812" y="5981"/>
                      <a:pt x="21114" y="5136"/>
                      <a:pt x="17120" y="4269"/>
                    </a:cubicBezTo>
                    <a:cubicBezTo>
                      <a:pt x="13970" y="3424"/>
                      <a:pt x="10843" y="2854"/>
                      <a:pt x="7419" y="1986"/>
                    </a:cubicBezTo>
                    <a:cubicBezTo>
                      <a:pt x="5410" y="1416"/>
                      <a:pt x="3128" y="1142"/>
                      <a:pt x="845" y="845"/>
                    </a:cubicBezTo>
                    <a:cubicBezTo>
                      <a:pt x="572" y="571"/>
                      <a:pt x="275" y="571"/>
                      <a:pt x="1" y="274"/>
                    </a:cubicBezTo>
                    <a:lnTo>
                      <a:pt x="275" y="0"/>
                    </a:lnTo>
                    <a:cubicBezTo>
                      <a:pt x="1416" y="274"/>
                      <a:pt x="2854" y="274"/>
                      <a:pt x="4269" y="571"/>
                    </a:cubicBezTo>
                    <a:cubicBezTo>
                      <a:pt x="7419" y="1416"/>
                      <a:pt x="10546" y="1986"/>
                      <a:pt x="13970" y="2854"/>
                    </a:cubicBezTo>
                    <a:cubicBezTo>
                      <a:pt x="17394" y="3698"/>
                      <a:pt x="20818" y="4566"/>
                      <a:pt x="24241" y="5136"/>
                    </a:cubicBezTo>
                    <a:cubicBezTo>
                      <a:pt x="27665" y="5981"/>
                      <a:pt x="30815" y="6848"/>
                      <a:pt x="34239" y="7693"/>
                    </a:cubicBezTo>
                    <a:cubicBezTo>
                      <a:pt x="36225" y="7989"/>
                      <a:pt x="38233" y="8560"/>
                      <a:pt x="40219" y="8834"/>
                    </a:cubicBezTo>
                    <a:cubicBezTo>
                      <a:pt x="40516" y="8834"/>
                      <a:pt x="40790" y="9131"/>
                      <a:pt x="41086" y="9131"/>
                    </a:cubicBezTo>
                    <a:cubicBezTo>
                      <a:pt x="41086" y="9404"/>
                      <a:pt x="41086" y="9404"/>
                      <a:pt x="40790" y="94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89">
                <a:extLst>
                  <a:ext uri="{FF2B5EF4-FFF2-40B4-BE49-F238E27FC236}">
                    <a16:creationId xmlns:a16="http://schemas.microsoft.com/office/drawing/2014/main" id="{2625F7E6-CB1E-CB2B-19FE-59CF2795B9CC}"/>
                  </a:ext>
                </a:extLst>
              </p:cNvPr>
              <p:cNvSpPr/>
              <p:nvPr/>
            </p:nvSpPr>
            <p:spPr>
              <a:xfrm>
                <a:off x="2656450" y="4780225"/>
                <a:ext cx="28550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722" extrusionOk="0">
                    <a:moveTo>
                      <a:pt x="1142" y="297"/>
                    </a:moveTo>
                    <a:lnTo>
                      <a:pt x="1142" y="1142"/>
                    </a:lnTo>
                    <a:cubicBezTo>
                      <a:pt x="1142" y="1713"/>
                      <a:pt x="845" y="2580"/>
                      <a:pt x="571" y="3151"/>
                    </a:cubicBezTo>
                    <a:cubicBezTo>
                      <a:pt x="571" y="3425"/>
                      <a:pt x="275" y="3425"/>
                      <a:pt x="275" y="3721"/>
                    </a:cubicBezTo>
                    <a:cubicBezTo>
                      <a:pt x="275" y="3425"/>
                      <a:pt x="1" y="3151"/>
                      <a:pt x="1" y="2854"/>
                    </a:cubicBezTo>
                    <a:cubicBezTo>
                      <a:pt x="275" y="2283"/>
                      <a:pt x="275" y="1439"/>
                      <a:pt x="571" y="868"/>
                    </a:cubicBezTo>
                    <a:cubicBezTo>
                      <a:pt x="571" y="571"/>
                      <a:pt x="845" y="297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89">
                <a:extLst>
                  <a:ext uri="{FF2B5EF4-FFF2-40B4-BE49-F238E27FC236}">
                    <a16:creationId xmlns:a16="http://schemas.microsoft.com/office/drawing/2014/main" id="{5A2A87D5-0EFC-30F6-FFFE-F22C366EF33B}"/>
                  </a:ext>
                </a:extLst>
              </p:cNvPr>
              <p:cNvSpPr/>
              <p:nvPr/>
            </p:nvSpPr>
            <p:spPr>
              <a:xfrm>
                <a:off x="2406525" y="4737425"/>
                <a:ext cx="35975" cy="856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425" extrusionOk="0">
                    <a:moveTo>
                      <a:pt x="571" y="3425"/>
                    </a:moveTo>
                    <a:cubicBezTo>
                      <a:pt x="0" y="2580"/>
                      <a:pt x="571" y="1"/>
                      <a:pt x="1438" y="1"/>
                    </a:cubicBezTo>
                    <a:cubicBezTo>
                      <a:pt x="1438" y="1142"/>
                      <a:pt x="868" y="2283"/>
                      <a:pt x="571" y="34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89">
                <a:extLst>
                  <a:ext uri="{FF2B5EF4-FFF2-40B4-BE49-F238E27FC236}">
                    <a16:creationId xmlns:a16="http://schemas.microsoft.com/office/drawing/2014/main" id="{6EBF8C05-664D-124E-9706-4F21ADA33F0F}"/>
                  </a:ext>
                </a:extLst>
              </p:cNvPr>
              <p:cNvSpPr/>
              <p:nvPr/>
            </p:nvSpPr>
            <p:spPr>
              <a:xfrm>
                <a:off x="2898975" y="4837300"/>
                <a:ext cx="35400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721" extrusionOk="0">
                    <a:moveTo>
                      <a:pt x="1142" y="0"/>
                    </a:moveTo>
                    <a:cubicBezTo>
                      <a:pt x="1416" y="868"/>
                      <a:pt x="571" y="3424"/>
                      <a:pt x="0" y="3721"/>
                    </a:cubicBezTo>
                    <a:cubicBezTo>
                      <a:pt x="274" y="2283"/>
                      <a:pt x="274" y="1142"/>
                      <a:pt x="1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89">
                <a:extLst>
                  <a:ext uri="{FF2B5EF4-FFF2-40B4-BE49-F238E27FC236}">
                    <a16:creationId xmlns:a16="http://schemas.microsoft.com/office/drawing/2014/main" id="{4961C108-EF24-6565-7A91-306E053A93D1}"/>
                  </a:ext>
                </a:extLst>
              </p:cNvPr>
              <p:cNvSpPr/>
              <p:nvPr/>
            </p:nvSpPr>
            <p:spPr>
              <a:xfrm>
                <a:off x="3155750" y="4894350"/>
                <a:ext cx="35400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722" extrusionOk="0">
                    <a:moveTo>
                      <a:pt x="1416" y="298"/>
                    </a:moveTo>
                    <a:cubicBezTo>
                      <a:pt x="1142" y="2580"/>
                      <a:pt x="845" y="3425"/>
                      <a:pt x="1" y="3721"/>
                    </a:cubicBezTo>
                    <a:cubicBezTo>
                      <a:pt x="1" y="3425"/>
                      <a:pt x="275" y="3151"/>
                      <a:pt x="275" y="2854"/>
                    </a:cubicBezTo>
                    <a:cubicBezTo>
                      <a:pt x="275" y="2009"/>
                      <a:pt x="571" y="1439"/>
                      <a:pt x="845" y="571"/>
                    </a:cubicBezTo>
                    <a:lnTo>
                      <a:pt x="14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89">
                <a:extLst>
                  <a:ext uri="{FF2B5EF4-FFF2-40B4-BE49-F238E27FC236}">
                    <a16:creationId xmlns:a16="http://schemas.microsoft.com/office/drawing/2014/main" id="{3DE984E2-61C6-C962-1DA8-E6064E38587E}"/>
                  </a:ext>
                </a:extLst>
              </p:cNvPr>
              <p:cNvSpPr/>
              <p:nvPr/>
            </p:nvSpPr>
            <p:spPr>
              <a:xfrm>
                <a:off x="2363725" y="4744850"/>
                <a:ext cx="217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284" extrusionOk="0">
                    <a:moveTo>
                      <a:pt x="0" y="1986"/>
                    </a:moveTo>
                    <a:cubicBezTo>
                      <a:pt x="0" y="1416"/>
                      <a:pt x="0" y="845"/>
                      <a:pt x="297" y="571"/>
                    </a:cubicBezTo>
                    <a:cubicBezTo>
                      <a:pt x="297" y="274"/>
                      <a:pt x="571" y="274"/>
                      <a:pt x="868" y="1"/>
                    </a:cubicBezTo>
                    <a:lnTo>
                      <a:pt x="868" y="571"/>
                    </a:lnTo>
                    <a:lnTo>
                      <a:pt x="868" y="1712"/>
                    </a:lnTo>
                    <a:cubicBezTo>
                      <a:pt x="571" y="1712"/>
                      <a:pt x="571" y="1986"/>
                      <a:pt x="297" y="2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89">
                <a:extLst>
                  <a:ext uri="{FF2B5EF4-FFF2-40B4-BE49-F238E27FC236}">
                    <a16:creationId xmlns:a16="http://schemas.microsoft.com/office/drawing/2014/main" id="{9B8DCD79-18F7-B982-9AF5-5CB55198E9EF}"/>
                  </a:ext>
                </a:extLst>
              </p:cNvPr>
              <p:cNvSpPr/>
              <p:nvPr/>
            </p:nvSpPr>
            <p:spPr>
              <a:xfrm>
                <a:off x="2570850" y="4801925"/>
                <a:ext cx="2857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6" extrusionOk="0">
                    <a:moveTo>
                      <a:pt x="1" y="1712"/>
                    </a:moveTo>
                    <a:cubicBezTo>
                      <a:pt x="1" y="1141"/>
                      <a:pt x="275" y="845"/>
                      <a:pt x="275" y="274"/>
                    </a:cubicBezTo>
                    <a:lnTo>
                      <a:pt x="571" y="0"/>
                    </a:lnTo>
                    <a:cubicBezTo>
                      <a:pt x="845" y="0"/>
                      <a:pt x="1142" y="274"/>
                      <a:pt x="1142" y="274"/>
                    </a:cubicBezTo>
                    <a:cubicBezTo>
                      <a:pt x="845" y="571"/>
                      <a:pt x="845" y="1141"/>
                      <a:pt x="845" y="1415"/>
                    </a:cubicBezTo>
                    <a:cubicBezTo>
                      <a:pt x="571" y="1712"/>
                      <a:pt x="275" y="1712"/>
                      <a:pt x="1" y="1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89">
                <a:extLst>
                  <a:ext uri="{FF2B5EF4-FFF2-40B4-BE49-F238E27FC236}">
                    <a16:creationId xmlns:a16="http://schemas.microsoft.com/office/drawing/2014/main" id="{D3C9C2DC-B1CF-8D00-48E6-08AB12F8F150}"/>
                  </a:ext>
                </a:extLst>
              </p:cNvPr>
              <p:cNvSpPr/>
              <p:nvPr/>
            </p:nvSpPr>
            <p:spPr>
              <a:xfrm>
                <a:off x="2278125" y="4737425"/>
                <a:ext cx="2170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39" extrusionOk="0">
                    <a:moveTo>
                      <a:pt x="868" y="1142"/>
                    </a:moveTo>
                    <a:cubicBezTo>
                      <a:pt x="571" y="1142"/>
                      <a:pt x="297" y="1439"/>
                      <a:pt x="0" y="1439"/>
                    </a:cubicBez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571"/>
                      <a:pt x="0" y="298"/>
                      <a:pt x="297" y="1"/>
                    </a:cubicBezTo>
                    <a:lnTo>
                      <a:pt x="571" y="1"/>
                    </a:lnTo>
                    <a:cubicBezTo>
                      <a:pt x="571" y="298"/>
                      <a:pt x="868" y="571"/>
                      <a:pt x="868" y="11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89">
                <a:extLst>
                  <a:ext uri="{FF2B5EF4-FFF2-40B4-BE49-F238E27FC236}">
                    <a16:creationId xmlns:a16="http://schemas.microsoft.com/office/drawing/2014/main" id="{DA873B67-4404-6CA4-DF1F-9C05BFD92AA7}"/>
                  </a:ext>
                </a:extLst>
              </p:cNvPr>
              <p:cNvSpPr/>
              <p:nvPr/>
            </p:nvSpPr>
            <p:spPr>
              <a:xfrm>
                <a:off x="2720375" y="4844700"/>
                <a:ext cx="285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0" y="1713"/>
                    </a:moveTo>
                    <a:cubicBezTo>
                      <a:pt x="0" y="1142"/>
                      <a:pt x="0" y="572"/>
                      <a:pt x="297" y="275"/>
                    </a:cubicBezTo>
                    <a:cubicBezTo>
                      <a:pt x="297" y="275"/>
                      <a:pt x="867" y="1"/>
                      <a:pt x="867" y="275"/>
                    </a:cubicBezTo>
                    <a:cubicBezTo>
                      <a:pt x="1141" y="572"/>
                      <a:pt x="571" y="1713"/>
                      <a:pt x="0" y="1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89">
                <a:extLst>
                  <a:ext uri="{FF2B5EF4-FFF2-40B4-BE49-F238E27FC236}">
                    <a16:creationId xmlns:a16="http://schemas.microsoft.com/office/drawing/2014/main" id="{01C69036-C6C9-7DE6-8E1B-E940BE9AD37C}"/>
                  </a:ext>
                </a:extLst>
              </p:cNvPr>
              <p:cNvSpPr/>
              <p:nvPr/>
            </p:nvSpPr>
            <p:spPr>
              <a:xfrm>
                <a:off x="2528050" y="4801925"/>
                <a:ext cx="35425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712" extrusionOk="0">
                    <a:moveTo>
                      <a:pt x="1" y="1712"/>
                    </a:moveTo>
                    <a:cubicBezTo>
                      <a:pt x="275" y="1141"/>
                      <a:pt x="275" y="571"/>
                      <a:pt x="275" y="274"/>
                    </a:cubicBezTo>
                    <a:cubicBezTo>
                      <a:pt x="275" y="0"/>
                      <a:pt x="572" y="0"/>
                      <a:pt x="572" y="0"/>
                    </a:cubicBezTo>
                    <a:cubicBezTo>
                      <a:pt x="845" y="0"/>
                      <a:pt x="845" y="0"/>
                      <a:pt x="1142" y="274"/>
                    </a:cubicBezTo>
                    <a:cubicBezTo>
                      <a:pt x="1416" y="845"/>
                      <a:pt x="845" y="1415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89">
                <a:extLst>
                  <a:ext uri="{FF2B5EF4-FFF2-40B4-BE49-F238E27FC236}">
                    <a16:creationId xmlns:a16="http://schemas.microsoft.com/office/drawing/2014/main" id="{9411903D-71F5-C9A9-C59D-531FCC5DB469}"/>
                  </a:ext>
                </a:extLst>
              </p:cNvPr>
              <p:cNvSpPr/>
              <p:nvPr/>
            </p:nvSpPr>
            <p:spPr>
              <a:xfrm>
                <a:off x="2199950" y="4716325"/>
                <a:ext cx="2855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87" extrusionOk="0">
                    <a:moveTo>
                      <a:pt x="0" y="1986"/>
                    </a:moveTo>
                    <a:cubicBezTo>
                      <a:pt x="0" y="1142"/>
                      <a:pt x="0" y="845"/>
                      <a:pt x="274" y="274"/>
                    </a:cubicBezTo>
                    <a:cubicBezTo>
                      <a:pt x="274" y="0"/>
                      <a:pt x="571" y="0"/>
                      <a:pt x="571" y="0"/>
                    </a:cubicBezTo>
                    <a:lnTo>
                      <a:pt x="845" y="274"/>
                    </a:lnTo>
                    <a:cubicBezTo>
                      <a:pt x="571" y="845"/>
                      <a:pt x="1142" y="1712"/>
                      <a:pt x="0" y="1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89">
                <a:extLst>
                  <a:ext uri="{FF2B5EF4-FFF2-40B4-BE49-F238E27FC236}">
                    <a16:creationId xmlns:a16="http://schemas.microsoft.com/office/drawing/2014/main" id="{B71C119C-1C84-F184-7A04-764C8D70AF04}"/>
                  </a:ext>
                </a:extLst>
              </p:cNvPr>
              <p:cNvSpPr/>
              <p:nvPr/>
            </p:nvSpPr>
            <p:spPr>
              <a:xfrm>
                <a:off x="2763150" y="4851550"/>
                <a:ext cx="285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10" extrusionOk="0">
                    <a:moveTo>
                      <a:pt x="1" y="2010"/>
                    </a:moveTo>
                    <a:cubicBezTo>
                      <a:pt x="1" y="1142"/>
                      <a:pt x="298" y="868"/>
                      <a:pt x="298" y="298"/>
                    </a:cubicBezTo>
                    <a:cubicBezTo>
                      <a:pt x="298" y="298"/>
                      <a:pt x="572" y="1"/>
                      <a:pt x="572" y="298"/>
                    </a:cubicBezTo>
                    <a:lnTo>
                      <a:pt x="868" y="298"/>
                    </a:lnTo>
                    <a:cubicBezTo>
                      <a:pt x="1142" y="868"/>
                      <a:pt x="572" y="1713"/>
                      <a:pt x="1" y="2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89">
                <a:extLst>
                  <a:ext uri="{FF2B5EF4-FFF2-40B4-BE49-F238E27FC236}">
                    <a16:creationId xmlns:a16="http://schemas.microsoft.com/office/drawing/2014/main" id="{E450EAA1-2C63-6D18-3032-3F0E6476C562}"/>
                  </a:ext>
                </a:extLst>
              </p:cNvPr>
              <p:cNvSpPr/>
              <p:nvPr/>
            </p:nvSpPr>
            <p:spPr>
              <a:xfrm>
                <a:off x="2684975" y="4837300"/>
                <a:ext cx="354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713" extrusionOk="0">
                    <a:moveTo>
                      <a:pt x="1" y="1712"/>
                    </a:moveTo>
                    <a:cubicBezTo>
                      <a:pt x="275" y="1142"/>
                      <a:pt x="275" y="868"/>
                      <a:pt x="572" y="297"/>
                    </a:cubicBezTo>
                    <a:lnTo>
                      <a:pt x="845" y="0"/>
                    </a:lnTo>
                    <a:lnTo>
                      <a:pt x="1142" y="297"/>
                    </a:lnTo>
                    <a:cubicBezTo>
                      <a:pt x="1416" y="868"/>
                      <a:pt x="845" y="1712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89">
                <a:extLst>
                  <a:ext uri="{FF2B5EF4-FFF2-40B4-BE49-F238E27FC236}">
                    <a16:creationId xmlns:a16="http://schemas.microsoft.com/office/drawing/2014/main" id="{D34C12E9-A301-3EB1-8445-3071B9965F55}"/>
                  </a:ext>
                </a:extLst>
              </p:cNvPr>
              <p:cNvSpPr/>
              <p:nvPr/>
            </p:nvSpPr>
            <p:spPr>
              <a:xfrm>
                <a:off x="2613650" y="4816175"/>
                <a:ext cx="211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713" extrusionOk="0">
                    <a:moveTo>
                      <a:pt x="571" y="1"/>
                    </a:moveTo>
                    <a:cubicBezTo>
                      <a:pt x="571" y="275"/>
                      <a:pt x="845" y="571"/>
                      <a:pt x="845" y="571"/>
                    </a:cubicBezTo>
                    <a:cubicBezTo>
                      <a:pt x="845" y="1142"/>
                      <a:pt x="845" y="1713"/>
                      <a:pt x="1" y="1713"/>
                    </a:cubicBezTo>
                    <a:cubicBezTo>
                      <a:pt x="1" y="1142"/>
                      <a:pt x="275" y="57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89">
                <a:extLst>
                  <a:ext uri="{FF2B5EF4-FFF2-40B4-BE49-F238E27FC236}">
                    <a16:creationId xmlns:a16="http://schemas.microsoft.com/office/drawing/2014/main" id="{BA96B87A-8D6A-98D2-228B-77027E423DDF}"/>
                  </a:ext>
                </a:extLst>
              </p:cNvPr>
              <p:cNvSpPr/>
              <p:nvPr/>
            </p:nvSpPr>
            <p:spPr>
              <a:xfrm>
                <a:off x="2805950" y="4865825"/>
                <a:ext cx="3597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9" extrusionOk="0">
                    <a:moveTo>
                      <a:pt x="1" y="1439"/>
                    </a:moveTo>
                    <a:cubicBezTo>
                      <a:pt x="298" y="1142"/>
                      <a:pt x="298" y="571"/>
                      <a:pt x="572" y="297"/>
                    </a:cubicBezTo>
                    <a:cubicBezTo>
                      <a:pt x="572" y="1"/>
                      <a:pt x="572" y="1"/>
                      <a:pt x="868" y="1"/>
                    </a:cubicBezTo>
                    <a:cubicBezTo>
                      <a:pt x="868" y="1"/>
                      <a:pt x="1142" y="1"/>
                      <a:pt x="1142" y="297"/>
                    </a:cubicBezTo>
                    <a:cubicBezTo>
                      <a:pt x="1439" y="571"/>
                      <a:pt x="868" y="1439"/>
                      <a:pt x="1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89">
                <a:extLst>
                  <a:ext uri="{FF2B5EF4-FFF2-40B4-BE49-F238E27FC236}">
                    <a16:creationId xmlns:a16="http://schemas.microsoft.com/office/drawing/2014/main" id="{22A38ADE-FC98-75B9-9802-B573C749BC2D}"/>
                  </a:ext>
                </a:extLst>
              </p:cNvPr>
              <p:cNvSpPr/>
              <p:nvPr/>
            </p:nvSpPr>
            <p:spPr>
              <a:xfrm>
                <a:off x="2856175" y="4880100"/>
                <a:ext cx="211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713" extrusionOk="0">
                    <a:moveTo>
                      <a:pt x="1" y="1438"/>
                    </a:moveTo>
                    <a:cubicBezTo>
                      <a:pt x="1" y="868"/>
                      <a:pt x="1" y="571"/>
                      <a:pt x="274" y="297"/>
                    </a:cubicBezTo>
                    <a:cubicBezTo>
                      <a:pt x="274" y="0"/>
                      <a:pt x="571" y="0"/>
                      <a:pt x="571" y="0"/>
                    </a:cubicBezTo>
                    <a:cubicBezTo>
                      <a:pt x="845" y="0"/>
                      <a:pt x="845" y="297"/>
                      <a:pt x="845" y="571"/>
                    </a:cubicBezTo>
                    <a:cubicBezTo>
                      <a:pt x="845" y="571"/>
                      <a:pt x="571" y="868"/>
                      <a:pt x="571" y="1141"/>
                    </a:cubicBezTo>
                    <a:cubicBezTo>
                      <a:pt x="571" y="1438"/>
                      <a:pt x="274" y="1438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89">
                <a:extLst>
                  <a:ext uri="{FF2B5EF4-FFF2-40B4-BE49-F238E27FC236}">
                    <a16:creationId xmlns:a16="http://schemas.microsoft.com/office/drawing/2014/main" id="{26AE1179-AD2B-D9F5-6EAA-C71FC3A99A64}"/>
                  </a:ext>
                </a:extLst>
              </p:cNvPr>
              <p:cNvSpPr/>
              <p:nvPr/>
            </p:nvSpPr>
            <p:spPr>
              <a:xfrm>
                <a:off x="2485275" y="4787650"/>
                <a:ext cx="285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0" y="1416"/>
                    </a:moveTo>
                    <a:cubicBezTo>
                      <a:pt x="274" y="1142"/>
                      <a:pt x="274" y="571"/>
                      <a:pt x="274" y="274"/>
                    </a:cubicBezTo>
                    <a:cubicBezTo>
                      <a:pt x="571" y="274"/>
                      <a:pt x="571" y="274"/>
                      <a:pt x="571" y="0"/>
                    </a:cubicBezTo>
                    <a:cubicBezTo>
                      <a:pt x="1141" y="0"/>
                      <a:pt x="1141" y="274"/>
                      <a:pt x="1141" y="845"/>
                    </a:cubicBezTo>
                    <a:cubicBezTo>
                      <a:pt x="845" y="1416"/>
                      <a:pt x="845" y="1712"/>
                      <a:pt x="0" y="14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89">
                <a:extLst>
                  <a:ext uri="{FF2B5EF4-FFF2-40B4-BE49-F238E27FC236}">
                    <a16:creationId xmlns:a16="http://schemas.microsoft.com/office/drawing/2014/main" id="{E29D4ECC-B2ED-8A23-92A3-51FC8F0347F3}"/>
                  </a:ext>
                </a:extLst>
              </p:cNvPr>
              <p:cNvSpPr/>
              <p:nvPr/>
            </p:nvSpPr>
            <p:spPr>
              <a:xfrm>
                <a:off x="3019950" y="4916050"/>
                <a:ext cx="285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1142" y="0"/>
                    </a:moveTo>
                    <a:cubicBezTo>
                      <a:pt x="868" y="571"/>
                      <a:pt x="571" y="1141"/>
                      <a:pt x="571" y="1712"/>
                    </a:cubicBezTo>
                    <a:cubicBezTo>
                      <a:pt x="0" y="1141"/>
                      <a:pt x="0" y="274"/>
                      <a:pt x="1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89">
                <a:extLst>
                  <a:ext uri="{FF2B5EF4-FFF2-40B4-BE49-F238E27FC236}">
                    <a16:creationId xmlns:a16="http://schemas.microsoft.com/office/drawing/2014/main" id="{B84BC9D7-08C7-DA3C-E618-C2D35CD602DA}"/>
                  </a:ext>
                </a:extLst>
              </p:cNvPr>
              <p:cNvSpPr/>
              <p:nvPr/>
            </p:nvSpPr>
            <p:spPr>
              <a:xfrm>
                <a:off x="2235325" y="4723175"/>
                <a:ext cx="2170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13" extrusionOk="0">
                    <a:moveTo>
                      <a:pt x="1" y="1712"/>
                    </a:moveTo>
                    <a:lnTo>
                      <a:pt x="1" y="297"/>
                    </a:lnTo>
                    <a:lnTo>
                      <a:pt x="297" y="0"/>
                    </a:lnTo>
                    <a:cubicBezTo>
                      <a:pt x="571" y="297"/>
                      <a:pt x="571" y="571"/>
                      <a:pt x="868" y="868"/>
                    </a:cubicBezTo>
                    <a:cubicBezTo>
                      <a:pt x="868" y="1141"/>
                      <a:pt x="571" y="1712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89">
                <a:extLst>
                  <a:ext uri="{FF2B5EF4-FFF2-40B4-BE49-F238E27FC236}">
                    <a16:creationId xmlns:a16="http://schemas.microsoft.com/office/drawing/2014/main" id="{E3414209-359F-6029-F5A3-018D4209A0E7}"/>
                  </a:ext>
                </a:extLst>
              </p:cNvPr>
              <p:cNvSpPr/>
              <p:nvPr/>
            </p:nvSpPr>
            <p:spPr>
              <a:xfrm>
                <a:off x="2934350" y="4894350"/>
                <a:ext cx="2170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13" extrusionOk="0">
                    <a:moveTo>
                      <a:pt x="1" y="1439"/>
                    </a:moveTo>
                    <a:cubicBezTo>
                      <a:pt x="1" y="1142"/>
                      <a:pt x="1" y="868"/>
                      <a:pt x="297" y="298"/>
                    </a:cubicBezTo>
                    <a:cubicBezTo>
                      <a:pt x="297" y="298"/>
                      <a:pt x="571" y="298"/>
                      <a:pt x="868" y="1"/>
                    </a:cubicBezTo>
                    <a:lnTo>
                      <a:pt x="868" y="571"/>
                    </a:lnTo>
                    <a:cubicBezTo>
                      <a:pt x="571" y="868"/>
                      <a:pt x="868" y="1713"/>
                      <a:pt x="1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89">
                <a:extLst>
                  <a:ext uri="{FF2B5EF4-FFF2-40B4-BE49-F238E27FC236}">
                    <a16:creationId xmlns:a16="http://schemas.microsoft.com/office/drawing/2014/main" id="{4F519E0F-4E2A-7604-49A2-A45C47FDB2FC}"/>
                  </a:ext>
                </a:extLst>
              </p:cNvPr>
              <p:cNvSpPr/>
              <p:nvPr/>
            </p:nvSpPr>
            <p:spPr>
              <a:xfrm>
                <a:off x="2314075" y="4744850"/>
                <a:ext cx="211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1713" extrusionOk="0">
                    <a:moveTo>
                      <a:pt x="0" y="1712"/>
                    </a:moveTo>
                    <a:cubicBezTo>
                      <a:pt x="274" y="1142"/>
                      <a:pt x="274" y="571"/>
                      <a:pt x="571" y="1"/>
                    </a:cubicBezTo>
                    <a:lnTo>
                      <a:pt x="571" y="1"/>
                    </a:lnTo>
                    <a:cubicBezTo>
                      <a:pt x="845" y="274"/>
                      <a:pt x="845" y="571"/>
                      <a:pt x="845" y="845"/>
                    </a:cubicBezTo>
                    <a:cubicBezTo>
                      <a:pt x="845" y="1142"/>
                      <a:pt x="571" y="1416"/>
                      <a:pt x="0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89">
                <a:extLst>
                  <a:ext uri="{FF2B5EF4-FFF2-40B4-BE49-F238E27FC236}">
                    <a16:creationId xmlns:a16="http://schemas.microsoft.com/office/drawing/2014/main" id="{8362686E-3362-E34F-DE76-628359024338}"/>
                  </a:ext>
                </a:extLst>
              </p:cNvPr>
              <p:cNvSpPr/>
              <p:nvPr/>
            </p:nvSpPr>
            <p:spPr>
              <a:xfrm>
                <a:off x="2449325" y="4780225"/>
                <a:ext cx="2170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13" extrusionOk="0">
                    <a:moveTo>
                      <a:pt x="0" y="1713"/>
                    </a:moveTo>
                    <a:cubicBezTo>
                      <a:pt x="0" y="1142"/>
                      <a:pt x="297" y="571"/>
                      <a:pt x="297" y="297"/>
                    </a:cubicBezTo>
                    <a:lnTo>
                      <a:pt x="571" y="1"/>
                    </a:lnTo>
                    <a:cubicBezTo>
                      <a:pt x="867" y="297"/>
                      <a:pt x="867" y="297"/>
                      <a:pt x="867" y="571"/>
                    </a:cubicBezTo>
                    <a:cubicBezTo>
                      <a:pt x="867" y="868"/>
                      <a:pt x="867" y="1439"/>
                      <a:pt x="0" y="1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89">
                <a:extLst>
                  <a:ext uri="{FF2B5EF4-FFF2-40B4-BE49-F238E27FC236}">
                    <a16:creationId xmlns:a16="http://schemas.microsoft.com/office/drawing/2014/main" id="{60FC3CFF-CB85-64A5-8504-9029EDA8D95F}"/>
                  </a:ext>
                </a:extLst>
              </p:cNvPr>
              <p:cNvSpPr/>
              <p:nvPr/>
            </p:nvSpPr>
            <p:spPr>
              <a:xfrm>
                <a:off x="2977150" y="4908625"/>
                <a:ext cx="217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142" extrusionOk="0">
                    <a:moveTo>
                      <a:pt x="0" y="1142"/>
                    </a:moveTo>
                    <a:cubicBezTo>
                      <a:pt x="0" y="868"/>
                      <a:pt x="297" y="571"/>
                      <a:pt x="297" y="297"/>
                    </a:cubicBezTo>
                    <a:cubicBezTo>
                      <a:pt x="297" y="0"/>
                      <a:pt x="571" y="0"/>
                      <a:pt x="571" y="0"/>
                    </a:cubicBezTo>
                    <a:cubicBezTo>
                      <a:pt x="868" y="0"/>
                      <a:pt x="868" y="297"/>
                      <a:pt x="868" y="297"/>
                    </a:cubicBezTo>
                    <a:cubicBezTo>
                      <a:pt x="868" y="868"/>
                      <a:pt x="868" y="1142"/>
                      <a:pt x="0" y="11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89">
                <a:extLst>
                  <a:ext uri="{FF2B5EF4-FFF2-40B4-BE49-F238E27FC236}">
                    <a16:creationId xmlns:a16="http://schemas.microsoft.com/office/drawing/2014/main" id="{AA2F06F7-7A30-BCD5-F5C6-E3B94FFC3933}"/>
                  </a:ext>
                </a:extLst>
              </p:cNvPr>
              <p:cNvSpPr/>
              <p:nvPr/>
            </p:nvSpPr>
            <p:spPr>
              <a:xfrm>
                <a:off x="3070150" y="4922900"/>
                <a:ext cx="2115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712" extrusionOk="0">
                    <a:moveTo>
                      <a:pt x="846" y="297"/>
                    </a:moveTo>
                    <a:cubicBezTo>
                      <a:pt x="572" y="571"/>
                      <a:pt x="572" y="1141"/>
                      <a:pt x="275" y="1438"/>
                    </a:cubicBezTo>
                    <a:cubicBezTo>
                      <a:pt x="275" y="1438"/>
                      <a:pt x="275" y="1712"/>
                      <a:pt x="1" y="1438"/>
                    </a:cubicBezTo>
                    <a:lnTo>
                      <a:pt x="1" y="1438"/>
                    </a:lnTo>
                    <a:cubicBezTo>
                      <a:pt x="1" y="867"/>
                      <a:pt x="275" y="571"/>
                      <a:pt x="275" y="0"/>
                    </a:cubicBezTo>
                    <a:cubicBezTo>
                      <a:pt x="572" y="0"/>
                      <a:pt x="572" y="0"/>
                      <a:pt x="846" y="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89">
                <a:extLst>
                  <a:ext uri="{FF2B5EF4-FFF2-40B4-BE49-F238E27FC236}">
                    <a16:creationId xmlns:a16="http://schemas.microsoft.com/office/drawing/2014/main" id="{D6CF2CB2-2216-5A65-397C-8CC1FBB93006}"/>
                  </a:ext>
                </a:extLst>
              </p:cNvPr>
              <p:cNvSpPr/>
              <p:nvPr/>
            </p:nvSpPr>
            <p:spPr>
              <a:xfrm>
                <a:off x="3112950" y="4937150"/>
                <a:ext cx="21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39" extrusionOk="0">
                    <a:moveTo>
                      <a:pt x="1" y="571"/>
                    </a:moveTo>
                    <a:cubicBezTo>
                      <a:pt x="275" y="297"/>
                      <a:pt x="572" y="297"/>
                      <a:pt x="572" y="1"/>
                    </a:cubicBezTo>
                    <a:cubicBezTo>
                      <a:pt x="572" y="297"/>
                      <a:pt x="845" y="571"/>
                      <a:pt x="572" y="868"/>
                    </a:cubicBezTo>
                    <a:cubicBezTo>
                      <a:pt x="572" y="1142"/>
                      <a:pt x="275" y="1439"/>
                      <a:pt x="275" y="1439"/>
                    </a:cubicBezTo>
                    <a:cubicBezTo>
                      <a:pt x="275" y="1142"/>
                      <a:pt x="1" y="868"/>
                      <a:pt x="1" y="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2" name="Google Shape;2112;p89">
              <a:extLst>
                <a:ext uri="{FF2B5EF4-FFF2-40B4-BE49-F238E27FC236}">
                  <a16:creationId xmlns:a16="http://schemas.microsoft.com/office/drawing/2014/main" id="{F190D191-F889-2FCC-D55D-BCE3439FBED4}"/>
                </a:ext>
              </a:extLst>
            </p:cNvPr>
            <p:cNvSpPr/>
            <p:nvPr/>
          </p:nvSpPr>
          <p:spPr>
            <a:xfrm>
              <a:off x="1209877" y="4235962"/>
              <a:ext cx="169920" cy="231955"/>
            </a:xfrm>
            <a:custGeom>
              <a:avLst/>
              <a:gdLst/>
              <a:ahLst/>
              <a:cxnLst/>
              <a:rect l="l" t="t" r="r" b="b"/>
              <a:pathLst>
                <a:path w="4840" h="6607" extrusionOk="0">
                  <a:moveTo>
                    <a:pt x="2055" y="707"/>
                  </a:moveTo>
                  <a:cubicBezTo>
                    <a:pt x="2603" y="707"/>
                    <a:pt x="3218" y="1247"/>
                    <a:pt x="3425" y="1644"/>
                  </a:cubicBezTo>
                  <a:cubicBezTo>
                    <a:pt x="3698" y="2489"/>
                    <a:pt x="3128" y="3060"/>
                    <a:pt x="3128" y="3630"/>
                  </a:cubicBezTo>
                  <a:cubicBezTo>
                    <a:pt x="3128" y="4201"/>
                    <a:pt x="3425" y="5068"/>
                    <a:pt x="3425" y="5639"/>
                  </a:cubicBezTo>
                  <a:cubicBezTo>
                    <a:pt x="2854" y="5068"/>
                    <a:pt x="1987" y="4498"/>
                    <a:pt x="1713" y="3927"/>
                  </a:cubicBezTo>
                  <a:cubicBezTo>
                    <a:pt x="1416" y="3060"/>
                    <a:pt x="845" y="1644"/>
                    <a:pt x="1416" y="1074"/>
                  </a:cubicBezTo>
                  <a:cubicBezTo>
                    <a:pt x="1589" y="810"/>
                    <a:pt x="1816" y="707"/>
                    <a:pt x="2055" y="707"/>
                  </a:cubicBezTo>
                  <a:close/>
                  <a:moveTo>
                    <a:pt x="2124" y="0"/>
                  </a:moveTo>
                  <a:cubicBezTo>
                    <a:pt x="1659" y="0"/>
                    <a:pt x="1187" y="162"/>
                    <a:pt x="845" y="503"/>
                  </a:cubicBezTo>
                  <a:cubicBezTo>
                    <a:pt x="1" y="1074"/>
                    <a:pt x="275" y="2786"/>
                    <a:pt x="845" y="3927"/>
                  </a:cubicBezTo>
                  <a:cubicBezTo>
                    <a:pt x="1416" y="5068"/>
                    <a:pt x="2557" y="5913"/>
                    <a:pt x="3995" y="6209"/>
                  </a:cubicBezTo>
                  <a:cubicBezTo>
                    <a:pt x="3995" y="6483"/>
                    <a:pt x="3995" y="6483"/>
                    <a:pt x="4269" y="6483"/>
                  </a:cubicBezTo>
                  <a:cubicBezTo>
                    <a:pt x="4269" y="6571"/>
                    <a:pt x="4319" y="6607"/>
                    <a:pt x="4389" y="6607"/>
                  </a:cubicBezTo>
                  <a:cubicBezTo>
                    <a:pt x="4556" y="6607"/>
                    <a:pt x="4840" y="6402"/>
                    <a:pt x="4840" y="6209"/>
                  </a:cubicBezTo>
                  <a:lnTo>
                    <a:pt x="4566" y="6209"/>
                  </a:lnTo>
                  <a:lnTo>
                    <a:pt x="4566" y="5913"/>
                  </a:lnTo>
                  <a:cubicBezTo>
                    <a:pt x="3995" y="5068"/>
                    <a:pt x="3995" y="4201"/>
                    <a:pt x="4269" y="3060"/>
                  </a:cubicBezTo>
                  <a:cubicBezTo>
                    <a:pt x="4269" y="2215"/>
                    <a:pt x="4269" y="1644"/>
                    <a:pt x="3698" y="1074"/>
                  </a:cubicBezTo>
                  <a:cubicBezTo>
                    <a:pt x="3532" y="382"/>
                    <a:pt x="2838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89">
              <a:extLst>
                <a:ext uri="{FF2B5EF4-FFF2-40B4-BE49-F238E27FC236}">
                  <a16:creationId xmlns:a16="http://schemas.microsoft.com/office/drawing/2014/main" id="{93DC38F8-F3E8-F19B-366A-8FB89CF55878}"/>
                </a:ext>
              </a:extLst>
            </p:cNvPr>
            <p:cNvSpPr/>
            <p:nvPr/>
          </p:nvSpPr>
          <p:spPr>
            <a:xfrm>
              <a:off x="718300" y="3081175"/>
              <a:ext cx="1751100" cy="15198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89">
              <a:extLst>
                <a:ext uri="{FF2B5EF4-FFF2-40B4-BE49-F238E27FC236}">
                  <a16:creationId xmlns:a16="http://schemas.microsoft.com/office/drawing/2014/main" id="{5CA93591-BA0F-E305-77F8-FEB9F12D4049}"/>
                </a:ext>
              </a:extLst>
            </p:cNvPr>
            <p:cNvSpPr/>
            <p:nvPr/>
          </p:nvSpPr>
          <p:spPr>
            <a:xfrm rot="-1215341">
              <a:off x="1917224" y="335892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5" name="Google Shape;2115;p89">
              <a:extLst>
                <a:ext uri="{FF2B5EF4-FFF2-40B4-BE49-F238E27FC236}">
                  <a16:creationId xmlns:a16="http://schemas.microsoft.com/office/drawing/2014/main" id="{D6787B7B-F87A-AB29-DB3C-CBAF8E49AA21}"/>
                </a:ext>
              </a:extLst>
            </p:cNvPr>
            <p:cNvGrpSpPr/>
            <p:nvPr/>
          </p:nvGrpSpPr>
          <p:grpSpPr>
            <a:xfrm rot="1593325">
              <a:off x="1416468" y="3890289"/>
              <a:ext cx="944498" cy="386920"/>
              <a:chOff x="2078400" y="4616450"/>
              <a:chExt cx="1184100" cy="485075"/>
            </a:xfrm>
          </p:grpSpPr>
          <p:sp>
            <p:nvSpPr>
              <p:cNvPr id="2116" name="Google Shape;2116;p89">
                <a:extLst>
                  <a:ext uri="{FF2B5EF4-FFF2-40B4-BE49-F238E27FC236}">
                    <a16:creationId xmlns:a16="http://schemas.microsoft.com/office/drawing/2014/main" id="{DC583314-58AF-804C-B66B-598D642866A2}"/>
                  </a:ext>
                </a:extLst>
              </p:cNvPr>
              <p:cNvSpPr/>
              <p:nvPr/>
            </p:nvSpPr>
            <p:spPr>
              <a:xfrm>
                <a:off x="2078400" y="4616450"/>
                <a:ext cx="118410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47364" h="19285" extrusionOk="0">
                    <a:moveTo>
                      <a:pt x="2580" y="1"/>
                    </a:moveTo>
                    <a:cubicBezTo>
                      <a:pt x="2283" y="1"/>
                      <a:pt x="1713" y="275"/>
                      <a:pt x="1713" y="275"/>
                    </a:cubicBezTo>
                    <a:cubicBezTo>
                      <a:pt x="1439" y="1142"/>
                      <a:pt x="1142" y="1713"/>
                      <a:pt x="1142" y="2557"/>
                    </a:cubicBezTo>
                    <a:cubicBezTo>
                      <a:pt x="868" y="4269"/>
                      <a:pt x="297" y="6278"/>
                      <a:pt x="1" y="8264"/>
                    </a:cubicBezTo>
                    <a:cubicBezTo>
                      <a:pt x="1" y="8560"/>
                      <a:pt x="1" y="8834"/>
                      <a:pt x="297" y="8834"/>
                    </a:cubicBezTo>
                    <a:cubicBezTo>
                      <a:pt x="571" y="9131"/>
                      <a:pt x="1142" y="9131"/>
                      <a:pt x="1713" y="9405"/>
                    </a:cubicBezTo>
                    <a:cubicBezTo>
                      <a:pt x="2580" y="9702"/>
                      <a:pt x="3721" y="9976"/>
                      <a:pt x="4862" y="10272"/>
                    </a:cubicBezTo>
                    <a:lnTo>
                      <a:pt x="13422" y="11984"/>
                    </a:lnTo>
                    <a:lnTo>
                      <a:pt x="20269" y="13696"/>
                    </a:lnTo>
                    <a:cubicBezTo>
                      <a:pt x="23693" y="14541"/>
                      <a:pt x="27117" y="15408"/>
                      <a:pt x="30815" y="16252"/>
                    </a:cubicBezTo>
                    <a:cubicBezTo>
                      <a:pt x="32823" y="16823"/>
                      <a:pt x="35106" y="17120"/>
                      <a:pt x="37388" y="17690"/>
                    </a:cubicBezTo>
                    <a:cubicBezTo>
                      <a:pt x="39671" y="18261"/>
                      <a:pt x="41954" y="18535"/>
                      <a:pt x="44510" y="19106"/>
                    </a:cubicBezTo>
                    <a:cubicBezTo>
                      <a:pt x="44721" y="19215"/>
                      <a:pt x="44894" y="19284"/>
                      <a:pt x="45042" y="19284"/>
                    </a:cubicBezTo>
                    <a:cubicBezTo>
                      <a:pt x="45296" y="19284"/>
                      <a:pt x="45478" y="19082"/>
                      <a:pt x="45651" y="18535"/>
                    </a:cubicBezTo>
                    <a:cubicBezTo>
                      <a:pt x="45948" y="17690"/>
                      <a:pt x="46222" y="16823"/>
                      <a:pt x="46222" y="15979"/>
                    </a:cubicBezTo>
                    <a:cubicBezTo>
                      <a:pt x="46792" y="14267"/>
                      <a:pt x="47089" y="12555"/>
                      <a:pt x="47363" y="10843"/>
                    </a:cubicBezTo>
                    <a:cubicBezTo>
                      <a:pt x="47363" y="10272"/>
                      <a:pt x="47363" y="10272"/>
                      <a:pt x="46792" y="9976"/>
                    </a:cubicBezTo>
                    <a:cubicBezTo>
                      <a:pt x="46222" y="9976"/>
                      <a:pt x="45377" y="9702"/>
                      <a:pt x="44510" y="9702"/>
                    </a:cubicBezTo>
                    <a:cubicBezTo>
                      <a:pt x="42227" y="9131"/>
                      <a:pt x="39945" y="8834"/>
                      <a:pt x="37959" y="8264"/>
                    </a:cubicBezTo>
                    <a:cubicBezTo>
                      <a:pt x="35950" y="7990"/>
                      <a:pt x="33965" y="7419"/>
                      <a:pt x="31956" y="6848"/>
                    </a:cubicBezTo>
                    <a:cubicBezTo>
                      <a:pt x="29400" y="6278"/>
                      <a:pt x="26546" y="5707"/>
                      <a:pt x="23967" y="4840"/>
                    </a:cubicBezTo>
                    <a:cubicBezTo>
                      <a:pt x="22255" y="4566"/>
                      <a:pt x="20269" y="4269"/>
                      <a:pt x="18558" y="3699"/>
                    </a:cubicBezTo>
                    <a:cubicBezTo>
                      <a:pt x="15408" y="3128"/>
                      <a:pt x="12281" y="2283"/>
                      <a:pt x="9427" y="1416"/>
                    </a:cubicBezTo>
                    <a:cubicBezTo>
                      <a:pt x="7145" y="1142"/>
                      <a:pt x="4862" y="572"/>
                      <a:pt x="25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89">
                <a:extLst>
                  <a:ext uri="{FF2B5EF4-FFF2-40B4-BE49-F238E27FC236}">
                    <a16:creationId xmlns:a16="http://schemas.microsoft.com/office/drawing/2014/main" id="{3C7E24C7-97AA-2716-3ABC-A831BF711539}"/>
                  </a:ext>
                </a:extLst>
              </p:cNvPr>
              <p:cNvSpPr/>
              <p:nvPr/>
            </p:nvSpPr>
            <p:spPr>
              <a:xfrm>
                <a:off x="2078400" y="4616450"/>
                <a:ext cx="1184100" cy="485075"/>
              </a:xfrm>
              <a:custGeom>
                <a:avLst/>
                <a:gdLst/>
                <a:ahLst/>
                <a:cxnLst/>
                <a:rect l="l" t="t" r="r" b="b"/>
                <a:pathLst>
                  <a:path w="47364" h="19403" extrusionOk="0">
                    <a:moveTo>
                      <a:pt x="1713" y="9405"/>
                    </a:moveTo>
                    <a:cubicBezTo>
                      <a:pt x="1142" y="9131"/>
                      <a:pt x="571" y="9131"/>
                      <a:pt x="297" y="8834"/>
                    </a:cubicBezTo>
                    <a:cubicBezTo>
                      <a:pt x="1" y="8834"/>
                      <a:pt x="1" y="8560"/>
                      <a:pt x="1" y="8264"/>
                    </a:cubicBezTo>
                    <a:cubicBezTo>
                      <a:pt x="297" y="6278"/>
                      <a:pt x="868" y="4269"/>
                      <a:pt x="1142" y="2557"/>
                    </a:cubicBezTo>
                    <a:cubicBezTo>
                      <a:pt x="1142" y="1713"/>
                      <a:pt x="1439" y="1142"/>
                      <a:pt x="1713" y="275"/>
                    </a:cubicBezTo>
                    <a:cubicBezTo>
                      <a:pt x="1713" y="275"/>
                      <a:pt x="2283" y="1"/>
                      <a:pt x="2580" y="1"/>
                    </a:cubicBezTo>
                    <a:cubicBezTo>
                      <a:pt x="4862" y="572"/>
                      <a:pt x="7145" y="1142"/>
                      <a:pt x="9427" y="1416"/>
                    </a:cubicBezTo>
                    <a:cubicBezTo>
                      <a:pt x="12281" y="2283"/>
                      <a:pt x="15408" y="3128"/>
                      <a:pt x="18558" y="3699"/>
                    </a:cubicBezTo>
                    <a:cubicBezTo>
                      <a:pt x="20269" y="4269"/>
                      <a:pt x="22255" y="4566"/>
                      <a:pt x="23967" y="4840"/>
                    </a:cubicBezTo>
                    <a:cubicBezTo>
                      <a:pt x="26546" y="5707"/>
                      <a:pt x="29400" y="6278"/>
                      <a:pt x="31956" y="6848"/>
                    </a:cubicBezTo>
                    <a:cubicBezTo>
                      <a:pt x="33965" y="7419"/>
                      <a:pt x="35950" y="7990"/>
                      <a:pt x="37959" y="8264"/>
                    </a:cubicBezTo>
                    <a:cubicBezTo>
                      <a:pt x="39945" y="8834"/>
                      <a:pt x="42227" y="9131"/>
                      <a:pt x="44510" y="9702"/>
                    </a:cubicBezTo>
                    <a:cubicBezTo>
                      <a:pt x="45377" y="9702"/>
                      <a:pt x="46222" y="9976"/>
                      <a:pt x="46792" y="9976"/>
                    </a:cubicBezTo>
                    <a:cubicBezTo>
                      <a:pt x="47363" y="10272"/>
                      <a:pt x="47363" y="10272"/>
                      <a:pt x="47363" y="10843"/>
                    </a:cubicBezTo>
                    <a:cubicBezTo>
                      <a:pt x="47089" y="12555"/>
                      <a:pt x="46792" y="14267"/>
                      <a:pt x="46222" y="15979"/>
                    </a:cubicBezTo>
                    <a:cubicBezTo>
                      <a:pt x="46222" y="16823"/>
                      <a:pt x="45948" y="17690"/>
                      <a:pt x="45651" y="18535"/>
                    </a:cubicBezTo>
                    <a:cubicBezTo>
                      <a:pt x="45377" y="19402"/>
                      <a:pt x="45081" y="19402"/>
                      <a:pt x="44510" y="19106"/>
                    </a:cubicBezTo>
                    <a:cubicBezTo>
                      <a:pt x="41954" y="18535"/>
                      <a:pt x="39671" y="18261"/>
                      <a:pt x="37388" y="17690"/>
                    </a:cubicBezTo>
                    <a:cubicBezTo>
                      <a:pt x="35106" y="17120"/>
                      <a:pt x="32823" y="16823"/>
                      <a:pt x="30815" y="16252"/>
                    </a:cubicBezTo>
                    <a:cubicBezTo>
                      <a:pt x="27117" y="15408"/>
                      <a:pt x="23693" y="14541"/>
                      <a:pt x="20269" y="13696"/>
                    </a:cubicBezTo>
                    <a:lnTo>
                      <a:pt x="13422" y="11984"/>
                    </a:lnTo>
                    <a:lnTo>
                      <a:pt x="4862" y="10272"/>
                    </a:lnTo>
                    <a:cubicBezTo>
                      <a:pt x="3721" y="9976"/>
                      <a:pt x="2580" y="9702"/>
                      <a:pt x="1713" y="9405"/>
                    </a:cubicBezTo>
                    <a:close/>
                    <a:moveTo>
                      <a:pt x="868" y="8264"/>
                    </a:moveTo>
                    <a:cubicBezTo>
                      <a:pt x="1142" y="8560"/>
                      <a:pt x="1713" y="8834"/>
                      <a:pt x="2283" y="8834"/>
                    </a:cubicBezTo>
                    <a:cubicBezTo>
                      <a:pt x="3721" y="9131"/>
                      <a:pt x="5433" y="9405"/>
                      <a:pt x="7145" y="9702"/>
                    </a:cubicBezTo>
                    <a:cubicBezTo>
                      <a:pt x="9427" y="10272"/>
                      <a:pt x="11413" y="10843"/>
                      <a:pt x="13696" y="11414"/>
                    </a:cubicBezTo>
                    <a:cubicBezTo>
                      <a:pt x="17987" y="12555"/>
                      <a:pt x="21981" y="13399"/>
                      <a:pt x="26250" y="14541"/>
                    </a:cubicBezTo>
                    <a:cubicBezTo>
                      <a:pt x="28258" y="15111"/>
                      <a:pt x="30541" y="15682"/>
                      <a:pt x="32527" y="15979"/>
                    </a:cubicBezTo>
                    <a:cubicBezTo>
                      <a:pt x="35677" y="16823"/>
                      <a:pt x="38530" y="17394"/>
                      <a:pt x="41383" y="17964"/>
                    </a:cubicBezTo>
                    <a:cubicBezTo>
                      <a:pt x="42524" y="18261"/>
                      <a:pt x="43665" y="18261"/>
                      <a:pt x="45081" y="18535"/>
                    </a:cubicBezTo>
                    <a:cubicBezTo>
                      <a:pt x="45377" y="17690"/>
                      <a:pt x="45377" y="16823"/>
                      <a:pt x="45651" y="15682"/>
                    </a:cubicBezTo>
                    <a:cubicBezTo>
                      <a:pt x="45948" y="14267"/>
                      <a:pt x="46222" y="12829"/>
                      <a:pt x="46519" y="11117"/>
                    </a:cubicBezTo>
                    <a:cubicBezTo>
                      <a:pt x="46792" y="10843"/>
                      <a:pt x="46519" y="10546"/>
                      <a:pt x="46222" y="10546"/>
                    </a:cubicBezTo>
                    <a:lnTo>
                      <a:pt x="41954" y="9702"/>
                    </a:lnTo>
                    <a:cubicBezTo>
                      <a:pt x="39374" y="9131"/>
                      <a:pt x="36521" y="8560"/>
                      <a:pt x="33668" y="7990"/>
                    </a:cubicBezTo>
                    <a:lnTo>
                      <a:pt x="30244" y="7122"/>
                    </a:lnTo>
                    <a:cubicBezTo>
                      <a:pt x="28532" y="6552"/>
                      <a:pt x="26546" y="6278"/>
                      <a:pt x="24538" y="5707"/>
                    </a:cubicBezTo>
                    <a:cubicBezTo>
                      <a:pt x="23397" y="5410"/>
                      <a:pt x="21981" y="5137"/>
                      <a:pt x="20840" y="4840"/>
                    </a:cubicBezTo>
                    <a:cubicBezTo>
                      <a:pt x="18558" y="4566"/>
                      <a:pt x="16275" y="3995"/>
                      <a:pt x="13993" y="3425"/>
                    </a:cubicBezTo>
                    <a:cubicBezTo>
                      <a:pt x="11413" y="2854"/>
                      <a:pt x="8857" y="1987"/>
                      <a:pt x="6278" y="1416"/>
                    </a:cubicBezTo>
                    <a:cubicBezTo>
                      <a:pt x="5136" y="1142"/>
                      <a:pt x="3721" y="845"/>
                      <a:pt x="2283" y="572"/>
                    </a:cubicBezTo>
                    <a:cubicBezTo>
                      <a:pt x="1713" y="3128"/>
                      <a:pt x="1142" y="5707"/>
                      <a:pt x="868" y="8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89">
                <a:extLst>
                  <a:ext uri="{FF2B5EF4-FFF2-40B4-BE49-F238E27FC236}">
                    <a16:creationId xmlns:a16="http://schemas.microsoft.com/office/drawing/2014/main" id="{075FFF9A-E0C4-1D51-D473-FDBAAEF64871}"/>
                  </a:ext>
                </a:extLst>
              </p:cNvPr>
              <p:cNvSpPr/>
              <p:nvPr/>
            </p:nvSpPr>
            <p:spPr>
              <a:xfrm>
                <a:off x="2142875" y="4787650"/>
                <a:ext cx="1027175" cy="235125"/>
              </a:xfrm>
              <a:custGeom>
                <a:avLst/>
                <a:gdLst/>
                <a:ahLst/>
                <a:cxnLst/>
                <a:rect l="l" t="t" r="r" b="b"/>
                <a:pathLst>
                  <a:path w="41087" h="9405" extrusionOk="0">
                    <a:moveTo>
                      <a:pt x="40790" y="9404"/>
                    </a:moveTo>
                    <a:cubicBezTo>
                      <a:pt x="40219" y="9404"/>
                      <a:pt x="39375" y="9404"/>
                      <a:pt x="38804" y="9131"/>
                    </a:cubicBezTo>
                    <a:cubicBezTo>
                      <a:pt x="36521" y="8834"/>
                      <a:pt x="34513" y="8263"/>
                      <a:pt x="32230" y="7693"/>
                    </a:cubicBezTo>
                    <a:cubicBezTo>
                      <a:pt x="31089" y="7693"/>
                      <a:pt x="29948" y="7419"/>
                      <a:pt x="28806" y="7122"/>
                    </a:cubicBezTo>
                    <a:cubicBezTo>
                      <a:pt x="24812" y="5981"/>
                      <a:pt x="21114" y="5136"/>
                      <a:pt x="17120" y="4269"/>
                    </a:cubicBezTo>
                    <a:cubicBezTo>
                      <a:pt x="13970" y="3424"/>
                      <a:pt x="10843" y="2854"/>
                      <a:pt x="7419" y="1986"/>
                    </a:cubicBezTo>
                    <a:cubicBezTo>
                      <a:pt x="5410" y="1416"/>
                      <a:pt x="3128" y="1142"/>
                      <a:pt x="845" y="845"/>
                    </a:cubicBezTo>
                    <a:cubicBezTo>
                      <a:pt x="572" y="571"/>
                      <a:pt x="275" y="571"/>
                      <a:pt x="1" y="274"/>
                    </a:cubicBezTo>
                    <a:lnTo>
                      <a:pt x="275" y="0"/>
                    </a:lnTo>
                    <a:cubicBezTo>
                      <a:pt x="1416" y="274"/>
                      <a:pt x="2854" y="274"/>
                      <a:pt x="4269" y="571"/>
                    </a:cubicBezTo>
                    <a:cubicBezTo>
                      <a:pt x="7419" y="1416"/>
                      <a:pt x="10546" y="1986"/>
                      <a:pt x="13970" y="2854"/>
                    </a:cubicBezTo>
                    <a:cubicBezTo>
                      <a:pt x="17394" y="3698"/>
                      <a:pt x="20818" y="4566"/>
                      <a:pt x="24241" y="5136"/>
                    </a:cubicBezTo>
                    <a:cubicBezTo>
                      <a:pt x="27665" y="5981"/>
                      <a:pt x="30815" y="6848"/>
                      <a:pt x="34239" y="7693"/>
                    </a:cubicBezTo>
                    <a:cubicBezTo>
                      <a:pt x="36225" y="7989"/>
                      <a:pt x="38233" y="8560"/>
                      <a:pt x="40219" y="8834"/>
                    </a:cubicBezTo>
                    <a:cubicBezTo>
                      <a:pt x="40516" y="8834"/>
                      <a:pt x="40790" y="9131"/>
                      <a:pt x="41086" y="9131"/>
                    </a:cubicBezTo>
                    <a:cubicBezTo>
                      <a:pt x="41086" y="9404"/>
                      <a:pt x="41086" y="9404"/>
                      <a:pt x="40790" y="94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89">
                <a:extLst>
                  <a:ext uri="{FF2B5EF4-FFF2-40B4-BE49-F238E27FC236}">
                    <a16:creationId xmlns:a16="http://schemas.microsoft.com/office/drawing/2014/main" id="{C04C0667-DC40-7573-A00C-8BA0BDEFC33D}"/>
                  </a:ext>
                </a:extLst>
              </p:cNvPr>
              <p:cNvSpPr/>
              <p:nvPr/>
            </p:nvSpPr>
            <p:spPr>
              <a:xfrm>
                <a:off x="2656450" y="4780225"/>
                <a:ext cx="28550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722" extrusionOk="0">
                    <a:moveTo>
                      <a:pt x="1142" y="297"/>
                    </a:moveTo>
                    <a:lnTo>
                      <a:pt x="1142" y="1142"/>
                    </a:lnTo>
                    <a:cubicBezTo>
                      <a:pt x="1142" y="1713"/>
                      <a:pt x="845" y="2580"/>
                      <a:pt x="571" y="3151"/>
                    </a:cubicBezTo>
                    <a:cubicBezTo>
                      <a:pt x="571" y="3425"/>
                      <a:pt x="275" y="3425"/>
                      <a:pt x="275" y="3721"/>
                    </a:cubicBezTo>
                    <a:cubicBezTo>
                      <a:pt x="275" y="3425"/>
                      <a:pt x="1" y="3151"/>
                      <a:pt x="1" y="2854"/>
                    </a:cubicBezTo>
                    <a:cubicBezTo>
                      <a:pt x="275" y="2283"/>
                      <a:pt x="275" y="1439"/>
                      <a:pt x="571" y="868"/>
                    </a:cubicBezTo>
                    <a:cubicBezTo>
                      <a:pt x="571" y="571"/>
                      <a:pt x="845" y="297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89">
                <a:extLst>
                  <a:ext uri="{FF2B5EF4-FFF2-40B4-BE49-F238E27FC236}">
                    <a16:creationId xmlns:a16="http://schemas.microsoft.com/office/drawing/2014/main" id="{142F61F0-8E6E-4B49-AA6D-1FC1BA3C085A}"/>
                  </a:ext>
                </a:extLst>
              </p:cNvPr>
              <p:cNvSpPr/>
              <p:nvPr/>
            </p:nvSpPr>
            <p:spPr>
              <a:xfrm>
                <a:off x="2406525" y="4737425"/>
                <a:ext cx="35975" cy="856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425" extrusionOk="0">
                    <a:moveTo>
                      <a:pt x="571" y="3425"/>
                    </a:moveTo>
                    <a:cubicBezTo>
                      <a:pt x="0" y="2580"/>
                      <a:pt x="571" y="1"/>
                      <a:pt x="1438" y="1"/>
                    </a:cubicBezTo>
                    <a:cubicBezTo>
                      <a:pt x="1438" y="1142"/>
                      <a:pt x="868" y="2283"/>
                      <a:pt x="571" y="34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89">
                <a:extLst>
                  <a:ext uri="{FF2B5EF4-FFF2-40B4-BE49-F238E27FC236}">
                    <a16:creationId xmlns:a16="http://schemas.microsoft.com/office/drawing/2014/main" id="{38A1FFC5-00CE-A686-ED87-95FE22ECA9A8}"/>
                  </a:ext>
                </a:extLst>
              </p:cNvPr>
              <p:cNvSpPr/>
              <p:nvPr/>
            </p:nvSpPr>
            <p:spPr>
              <a:xfrm>
                <a:off x="2898975" y="4837300"/>
                <a:ext cx="35400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721" extrusionOk="0">
                    <a:moveTo>
                      <a:pt x="1142" y="0"/>
                    </a:moveTo>
                    <a:cubicBezTo>
                      <a:pt x="1416" y="868"/>
                      <a:pt x="571" y="3424"/>
                      <a:pt x="0" y="3721"/>
                    </a:cubicBezTo>
                    <a:cubicBezTo>
                      <a:pt x="274" y="2283"/>
                      <a:pt x="274" y="1142"/>
                      <a:pt x="1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89">
                <a:extLst>
                  <a:ext uri="{FF2B5EF4-FFF2-40B4-BE49-F238E27FC236}">
                    <a16:creationId xmlns:a16="http://schemas.microsoft.com/office/drawing/2014/main" id="{6F6F6D34-CB45-93EE-3E53-E2A38DFBBCAE}"/>
                  </a:ext>
                </a:extLst>
              </p:cNvPr>
              <p:cNvSpPr/>
              <p:nvPr/>
            </p:nvSpPr>
            <p:spPr>
              <a:xfrm>
                <a:off x="3155750" y="4894350"/>
                <a:ext cx="35400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722" extrusionOk="0">
                    <a:moveTo>
                      <a:pt x="1416" y="298"/>
                    </a:moveTo>
                    <a:cubicBezTo>
                      <a:pt x="1142" y="2580"/>
                      <a:pt x="845" y="3425"/>
                      <a:pt x="1" y="3721"/>
                    </a:cubicBezTo>
                    <a:cubicBezTo>
                      <a:pt x="1" y="3425"/>
                      <a:pt x="275" y="3151"/>
                      <a:pt x="275" y="2854"/>
                    </a:cubicBezTo>
                    <a:cubicBezTo>
                      <a:pt x="275" y="2009"/>
                      <a:pt x="571" y="1439"/>
                      <a:pt x="845" y="571"/>
                    </a:cubicBezTo>
                    <a:lnTo>
                      <a:pt x="14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89">
                <a:extLst>
                  <a:ext uri="{FF2B5EF4-FFF2-40B4-BE49-F238E27FC236}">
                    <a16:creationId xmlns:a16="http://schemas.microsoft.com/office/drawing/2014/main" id="{0DB95913-12FE-EBCC-0F2E-3E25A8B0A850}"/>
                  </a:ext>
                </a:extLst>
              </p:cNvPr>
              <p:cNvSpPr/>
              <p:nvPr/>
            </p:nvSpPr>
            <p:spPr>
              <a:xfrm>
                <a:off x="2363725" y="4744850"/>
                <a:ext cx="217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284" extrusionOk="0">
                    <a:moveTo>
                      <a:pt x="0" y="1986"/>
                    </a:moveTo>
                    <a:cubicBezTo>
                      <a:pt x="0" y="1416"/>
                      <a:pt x="0" y="845"/>
                      <a:pt x="297" y="571"/>
                    </a:cubicBezTo>
                    <a:cubicBezTo>
                      <a:pt x="297" y="274"/>
                      <a:pt x="571" y="274"/>
                      <a:pt x="868" y="1"/>
                    </a:cubicBezTo>
                    <a:lnTo>
                      <a:pt x="868" y="571"/>
                    </a:lnTo>
                    <a:lnTo>
                      <a:pt x="868" y="1712"/>
                    </a:lnTo>
                    <a:cubicBezTo>
                      <a:pt x="571" y="1712"/>
                      <a:pt x="571" y="1986"/>
                      <a:pt x="297" y="2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89">
                <a:extLst>
                  <a:ext uri="{FF2B5EF4-FFF2-40B4-BE49-F238E27FC236}">
                    <a16:creationId xmlns:a16="http://schemas.microsoft.com/office/drawing/2014/main" id="{82339A25-4522-5B81-718F-ED1D6EC14D1F}"/>
                  </a:ext>
                </a:extLst>
              </p:cNvPr>
              <p:cNvSpPr/>
              <p:nvPr/>
            </p:nvSpPr>
            <p:spPr>
              <a:xfrm>
                <a:off x="2570850" y="4801925"/>
                <a:ext cx="2857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6" extrusionOk="0">
                    <a:moveTo>
                      <a:pt x="1" y="1712"/>
                    </a:moveTo>
                    <a:cubicBezTo>
                      <a:pt x="1" y="1141"/>
                      <a:pt x="275" y="845"/>
                      <a:pt x="275" y="274"/>
                    </a:cubicBezTo>
                    <a:lnTo>
                      <a:pt x="571" y="0"/>
                    </a:lnTo>
                    <a:cubicBezTo>
                      <a:pt x="845" y="0"/>
                      <a:pt x="1142" y="274"/>
                      <a:pt x="1142" y="274"/>
                    </a:cubicBezTo>
                    <a:cubicBezTo>
                      <a:pt x="845" y="571"/>
                      <a:pt x="845" y="1141"/>
                      <a:pt x="845" y="1415"/>
                    </a:cubicBezTo>
                    <a:cubicBezTo>
                      <a:pt x="571" y="1712"/>
                      <a:pt x="275" y="1712"/>
                      <a:pt x="1" y="1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89">
                <a:extLst>
                  <a:ext uri="{FF2B5EF4-FFF2-40B4-BE49-F238E27FC236}">
                    <a16:creationId xmlns:a16="http://schemas.microsoft.com/office/drawing/2014/main" id="{C0ADDACC-CE7A-9A87-F5D3-6CB9ACA0D1B5}"/>
                  </a:ext>
                </a:extLst>
              </p:cNvPr>
              <p:cNvSpPr/>
              <p:nvPr/>
            </p:nvSpPr>
            <p:spPr>
              <a:xfrm>
                <a:off x="2278125" y="4737425"/>
                <a:ext cx="2170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39" extrusionOk="0">
                    <a:moveTo>
                      <a:pt x="868" y="1142"/>
                    </a:moveTo>
                    <a:cubicBezTo>
                      <a:pt x="571" y="1142"/>
                      <a:pt x="297" y="1439"/>
                      <a:pt x="0" y="1439"/>
                    </a:cubicBez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571"/>
                      <a:pt x="0" y="298"/>
                      <a:pt x="297" y="1"/>
                    </a:cubicBezTo>
                    <a:lnTo>
                      <a:pt x="571" y="1"/>
                    </a:lnTo>
                    <a:cubicBezTo>
                      <a:pt x="571" y="298"/>
                      <a:pt x="868" y="571"/>
                      <a:pt x="868" y="11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89">
                <a:extLst>
                  <a:ext uri="{FF2B5EF4-FFF2-40B4-BE49-F238E27FC236}">
                    <a16:creationId xmlns:a16="http://schemas.microsoft.com/office/drawing/2014/main" id="{8EF3F74E-5155-086D-03E9-A0F101F9A94B}"/>
                  </a:ext>
                </a:extLst>
              </p:cNvPr>
              <p:cNvSpPr/>
              <p:nvPr/>
            </p:nvSpPr>
            <p:spPr>
              <a:xfrm>
                <a:off x="2720375" y="4844700"/>
                <a:ext cx="285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0" y="1713"/>
                    </a:moveTo>
                    <a:cubicBezTo>
                      <a:pt x="0" y="1142"/>
                      <a:pt x="0" y="572"/>
                      <a:pt x="297" y="275"/>
                    </a:cubicBezTo>
                    <a:cubicBezTo>
                      <a:pt x="297" y="275"/>
                      <a:pt x="867" y="1"/>
                      <a:pt x="867" y="275"/>
                    </a:cubicBezTo>
                    <a:cubicBezTo>
                      <a:pt x="1141" y="572"/>
                      <a:pt x="571" y="1713"/>
                      <a:pt x="0" y="1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89">
                <a:extLst>
                  <a:ext uri="{FF2B5EF4-FFF2-40B4-BE49-F238E27FC236}">
                    <a16:creationId xmlns:a16="http://schemas.microsoft.com/office/drawing/2014/main" id="{C0206557-A968-E8DE-25F8-FDFC1729D502}"/>
                  </a:ext>
                </a:extLst>
              </p:cNvPr>
              <p:cNvSpPr/>
              <p:nvPr/>
            </p:nvSpPr>
            <p:spPr>
              <a:xfrm>
                <a:off x="2528050" y="4801925"/>
                <a:ext cx="35425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712" extrusionOk="0">
                    <a:moveTo>
                      <a:pt x="1" y="1712"/>
                    </a:moveTo>
                    <a:cubicBezTo>
                      <a:pt x="275" y="1141"/>
                      <a:pt x="275" y="571"/>
                      <a:pt x="275" y="274"/>
                    </a:cubicBezTo>
                    <a:cubicBezTo>
                      <a:pt x="275" y="0"/>
                      <a:pt x="572" y="0"/>
                      <a:pt x="572" y="0"/>
                    </a:cubicBezTo>
                    <a:cubicBezTo>
                      <a:pt x="845" y="0"/>
                      <a:pt x="845" y="0"/>
                      <a:pt x="1142" y="274"/>
                    </a:cubicBezTo>
                    <a:cubicBezTo>
                      <a:pt x="1416" y="845"/>
                      <a:pt x="845" y="1415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89">
                <a:extLst>
                  <a:ext uri="{FF2B5EF4-FFF2-40B4-BE49-F238E27FC236}">
                    <a16:creationId xmlns:a16="http://schemas.microsoft.com/office/drawing/2014/main" id="{E183CA90-D4A8-859B-9627-61ED4180207E}"/>
                  </a:ext>
                </a:extLst>
              </p:cNvPr>
              <p:cNvSpPr/>
              <p:nvPr/>
            </p:nvSpPr>
            <p:spPr>
              <a:xfrm>
                <a:off x="2199950" y="4716325"/>
                <a:ext cx="2855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87" extrusionOk="0">
                    <a:moveTo>
                      <a:pt x="0" y="1986"/>
                    </a:moveTo>
                    <a:cubicBezTo>
                      <a:pt x="0" y="1142"/>
                      <a:pt x="0" y="845"/>
                      <a:pt x="274" y="274"/>
                    </a:cubicBezTo>
                    <a:cubicBezTo>
                      <a:pt x="274" y="0"/>
                      <a:pt x="571" y="0"/>
                      <a:pt x="571" y="0"/>
                    </a:cubicBezTo>
                    <a:lnTo>
                      <a:pt x="845" y="274"/>
                    </a:lnTo>
                    <a:cubicBezTo>
                      <a:pt x="571" y="845"/>
                      <a:pt x="1142" y="1712"/>
                      <a:pt x="0" y="1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89">
                <a:extLst>
                  <a:ext uri="{FF2B5EF4-FFF2-40B4-BE49-F238E27FC236}">
                    <a16:creationId xmlns:a16="http://schemas.microsoft.com/office/drawing/2014/main" id="{8073B2CD-8BE4-0FE1-35F2-FFC08F1AB725}"/>
                  </a:ext>
                </a:extLst>
              </p:cNvPr>
              <p:cNvSpPr/>
              <p:nvPr/>
            </p:nvSpPr>
            <p:spPr>
              <a:xfrm>
                <a:off x="2763150" y="4851550"/>
                <a:ext cx="285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10" extrusionOk="0">
                    <a:moveTo>
                      <a:pt x="1" y="2010"/>
                    </a:moveTo>
                    <a:cubicBezTo>
                      <a:pt x="1" y="1142"/>
                      <a:pt x="298" y="868"/>
                      <a:pt x="298" y="298"/>
                    </a:cubicBezTo>
                    <a:cubicBezTo>
                      <a:pt x="298" y="298"/>
                      <a:pt x="572" y="1"/>
                      <a:pt x="572" y="298"/>
                    </a:cubicBezTo>
                    <a:lnTo>
                      <a:pt x="868" y="298"/>
                    </a:lnTo>
                    <a:cubicBezTo>
                      <a:pt x="1142" y="868"/>
                      <a:pt x="572" y="1713"/>
                      <a:pt x="1" y="2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89">
                <a:extLst>
                  <a:ext uri="{FF2B5EF4-FFF2-40B4-BE49-F238E27FC236}">
                    <a16:creationId xmlns:a16="http://schemas.microsoft.com/office/drawing/2014/main" id="{1745003E-0815-35E2-5ECD-3AA456427651}"/>
                  </a:ext>
                </a:extLst>
              </p:cNvPr>
              <p:cNvSpPr/>
              <p:nvPr/>
            </p:nvSpPr>
            <p:spPr>
              <a:xfrm>
                <a:off x="2684975" y="4837300"/>
                <a:ext cx="354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713" extrusionOk="0">
                    <a:moveTo>
                      <a:pt x="1" y="1712"/>
                    </a:moveTo>
                    <a:cubicBezTo>
                      <a:pt x="275" y="1142"/>
                      <a:pt x="275" y="868"/>
                      <a:pt x="572" y="297"/>
                    </a:cubicBezTo>
                    <a:lnTo>
                      <a:pt x="845" y="0"/>
                    </a:lnTo>
                    <a:lnTo>
                      <a:pt x="1142" y="297"/>
                    </a:lnTo>
                    <a:cubicBezTo>
                      <a:pt x="1416" y="868"/>
                      <a:pt x="845" y="1712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89">
                <a:extLst>
                  <a:ext uri="{FF2B5EF4-FFF2-40B4-BE49-F238E27FC236}">
                    <a16:creationId xmlns:a16="http://schemas.microsoft.com/office/drawing/2014/main" id="{9764F403-0083-833E-208C-6F30B36BCC76}"/>
                  </a:ext>
                </a:extLst>
              </p:cNvPr>
              <p:cNvSpPr/>
              <p:nvPr/>
            </p:nvSpPr>
            <p:spPr>
              <a:xfrm>
                <a:off x="2613650" y="4816175"/>
                <a:ext cx="211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713" extrusionOk="0">
                    <a:moveTo>
                      <a:pt x="571" y="1"/>
                    </a:moveTo>
                    <a:cubicBezTo>
                      <a:pt x="571" y="275"/>
                      <a:pt x="845" y="571"/>
                      <a:pt x="845" y="571"/>
                    </a:cubicBezTo>
                    <a:cubicBezTo>
                      <a:pt x="845" y="1142"/>
                      <a:pt x="845" y="1713"/>
                      <a:pt x="1" y="1713"/>
                    </a:cubicBezTo>
                    <a:cubicBezTo>
                      <a:pt x="1" y="1142"/>
                      <a:pt x="275" y="57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89">
                <a:extLst>
                  <a:ext uri="{FF2B5EF4-FFF2-40B4-BE49-F238E27FC236}">
                    <a16:creationId xmlns:a16="http://schemas.microsoft.com/office/drawing/2014/main" id="{0B3F4F7F-991A-CBE9-B3C6-7D577A85B843}"/>
                  </a:ext>
                </a:extLst>
              </p:cNvPr>
              <p:cNvSpPr/>
              <p:nvPr/>
            </p:nvSpPr>
            <p:spPr>
              <a:xfrm>
                <a:off x="2805950" y="4865825"/>
                <a:ext cx="3597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9" extrusionOk="0">
                    <a:moveTo>
                      <a:pt x="1" y="1439"/>
                    </a:moveTo>
                    <a:cubicBezTo>
                      <a:pt x="298" y="1142"/>
                      <a:pt x="298" y="571"/>
                      <a:pt x="572" y="297"/>
                    </a:cubicBezTo>
                    <a:cubicBezTo>
                      <a:pt x="572" y="1"/>
                      <a:pt x="572" y="1"/>
                      <a:pt x="868" y="1"/>
                    </a:cubicBezTo>
                    <a:cubicBezTo>
                      <a:pt x="868" y="1"/>
                      <a:pt x="1142" y="1"/>
                      <a:pt x="1142" y="297"/>
                    </a:cubicBezTo>
                    <a:cubicBezTo>
                      <a:pt x="1439" y="571"/>
                      <a:pt x="868" y="1439"/>
                      <a:pt x="1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89">
                <a:extLst>
                  <a:ext uri="{FF2B5EF4-FFF2-40B4-BE49-F238E27FC236}">
                    <a16:creationId xmlns:a16="http://schemas.microsoft.com/office/drawing/2014/main" id="{A0DDDB1E-274C-2CCF-4DC6-E9D932EC46D8}"/>
                  </a:ext>
                </a:extLst>
              </p:cNvPr>
              <p:cNvSpPr/>
              <p:nvPr/>
            </p:nvSpPr>
            <p:spPr>
              <a:xfrm>
                <a:off x="2856175" y="4880100"/>
                <a:ext cx="211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713" extrusionOk="0">
                    <a:moveTo>
                      <a:pt x="1" y="1438"/>
                    </a:moveTo>
                    <a:cubicBezTo>
                      <a:pt x="1" y="868"/>
                      <a:pt x="1" y="571"/>
                      <a:pt x="274" y="297"/>
                    </a:cubicBezTo>
                    <a:cubicBezTo>
                      <a:pt x="274" y="0"/>
                      <a:pt x="571" y="0"/>
                      <a:pt x="571" y="0"/>
                    </a:cubicBezTo>
                    <a:cubicBezTo>
                      <a:pt x="845" y="0"/>
                      <a:pt x="845" y="297"/>
                      <a:pt x="845" y="571"/>
                    </a:cubicBezTo>
                    <a:cubicBezTo>
                      <a:pt x="845" y="571"/>
                      <a:pt x="571" y="868"/>
                      <a:pt x="571" y="1141"/>
                    </a:cubicBezTo>
                    <a:cubicBezTo>
                      <a:pt x="571" y="1438"/>
                      <a:pt x="274" y="1438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89">
                <a:extLst>
                  <a:ext uri="{FF2B5EF4-FFF2-40B4-BE49-F238E27FC236}">
                    <a16:creationId xmlns:a16="http://schemas.microsoft.com/office/drawing/2014/main" id="{8CB8BACD-9A23-DF9A-6F10-216A1FA23230}"/>
                  </a:ext>
                </a:extLst>
              </p:cNvPr>
              <p:cNvSpPr/>
              <p:nvPr/>
            </p:nvSpPr>
            <p:spPr>
              <a:xfrm>
                <a:off x="2485275" y="4787650"/>
                <a:ext cx="285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0" y="1416"/>
                    </a:moveTo>
                    <a:cubicBezTo>
                      <a:pt x="274" y="1142"/>
                      <a:pt x="274" y="571"/>
                      <a:pt x="274" y="274"/>
                    </a:cubicBezTo>
                    <a:cubicBezTo>
                      <a:pt x="571" y="274"/>
                      <a:pt x="571" y="274"/>
                      <a:pt x="571" y="0"/>
                    </a:cubicBezTo>
                    <a:cubicBezTo>
                      <a:pt x="1141" y="0"/>
                      <a:pt x="1141" y="274"/>
                      <a:pt x="1141" y="845"/>
                    </a:cubicBezTo>
                    <a:cubicBezTo>
                      <a:pt x="845" y="1416"/>
                      <a:pt x="845" y="1712"/>
                      <a:pt x="0" y="14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89">
                <a:extLst>
                  <a:ext uri="{FF2B5EF4-FFF2-40B4-BE49-F238E27FC236}">
                    <a16:creationId xmlns:a16="http://schemas.microsoft.com/office/drawing/2014/main" id="{C730CF27-ECD3-014F-BEC1-566769E721AA}"/>
                  </a:ext>
                </a:extLst>
              </p:cNvPr>
              <p:cNvSpPr/>
              <p:nvPr/>
            </p:nvSpPr>
            <p:spPr>
              <a:xfrm>
                <a:off x="3019950" y="4916050"/>
                <a:ext cx="285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1142" y="0"/>
                    </a:moveTo>
                    <a:cubicBezTo>
                      <a:pt x="868" y="571"/>
                      <a:pt x="571" y="1141"/>
                      <a:pt x="571" y="1712"/>
                    </a:cubicBezTo>
                    <a:cubicBezTo>
                      <a:pt x="0" y="1141"/>
                      <a:pt x="0" y="274"/>
                      <a:pt x="1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89">
                <a:extLst>
                  <a:ext uri="{FF2B5EF4-FFF2-40B4-BE49-F238E27FC236}">
                    <a16:creationId xmlns:a16="http://schemas.microsoft.com/office/drawing/2014/main" id="{E4A28159-88BA-5314-BB02-2909553C560D}"/>
                  </a:ext>
                </a:extLst>
              </p:cNvPr>
              <p:cNvSpPr/>
              <p:nvPr/>
            </p:nvSpPr>
            <p:spPr>
              <a:xfrm>
                <a:off x="2235325" y="4723175"/>
                <a:ext cx="2170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13" extrusionOk="0">
                    <a:moveTo>
                      <a:pt x="1" y="1712"/>
                    </a:moveTo>
                    <a:lnTo>
                      <a:pt x="1" y="297"/>
                    </a:lnTo>
                    <a:lnTo>
                      <a:pt x="297" y="0"/>
                    </a:lnTo>
                    <a:cubicBezTo>
                      <a:pt x="571" y="297"/>
                      <a:pt x="571" y="571"/>
                      <a:pt x="868" y="868"/>
                    </a:cubicBezTo>
                    <a:cubicBezTo>
                      <a:pt x="868" y="1141"/>
                      <a:pt x="571" y="1712"/>
                      <a:pt x="1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89">
                <a:extLst>
                  <a:ext uri="{FF2B5EF4-FFF2-40B4-BE49-F238E27FC236}">
                    <a16:creationId xmlns:a16="http://schemas.microsoft.com/office/drawing/2014/main" id="{9605AB66-E3AA-CF19-ED74-91541C9A5685}"/>
                  </a:ext>
                </a:extLst>
              </p:cNvPr>
              <p:cNvSpPr/>
              <p:nvPr/>
            </p:nvSpPr>
            <p:spPr>
              <a:xfrm>
                <a:off x="2314075" y="4744850"/>
                <a:ext cx="211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1713" extrusionOk="0">
                    <a:moveTo>
                      <a:pt x="0" y="1712"/>
                    </a:moveTo>
                    <a:cubicBezTo>
                      <a:pt x="274" y="1142"/>
                      <a:pt x="274" y="571"/>
                      <a:pt x="571" y="1"/>
                    </a:cubicBezTo>
                    <a:lnTo>
                      <a:pt x="571" y="1"/>
                    </a:lnTo>
                    <a:cubicBezTo>
                      <a:pt x="845" y="274"/>
                      <a:pt x="845" y="571"/>
                      <a:pt x="845" y="845"/>
                    </a:cubicBezTo>
                    <a:cubicBezTo>
                      <a:pt x="845" y="1142"/>
                      <a:pt x="571" y="1416"/>
                      <a:pt x="0" y="1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89">
                <a:extLst>
                  <a:ext uri="{FF2B5EF4-FFF2-40B4-BE49-F238E27FC236}">
                    <a16:creationId xmlns:a16="http://schemas.microsoft.com/office/drawing/2014/main" id="{2D271F3D-BAD1-F75C-5FC9-6E0E0D81D099}"/>
                  </a:ext>
                </a:extLst>
              </p:cNvPr>
              <p:cNvSpPr/>
              <p:nvPr/>
            </p:nvSpPr>
            <p:spPr>
              <a:xfrm>
                <a:off x="2449325" y="4780225"/>
                <a:ext cx="2170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13" extrusionOk="0">
                    <a:moveTo>
                      <a:pt x="0" y="1713"/>
                    </a:moveTo>
                    <a:cubicBezTo>
                      <a:pt x="0" y="1142"/>
                      <a:pt x="297" y="571"/>
                      <a:pt x="297" y="297"/>
                    </a:cubicBezTo>
                    <a:lnTo>
                      <a:pt x="571" y="1"/>
                    </a:lnTo>
                    <a:cubicBezTo>
                      <a:pt x="867" y="297"/>
                      <a:pt x="867" y="297"/>
                      <a:pt x="867" y="571"/>
                    </a:cubicBezTo>
                    <a:cubicBezTo>
                      <a:pt x="867" y="868"/>
                      <a:pt x="867" y="1439"/>
                      <a:pt x="0" y="1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89">
                <a:extLst>
                  <a:ext uri="{FF2B5EF4-FFF2-40B4-BE49-F238E27FC236}">
                    <a16:creationId xmlns:a16="http://schemas.microsoft.com/office/drawing/2014/main" id="{E70E6658-2BD9-E7B4-3DDF-EC49C64CD351}"/>
                  </a:ext>
                </a:extLst>
              </p:cNvPr>
              <p:cNvSpPr/>
              <p:nvPr/>
            </p:nvSpPr>
            <p:spPr>
              <a:xfrm>
                <a:off x="2977150" y="4908625"/>
                <a:ext cx="217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142" extrusionOk="0">
                    <a:moveTo>
                      <a:pt x="0" y="1142"/>
                    </a:moveTo>
                    <a:cubicBezTo>
                      <a:pt x="0" y="868"/>
                      <a:pt x="297" y="571"/>
                      <a:pt x="297" y="297"/>
                    </a:cubicBezTo>
                    <a:cubicBezTo>
                      <a:pt x="297" y="0"/>
                      <a:pt x="571" y="0"/>
                      <a:pt x="571" y="0"/>
                    </a:cubicBezTo>
                    <a:cubicBezTo>
                      <a:pt x="868" y="0"/>
                      <a:pt x="868" y="297"/>
                      <a:pt x="868" y="297"/>
                    </a:cubicBezTo>
                    <a:cubicBezTo>
                      <a:pt x="868" y="868"/>
                      <a:pt x="868" y="1142"/>
                      <a:pt x="0" y="11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89">
                <a:extLst>
                  <a:ext uri="{FF2B5EF4-FFF2-40B4-BE49-F238E27FC236}">
                    <a16:creationId xmlns:a16="http://schemas.microsoft.com/office/drawing/2014/main" id="{1C5229A0-1A37-0972-A651-AC8963E60635}"/>
                  </a:ext>
                </a:extLst>
              </p:cNvPr>
              <p:cNvSpPr/>
              <p:nvPr/>
            </p:nvSpPr>
            <p:spPr>
              <a:xfrm>
                <a:off x="3070150" y="4922900"/>
                <a:ext cx="2115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712" extrusionOk="0">
                    <a:moveTo>
                      <a:pt x="846" y="297"/>
                    </a:moveTo>
                    <a:cubicBezTo>
                      <a:pt x="572" y="571"/>
                      <a:pt x="572" y="1141"/>
                      <a:pt x="275" y="1438"/>
                    </a:cubicBezTo>
                    <a:cubicBezTo>
                      <a:pt x="275" y="1438"/>
                      <a:pt x="275" y="1712"/>
                      <a:pt x="1" y="1438"/>
                    </a:cubicBezTo>
                    <a:lnTo>
                      <a:pt x="1" y="1438"/>
                    </a:lnTo>
                    <a:cubicBezTo>
                      <a:pt x="1" y="867"/>
                      <a:pt x="275" y="571"/>
                      <a:pt x="275" y="0"/>
                    </a:cubicBezTo>
                    <a:cubicBezTo>
                      <a:pt x="572" y="0"/>
                      <a:pt x="572" y="0"/>
                      <a:pt x="846" y="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89">
                <a:extLst>
                  <a:ext uri="{FF2B5EF4-FFF2-40B4-BE49-F238E27FC236}">
                    <a16:creationId xmlns:a16="http://schemas.microsoft.com/office/drawing/2014/main" id="{76212EB6-7363-C9A8-1087-C09195326BB4}"/>
                  </a:ext>
                </a:extLst>
              </p:cNvPr>
              <p:cNvSpPr/>
              <p:nvPr/>
            </p:nvSpPr>
            <p:spPr>
              <a:xfrm>
                <a:off x="3112950" y="4937150"/>
                <a:ext cx="21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39" extrusionOk="0">
                    <a:moveTo>
                      <a:pt x="1" y="571"/>
                    </a:moveTo>
                    <a:cubicBezTo>
                      <a:pt x="275" y="297"/>
                      <a:pt x="572" y="297"/>
                      <a:pt x="572" y="1"/>
                    </a:cubicBezTo>
                    <a:cubicBezTo>
                      <a:pt x="572" y="297"/>
                      <a:pt x="845" y="571"/>
                      <a:pt x="572" y="868"/>
                    </a:cubicBezTo>
                    <a:cubicBezTo>
                      <a:pt x="572" y="1142"/>
                      <a:pt x="275" y="1439"/>
                      <a:pt x="275" y="1439"/>
                    </a:cubicBezTo>
                    <a:cubicBezTo>
                      <a:pt x="275" y="1142"/>
                      <a:pt x="1" y="868"/>
                      <a:pt x="1" y="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2" name="Google Shape;2142;p89">
              <a:extLst>
                <a:ext uri="{FF2B5EF4-FFF2-40B4-BE49-F238E27FC236}">
                  <a16:creationId xmlns:a16="http://schemas.microsoft.com/office/drawing/2014/main" id="{6AD40AAC-3E85-022F-2C9C-3F4CC9D5090D}"/>
                </a:ext>
              </a:extLst>
            </p:cNvPr>
            <p:cNvSpPr/>
            <p:nvPr/>
          </p:nvSpPr>
          <p:spPr>
            <a:xfrm>
              <a:off x="1209877" y="4235962"/>
              <a:ext cx="169920" cy="231955"/>
            </a:xfrm>
            <a:custGeom>
              <a:avLst/>
              <a:gdLst/>
              <a:ahLst/>
              <a:cxnLst/>
              <a:rect l="l" t="t" r="r" b="b"/>
              <a:pathLst>
                <a:path w="4840" h="6607" extrusionOk="0">
                  <a:moveTo>
                    <a:pt x="2055" y="707"/>
                  </a:moveTo>
                  <a:cubicBezTo>
                    <a:pt x="2603" y="707"/>
                    <a:pt x="3218" y="1247"/>
                    <a:pt x="3425" y="1644"/>
                  </a:cubicBezTo>
                  <a:cubicBezTo>
                    <a:pt x="3698" y="2489"/>
                    <a:pt x="3128" y="3060"/>
                    <a:pt x="3128" y="3630"/>
                  </a:cubicBezTo>
                  <a:cubicBezTo>
                    <a:pt x="3128" y="4201"/>
                    <a:pt x="3425" y="5068"/>
                    <a:pt x="3425" y="5639"/>
                  </a:cubicBezTo>
                  <a:cubicBezTo>
                    <a:pt x="2854" y="5068"/>
                    <a:pt x="1987" y="4498"/>
                    <a:pt x="1713" y="3927"/>
                  </a:cubicBezTo>
                  <a:cubicBezTo>
                    <a:pt x="1416" y="3060"/>
                    <a:pt x="845" y="1644"/>
                    <a:pt x="1416" y="1074"/>
                  </a:cubicBezTo>
                  <a:cubicBezTo>
                    <a:pt x="1589" y="810"/>
                    <a:pt x="1816" y="707"/>
                    <a:pt x="2055" y="707"/>
                  </a:cubicBezTo>
                  <a:close/>
                  <a:moveTo>
                    <a:pt x="2124" y="0"/>
                  </a:moveTo>
                  <a:cubicBezTo>
                    <a:pt x="1659" y="0"/>
                    <a:pt x="1187" y="162"/>
                    <a:pt x="845" y="503"/>
                  </a:cubicBezTo>
                  <a:cubicBezTo>
                    <a:pt x="1" y="1074"/>
                    <a:pt x="275" y="2786"/>
                    <a:pt x="845" y="3927"/>
                  </a:cubicBezTo>
                  <a:cubicBezTo>
                    <a:pt x="1416" y="5068"/>
                    <a:pt x="2557" y="5913"/>
                    <a:pt x="3995" y="6209"/>
                  </a:cubicBezTo>
                  <a:cubicBezTo>
                    <a:pt x="3995" y="6483"/>
                    <a:pt x="3995" y="6483"/>
                    <a:pt x="4269" y="6483"/>
                  </a:cubicBezTo>
                  <a:cubicBezTo>
                    <a:pt x="4269" y="6571"/>
                    <a:pt x="4319" y="6607"/>
                    <a:pt x="4389" y="6607"/>
                  </a:cubicBezTo>
                  <a:cubicBezTo>
                    <a:pt x="4556" y="6607"/>
                    <a:pt x="4840" y="6402"/>
                    <a:pt x="4840" y="6209"/>
                  </a:cubicBezTo>
                  <a:lnTo>
                    <a:pt x="4566" y="6209"/>
                  </a:lnTo>
                  <a:lnTo>
                    <a:pt x="4566" y="5913"/>
                  </a:lnTo>
                  <a:cubicBezTo>
                    <a:pt x="3995" y="5068"/>
                    <a:pt x="3995" y="4201"/>
                    <a:pt x="4269" y="3060"/>
                  </a:cubicBezTo>
                  <a:cubicBezTo>
                    <a:pt x="4269" y="2215"/>
                    <a:pt x="4269" y="1644"/>
                    <a:pt x="3698" y="1074"/>
                  </a:cubicBezTo>
                  <a:cubicBezTo>
                    <a:pt x="3532" y="382"/>
                    <a:pt x="2838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43" name="Google Shape;2143;p89">
              <a:extLst>
                <a:ext uri="{FF2B5EF4-FFF2-40B4-BE49-F238E27FC236}">
                  <a16:creationId xmlns:a16="http://schemas.microsoft.com/office/drawing/2014/main" id="{4BD908CE-F9EF-092C-18EF-C426F51E2300}"/>
                </a:ext>
              </a:extLst>
            </p:cNvPr>
            <p:cNvGrpSpPr/>
            <p:nvPr/>
          </p:nvGrpSpPr>
          <p:grpSpPr>
            <a:xfrm>
              <a:off x="965950" y="3380900"/>
              <a:ext cx="570650" cy="306450"/>
              <a:chOff x="573650" y="4673525"/>
              <a:chExt cx="570650" cy="306450"/>
            </a:xfrm>
          </p:grpSpPr>
          <p:sp>
            <p:nvSpPr>
              <p:cNvPr id="2144" name="Google Shape;2144;p89">
                <a:extLst>
                  <a:ext uri="{FF2B5EF4-FFF2-40B4-BE49-F238E27FC236}">
                    <a16:creationId xmlns:a16="http://schemas.microsoft.com/office/drawing/2014/main" id="{34C78985-8206-E049-9942-B40271AA5686}"/>
                  </a:ext>
                </a:extLst>
              </p:cNvPr>
              <p:cNvSpPr/>
              <p:nvPr/>
            </p:nvSpPr>
            <p:spPr>
              <a:xfrm>
                <a:off x="573650" y="4677550"/>
                <a:ext cx="570650" cy="302425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12097" extrusionOk="0">
                    <a:moveTo>
                      <a:pt x="4857" y="0"/>
                    </a:moveTo>
                    <a:cubicBezTo>
                      <a:pt x="4372" y="0"/>
                      <a:pt x="3829" y="199"/>
                      <a:pt x="3424" y="410"/>
                    </a:cubicBezTo>
                    <a:cubicBezTo>
                      <a:pt x="2853" y="684"/>
                      <a:pt x="1986" y="1255"/>
                      <a:pt x="1415" y="1825"/>
                    </a:cubicBezTo>
                    <a:cubicBezTo>
                      <a:pt x="0" y="2693"/>
                      <a:pt x="0" y="3263"/>
                      <a:pt x="571" y="4678"/>
                    </a:cubicBezTo>
                    <a:cubicBezTo>
                      <a:pt x="845" y="4975"/>
                      <a:pt x="845" y="5249"/>
                      <a:pt x="1142" y="5820"/>
                    </a:cubicBezTo>
                    <a:lnTo>
                      <a:pt x="1142" y="6116"/>
                    </a:lnTo>
                    <a:lnTo>
                      <a:pt x="1415" y="6116"/>
                    </a:lnTo>
                    <a:lnTo>
                      <a:pt x="1415" y="6390"/>
                    </a:lnTo>
                    <a:lnTo>
                      <a:pt x="1712" y="6961"/>
                    </a:lnTo>
                    <a:lnTo>
                      <a:pt x="3424" y="9540"/>
                    </a:lnTo>
                    <a:cubicBezTo>
                      <a:pt x="3698" y="9814"/>
                      <a:pt x="3995" y="10385"/>
                      <a:pt x="4565" y="10681"/>
                    </a:cubicBezTo>
                    <a:cubicBezTo>
                      <a:pt x="7419" y="10955"/>
                      <a:pt x="9975" y="11526"/>
                      <a:pt x="12828" y="11823"/>
                    </a:cubicBezTo>
                    <a:cubicBezTo>
                      <a:pt x="14540" y="11823"/>
                      <a:pt x="16252" y="12097"/>
                      <a:pt x="17964" y="12097"/>
                    </a:cubicBezTo>
                    <a:cubicBezTo>
                      <a:pt x="18534" y="12097"/>
                      <a:pt x="19402" y="12097"/>
                      <a:pt x="19676" y="11823"/>
                    </a:cubicBezTo>
                    <a:cubicBezTo>
                      <a:pt x="20817" y="10955"/>
                      <a:pt x="21684" y="10111"/>
                      <a:pt x="22529" y="9243"/>
                    </a:cubicBezTo>
                    <a:cubicBezTo>
                      <a:pt x="22826" y="8970"/>
                      <a:pt x="22826" y="8673"/>
                      <a:pt x="22826" y="8399"/>
                    </a:cubicBezTo>
                    <a:lnTo>
                      <a:pt x="20246" y="2396"/>
                    </a:lnTo>
                    <a:cubicBezTo>
                      <a:pt x="19972" y="2122"/>
                      <a:pt x="19402" y="1825"/>
                      <a:pt x="18831" y="1825"/>
                    </a:cubicBezTo>
                    <a:cubicBezTo>
                      <a:pt x="17119" y="1551"/>
                      <a:pt x="15407" y="1255"/>
                      <a:pt x="13399" y="981"/>
                    </a:cubicBezTo>
                    <a:cubicBezTo>
                      <a:pt x="10842" y="684"/>
                      <a:pt x="8263" y="410"/>
                      <a:pt x="5410" y="113"/>
                    </a:cubicBezTo>
                    <a:cubicBezTo>
                      <a:pt x="5244" y="34"/>
                      <a:pt x="5055" y="0"/>
                      <a:pt x="4857" y="0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89">
                <a:extLst>
                  <a:ext uri="{FF2B5EF4-FFF2-40B4-BE49-F238E27FC236}">
                    <a16:creationId xmlns:a16="http://schemas.microsoft.com/office/drawing/2014/main" id="{170A552C-C07A-CCF7-1DF8-EE21D1D5907F}"/>
                  </a:ext>
                </a:extLst>
              </p:cNvPr>
              <p:cNvSpPr/>
              <p:nvPr/>
            </p:nvSpPr>
            <p:spPr>
              <a:xfrm>
                <a:off x="851550" y="4708900"/>
                <a:ext cx="278475" cy="256800"/>
              </a:xfrm>
              <a:custGeom>
                <a:avLst/>
                <a:gdLst/>
                <a:ahLst/>
                <a:cxnLst/>
                <a:rect l="l" t="t" r="r" b="b"/>
                <a:pathLst>
                  <a:path w="11139" h="10272" extrusionOk="0">
                    <a:moveTo>
                      <a:pt x="2009" y="1"/>
                    </a:moveTo>
                    <a:cubicBezTo>
                      <a:pt x="1141" y="1"/>
                      <a:pt x="2579" y="2283"/>
                      <a:pt x="2579" y="2580"/>
                    </a:cubicBezTo>
                    <a:cubicBezTo>
                      <a:pt x="3150" y="3424"/>
                      <a:pt x="3424" y="4292"/>
                      <a:pt x="3995" y="5136"/>
                    </a:cubicBezTo>
                    <a:cubicBezTo>
                      <a:pt x="4291" y="6278"/>
                      <a:pt x="3424" y="7419"/>
                      <a:pt x="2579" y="7716"/>
                    </a:cubicBezTo>
                    <a:cubicBezTo>
                      <a:pt x="2009" y="7989"/>
                      <a:pt x="0" y="9427"/>
                      <a:pt x="1141" y="9998"/>
                    </a:cubicBezTo>
                    <a:lnTo>
                      <a:pt x="2283" y="9998"/>
                    </a:lnTo>
                    <a:cubicBezTo>
                      <a:pt x="2579" y="9998"/>
                      <a:pt x="3150" y="9998"/>
                      <a:pt x="3721" y="10272"/>
                    </a:cubicBezTo>
                    <a:lnTo>
                      <a:pt x="6277" y="10272"/>
                    </a:lnTo>
                    <a:cubicBezTo>
                      <a:pt x="7145" y="10272"/>
                      <a:pt x="7715" y="10272"/>
                      <a:pt x="8560" y="9998"/>
                    </a:cubicBezTo>
                    <a:cubicBezTo>
                      <a:pt x="9130" y="9701"/>
                      <a:pt x="9701" y="8857"/>
                      <a:pt x="10272" y="8286"/>
                    </a:cubicBezTo>
                    <a:cubicBezTo>
                      <a:pt x="10842" y="7989"/>
                      <a:pt x="11139" y="7419"/>
                      <a:pt x="11139" y="6574"/>
                    </a:cubicBezTo>
                    <a:cubicBezTo>
                      <a:pt x="11139" y="6278"/>
                      <a:pt x="10568" y="5707"/>
                      <a:pt x="10568" y="5433"/>
                    </a:cubicBezTo>
                    <a:cubicBezTo>
                      <a:pt x="10272" y="4862"/>
                      <a:pt x="9998" y="4566"/>
                      <a:pt x="9701" y="3995"/>
                    </a:cubicBezTo>
                    <a:cubicBezTo>
                      <a:pt x="9701" y="3150"/>
                      <a:pt x="9130" y="2283"/>
                      <a:pt x="8560" y="1712"/>
                    </a:cubicBezTo>
                    <a:cubicBezTo>
                      <a:pt x="8560" y="1142"/>
                      <a:pt x="8286" y="868"/>
                      <a:pt x="7715" y="868"/>
                    </a:cubicBezTo>
                    <a:cubicBezTo>
                      <a:pt x="6848" y="868"/>
                      <a:pt x="6003" y="571"/>
                      <a:pt x="5136" y="571"/>
                    </a:cubicBezTo>
                    <a:cubicBezTo>
                      <a:pt x="4862" y="571"/>
                      <a:pt x="4565" y="571"/>
                      <a:pt x="4291" y="297"/>
                    </a:cubicBezTo>
                    <a:lnTo>
                      <a:pt x="2283" y="297"/>
                    </a:lnTo>
                    <a:lnTo>
                      <a:pt x="228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89">
                <a:extLst>
                  <a:ext uri="{FF2B5EF4-FFF2-40B4-BE49-F238E27FC236}">
                    <a16:creationId xmlns:a16="http://schemas.microsoft.com/office/drawing/2014/main" id="{24D75A0D-B77C-31AD-E03D-3809CD5BDD38}"/>
                  </a:ext>
                </a:extLst>
              </p:cNvPr>
              <p:cNvSpPr/>
              <p:nvPr/>
            </p:nvSpPr>
            <p:spPr>
              <a:xfrm>
                <a:off x="573650" y="4673525"/>
                <a:ext cx="5706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12258" extrusionOk="0">
                    <a:moveTo>
                      <a:pt x="1415" y="1986"/>
                    </a:moveTo>
                    <a:cubicBezTo>
                      <a:pt x="0" y="2854"/>
                      <a:pt x="0" y="3424"/>
                      <a:pt x="571" y="4839"/>
                    </a:cubicBezTo>
                    <a:cubicBezTo>
                      <a:pt x="845" y="5136"/>
                      <a:pt x="845" y="5410"/>
                      <a:pt x="1142" y="5981"/>
                    </a:cubicBezTo>
                    <a:lnTo>
                      <a:pt x="1142" y="5981"/>
                    </a:lnTo>
                    <a:lnTo>
                      <a:pt x="1142" y="6277"/>
                    </a:lnTo>
                    <a:lnTo>
                      <a:pt x="1415" y="6277"/>
                    </a:lnTo>
                    <a:lnTo>
                      <a:pt x="1415" y="6551"/>
                    </a:lnTo>
                    <a:lnTo>
                      <a:pt x="1712" y="7122"/>
                    </a:lnTo>
                    <a:lnTo>
                      <a:pt x="3424" y="9701"/>
                    </a:lnTo>
                    <a:cubicBezTo>
                      <a:pt x="3698" y="9975"/>
                      <a:pt x="3995" y="10546"/>
                      <a:pt x="4565" y="10842"/>
                    </a:cubicBezTo>
                    <a:cubicBezTo>
                      <a:pt x="7419" y="11116"/>
                      <a:pt x="9975" y="11687"/>
                      <a:pt x="12828" y="11984"/>
                    </a:cubicBezTo>
                    <a:cubicBezTo>
                      <a:pt x="14540" y="11984"/>
                      <a:pt x="16252" y="12258"/>
                      <a:pt x="17964" y="12258"/>
                    </a:cubicBezTo>
                    <a:cubicBezTo>
                      <a:pt x="18534" y="12258"/>
                      <a:pt x="19402" y="12258"/>
                      <a:pt x="19676" y="11984"/>
                    </a:cubicBezTo>
                    <a:cubicBezTo>
                      <a:pt x="20817" y="11116"/>
                      <a:pt x="21684" y="10272"/>
                      <a:pt x="22529" y="9404"/>
                    </a:cubicBezTo>
                    <a:cubicBezTo>
                      <a:pt x="22826" y="9131"/>
                      <a:pt x="22826" y="8834"/>
                      <a:pt x="22826" y="8560"/>
                    </a:cubicBezTo>
                    <a:lnTo>
                      <a:pt x="20246" y="2557"/>
                    </a:lnTo>
                    <a:cubicBezTo>
                      <a:pt x="19972" y="2283"/>
                      <a:pt x="19402" y="1986"/>
                      <a:pt x="18831" y="1986"/>
                    </a:cubicBezTo>
                    <a:cubicBezTo>
                      <a:pt x="17119" y="1712"/>
                      <a:pt x="15407" y="1416"/>
                      <a:pt x="13399" y="1142"/>
                    </a:cubicBezTo>
                    <a:cubicBezTo>
                      <a:pt x="10842" y="845"/>
                      <a:pt x="8263" y="571"/>
                      <a:pt x="5410" y="274"/>
                    </a:cubicBezTo>
                    <a:cubicBezTo>
                      <a:pt x="4839" y="0"/>
                      <a:pt x="3995" y="274"/>
                      <a:pt x="3424" y="571"/>
                    </a:cubicBezTo>
                    <a:cubicBezTo>
                      <a:pt x="2853" y="845"/>
                      <a:pt x="1986" y="1416"/>
                      <a:pt x="1415" y="1986"/>
                    </a:cubicBezTo>
                    <a:close/>
                    <a:moveTo>
                      <a:pt x="4839" y="9975"/>
                    </a:moveTo>
                    <a:cubicBezTo>
                      <a:pt x="5707" y="9404"/>
                      <a:pt x="6848" y="8560"/>
                      <a:pt x="7692" y="7693"/>
                    </a:cubicBezTo>
                    <a:lnTo>
                      <a:pt x="7692" y="7989"/>
                    </a:lnTo>
                    <a:cubicBezTo>
                      <a:pt x="6848" y="8560"/>
                      <a:pt x="5981" y="9404"/>
                      <a:pt x="4839" y="10272"/>
                    </a:cubicBezTo>
                    <a:close/>
                    <a:moveTo>
                      <a:pt x="15681" y="8560"/>
                    </a:moveTo>
                    <a:cubicBezTo>
                      <a:pt x="17393" y="8834"/>
                      <a:pt x="19105" y="9131"/>
                      <a:pt x="21114" y="9404"/>
                    </a:cubicBezTo>
                    <a:cubicBezTo>
                      <a:pt x="19676" y="10546"/>
                      <a:pt x="19105" y="11687"/>
                      <a:pt x="17393" y="11413"/>
                    </a:cubicBezTo>
                    <a:cubicBezTo>
                      <a:pt x="15978" y="11413"/>
                      <a:pt x="14540" y="11413"/>
                      <a:pt x="13125" y="11116"/>
                    </a:cubicBezTo>
                    <a:lnTo>
                      <a:pt x="12257" y="11116"/>
                    </a:lnTo>
                    <a:cubicBezTo>
                      <a:pt x="13399" y="10272"/>
                      <a:pt x="14266" y="9404"/>
                      <a:pt x="15111" y="8834"/>
                    </a:cubicBezTo>
                    <a:cubicBezTo>
                      <a:pt x="15407" y="8560"/>
                      <a:pt x="15681" y="8560"/>
                      <a:pt x="15681" y="8560"/>
                    </a:cubicBezTo>
                    <a:close/>
                    <a:moveTo>
                      <a:pt x="21388" y="8560"/>
                    </a:moveTo>
                    <a:lnTo>
                      <a:pt x="21388" y="8834"/>
                    </a:lnTo>
                    <a:cubicBezTo>
                      <a:pt x="19972" y="8560"/>
                      <a:pt x="18534" y="8560"/>
                      <a:pt x="17119" y="8263"/>
                    </a:cubicBezTo>
                    <a:lnTo>
                      <a:pt x="17119" y="7989"/>
                    </a:lnTo>
                    <a:cubicBezTo>
                      <a:pt x="18534" y="8263"/>
                      <a:pt x="19972" y="8263"/>
                      <a:pt x="21388" y="8560"/>
                    </a:cubicBezTo>
                    <a:close/>
                    <a:moveTo>
                      <a:pt x="9404" y="7693"/>
                    </a:moveTo>
                    <a:cubicBezTo>
                      <a:pt x="10842" y="7693"/>
                      <a:pt x="12554" y="8263"/>
                      <a:pt x="14266" y="8560"/>
                    </a:cubicBezTo>
                    <a:cubicBezTo>
                      <a:pt x="13125" y="9404"/>
                      <a:pt x="11984" y="10272"/>
                      <a:pt x="11116" y="10842"/>
                    </a:cubicBezTo>
                    <a:cubicBezTo>
                      <a:pt x="9404" y="10842"/>
                      <a:pt x="7989" y="10546"/>
                      <a:pt x="6277" y="10272"/>
                    </a:cubicBezTo>
                    <a:cubicBezTo>
                      <a:pt x="7419" y="9404"/>
                      <a:pt x="8263" y="8560"/>
                      <a:pt x="9130" y="7693"/>
                    </a:cubicBezTo>
                    <a:cubicBezTo>
                      <a:pt x="9130" y="7693"/>
                      <a:pt x="9404" y="7419"/>
                      <a:pt x="9404" y="7693"/>
                    </a:cubicBezTo>
                    <a:close/>
                    <a:moveTo>
                      <a:pt x="4269" y="9404"/>
                    </a:moveTo>
                    <a:cubicBezTo>
                      <a:pt x="3127" y="7693"/>
                      <a:pt x="1986" y="5981"/>
                      <a:pt x="1415" y="3995"/>
                    </a:cubicBezTo>
                    <a:cubicBezTo>
                      <a:pt x="1142" y="3424"/>
                      <a:pt x="1142" y="3127"/>
                      <a:pt x="1712" y="2854"/>
                    </a:cubicBezTo>
                    <a:lnTo>
                      <a:pt x="4269" y="1142"/>
                    </a:lnTo>
                    <a:cubicBezTo>
                      <a:pt x="5410" y="2854"/>
                      <a:pt x="6277" y="4839"/>
                      <a:pt x="7122" y="6848"/>
                    </a:cubicBezTo>
                    <a:cubicBezTo>
                      <a:pt x="7122" y="7122"/>
                      <a:pt x="7122" y="7419"/>
                      <a:pt x="6848" y="7419"/>
                    </a:cubicBezTo>
                    <a:cubicBezTo>
                      <a:pt x="5981" y="7989"/>
                      <a:pt x="5136" y="8834"/>
                      <a:pt x="4269" y="9404"/>
                    </a:cubicBezTo>
                    <a:close/>
                    <a:moveTo>
                      <a:pt x="7122" y="4565"/>
                    </a:moveTo>
                    <a:cubicBezTo>
                      <a:pt x="7419" y="4839"/>
                      <a:pt x="7692" y="5410"/>
                      <a:pt x="7989" y="5981"/>
                    </a:cubicBezTo>
                    <a:lnTo>
                      <a:pt x="7692" y="5981"/>
                    </a:lnTo>
                    <a:cubicBezTo>
                      <a:pt x="7419" y="5410"/>
                      <a:pt x="7419" y="5136"/>
                      <a:pt x="7122" y="4565"/>
                    </a:cubicBezTo>
                    <a:close/>
                    <a:moveTo>
                      <a:pt x="17964" y="2283"/>
                    </a:moveTo>
                    <a:cubicBezTo>
                      <a:pt x="19105" y="2283"/>
                      <a:pt x="19676" y="2854"/>
                      <a:pt x="19972" y="3698"/>
                    </a:cubicBezTo>
                    <a:cubicBezTo>
                      <a:pt x="20543" y="5136"/>
                      <a:pt x="21114" y="6551"/>
                      <a:pt x="21958" y="7989"/>
                    </a:cubicBezTo>
                    <a:lnTo>
                      <a:pt x="20246" y="7989"/>
                    </a:lnTo>
                    <a:cubicBezTo>
                      <a:pt x="19105" y="7693"/>
                      <a:pt x="17964" y="7419"/>
                      <a:pt x="16823" y="7419"/>
                    </a:cubicBezTo>
                    <a:cubicBezTo>
                      <a:pt x="16252" y="7122"/>
                      <a:pt x="15978" y="7122"/>
                      <a:pt x="15681" y="6551"/>
                    </a:cubicBezTo>
                    <a:cubicBezTo>
                      <a:pt x="14837" y="5136"/>
                      <a:pt x="13969" y="3698"/>
                      <a:pt x="13125" y="1986"/>
                    </a:cubicBezTo>
                    <a:lnTo>
                      <a:pt x="13125" y="1712"/>
                    </a:lnTo>
                    <a:cubicBezTo>
                      <a:pt x="14837" y="1986"/>
                      <a:pt x="16252" y="2283"/>
                      <a:pt x="17964" y="2283"/>
                    </a:cubicBezTo>
                    <a:close/>
                    <a:moveTo>
                      <a:pt x="11687" y="1416"/>
                    </a:moveTo>
                    <a:cubicBezTo>
                      <a:pt x="11984" y="1712"/>
                      <a:pt x="12257" y="1712"/>
                      <a:pt x="12257" y="1986"/>
                    </a:cubicBezTo>
                    <a:lnTo>
                      <a:pt x="14837" y="7122"/>
                    </a:lnTo>
                    <a:lnTo>
                      <a:pt x="14540" y="7122"/>
                    </a:lnTo>
                    <a:lnTo>
                      <a:pt x="9404" y="6277"/>
                    </a:lnTo>
                    <a:cubicBezTo>
                      <a:pt x="9130" y="6277"/>
                      <a:pt x="8834" y="6277"/>
                      <a:pt x="8834" y="5981"/>
                    </a:cubicBezTo>
                    <a:lnTo>
                      <a:pt x="6277" y="845"/>
                    </a:lnTo>
                    <a:cubicBezTo>
                      <a:pt x="8263" y="1142"/>
                      <a:pt x="9975" y="1416"/>
                      <a:pt x="11687" y="1416"/>
                    </a:cubicBezTo>
                    <a:close/>
                    <a:moveTo>
                      <a:pt x="6277" y="2557"/>
                    </a:moveTo>
                    <a:lnTo>
                      <a:pt x="6277" y="2854"/>
                    </a:lnTo>
                    <a:lnTo>
                      <a:pt x="5410" y="845"/>
                    </a:lnTo>
                    <a:lnTo>
                      <a:pt x="5410" y="8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7" name="Google Shape;2147;p89">
              <a:extLst>
                <a:ext uri="{FF2B5EF4-FFF2-40B4-BE49-F238E27FC236}">
                  <a16:creationId xmlns:a16="http://schemas.microsoft.com/office/drawing/2014/main" id="{99A69946-A2E1-DD1E-E46F-E6406516D14B}"/>
                </a:ext>
              </a:extLst>
            </p:cNvPr>
            <p:cNvGrpSpPr/>
            <p:nvPr/>
          </p:nvGrpSpPr>
          <p:grpSpPr>
            <a:xfrm>
              <a:off x="962525" y="3955138"/>
              <a:ext cx="577500" cy="523375"/>
              <a:chOff x="344825" y="4096050"/>
              <a:chExt cx="577500" cy="523375"/>
            </a:xfrm>
          </p:grpSpPr>
          <p:sp>
            <p:nvSpPr>
              <p:cNvPr id="2148" name="Google Shape;2148;p89">
                <a:extLst>
                  <a:ext uri="{FF2B5EF4-FFF2-40B4-BE49-F238E27FC236}">
                    <a16:creationId xmlns:a16="http://schemas.microsoft.com/office/drawing/2014/main" id="{7F74BDF0-35D0-26CB-5808-90D6D82A27AC}"/>
                  </a:ext>
                </a:extLst>
              </p:cNvPr>
              <p:cNvSpPr/>
              <p:nvPr/>
            </p:nvSpPr>
            <p:spPr>
              <a:xfrm>
                <a:off x="344825" y="4096050"/>
                <a:ext cx="577500" cy="523375"/>
              </a:xfrm>
              <a:custGeom>
                <a:avLst/>
                <a:gdLst/>
                <a:ahLst/>
                <a:cxnLst/>
                <a:rect l="l" t="t" r="r" b="b"/>
                <a:pathLst>
                  <a:path w="23100" h="20935" extrusionOk="0">
                    <a:moveTo>
                      <a:pt x="11071" y="297"/>
                    </a:moveTo>
                    <a:cubicBezTo>
                      <a:pt x="12303" y="1005"/>
                      <a:pt x="13604" y="1507"/>
                      <a:pt x="14860" y="2077"/>
                    </a:cubicBezTo>
                    <a:cubicBezTo>
                      <a:pt x="16777" y="2922"/>
                      <a:pt x="18649" y="3789"/>
                      <a:pt x="20497" y="4725"/>
                    </a:cubicBezTo>
                    <a:cubicBezTo>
                      <a:pt x="20908" y="4930"/>
                      <a:pt x="21319" y="5136"/>
                      <a:pt x="21730" y="5319"/>
                    </a:cubicBezTo>
                    <a:cubicBezTo>
                      <a:pt x="21730" y="5364"/>
                      <a:pt x="21707" y="5410"/>
                      <a:pt x="21707" y="5455"/>
                    </a:cubicBezTo>
                    <a:cubicBezTo>
                      <a:pt x="21616" y="5478"/>
                      <a:pt x="21525" y="5501"/>
                      <a:pt x="21433" y="5524"/>
                    </a:cubicBezTo>
                    <a:cubicBezTo>
                      <a:pt x="20246" y="5570"/>
                      <a:pt x="19105" y="5752"/>
                      <a:pt x="17964" y="6003"/>
                    </a:cubicBezTo>
                    <a:cubicBezTo>
                      <a:pt x="17877" y="6023"/>
                      <a:pt x="17797" y="6034"/>
                      <a:pt x="17720" y="6034"/>
                    </a:cubicBezTo>
                    <a:cubicBezTo>
                      <a:pt x="17532" y="6034"/>
                      <a:pt x="17366" y="5973"/>
                      <a:pt x="17188" y="5844"/>
                    </a:cubicBezTo>
                    <a:cubicBezTo>
                      <a:pt x="14449" y="4132"/>
                      <a:pt x="11596" y="2648"/>
                      <a:pt x="8491" y="1758"/>
                    </a:cubicBezTo>
                    <a:cubicBezTo>
                      <a:pt x="8195" y="1666"/>
                      <a:pt x="7875" y="1644"/>
                      <a:pt x="7578" y="1370"/>
                    </a:cubicBezTo>
                    <a:cubicBezTo>
                      <a:pt x="8217" y="1187"/>
                      <a:pt x="8765" y="1005"/>
                      <a:pt x="9336" y="822"/>
                    </a:cubicBezTo>
                    <a:cubicBezTo>
                      <a:pt x="9929" y="639"/>
                      <a:pt x="10500" y="457"/>
                      <a:pt x="11071" y="297"/>
                    </a:cubicBezTo>
                    <a:close/>
                    <a:moveTo>
                      <a:pt x="22050" y="5935"/>
                    </a:moveTo>
                    <a:cubicBezTo>
                      <a:pt x="22209" y="6095"/>
                      <a:pt x="22050" y="6232"/>
                      <a:pt x="21981" y="6391"/>
                    </a:cubicBezTo>
                    <a:cubicBezTo>
                      <a:pt x="21114" y="8651"/>
                      <a:pt x="20224" y="10911"/>
                      <a:pt x="19333" y="13170"/>
                    </a:cubicBezTo>
                    <a:cubicBezTo>
                      <a:pt x="18763" y="14586"/>
                      <a:pt x="18215" y="16001"/>
                      <a:pt x="17644" y="17416"/>
                    </a:cubicBezTo>
                    <a:cubicBezTo>
                      <a:pt x="17485" y="17850"/>
                      <a:pt x="17302" y="18306"/>
                      <a:pt x="17119" y="18785"/>
                    </a:cubicBezTo>
                    <a:cubicBezTo>
                      <a:pt x="15613" y="19105"/>
                      <a:pt x="14084" y="19425"/>
                      <a:pt x="12486" y="19767"/>
                    </a:cubicBezTo>
                    <a:cubicBezTo>
                      <a:pt x="12531" y="19630"/>
                      <a:pt x="12554" y="19539"/>
                      <a:pt x="12600" y="19447"/>
                    </a:cubicBezTo>
                    <a:cubicBezTo>
                      <a:pt x="14084" y="16868"/>
                      <a:pt x="15362" y="14175"/>
                      <a:pt x="16526" y="11413"/>
                    </a:cubicBezTo>
                    <a:cubicBezTo>
                      <a:pt x="16594" y="11230"/>
                      <a:pt x="16663" y="11025"/>
                      <a:pt x="16754" y="10842"/>
                    </a:cubicBezTo>
                    <a:cubicBezTo>
                      <a:pt x="17028" y="10180"/>
                      <a:pt x="17325" y="9541"/>
                      <a:pt x="17576" y="8879"/>
                    </a:cubicBezTo>
                    <a:cubicBezTo>
                      <a:pt x="17804" y="8240"/>
                      <a:pt x="17964" y="7578"/>
                      <a:pt x="18169" y="6916"/>
                    </a:cubicBezTo>
                    <a:cubicBezTo>
                      <a:pt x="19447" y="6597"/>
                      <a:pt x="20726" y="6277"/>
                      <a:pt x="22050" y="5935"/>
                    </a:cubicBezTo>
                    <a:close/>
                    <a:moveTo>
                      <a:pt x="6095" y="1644"/>
                    </a:moveTo>
                    <a:cubicBezTo>
                      <a:pt x="7350" y="2055"/>
                      <a:pt x="8537" y="2557"/>
                      <a:pt x="9724" y="3013"/>
                    </a:cubicBezTo>
                    <a:cubicBezTo>
                      <a:pt x="12349" y="4017"/>
                      <a:pt x="14745" y="5410"/>
                      <a:pt x="17348" y="6528"/>
                    </a:cubicBezTo>
                    <a:cubicBezTo>
                      <a:pt x="17302" y="6734"/>
                      <a:pt x="17279" y="6916"/>
                      <a:pt x="17211" y="7053"/>
                    </a:cubicBezTo>
                    <a:cubicBezTo>
                      <a:pt x="16960" y="7784"/>
                      <a:pt x="16686" y="8491"/>
                      <a:pt x="16412" y="9199"/>
                    </a:cubicBezTo>
                    <a:cubicBezTo>
                      <a:pt x="15613" y="11185"/>
                      <a:pt x="14791" y="13193"/>
                      <a:pt x="13969" y="15179"/>
                    </a:cubicBezTo>
                    <a:cubicBezTo>
                      <a:pt x="13810" y="15590"/>
                      <a:pt x="13627" y="15978"/>
                      <a:pt x="13444" y="16412"/>
                    </a:cubicBezTo>
                    <a:cubicBezTo>
                      <a:pt x="13148" y="16229"/>
                      <a:pt x="12897" y="16069"/>
                      <a:pt x="12646" y="15932"/>
                    </a:cubicBezTo>
                    <a:cubicBezTo>
                      <a:pt x="12633" y="15920"/>
                      <a:pt x="12611" y="15914"/>
                      <a:pt x="12586" y="15914"/>
                    </a:cubicBezTo>
                    <a:cubicBezTo>
                      <a:pt x="12520" y="15914"/>
                      <a:pt x="12427" y="15951"/>
                      <a:pt x="12394" y="16001"/>
                    </a:cubicBezTo>
                    <a:cubicBezTo>
                      <a:pt x="12349" y="16046"/>
                      <a:pt x="12372" y="16183"/>
                      <a:pt x="12417" y="16275"/>
                    </a:cubicBezTo>
                    <a:cubicBezTo>
                      <a:pt x="12463" y="16343"/>
                      <a:pt x="12554" y="16412"/>
                      <a:pt x="12646" y="16457"/>
                    </a:cubicBezTo>
                    <a:cubicBezTo>
                      <a:pt x="12828" y="16526"/>
                      <a:pt x="13034" y="16594"/>
                      <a:pt x="13262" y="16686"/>
                    </a:cubicBezTo>
                    <a:cubicBezTo>
                      <a:pt x="13193" y="17119"/>
                      <a:pt x="12965" y="17439"/>
                      <a:pt x="12805" y="17804"/>
                    </a:cubicBezTo>
                    <a:cubicBezTo>
                      <a:pt x="12668" y="18169"/>
                      <a:pt x="12509" y="18512"/>
                      <a:pt x="12349" y="18854"/>
                    </a:cubicBezTo>
                    <a:cubicBezTo>
                      <a:pt x="12189" y="19219"/>
                      <a:pt x="12075" y="19607"/>
                      <a:pt x="11824" y="19972"/>
                    </a:cubicBezTo>
                    <a:cubicBezTo>
                      <a:pt x="9998" y="18900"/>
                      <a:pt x="8195" y="17804"/>
                      <a:pt x="6369" y="16800"/>
                    </a:cubicBezTo>
                    <a:cubicBezTo>
                      <a:pt x="4520" y="15795"/>
                      <a:pt x="2671" y="14814"/>
                      <a:pt x="662" y="14083"/>
                    </a:cubicBezTo>
                    <a:cubicBezTo>
                      <a:pt x="754" y="13878"/>
                      <a:pt x="799" y="13764"/>
                      <a:pt x="845" y="13673"/>
                    </a:cubicBezTo>
                    <a:cubicBezTo>
                      <a:pt x="1484" y="12280"/>
                      <a:pt x="2123" y="10911"/>
                      <a:pt x="2762" y="9518"/>
                    </a:cubicBezTo>
                    <a:cubicBezTo>
                      <a:pt x="3424" y="8126"/>
                      <a:pt x="4063" y="6711"/>
                      <a:pt x="4702" y="5319"/>
                    </a:cubicBezTo>
                    <a:cubicBezTo>
                      <a:pt x="5182" y="4291"/>
                      <a:pt x="5615" y="3287"/>
                      <a:pt x="5889" y="2191"/>
                    </a:cubicBezTo>
                    <a:cubicBezTo>
                      <a:pt x="5935" y="2032"/>
                      <a:pt x="6026" y="1849"/>
                      <a:pt x="6095" y="1644"/>
                    </a:cubicBezTo>
                    <a:close/>
                    <a:moveTo>
                      <a:pt x="11253" y="0"/>
                    </a:moveTo>
                    <a:cubicBezTo>
                      <a:pt x="10591" y="69"/>
                      <a:pt x="9929" y="114"/>
                      <a:pt x="9290" y="251"/>
                    </a:cubicBezTo>
                    <a:cubicBezTo>
                      <a:pt x="8309" y="434"/>
                      <a:pt x="7327" y="685"/>
                      <a:pt x="6323" y="913"/>
                    </a:cubicBezTo>
                    <a:cubicBezTo>
                      <a:pt x="6072" y="959"/>
                      <a:pt x="5866" y="1096"/>
                      <a:pt x="5729" y="1324"/>
                    </a:cubicBezTo>
                    <a:cubicBezTo>
                      <a:pt x="5501" y="1735"/>
                      <a:pt x="5205" y="2146"/>
                      <a:pt x="4999" y="2579"/>
                    </a:cubicBezTo>
                    <a:cubicBezTo>
                      <a:pt x="4177" y="4360"/>
                      <a:pt x="3333" y="6163"/>
                      <a:pt x="2557" y="7966"/>
                    </a:cubicBezTo>
                    <a:cubicBezTo>
                      <a:pt x="1758" y="9838"/>
                      <a:pt x="959" y="11687"/>
                      <a:pt x="388" y="13650"/>
                    </a:cubicBezTo>
                    <a:cubicBezTo>
                      <a:pt x="343" y="13855"/>
                      <a:pt x="160" y="14015"/>
                      <a:pt x="0" y="14220"/>
                    </a:cubicBezTo>
                    <a:cubicBezTo>
                      <a:pt x="137" y="14357"/>
                      <a:pt x="251" y="14517"/>
                      <a:pt x="411" y="14608"/>
                    </a:cubicBezTo>
                    <a:cubicBezTo>
                      <a:pt x="1256" y="15088"/>
                      <a:pt x="2100" y="15544"/>
                      <a:pt x="2945" y="16024"/>
                    </a:cubicBezTo>
                    <a:cubicBezTo>
                      <a:pt x="5136" y="17256"/>
                      <a:pt x="7304" y="18489"/>
                      <a:pt x="9496" y="19721"/>
                    </a:cubicBezTo>
                    <a:cubicBezTo>
                      <a:pt x="10112" y="20086"/>
                      <a:pt x="10728" y="20406"/>
                      <a:pt x="11367" y="20748"/>
                    </a:cubicBezTo>
                    <a:cubicBezTo>
                      <a:pt x="11572" y="20858"/>
                      <a:pt x="11777" y="20934"/>
                      <a:pt x="11991" y="20934"/>
                    </a:cubicBezTo>
                    <a:cubicBezTo>
                      <a:pt x="12135" y="20934"/>
                      <a:pt x="12284" y="20899"/>
                      <a:pt x="12440" y="20817"/>
                    </a:cubicBezTo>
                    <a:cubicBezTo>
                      <a:pt x="12600" y="20703"/>
                      <a:pt x="12828" y="20680"/>
                      <a:pt x="13011" y="20634"/>
                    </a:cubicBezTo>
                    <a:cubicBezTo>
                      <a:pt x="14266" y="20292"/>
                      <a:pt x="15499" y="19904"/>
                      <a:pt x="16708" y="19425"/>
                    </a:cubicBezTo>
                    <a:cubicBezTo>
                      <a:pt x="16831" y="19363"/>
                      <a:pt x="16953" y="19284"/>
                      <a:pt x="17075" y="19284"/>
                    </a:cubicBezTo>
                    <a:cubicBezTo>
                      <a:pt x="17090" y="19284"/>
                      <a:pt x="17105" y="19285"/>
                      <a:pt x="17119" y="19288"/>
                    </a:cubicBezTo>
                    <a:cubicBezTo>
                      <a:pt x="17576" y="19288"/>
                      <a:pt x="17827" y="18968"/>
                      <a:pt x="17987" y="18648"/>
                    </a:cubicBezTo>
                    <a:cubicBezTo>
                      <a:pt x="18580" y="17393"/>
                      <a:pt x="19174" y="16115"/>
                      <a:pt x="19699" y="14837"/>
                    </a:cubicBezTo>
                    <a:cubicBezTo>
                      <a:pt x="20292" y="13421"/>
                      <a:pt x="20863" y="11961"/>
                      <a:pt x="21410" y="10523"/>
                    </a:cubicBezTo>
                    <a:cubicBezTo>
                      <a:pt x="21799" y="9473"/>
                      <a:pt x="22164" y="8423"/>
                      <a:pt x="22506" y="7373"/>
                    </a:cubicBezTo>
                    <a:cubicBezTo>
                      <a:pt x="22643" y="6939"/>
                      <a:pt x="22734" y="6483"/>
                      <a:pt x="22780" y="6026"/>
                    </a:cubicBezTo>
                    <a:cubicBezTo>
                      <a:pt x="22803" y="5821"/>
                      <a:pt x="22940" y="5752"/>
                      <a:pt x="23100" y="5592"/>
                    </a:cubicBezTo>
                    <a:cubicBezTo>
                      <a:pt x="22826" y="5204"/>
                      <a:pt x="22483" y="4999"/>
                      <a:pt x="22141" y="4771"/>
                    </a:cubicBezTo>
                    <a:cubicBezTo>
                      <a:pt x="21228" y="4177"/>
                      <a:pt x="20201" y="3789"/>
                      <a:pt x="19242" y="3287"/>
                    </a:cubicBezTo>
                    <a:cubicBezTo>
                      <a:pt x="17119" y="2146"/>
                      <a:pt x="14882" y="1233"/>
                      <a:pt x="12646" y="365"/>
                    </a:cubicBezTo>
                    <a:cubicBezTo>
                      <a:pt x="12303" y="228"/>
                      <a:pt x="11961" y="160"/>
                      <a:pt x="11618" y="46"/>
                    </a:cubicBezTo>
                    <a:cubicBezTo>
                      <a:pt x="11504" y="23"/>
                      <a:pt x="11367" y="0"/>
                      <a:pt x="11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89">
                <a:extLst>
                  <a:ext uri="{FF2B5EF4-FFF2-40B4-BE49-F238E27FC236}">
                    <a16:creationId xmlns:a16="http://schemas.microsoft.com/office/drawing/2014/main" id="{407E6222-9E2A-A9BF-7B88-750D111ADA4C}"/>
                  </a:ext>
                </a:extLst>
              </p:cNvPr>
              <p:cNvSpPr/>
              <p:nvPr/>
            </p:nvSpPr>
            <p:spPr>
              <a:xfrm>
                <a:off x="537125" y="4260375"/>
                <a:ext cx="325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873" extrusionOk="0">
                    <a:moveTo>
                      <a:pt x="1005" y="1"/>
                    </a:moveTo>
                    <a:cubicBezTo>
                      <a:pt x="799" y="1"/>
                      <a:pt x="640" y="47"/>
                      <a:pt x="548" y="229"/>
                    </a:cubicBezTo>
                    <a:cubicBezTo>
                      <a:pt x="366" y="640"/>
                      <a:pt x="183" y="1051"/>
                      <a:pt x="23" y="1485"/>
                    </a:cubicBezTo>
                    <a:cubicBezTo>
                      <a:pt x="0" y="1553"/>
                      <a:pt x="23" y="1667"/>
                      <a:pt x="46" y="1873"/>
                    </a:cubicBezTo>
                    <a:cubicBezTo>
                      <a:pt x="594" y="1393"/>
                      <a:pt x="959" y="891"/>
                      <a:pt x="1233" y="320"/>
                    </a:cubicBezTo>
                    <a:cubicBezTo>
                      <a:pt x="1302" y="184"/>
                      <a:pt x="1165" y="24"/>
                      <a:pt x="1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89">
                <a:extLst>
                  <a:ext uri="{FF2B5EF4-FFF2-40B4-BE49-F238E27FC236}">
                    <a16:creationId xmlns:a16="http://schemas.microsoft.com/office/drawing/2014/main" id="{538E90E2-F381-BB08-69DC-9F55FEA74A60}"/>
                  </a:ext>
                </a:extLst>
              </p:cNvPr>
              <p:cNvSpPr/>
              <p:nvPr/>
            </p:nvSpPr>
            <p:spPr>
              <a:xfrm>
                <a:off x="504600" y="4340600"/>
                <a:ext cx="2455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586" extrusionOk="0">
                    <a:moveTo>
                      <a:pt x="701" y="1"/>
                    </a:moveTo>
                    <a:cubicBezTo>
                      <a:pt x="672" y="1"/>
                      <a:pt x="643" y="4"/>
                      <a:pt x="617" y="10"/>
                    </a:cubicBezTo>
                    <a:cubicBezTo>
                      <a:pt x="548" y="10"/>
                      <a:pt x="480" y="79"/>
                      <a:pt x="434" y="147"/>
                    </a:cubicBezTo>
                    <a:cubicBezTo>
                      <a:pt x="183" y="581"/>
                      <a:pt x="0" y="1037"/>
                      <a:pt x="115" y="1585"/>
                    </a:cubicBezTo>
                    <a:cubicBezTo>
                      <a:pt x="571" y="1243"/>
                      <a:pt x="868" y="786"/>
                      <a:pt x="982" y="239"/>
                    </a:cubicBezTo>
                    <a:cubicBezTo>
                      <a:pt x="982" y="170"/>
                      <a:pt x="936" y="56"/>
                      <a:pt x="891" y="33"/>
                    </a:cubicBezTo>
                    <a:cubicBezTo>
                      <a:pt x="842" y="17"/>
                      <a:pt x="771" y="1"/>
                      <a:pt x="7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9">
                <a:extLst>
                  <a:ext uri="{FF2B5EF4-FFF2-40B4-BE49-F238E27FC236}">
                    <a16:creationId xmlns:a16="http://schemas.microsoft.com/office/drawing/2014/main" id="{30A3A466-F929-7DDB-A5C5-3C960A547D77}"/>
                  </a:ext>
                </a:extLst>
              </p:cNvPr>
              <p:cNvSpPr/>
              <p:nvPr/>
            </p:nvSpPr>
            <p:spPr>
              <a:xfrm>
                <a:off x="575925" y="4182075"/>
                <a:ext cx="240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764" extrusionOk="0">
                    <a:moveTo>
                      <a:pt x="602" y="0"/>
                    </a:moveTo>
                    <a:cubicBezTo>
                      <a:pt x="462" y="0"/>
                      <a:pt x="359" y="54"/>
                      <a:pt x="320" y="188"/>
                    </a:cubicBezTo>
                    <a:cubicBezTo>
                      <a:pt x="183" y="668"/>
                      <a:pt x="23" y="1147"/>
                      <a:pt x="1" y="1763"/>
                    </a:cubicBezTo>
                    <a:cubicBezTo>
                      <a:pt x="457" y="1353"/>
                      <a:pt x="845" y="713"/>
                      <a:pt x="914" y="303"/>
                    </a:cubicBezTo>
                    <a:cubicBezTo>
                      <a:pt x="959" y="166"/>
                      <a:pt x="845" y="6"/>
                      <a:pt x="685" y="6"/>
                    </a:cubicBezTo>
                    <a:cubicBezTo>
                      <a:pt x="656" y="2"/>
                      <a:pt x="629" y="0"/>
                      <a:pt x="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9">
                <a:extLst>
                  <a:ext uri="{FF2B5EF4-FFF2-40B4-BE49-F238E27FC236}">
                    <a16:creationId xmlns:a16="http://schemas.microsoft.com/office/drawing/2014/main" id="{DD893557-9D9C-E737-4E33-51AFE53EDF12}"/>
                  </a:ext>
                </a:extLst>
              </p:cNvPr>
              <p:cNvSpPr/>
              <p:nvPr/>
            </p:nvSpPr>
            <p:spPr>
              <a:xfrm>
                <a:off x="512575" y="4414450"/>
                <a:ext cx="3485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080" extrusionOk="0">
                    <a:moveTo>
                      <a:pt x="161" y="1"/>
                    </a:moveTo>
                    <a:lnTo>
                      <a:pt x="161" y="1"/>
                    </a:lnTo>
                    <a:cubicBezTo>
                      <a:pt x="1" y="412"/>
                      <a:pt x="1" y="549"/>
                      <a:pt x="229" y="663"/>
                    </a:cubicBezTo>
                    <a:cubicBezTo>
                      <a:pt x="503" y="822"/>
                      <a:pt x="823" y="937"/>
                      <a:pt x="1119" y="1074"/>
                    </a:cubicBezTo>
                    <a:cubicBezTo>
                      <a:pt x="1128" y="1078"/>
                      <a:pt x="1138" y="1080"/>
                      <a:pt x="1149" y="1080"/>
                    </a:cubicBezTo>
                    <a:cubicBezTo>
                      <a:pt x="1195" y="1080"/>
                      <a:pt x="1264" y="1046"/>
                      <a:pt x="1393" y="1028"/>
                    </a:cubicBezTo>
                    <a:cubicBezTo>
                      <a:pt x="982" y="594"/>
                      <a:pt x="617" y="252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9">
                <a:extLst>
                  <a:ext uri="{FF2B5EF4-FFF2-40B4-BE49-F238E27FC236}">
                    <a16:creationId xmlns:a16="http://schemas.microsoft.com/office/drawing/2014/main" id="{243E694D-19AD-D794-4E2E-76B0203FE039}"/>
                  </a:ext>
                </a:extLst>
              </p:cNvPr>
              <p:cNvSpPr/>
              <p:nvPr/>
            </p:nvSpPr>
            <p:spPr>
              <a:xfrm>
                <a:off x="582200" y="4452125"/>
                <a:ext cx="348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015" extrusionOk="0">
                    <a:moveTo>
                      <a:pt x="206" y="0"/>
                    </a:moveTo>
                    <a:cubicBezTo>
                      <a:pt x="1" y="297"/>
                      <a:pt x="23" y="502"/>
                      <a:pt x="252" y="639"/>
                    </a:cubicBezTo>
                    <a:cubicBezTo>
                      <a:pt x="457" y="776"/>
                      <a:pt x="731" y="890"/>
                      <a:pt x="982" y="1005"/>
                    </a:cubicBezTo>
                    <a:cubicBezTo>
                      <a:pt x="1013" y="1012"/>
                      <a:pt x="1046" y="1015"/>
                      <a:pt x="1084" y="1015"/>
                    </a:cubicBezTo>
                    <a:cubicBezTo>
                      <a:pt x="1160" y="1015"/>
                      <a:pt x="1256" y="1005"/>
                      <a:pt x="1393" y="1005"/>
                    </a:cubicBezTo>
                    <a:cubicBezTo>
                      <a:pt x="1005" y="571"/>
                      <a:pt x="640" y="297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9">
                <a:extLst>
                  <a:ext uri="{FF2B5EF4-FFF2-40B4-BE49-F238E27FC236}">
                    <a16:creationId xmlns:a16="http://schemas.microsoft.com/office/drawing/2014/main" id="{4DB1F814-0522-C1FE-374C-8E9033BA7921}"/>
                  </a:ext>
                </a:extLst>
              </p:cNvPr>
              <p:cNvSpPr/>
              <p:nvPr/>
            </p:nvSpPr>
            <p:spPr>
              <a:xfrm>
                <a:off x="381350" y="4433700"/>
                <a:ext cx="32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542" extrusionOk="0">
                    <a:moveTo>
                      <a:pt x="996" y="0"/>
                    </a:moveTo>
                    <a:cubicBezTo>
                      <a:pt x="655" y="0"/>
                      <a:pt x="355" y="111"/>
                      <a:pt x="0" y="235"/>
                    </a:cubicBezTo>
                    <a:cubicBezTo>
                      <a:pt x="98" y="430"/>
                      <a:pt x="212" y="542"/>
                      <a:pt x="357" y="542"/>
                    </a:cubicBezTo>
                    <a:cubicBezTo>
                      <a:pt x="382" y="542"/>
                      <a:pt x="407" y="538"/>
                      <a:pt x="434" y="532"/>
                    </a:cubicBezTo>
                    <a:cubicBezTo>
                      <a:pt x="685" y="463"/>
                      <a:pt x="913" y="372"/>
                      <a:pt x="1119" y="258"/>
                    </a:cubicBezTo>
                    <a:cubicBezTo>
                      <a:pt x="1187" y="235"/>
                      <a:pt x="1233" y="121"/>
                      <a:pt x="1301" y="30"/>
                    </a:cubicBezTo>
                    <a:cubicBezTo>
                      <a:pt x="1195" y="9"/>
                      <a:pt x="1094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9">
                <a:extLst>
                  <a:ext uri="{FF2B5EF4-FFF2-40B4-BE49-F238E27FC236}">
                    <a16:creationId xmlns:a16="http://schemas.microsoft.com/office/drawing/2014/main" id="{F4478A68-A81C-F1C3-EFCD-6F076C1CED87}"/>
                  </a:ext>
                </a:extLst>
              </p:cNvPr>
              <p:cNvSpPr/>
              <p:nvPr/>
            </p:nvSpPr>
            <p:spPr>
              <a:xfrm>
                <a:off x="440125" y="4417875"/>
                <a:ext cx="279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463" extrusionOk="0">
                    <a:moveTo>
                      <a:pt x="1119" y="1"/>
                    </a:moveTo>
                    <a:cubicBezTo>
                      <a:pt x="685" y="1"/>
                      <a:pt x="343" y="1"/>
                      <a:pt x="0" y="183"/>
                    </a:cubicBezTo>
                    <a:cubicBezTo>
                      <a:pt x="195" y="398"/>
                      <a:pt x="257" y="462"/>
                      <a:pt x="356" y="462"/>
                    </a:cubicBezTo>
                    <a:cubicBezTo>
                      <a:pt x="373" y="462"/>
                      <a:pt x="391" y="461"/>
                      <a:pt x="411" y="457"/>
                    </a:cubicBezTo>
                    <a:cubicBezTo>
                      <a:pt x="662" y="389"/>
                      <a:pt x="959" y="366"/>
                      <a:pt x="1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9">
                <a:extLst>
                  <a:ext uri="{FF2B5EF4-FFF2-40B4-BE49-F238E27FC236}">
                    <a16:creationId xmlns:a16="http://schemas.microsoft.com/office/drawing/2014/main" id="{D6CA2BE8-5FD8-9614-AA71-2214630C0513}"/>
                  </a:ext>
                </a:extLst>
              </p:cNvPr>
              <p:cNvSpPr/>
              <p:nvPr/>
            </p:nvSpPr>
            <p:spPr>
              <a:xfrm>
                <a:off x="721450" y="4525150"/>
                <a:ext cx="257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17" extrusionOk="0">
                    <a:moveTo>
                      <a:pt x="137" y="1"/>
                    </a:moveTo>
                    <a:cubicBezTo>
                      <a:pt x="91" y="161"/>
                      <a:pt x="46" y="320"/>
                      <a:pt x="0" y="457"/>
                    </a:cubicBezTo>
                    <a:cubicBezTo>
                      <a:pt x="338" y="648"/>
                      <a:pt x="458" y="716"/>
                      <a:pt x="635" y="716"/>
                    </a:cubicBezTo>
                    <a:cubicBezTo>
                      <a:pt x="733" y="716"/>
                      <a:pt x="848" y="695"/>
                      <a:pt x="1027" y="663"/>
                    </a:cubicBezTo>
                    <a:cubicBezTo>
                      <a:pt x="776" y="366"/>
                      <a:pt x="502" y="16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9">
                <a:extLst>
                  <a:ext uri="{FF2B5EF4-FFF2-40B4-BE49-F238E27FC236}">
                    <a16:creationId xmlns:a16="http://schemas.microsoft.com/office/drawing/2014/main" id="{5711E042-023F-7B66-AB33-BE2075FDC4D9}"/>
                  </a:ext>
                </a:extLst>
              </p:cNvPr>
              <p:cNvSpPr/>
              <p:nvPr/>
            </p:nvSpPr>
            <p:spPr>
              <a:xfrm>
                <a:off x="607875" y="4116150"/>
                <a:ext cx="228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319" extrusionOk="0">
                    <a:moveTo>
                      <a:pt x="567" y="0"/>
                    </a:moveTo>
                    <a:cubicBezTo>
                      <a:pt x="497" y="0"/>
                      <a:pt x="437" y="33"/>
                      <a:pt x="389" y="109"/>
                    </a:cubicBezTo>
                    <a:cubicBezTo>
                      <a:pt x="161" y="429"/>
                      <a:pt x="24" y="794"/>
                      <a:pt x="1" y="1319"/>
                    </a:cubicBezTo>
                    <a:cubicBezTo>
                      <a:pt x="457" y="977"/>
                      <a:pt x="731" y="634"/>
                      <a:pt x="914" y="155"/>
                    </a:cubicBezTo>
                    <a:cubicBezTo>
                      <a:pt x="781" y="62"/>
                      <a:pt x="664" y="0"/>
                      <a:pt x="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8" name="Google Shape;2158;p89">
              <a:extLst>
                <a:ext uri="{FF2B5EF4-FFF2-40B4-BE49-F238E27FC236}">
                  <a16:creationId xmlns:a16="http://schemas.microsoft.com/office/drawing/2014/main" id="{CF9DD610-7D7F-E334-44B2-27262133F4C4}"/>
                </a:ext>
              </a:extLst>
            </p:cNvPr>
            <p:cNvSpPr/>
            <p:nvPr/>
          </p:nvSpPr>
          <p:spPr>
            <a:xfrm>
              <a:off x="1882429" y="3380900"/>
              <a:ext cx="224467" cy="306449"/>
            </a:xfrm>
            <a:custGeom>
              <a:avLst/>
              <a:gdLst/>
              <a:ahLst/>
              <a:cxnLst/>
              <a:rect l="l" t="t" r="r" b="b"/>
              <a:pathLst>
                <a:path w="4840" h="6607" extrusionOk="0">
                  <a:moveTo>
                    <a:pt x="2055" y="707"/>
                  </a:moveTo>
                  <a:cubicBezTo>
                    <a:pt x="2603" y="707"/>
                    <a:pt x="3218" y="1247"/>
                    <a:pt x="3425" y="1644"/>
                  </a:cubicBezTo>
                  <a:cubicBezTo>
                    <a:pt x="3698" y="2489"/>
                    <a:pt x="3128" y="3060"/>
                    <a:pt x="3128" y="3630"/>
                  </a:cubicBezTo>
                  <a:cubicBezTo>
                    <a:pt x="3128" y="4201"/>
                    <a:pt x="3425" y="5068"/>
                    <a:pt x="3425" y="5639"/>
                  </a:cubicBezTo>
                  <a:cubicBezTo>
                    <a:pt x="2854" y="5068"/>
                    <a:pt x="1987" y="4498"/>
                    <a:pt x="1713" y="3927"/>
                  </a:cubicBezTo>
                  <a:cubicBezTo>
                    <a:pt x="1416" y="3060"/>
                    <a:pt x="845" y="1644"/>
                    <a:pt x="1416" y="1074"/>
                  </a:cubicBezTo>
                  <a:cubicBezTo>
                    <a:pt x="1589" y="810"/>
                    <a:pt x="1816" y="707"/>
                    <a:pt x="2055" y="707"/>
                  </a:cubicBezTo>
                  <a:close/>
                  <a:moveTo>
                    <a:pt x="2124" y="0"/>
                  </a:moveTo>
                  <a:cubicBezTo>
                    <a:pt x="1659" y="0"/>
                    <a:pt x="1187" y="162"/>
                    <a:pt x="845" y="503"/>
                  </a:cubicBezTo>
                  <a:cubicBezTo>
                    <a:pt x="1" y="1074"/>
                    <a:pt x="275" y="2786"/>
                    <a:pt x="845" y="3927"/>
                  </a:cubicBezTo>
                  <a:cubicBezTo>
                    <a:pt x="1416" y="5068"/>
                    <a:pt x="2557" y="5913"/>
                    <a:pt x="3995" y="6209"/>
                  </a:cubicBezTo>
                  <a:cubicBezTo>
                    <a:pt x="3995" y="6483"/>
                    <a:pt x="3995" y="6483"/>
                    <a:pt x="4269" y="6483"/>
                  </a:cubicBezTo>
                  <a:cubicBezTo>
                    <a:pt x="4269" y="6571"/>
                    <a:pt x="4319" y="6607"/>
                    <a:pt x="4389" y="6607"/>
                  </a:cubicBezTo>
                  <a:cubicBezTo>
                    <a:pt x="4556" y="6607"/>
                    <a:pt x="4840" y="6402"/>
                    <a:pt x="4840" y="6209"/>
                  </a:cubicBezTo>
                  <a:lnTo>
                    <a:pt x="4566" y="6209"/>
                  </a:lnTo>
                  <a:lnTo>
                    <a:pt x="4566" y="5913"/>
                  </a:lnTo>
                  <a:cubicBezTo>
                    <a:pt x="3995" y="5068"/>
                    <a:pt x="3995" y="4201"/>
                    <a:pt x="4269" y="3060"/>
                  </a:cubicBezTo>
                  <a:cubicBezTo>
                    <a:pt x="4269" y="2215"/>
                    <a:pt x="4269" y="1644"/>
                    <a:pt x="3698" y="1074"/>
                  </a:cubicBezTo>
                  <a:cubicBezTo>
                    <a:pt x="3532" y="382"/>
                    <a:pt x="2838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9" name="Google Shape;2159;p89">
            <a:extLst>
              <a:ext uri="{FF2B5EF4-FFF2-40B4-BE49-F238E27FC236}">
                <a16:creationId xmlns:a16="http://schemas.microsoft.com/office/drawing/2014/main" id="{273D6CC4-8032-A60F-1C7F-70B8C012C0CC}"/>
              </a:ext>
            </a:extLst>
          </p:cNvPr>
          <p:cNvGrpSpPr/>
          <p:nvPr/>
        </p:nvGrpSpPr>
        <p:grpSpPr>
          <a:xfrm>
            <a:off x="384476" y="533275"/>
            <a:ext cx="1751100" cy="2433900"/>
            <a:chOff x="718300" y="533275"/>
            <a:chExt cx="1751100" cy="2433900"/>
          </a:xfrm>
        </p:grpSpPr>
        <p:sp>
          <p:nvSpPr>
            <p:cNvPr id="2160" name="Google Shape;2160;p89">
              <a:extLst>
                <a:ext uri="{FF2B5EF4-FFF2-40B4-BE49-F238E27FC236}">
                  <a16:creationId xmlns:a16="http://schemas.microsoft.com/office/drawing/2014/main" id="{CECCA8C3-7AAA-EFD5-20F9-7A5146A0A174}"/>
                </a:ext>
              </a:extLst>
            </p:cNvPr>
            <p:cNvSpPr/>
            <p:nvPr/>
          </p:nvSpPr>
          <p:spPr>
            <a:xfrm>
              <a:off x="718300" y="533275"/>
              <a:ext cx="1751100" cy="24339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89">
              <a:extLst>
                <a:ext uri="{FF2B5EF4-FFF2-40B4-BE49-F238E27FC236}">
                  <a16:creationId xmlns:a16="http://schemas.microsoft.com/office/drawing/2014/main" id="{D458895E-B946-2D82-57A7-1BE5CB65AAC8}"/>
                </a:ext>
              </a:extLst>
            </p:cNvPr>
            <p:cNvGrpSpPr/>
            <p:nvPr/>
          </p:nvGrpSpPr>
          <p:grpSpPr>
            <a:xfrm rot="-643562">
              <a:off x="986161" y="974524"/>
              <a:ext cx="224475" cy="912713"/>
              <a:chOff x="-3316375" y="456000"/>
              <a:chExt cx="214025" cy="870225"/>
            </a:xfrm>
          </p:grpSpPr>
          <p:sp>
            <p:nvSpPr>
              <p:cNvPr id="2162" name="Google Shape;2162;p89">
                <a:extLst>
                  <a:ext uri="{FF2B5EF4-FFF2-40B4-BE49-F238E27FC236}">
                    <a16:creationId xmlns:a16="http://schemas.microsoft.com/office/drawing/2014/main" id="{B987C47B-E940-BA79-3AEF-37AE2D01C347}"/>
                  </a:ext>
                </a:extLst>
              </p:cNvPr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89">
                <a:extLst>
                  <a:ext uri="{FF2B5EF4-FFF2-40B4-BE49-F238E27FC236}">
                    <a16:creationId xmlns:a16="http://schemas.microsoft.com/office/drawing/2014/main" id="{B00ED386-1BFF-C7B4-40A0-3E91A8BB400F}"/>
                  </a:ext>
                </a:extLst>
              </p:cNvPr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89">
                <a:extLst>
                  <a:ext uri="{FF2B5EF4-FFF2-40B4-BE49-F238E27FC236}">
                    <a16:creationId xmlns:a16="http://schemas.microsoft.com/office/drawing/2014/main" id="{78C65A99-746E-F67B-8F3F-384636DA2D56}"/>
                  </a:ext>
                </a:extLst>
              </p:cNvPr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9">
                <a:extLst>
                  <a:ext uri="{FF2B5EF4-FFF2-40B4-BE49-F238E27FC236}">
                    <a16:creationId xmlns:a16="http://schemas.microsoft.com/office/drawing/2014/main" id="{28DA0C7D-FE36-D003-E1DF-4AB2F655811D}"/>
                  </a:ext>
                </a:extLst>
              </p:cNvPr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9">
                <a:extLst>
                  <a:ext uri="{FF2B5EF4-FFF2-40B4-BE49-F238E27FC236}">
                    <a16:creationId xmlns:a16="http://schemas.microsoft.com/office/drawing/2014/main" id="{E7E60C77-C25A-9D8B-EE81-96B5E58A07D4}"/>
                  </a:ext>
                </a:extLst>
              </p:cNvPr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9">
                <a:extLst>
                  <a:ext uri="{FF2B5EF4-FFF2-40B4-BE49-F238E27FC236}">
                    <a16:creationId xmlns:a16="http://schemas.microsoft.com/office/drawing/2014/main" id="{BFD4AA17-F218-8886-259F-D3C1D56AB2FD}"/>
                  </a:ext>
                </a:extLst>
              </p:cNvPr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9">
                <a:extLst>
                  <a:ext uri="{FF2B5EF4-FFF2-40B4-BE49-F238E27FC236}">
                    <a16:creationId xmlns:a16="http://schemas.microsoft.com/office/drawing/2014/main" id="{1137DF1E-3591-8430-9E30-B1D69E11C559}"/>
                  </a:ext>
                </a:extLst>
              </p:cNvPr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9" name="Google Shape;2169;p89">
              <a:extLst>
                <a:ext uri="{FF2B5EF4-FFF2-40B4-BE49-F238E27FC236}">
                  <a16:creationId xmlns:a16="http://schemas.microsoft.com/office/drawing/2014/main" id="{625F5FCB-2FED-03FB-1A95-63898667F467}"/>
                </a:ext>
              </a:extLst>
            </p:cNvPr>
            <p:cNvSpPr/>
            <p:nvPr/>
          </p:nvSpPr>
          <p:spPr>
            <a:xfrm>
              <a:off x="1688832" y="1900154"/>
              <a:ext cx="308654" cy="159973"/>
            </a:xfrm>
            <a:custGeom>
              <a:avLst/>
              <a:gdLst/>
              <a:ahLst/>
              <a:cxnLst/>
              <a:rect l="l" t="t" r="r" b="b"/>
              <a:pathLst>
                <a:path w="11687" h="6055" extrusionOk="0">
                  <a:moveTo>
                    <a:pt x="5812" y="852"/>
                  </a:moveTo>
                  <a:cubicBezTo>
                    <a:pt x="7478" y="852"/>
                    <a:pt x="9067" y="1445"/>
                    <a:pt x="10272" y="2630"/>
                  </a:cubicBezTo>
                  <a:lnTo>
                    <a:pt x="9975" y="2630"/>
                  </a:lnTo>
                  <a:cubicBezTo>
                    <a:pt x="9690" y="2493"/>
                    <a:pt x="9404" y="2425"/>
                    <a:pt x="9119" y="2425"/>
                  </a:cubicBezTo>
                  <a:cubicBezTo>
                    <a:pt x="8834" y="2425"/>
                    <a:pt x="8548" y="2493"/>
                    <a:pt x="8263" y="2630"/>
                  </a:cubicBezTo>
                  <a:lnTo>
                    <a:pt x="7989" y="2630"/>
                  </a:lnTo>
                  <a:cubicBezTo>
                    <a:pt x="6848" y="2927"/>
                    <a:pt x="5410" y="3772"/>
                    <a:pt x="4839" y="4342"/>
                  </a:cubicBezTo>
                  <a:cubicBezTo>
                    <a:pt x="4326" y="4855"/>
                    <a:pt x="3698" y="5138"/>
                    <a:pt x="3085" y="5138"/>
                  </a:cubicBezTo>
                  <a:cubicBezTo>
                    <a:pt x="2334" y="5138"/>
                    <a:pt x="1607" y="4714"/>
                    <a:pt x="1142" y="3772"/>
                  </a:cubicBezTo>
                  <a:cubicBezTo>
                    <a:pt x="274" y="1489"/>
                    <a:pt x="3698" y="918"/>
                    <a:pt x="4839" y="918"/>
                  </a:cubicBezTo>
                  <a:cubicBezTo>
                    <a:pt x="5165" y="874"/>
                    <a:pt x="5490" y="852"/>
                    <a:pt x="5812" y="852"/>
                  </a:cubicBezTo>
                  <a:close/>
                  <a:moveTo>
                    <a:pt x="5114" y="0"/>
                  </a:moveTo>
                  <a:cubicBezTo>
                    <a:pt x="3366" y="0"/>
                    <a:pt x="523" y="674"/>
                    <a:pt x="274" y="2356"/>
                  </a:cubicBezTo>
                  <a:cubicBezTo>
                    <a:pt x="0" y="4068"/>
                    <a:pt x="845" y="6054"/>
                    <a:pt x="2853" y="6054"/>
                  </a:cubicBezTo>
                  <a:cubicBezTo>
                    <a:pt x="5136" y="6054"/>
                    <a:pt x="6551" y="3772"/>
                    <a:pt x="8834" y="3201"/>
                  </a:cubicBezTo>
                  <a:cubicBezTo>
                    <a:pt x="9404" y="3498"/>
                    <a:pt x="10272" y="3498"/>
                    <a:pt x="11116" y="3772"/>
                  </a:cubicBezTo>
                  <a:cubicBezTo>
                    <a:pt x="11413" y="3772"/>
                    <a:pt x="11687" y="3498"/>
                    <a:pt x="11413" y="3201"/>
                  </a:cubicBezTo>
                  <a:cubicBezTo>
                    <a:pt x="10546" y="918"/>
                    <a:pt x="8263" y="74"/>
                    <a:pt x="5981" y="74"/>
                  </a:cubicBezTo>
                  <a:cubicBezTo>
                    <a:pt x="5751" y="26"/>
                    <a:pt x="5453" y="0"/>
                    <a:pt x="5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70" name="Google Shape;2170;p89">
              <a:extLst>
                <a:ext uri="{FF2B5EF4-FFF2-40B4-BE49-F238E27FC236}">
                  <a16:creationId xmlns:a16="http://schemas.microsoft.com/office/drawing/2014/main" id="{B9C8515D-971E-35AC-C106-7E3F3BDE31BD}"/>
                </a:ext>
              </a:extLst>
            </p:cNvPr>
            <p:cNvGrpSpPr/>
            <p:nvPr/>
          </p:nvGrpSpPr>
          <p:grpSpPr>
            <a:xfrm>
              <a:off x="1465199" y="766520"/>
              <a:ext cx="755949" cy="938573"/>
              <a:chOff x="-864527" y="2300223"/>
              <a:chExt cx="601726" cy="747093"/>
            </a:xfrm>
          </p:grpSpPr>
          <p:sp>
            <p:nvSpPr>
              <p:cNvPr id="2171" name="Google Shape;2171;p89">
                <a:extLst>
                  <a:ext uri="{FF2B5EF4-FFF2-40B4-BE49-F238E27FC236}">
                    <a16:creationId xmlns:a16="http://schemas.microsoft.com/office/drawing/2014/main" id="{01138F12-3467-37B9-89E7-4E62036AE4CA}"/>
                  </a:ext>
                </a:extLst>
              </p:cNvPr>
              <p:cNvSpPr/>
              <p:nvPr/>
            </p:nvSpPr>
            <p:spPr>
              <a:xfrm>
                <a:off x="-775900" y="2302841"/>
                <a:ext cx="513099" cy="582354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26244" extrusionOk="0">
                    <a:moveTo>
                      <a:pt x="11504" y="1"/>
                    </a:moveTo>
                    <a:cubicBezTo>
                      <a:pt x="10268" y="1"/>
                      <a:pt x="9070" y="203"/>
                      <a:pt x="7990" y="750"/>
                    </a:cubicBezTo>
                    <a:cubicBezTo>
                      <a:pt x="6848" y="1595"/>
                      <a:pt x="6004" y="2462"/>
                      <a:pt x="4863" y="3307"/>
                    </a:cubicBezTo>
                    <a:lnTo>
                      <a:pt x="2283" y="6730"/>
                    </a:lnTo>
                    <a:cubicBezTo>
                      <a:pt x="2009" y="7027"/>
                      <a:pt x="2009" y="7301"/>
                      <a:pt x="2283" y="7301"/>
                    </a:cubicBezTo>
                    <a:cubicBezTo>
                      <a:pt x="3425" y="8168"/>
                      <a:pt x="4292" y="9013"/>
                      <a:pt x="5136" y="9583"/>
                    </a:cubicBezTo>
                    <a:cubicBezTo>
                      <a:pt x="5707" y="9880"/>
                      <a:pt x="6004" y="9880"/>
                      <a:pt x="6278" y="10154"/>
                    </a:cubicBezTo>
                    <a:lnTo>
                      <a:pt x="8286" y="10154"/>
                    </a:lnTo>
                    <a:cubicBezTo>
                      <a:pt x="8574" y="10229"/>
                      <a:pt x="8807" y="10266"/>
                      <a:pt x="9004" y="10266"/>
                    </a:cubicBezTo>
                    <a:cubicBezTo>
                      <a:pt x="9585" y="10266"/>
                      <a:pt x="9846" y="9941"/>
                      <a:pt x="10272" y="9310"/>
                    </a:cubicBezTo>
                    <a:cubicBezTo>
                      <a:pt x="10569" y="8739"/>
                      <a:pt x="10843" y="8442"/>
                      <a:pt x="11140" y="7872"/>
                    </a:cubicBezTo>
                    <a:cubicBezTo>
                      <a:pt x="11403" y="7481"/>
                      <a:pt x="11789" y="7271"/>
                      <a:pt x="12211" y="7271"/>
                    </a:cubicBezTo>
                    <a:cubicBezTo>
                      <a:pt x="12702" y="7271"/>
                      <a:pt x="13242" y="7555"/>
                      <a:pt x="13696" y="8168"/>
                    </a:cubicBezTo>
                    <a:cubicBezTo>
                      <a:pt x="14837" y="9880"/>
                      <a:pt x="13993" y="13304"/>
                      <a:pt x="11984" y="14149"/>
                    </a:cubicBezTo>
                    <a:cubicBezTo>
                      <a:pt x="10843" y="14719"/>
                      <a:pt x="9428" y="15016"/>
                      <a:pt x="8286" y="15587"/>
                    </a:cubicBezTo>
                    <a:cubicBezTo>
                      <a:pt x="5707" y="16431"/>
                      <a:pt x="3425" y="17572"/>
                      <a:pt x="1713" y="19581"/>
                    </a:cubicBezTo>
                    <a:cubicBezTo>
                      <a:pt x="1439" y="20152"/>
                      <a:pt x="868" y="20722"/>
                      <a:pt x="571" y="21293"/>
                    </a:cubicBezTo>
                    <a:cubicBezTo>
                      <a:pt x="1" y="21863"/>
                      <a:pt x="298" y="22434"/>
                      <a:pt x="868" y="22708"/>
                    </a:cubicBezTo>
                    <a:cubicBezTo>
                      <a:pt x="2283" y="23575"/>
                      <a:pt x="3721" y="24717"/>
                      <a:pt x="5136" y="25858"/>
                    </a:cubicBezTo>
                    <a:cubicBezTo>
                      <a:pt x="5562" y="26138"/>
                      <a:pt x="5981" y="26209"/>
                      <a:pt x="6401" y="26209"/>
                    </a:cubicBezTo>
                    <a:cubicBezTo>
                      <a:pt x="6837" y="26209"/>
                      <a:pt x="7274" y="26132"/>
                      <a:pt x="7716" y="26132"/>
                    </a:cubicBezTo>
                    <a:cubicBezTo>
                      <a:pt x="7929" y="26207"/>
                      <a:pt x="8144" y="26244"/>
                      <a:pt x="8355" y="26244"/>
                    </a:cubicBezTo>
                    <a:cubicBezTo>
                      <a:pt x="8979" y="26244"/>
                      <a:pt x="9572" y="25919"/>
                      <a:pt x="9998" y="25287"/>
                    </a:cubicBezTo>
                    <a:cubicBezTo>
                      <a:pt x="9998" y="24991"/>
                      <a:pt x="9998" y="24991"/>
                      <a:pt x="10272" y="24717"/>
                    </a:cubicBezTo>
                    <a:cubicBezTo>
                      <a:pt x="11413" y="23575"/>
                      <a:pt x="13125" y="23005"/>
                      <a:pt x="14563" y="22137"/>
                    </a:cubicBezTo>
                    <a:cubicBezTo>
                      <a:pt x="16549" y="21293"/>
                      <a:pt x="18261" y="20152"/>
                      <a:pt x="19402" y="18714"/>
                    </a:cubicBezTo>
                    <a:cubicBezTo>
                      <a:pt x="21685" y="15587"/>
                      <a:pt x="23123" y="12163"/>
                      <a:pt x="22552" y="8442"/>
                    </a:cubicBezTo>
                    <a:cubicBezTo>
                      <a:pt x="21982" y="5315"/>
                      <a:pt x="20544" y="2165"/>
                      <a:pt x="16846" y="1321"/>
                    </a:cubicBezTo>
                    <a:cubicBezTo>
                      <a:pt x="15705" y="750"/>
                      <a:pt x="14837" y="453"/>
                      <a:pt x="13696" y="179"/>
                    </a:cubicBezTo>
                    <a:cubicBezTo>
                      <a:pt x="12963" y="70"/>
                      <a:pt x="12227" y="1"/>
                      <a:pt x="115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9">
                <a:extLst>
                  <a:ext uri="{FF2B5EF4-FFF2-40B4-BE49-F238E27FC236}">
                    <a16:creationId xmlns:a16="http://schemas.microsoft.com/office/drawing/2014/main" id="{27AEE4FE-2AA3-6855-E820-734231160C2F}"/>
                  </a:ext>
                </a:extLst>
              </p:cNvPr>
              <p:cNvSpPr/>
              <p:nvPr/>
            </p:nvSpPr>
            <p:spPr>
              <a:xfrm>
                <a:off x="-864527" y="2848560"/>
                <a:ext cx="247197" cy="194961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8786" extrusionOk="0">
                    <a:moveTo>
                      <a:pt x="2892" y="0"/>
                    </a:moveTo>
                    <a:cubicBezTo>
                      <a:pt x="2690" y="0"/>
                      <a:pt x="2492" y="204"/>
                      <a:pt x="2283" y="398"/>
                    </a:cubicBezTo>
                    <a:cubicBezTo>
                      <a:pt x="1142" y="1539"/>
                      <a:pt x="571" y="3251"/>
                      <a:pt x="0" y="4963"/>
                    </a:cubicBezTo>
                    <a:lnTo>
                      <a:pt x="297" y="5533"/>
                    </a:lnTo>
                    <a:cubicBezTo>
                      <a:pt x="1438" y="6401"/>
                      <a:pt x="2854" y="7245"/>
                      <a:pt x="3995" y="8112"/>
                    </a:cubicBezTo>
                    <a:cubicBezTo>
                      <a:pt x="4292" y="8386"/>
                      <a:pt x="4565" y="8683"/>
                      <a:pt x="5136" y="8683"/>
                    </a:cubicBezTo>
                    <a:lnTo>
                      <a:pt x="6574" y="8683"/>
                    </a:lnTo>
                    <a:cubicBezTo>
                      <a:pt x="6856" y="8751"/>
                      <a:pt x="7104" y="8785"/>
                      <a:pt x="7325" y="8785"/>
                    </a:cubicBezTo>
                    <a:cubicBezTo>
                      <a:pt x="7998" y="8785"/>
                      <a:pt x="8427" y="8468"/>
                      <a:pt x="8857" y="7816"/>
                    </a:cubicBezTo>
                    <a:cubicBezTo>
                      <a:pt x="9130" y="7542"/>
                      <a:pt x="9427" y="7542"/>
                      <a:pt x="9427" y="7245"/>
                    </a:cubicBezTo>
                    <a:cubicBezTo>
                      <a:pt x="9998" y="6401"/>
                      <a:pt x="10568" y="5830"/>
                      <a:pt x="11139" y="4963"/>
                    </a:cubicBezTo>
                    <a:lnTo>
                      <a:pt x="11139" y="4392"/>
                    </a:lnTo>
                    <a:cubicBezTo>
                      <a:pt x="10272" y="3821"/>
                      <a:pt x="9427" y="3251"/>
                      <a:pt x="8857" y="2680"/>
                    </a:cubicBezTo>
                    <a:cubicBezTo>
                      <a:pt x="7989" y="2109"/>
                      <a:pt x="7419" y="1265"/>
                      <a:pt x="6574" y="694"/>
                    </a:cubicBezTo>
                    <a:cubicBezTo>
                      <a:pt x="6277" y="694"/>
                      <a:pt x="6003" y="398"/>
                      <a:pt x="6003" y="398"/>
                    </a:cubicBezTo>
                    <a:cubicBezTo>
                      <a:pt x="4862" y="124"/>
                      <a:pt x="3995" y="124"/>
                      <a:pt x="3150" y="124"/>
                    </a:cubicBezTo>
                    <a:cubicBezTo>
                      <a:pt x="3063" y="36"/>
                      <a:pt x="2977" y="0"/>
                      <a:pt x="2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9">
                <a:extLst>
                  <a:ext uri="{FF2B5EF4-FFF2-40B4-BE49-F238E27FC236}">
                    <a16:creationId xmlns:a16="http://schemas.microsoft.com/office/drawing/2014/main" id="{FCADF717-8361-4075-4D43-99FD05482CB2}"/>
                  </a:ext>
                </a:extLst>
              </p:cNvPr>
              <p:cNvSpPr/>
              <p:nvPr/>
            </p:nvSpPr>
            <p:spPr>
              <a:xfrm>
                <a:off x="-630023" y="2439509"/>
                <a:ext cx="126638" cy="82591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3722" extrusionOk="0">
                    <a:moveTo>
                      <a:pt x="3995" y="1"/>
                    </a:moveTo>
                    <a:cubicBezTo>
                      <a:pt x="3424" y="1"/>
                      <a:pt x="3128" y="1"/>
                      <a:pt x="2557" y="297"/>
                    </a:cubicBezTo>
                    <a:cubicBezTo>
                      <a:pt x="1986" y="571"/>
                      <a:pt x="1712" y="1142"/>
                      <a:pt x="1142" y="1713"/>
                    </a:cubicBezTo>
                    <a:cubicBezTo>
                      <a:pt x="845" y="2009"/>
                      <a:pt x="274" y="2580"/>
                      <a:pt x="274" y="3151"/>
                    </a:cubicBezTo>
                    <a:cubicBezTo>
                      <a:pt x="274" y="3424"/>
                      <a:pt x="0" y="3424"/>
                      <a:pt x="274" y="3721"/>
                    </a:cubicBezTo>
                    <a:lnTo>
                      <a:pt x="1986" y="3721"/>
                    </a:lnTo>
                    <a:cubicBezTo>
                      <a:pt x="2283" y="3721"/>
                      <a:pt x="2854" y="3721"/>
                      <a:pt x="3128" y="3424"/>
                    </a:cubicBezTo>
                    <a:cubicBezTo>
                      <a:pt x="3424" y="2580"/>
                      <a:pt x="3698" y="2283"/>
                      <a:pt x="4269" y="1713"/>
                    </a:cubicBezTo>
                    <a:cubicBezTo>
                      <a:pt x="4566" y="1439"/>
                      <a:pt x="4839" y="1142"/>
                      <a:pt x="5136" y="1142"/>
                    </a:cubicBezTo>
                    <a:cubicBezTo>
                      <a:pt x="5136" y="868"/>
                      <a:pt x="5410" y="868"/>
                      <a:pt x="5410" y="571"/>
                    </a:cubicBezTo>
                    <a:cubicBezTo>
                      <a:pt x="5707" y="571"/>
                      <a:pt x="5707" y="297"/>
                      <a:pt x="5410" y="297"/>
                    </a:cubicBezTo>
                    <a:cubicBezTo>
                      <a:pt x="5136" y="1"/>
                      <a:pt x="4566" y="1"/>
                      <a:pt x="39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9">
                <a:extLst>
                  <a:ext uri="{FF2B5EF4-FFF2-40B4-BE49-F238E27FC236}">
                    <a16:creationId xmlns:a16="http://schemas.microsoft.com/office/drawing/2014/main" id="{126BC15C-C036-2F34-E59B-8F6FF7008EAD}"/>
                  </a:ext>
                </a:extLst>
              </p:cNvPr>
              <p:cNvSpPr/>
              <p:nvPr/>
            </p:nvSpPr>
            <p:spPr>
              <a:xfrm>
                <a:off x="-649262" y="2401520"/>
                <a:ext cx="367222" cy="475110"/>
              </a:xfrm>
              <a:custGeom>
                <a:avLst/>
                <a:gdLst/>
                <a:ahLst/>
                <a:cxnLst/>
                <a:rect l="l" t="t" r="r" b="b"/>
                <a:pathLst>
                  <a:path w="16549" h="21411" extrusionOk="0">
                    <a:moveTo>
                      <a:pt x="14266" y="1"/>
                    </a:moveTo>
                    <a:cubicBezTo>
                      <a:pt x="14266" y="1"/>
                      <a:pt x="13992" y="1"/>
                      <a:pt x="13992" y="298"/>
                    </a:cubicBezTo>
                    <a:cubicBezTo>
                      <a:pt x="13992" y="571"/>
                      <a:pt x="14266" y="868"/>
                      <a:pt x="14266" y="1439"/>
                    </a:cubicBezTo>
                    <a:cubicBezTo>
                      <a:pt x="14266" y="1713"/>
                      <a:pt x="14563" y="2283"/>
                      <a:pt x="14563" y="2854"/>
                    </a:cubicBezTo>
                    <a:cubicBezTo>
                      <a:pt x="14837" y="2854"/>
                      <a:pt x="14837" y="3151"/>
                      <a:pt x="14837" y="3425"/>
                    </a:cubicBezTo>
                    <a:cubicBezTo>
                      <a:pt x="15133" y="3995"/>
                      <a:pt x="14837" y="4566"/>
                      <a:pt x="14837" y="5433"/>
                    </a:cubicBezTo>
                    <a:cubicBezTo>
                      <a:pt x="14837" y="6004"/>
                      <a:pt x="14837" y="6574"/>
                      <a:pt x="14563" y="7145"/>
                    </a:cubicBezTo>
                    <a:cubicBezTo>
                      <a:pt x="14266" y="7716"/>
                      <a:pt x="14266" y="7990"/>
                      <a:pt x="13992" y="8560"/>
                    </a:cubicBezTo>
                    <a:cubicBezTo>
                      <a:pt x="13992" y="9131"/>
                      <a:pt x="13695" y="9702"/>
                      <a:pt x="13421" y="9998"/>
                    </a:cubicBezTo>
                    <a:cubicBezTo>
                      <a:pt x="13125" y="10843"/>
                      <a:pt x="12554" y="11413"/>
                      <a:pt x="12280" y="11984"/>
                    </a:cubicBezTo>
                    <a:cubicBezTo>
                      <a:pt x="11709" y="12281"/>
                      <a:pt x="11139" y="12851"/>
                      <a:pt x="10568" y="13125"/>
                    </a:cubicBezTo>
                    <a:cubicBezTo>
                      <a:pt x="9701" y="13993"/>
                      <a:pt x="8856" y="14563"/>
                      <a:pt x="7715" y="15134"/>
                    </a:cubicBezTo>
                    <a:cubicBezTo>
                      <a:pt x="6574" y="15408"/>
                      <a:pt x="5706" y="15978"/>
                      <a:pt x="4565" y="16846"/>
                    </a:cubicBezTo>
                    <a:cubicBezTo>
                      <a:pt x="3424" y="17120"/>
                      <a:pt x="2579" y="17690"/>
                      <a:pt x="1712" y="18558"/>
                    </a:cubicBezTo>
                    <a:cubicBezTo>
                      <a:pt x="1141" y="19402"/>
                      <a:pt x="571" y="19973"/>
                      <a:pt x="0" y="20840"/>
                    </a:cubicBezTo>
                    <a:cubicBezTo>
                      <a:pt x="0" y="21114"/>
                      <a:pt x="0" y="21114"/>
                      <a:pt x="297" y="21114"/>
                    </a:cubicBezTo>
                    <a:lnTo>
                      <a:pt x="1712" y="21114"/>
                    </a:lnTo>
                    <a:cubicBezTo>
                      <a:pt x="2283" y="21411"/>
                      <a:pt x="2579" y="21411"/>
                      <a:pt x="2853" y="21411"/>
                    </a:cubicBezTo>
                    <a:cubicBezTo>
                      <a:pt x="3150" y="21411"/>
                      <a:pt x="3424" y="20840"/>
                      <a:pt x="3424" y="20840"/>
                    </a:cubicBezTo>
                    <a:lnTo>
                      <a:pt x="3721" y="20544"/>
                    </a:lnTo>
                    <a:lnTo>
                      <a:pt x="3995" y="20544"/>
                    </a:lnTo>
                    <a:lnTo>
                      <a:pt x="3995" y="20270"/>
                    </a:lnTo>
                    <a:lnTo>
                      <a:pt x="4291" y="19973"/>
                    </a:lnTo>
                    <a:cubicBezTo>
                      <a:pt x="4565" y="19699"/>
                      <a:pt x="5136" y="19402"/>
                      <a:pt x="5433" y="19402"/>
                    </a:cubicBezTo>
                    <a:cubicBezTo>
                      <a:pt x="6003" y="19128"/>
                      <a:pt x="6574" y="18558"/>
                      <a:pt x="7144" y="18558"/>
                    </a:cubicBezTo>
                    <a:lnTo>
                      <a:pt x="9701" y="16846"/>
                    </a:lnTo>
                    <a:cubicBezTo>
                      <a:pt x="11709" y="15705"/>
                      <a:pt x="13421" y="13993"/>
                      <a:pt x="14837" y="12281"/>
                    </a:cubicBezTo>
                    <a:cubicBezTo>
                      <a:pt x="15407" y="11140"/>
                      <a:pt x="15704" y="10272"/>
                      <a:pt x="15978" y="9131"/>
                    </a:cubicBezTo>
                    <a:cubicBezTo>
                      <a:pt x="15978" y="7990"/>
                      <a:pt x="16548" y="6848"/>
                      <a:pt x="16548" y="5707"/>
                    </a:cubicBezTo>
                    <a:cubicBezTo>
                      <a:pt x="16548" y="4566"/>
                      <a:pt x="16275" y="3721"/>
                      <a:pt x="16275" y="2580"/>
                    </a:cubicBezTo>
                    <a:cubicBezTo>
                      <a:pt x="15978" y="2283"/>
                      <a:pt x="15978" y="1713"/>
                      <a:pt x="15704" y="1142"/>
                    </a:cubicBezTo>
                    <a:cubicBezTo>
                      <a:pt x="15407" y="868"/>
                      <a:pt x="14837" y="571"/>
                      <a:pt x="145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89">
                <a:extLst>
                  <a:ext uri="{FF2B5EF4-FFF2-40B4-BE49-F238E27FC236}">
                    <a16:creationId xmlns:a16="http://schemas.microsoft.com/office/drawing/2014/main" id="{74639340-433F-14FC-5679-9CC3F9BBFF55}"/>
                  </a:ext>
                </a:extLst>
              </p:cNvPr>
              <p:cNvSpPr/>
              <p:nvPr/>
            </p:nvSpPr>
            <p:spPr>
              <a:xfrm>
                <a:off x="-775900" y="2300223"/>
                <a:ext cx="513099" cy="589078"/>
              </a:xfrm>
              <a:custGeom>
                <a:avLst/>
                <a:gdLst/>
                <a:ahLst/>
                <a:cxnLst/>
                <a:rect l="l" t="t" r="r" b="b"/>
                <a:pathLst>
                  <a:path w="23123" h="26547" extrusionOk="0">
                    <a:moveTo>
                      <a:pt x="1713" y="19699"/>
                    </a:moveTo>
                    <a:cubicBezTo>
                      <a:pt x="3425" y="17690"/>
                      <a:pt x="5707" y="16549"/>
                      <a:pt x="8286" y="15705"/>
                    </a:cubicBezTo>
                    <a:cubicBezTo>
                      <a:pt x="9428" y="15134"/>
                      <a:pt x="10843" y="14837"/>
                      <a:pt x="11984" y="14267"/>
                    </a:cubicBezTo>
                    <a:cubicBezTo>
                      <a:pt x="13993" y="13422"/>
                      <a:pt x="14837" y="9998"/>
                      <a:pt x="13696" y="8286"/>
                    </a:cubicBezTo>
                    <a:cubicBezTo>
                      <a:pt x="12851" y="7145"/>
                      <a:pt x="11710" y="7145"/>
                      <a:pt x="11140" y="7990"/>
                    </a:cubicBezTo>
                    <a:cubicBezTo>
                      <a:pt x="10843" y="8560"/>
                      <a:pt x="10569" y="8857"/>
                      <a:pt x="10272" y="9428"/>
                    </a:cubicBezTo>
                    <a:cubicBezTo>
                      <a:pt x="9702" y="10272"/>
                      <a:pt x="9428" y="10569"/>
                      <a:pt x="8286" y="10272"/>
                    </a:cubicBezTo>
                    <a:lnTo>
                      <a:pt x="6278" y="10272"/>
                    </a:lnTo>
                    <a:cubicBezTo>
                      <a:pt x="6004" y="9998"/>
                      <a:pt x="5707" y="9998"/>
                      <a:pt x="5136" y="9701"/>
                    </a:cubicBezTo>
                    <a:cubicBezTo>
                      <a:pt x="4292" y="9131"/>
                      <a:pt x="3425" y="8286"/>
                      <a:pt x="2283" y="7419"/>
                    </a:cubicBezTo>
                    <a:cubicBezTo>
                      <a:pt x="2009" y="7419"/>
                      <a:pt x="2009" y="7145"/>
                      <a:pt x="2283" y="6848"/>
                    </a:cubicBezTo>
                    <a:lnTo>
                      <a:pt x="4863" y="3425"/>
                    </a:lnTo>
                    <a:cubicBezTo>
                      <a:pt x="6004" y="2580"/>
                      <a:pt x="6848" y="1713"/>
                      <a:pt x="7990" y="868"/>
                    </a:cubicBezTo>
                    <a:cubicBezTo>
                      <a:pt x="9702" y="1"/>
                      <a:pt x="11710" y="1"/>
                      <a:pt x="13696" y="297"/>
                    </a:cubicBezTo>
                    <a:cubicBezTo>
                      <a:pt x="14837" y="571"/>
                      <a:pt x="15705" y="868"/>
                      <a:pt x="16846" y="1439"/>
                    </a:cubicBezTo>
                    <a:cubicBezTo>
                      <a:pt x="20544" y="2283"/>
                      <a:pt x="21982" y="5433"/>
                      <a:pt x="22552" y="8560"/>
                    </a:cubicBezTo>
                    <a:cubicBezTo>
                      <a:pt x="23123" y="12281"/>
                      <a:pt x="21685" y="15705"/>
                      <a:pt x="19402" y="18832"/>
                    </a:cubicBezTo>
                    <a:cubicBezTo>
                      <a:pt x="18261" y="20270"/>
                      <a:pt x="16549" y="21411"/>
                      <a:pt x="14563" y="22255"/>
                    </a:cubicBezTo>
                    <a:cubicBezTo>
                      <a:pt x="13125" y="23123"/>
                      <a:pt x="11413" y="23693"/>
                      <a:pt x="10272" y="24835"/>
                    </a:cubicBezTo>
                    <a:cubicBezTo>
                      <a:pt x="9998" y="25109"/>
                      <a:pt x="9998" y="25109"/>
                      <a:pt x="9998" y="25405"/>
                    </a:cubicBezTo>
                    <a:cubicBezTo>
                      <a:pt x="9428" y="26250"/>
                      <a:pt x="8560" y="26547"/>
                      <a:pt x="7716" y="26250"/>
                    </a:cubicBezTo>
                    <a:cubicBezTo>
                      <a:pt x="6848" y="26250"/>
                      <a:pt x="6004" y="26547"/>
                      <a:pt x="5136" y="25976"/>
                    </a:cubicBezTo>
                    <a:cubicBezTo>
                      <a:pt x="3721" y="24835"/>
                      <a:pt x="2283" y="23693"/>
                      <a:pt x="868" y="22826"/>
                    </a:cubicBezTo>
                    <a:cubicBezTo>
                      <a:pt x="298" y="22552"/>
                      <a:pt x="1" y="21981"/>
                      <a:pt x="571" y="21411"/>
                    </a:cubicBezTo>
                    <a:cubicBezTo>
                      <a:pt x="868" y="20840"/>
                      <a:pt x="1439" y="20270"/>
                      <a:pt x="1713" y="19699"/>
                    </a:cubicBezTo>
                    <a:close/>
                    <a:moveTo>
                      <a:pt x="3721" y="5433"/>
                    </a:moveTo>
                    <a:cubicBezTo>
                      <a:pt x="3425" y="6004"/>
                      <a:pt x="3151" y="6278"/>
                      <a:pt x="2854" y="6574"/>
                    </a:cubicBezTo>
                    <a:cubicBezTo>
                      <a:pt x="2580" y="6848"/>
                      <a:pt x="2580" y="7145"/>
                      <a:pt x="2854" y="7419"/>
                    </a:cubicBezTo>
                    <a:cubicBezTo>
                      <a:pt x="3995" y="7990"/>
                      <a:pt x="4863" y="8560"/>
                      <a:pt x="6004" y="9131"/>
                    </a:cubicBezTo>
                    <a:cubicBezTo>
                      <a:pt x="6004" y="9428"/>
                      <a:pt x="6574" y="9131"/>
                      <a:pt x="6574" y="9131"/>
                    </a:cubicBezTo>
                    <a:cubicBezTo>
                      <a:pt x="7145" y="8560"/>
                      <a:pt x="7419" y="7716"/>
                      <a:pt x="8286" y="7145"/>
                    </a:cubicBezTo>
                    <a:cubicBezTo>
                      <a:pt x="9998" y="5136"/>
                      <a:pt x="11984" y="5707"/>
                      <a:pt x="13696" y="7145"/>
                    </a:cubicBezTo>
                    <a:cubicBezTo>
                      <a:pt x="15705" y="8857"/>
                      <a:pt x="15408" y="13125"/>
                      <a:pt x="12851" y="14267"/>
                    </a:cubicBezTo>
                    <a:cubicBezTo>
                      <a:pt x="11140" y="15134"/>
                      <a:pt x="9428" y="15978"/>
                      <a:pt x="7716" y="16275"/>
                    </a:cubicBezTo>
                    <a:cubicBezTo>
                      <a:pt x="4863" y="17120"/>
                      <a:pt x="2854" y="19128"/>
                      <a:pt x="1439" y="21685"/>
                    </a:cubicBezTo>
                    <a:cubicBezTo>
                      <a:pt x="1142" y="21685"/>
                      <a:pt x="1439" y="22255"/>
                      <a:pt x="1439" y="22255"/>
                    </a:cubicBezTo>
                    <a:cubicBezTo>
                      <a:pt x="2580" y="23123"/>
                      <a:pt x="3721" y="23967"/>
                      <a:pt x="4863" y="24538"/>
                    </a:cubicBezTo>
                    <a:cubicBezTo>
                      <a:pt x="5136" y="25109"/>
                      <a:pt x="5433" y="25109"/>
                      <a:pt x="6004" y="24538"/>
                    </a:cubicBezTo>
                    <a:cubicBezTo>
                      <a:pt x="7419" y="22255"/>
                      <a:pt x="9702" y="20840"/>
                      <a:pt x="12281" y="19973"/>
                    </a:cubicBezTo>
                    <a:cubicBezTo>
                      <a:pt x="15408" y="18832"/>
                      <a:pt x="17987" y="16846"/>
                      <a:pt x="19128" y="13422"/>
                    </a:cubicBezTo>
                    <a:cubicBezTo>
                      <a:pt x="19402" y="12281"/>
                      <a:pt x="19699" y="11139"/>
                      <a:pt x="19973" y="9701"/>
                    </a:cubicBezTo>
                    <a:cubicBezTo>
                      <a:pt x="20270" y="7145"/>
                      <a:pt x="19699" y="4863"/>
                      <a:pt x="17690" y="3151"/>
                    </a:cubicBezTo>
                    <a:cubicBezTo>
                      <a:pt x="15705" y="1142"/>
                      <a:pt x="13422" y="571"/>
                      <a:pt x="11140" y="571"/>
                    </a:cubicBezTo>
                    <a:cubicBezTo>
                      <a:pt x="10272" y="571"/>
                      <a:pt x="9428" y="868"/>
                      <a:pt x="8857" y="1142"/>
                    </a:cubicBezTo>
                    <a:cubicBezTo>
                      <a:pt x="6848" y="2009"/>
                      <a:pt x="5136" y="3721"/>
                      <a:pt x="3721" y="5433"/>
                    </a:cubicBezTo>
                    <a:close/>
                    <a:moveTo>
                      <a:pt x="20270" y="5433"/>
                    </a:moveTo>
                    <a:lnTo>
                      <a:pt x="20270" y="6004"/>
                    </a:lnTo>
                    <a:cubicBezTo>
                      <a:pt x="21114" y="8286"/>
                      <a:pt x="20840" y="10843"/>
                      <a:pt x="19973" y="13422"/>
                    </a:cubicBezTo>
                    <a:cubicBezTo>
                      <a:pt x="18832" y="16549"/>
                      <a:pt x="16549" y="18558"/>
                      <a:pt x="13422" y="19973"/>
                    </a:cubicBezTo>
                    <a:cubicBezTo>
                      <a:pt x="11710" y="20840"/>
                      <a:pt x="9998" y="21685"/>
                      <a:pt x="8286" y="22826"/>
                    </a:cubicBezTo>
                    <a:cubicBezTo>
                      <a:pt x="7419" y="23397"/>
                      <a:pt x="6848" y="24538"/>
                      <a:pt x="6004" y="25405"/>
                    </a:cubicBezTo>
                    <a:lnTo>
                      <a:pt x="6278" y="25405"/>
                    </a:lnTo>
                    <a:cubicBezTo>
                      <a:pt x="6848" y="25679"/>
                      <a:pt x="7716" y="25679"/>
                      <a:pt x="8286" y="25679"/>
                    </a:cubicBezTo>
                    <a:cubicBezTo>
                      <a:pt x="8560" y="25679"/>
                      <a:pt x="8857" y="25405"/>
                      <a:pt x="8857" y="25405"/>
                    </a:cubicBezTo>
                    <a:cubicBezTo>
                      <a:pt x="10272" y="23693"/>
                      <a:pt x="12281" y="22826"/>
                      <a:pt x="13993" y="21981"/>
                    </a:cubicBezTo>
                    <a:cubicBezTo>
                      <a:pt x="15705" y="21114"/>
                      <a:pt x="17416" y="20270"/>
                      <a:pt x="18558" y="18832"/>
                    </a:cubicBezTo>
                    <a:cubicBezTo>
                      <a:pt x="20840" y="15978"/>
                      <a:pt x="21982" y="12555"/>
                      <a:pt x="21685" y="8560"/>
                    </a:cubicBezTo>
                    <a:cubicBezTo>
                      <a:pt x="21411" y="7419"/>
                      <a:pt x="21114" y="6278"/>
                      <a:pt x="20270" y="5433"/>
                    </a:cubicBezTo>
                    <a:close/>
                    <a:moveTo>
                      <a:pt x="7145" y="9428"/>
                    </a:moveTo>
                    <a:cubicBezTo>
                      <a:pt x="7716" y="9428"/>
                      <a:pt x="8286" y="9701"/>
                      <a:pt x="8560" y="9701"/>
                    </a:cubicBezTo>
                    <a:cubicBezTo>
                      <a:pt x="9131" y="9998"/>
                      <a:pt x="9428" y="9701"/>
                      <a:pt x="9428" y="9131"/>
                    </a:cubicBezTo>
                    <a:cubicBezTo>
                      <a:pt x="9998" y="8560"/>
                      <a:pt x="10272" y="7990"/>
                      <a:pt x="10843" y="7716"/>
                    </a:cubicBezTo>
                    <a:lnTo>
                      <a:pt x="11710" y="6848"/>
                    </a:lnTo>
                    <a:cubicBezTo>
                      <a:pt x="9702" y="6004"/>
                      <a:pt x="8286" y="7145"/>
                      <a:pt x="7145" y="94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89">
                <a:extLst>
                  <a:ext uri="{FF2B5EF4-FFF2-40B4-BE49-F238E27FC236}">
                    <a16:creationId xmlns:a16="http://schemas.microsoft.com/office/drawing/2014/main" id="{24772AD2-BA67-58D8-50FA-0EDFC94CF574}"/>
                  </a:ext>
                </a:extLst>
              </p:cNvPr>
              <p:cNvSpPr/>
              <p:nvPr/>
            </p:nvSpPr>
            <p:spPr>
              <a:xfrm>
                <a:off x="-864527" y="2844699"/>
                <a:ext cx="247197" cy="202617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9131" extrusionOk="0">
                    <a:moveTo>
                      <a:pt x="9427" y="7419"/>
                    </a:moveTo>
                    <a:cubicBezTo>
                      <a:pt x="9427" y="7716"/>
                      <a:pt x="9130" y="7716"/>
                      <a:pt x="8857" y="7990"/>
                    </a:cubicBezTo>
                    <a:cubicBezTo>
                      <a:pt x="8286" y="8857"/>
                      <a:pt x="7715" y="9131"/>
                      <a:pt x="6574" y="8857"/>
                    </a:cubicBezTo>
                    <a:lnTo>
                      <a:pt x="5136" y="8857"/>
                    </a:lnTo>
                    <a:cubicBezTo>
                      <a:pt x="4565" y="8857"/>
                      <a:pt x="4292" y="8560"/>
                      <a:pt x="3995" y="8286"/>
                    </a:cubicBezTo>
                    <a:cubicBezTo>
                      <a:pt x="2854" y="7419"/>
                      <a:pt x="1438" y="6575"/>
                      <a:pt x="297" y="5707"/>
                    </a:cubicBezTo>
                    <a:lnTo>
                      <a:pt x="0" y="5137"/>
                    </a:lnTo>
                    <a:cubicBezTo>
                      <a:pt x="571" y="3425"/>
                      <a:pt x="1142" y="1713"/>
                      <a:pt x="2283" y="572"/>
                    </a:cubicBezTo>
                    <a:cubicBezTo>
                      <a:pt x="2580" y="298"/>
                      <a:pt x="2854" y="1"/>
                      <a:pt x="3150" y="298"/>
                    </a:cubicBezTo>
                    <a:cubicBezTo>
                      <a:pt x="3995" y="298"/>
                      <a:pt x="4862" y="298"/>
                      <a:pt x="6003" y="572"/>
                    </a:cubicBezTo>
                    <a:cubicBezTo>
                      <a:pt x="6003" y="572"/>
                      <a:pt x="6277" y="868"/>
                      <a:pt x="6574" y="868"/>
                    </a:cubicBezTo>
                    <a:cubicBezTo>
                      <a:pt x="7419" y="1439"/>
                      <a:pt x="7989" y="2283"/>
                      <a:pt x="8857" y="2854"/>
                    </a:cubicBezTo>
                    <a:cubicBezTo>
                      <a:pt x="9427" y="3425"/>
                      <a:pt x="10272" y="3995"/>
                      <a:pt x="11139" y="4566"/>
                    </a:cubicBezTo>
                    <a:lnTo>
                      <a:pt x="11139" y="5137"/>
                    </a:lnTo>
                    <a:cubicBezTo>
                      <a:pt x="10568" y="6004"/>
                      <a:pt x="9998" y="6575"/>
                      <a:pt x="9427" y="7419"/>
                    </a:cubicBezTo>
                    <a:close/>
                    <a:moveTo>
                      <a:pt x="4565" y="7716"/>
                    </a:moveTo>
                    <a:cubicBezTo>
                      <a:pt x="5136" y="6848"/>
                      <a:pt x="5707" y="5707"/>
                      <a:pt x="6277" y="4863"/>
                    </a:cubicBezTo>
                    <a:cubicBezTo>
                      <a:pt x="6848" y="3721"/>
                      <a:pt x="6848" y="3721"/>
                      <a:pt x="5707" y="2854"/>
                    </a:cubicBezTo>
                    <a:cubicBezTo>
                      <a:pt x="5433" y="2580"/>
                      <a:pt x="5136" y="2580"/>
                      <a:pt x="5136" y="2283"/>
                    </a:cubicBezTo>
                    <a:cubicBezTo>
                      <a:pt x="4292" y="1713"/>
                      <a:pt x="3721" y="1142"/>
                      <a:pt x="2854" y="572"/>
                    </a:cubicBezTo>
                    <a:lnTo>
                      <a:pt x="1142" y="4863"/>
                    </a:lnTo>
                    <a:cubicBezTo>
                      <a:pt x="868" y="5137"/>
                      <a:pt x="1142" y="5433"/>
                      <a:pt x="1142" y="5433"/>
                    </a:cubicBezTo>
                    <a:cubicBezTo>
                      <a:pt x="2283" y="6278"/>
                      <a:pt x="3424" y="7145"/>
                      <a:pt x="4565" y="7716"/>
                    </a:cubicBezTo>
                    <a:close/>
                    <a:moveTo>
                      <a:pt x="7419" y="4292"/>
                    </a:moveTo>
                    <a:cubicBezTo>
                      <a:pt x="6848" y="5433"/>
                      <a:pt x="6003" y="6848"/>
                      <a:pt x="5433" y="7990"/>
                    </a:cubicBezTo>
                    <a:cubicBezTo>
                      <a:pt x="6277" y="7990"/>
                      <a:pt x="6848" y="8286"/>
                      <a:pt x="7715" y="8286"/>
                    </a:cubicBezTo>
                    <a:cubicBezTo>
                      <a:pt x="7715" y="8286"/>
                      <a:pt x="7989" y="8286"/>
                      <a:pt x="8286" y="7990"/>
                    </a:cubicBezTo>
                    <a:lnTo>
                      <a:pt x="9998" y="5433"/>
                    </a:lnTo>
                    <a:cubicBezTo>
                      <a:pt x="10272" y="5137"/>
                      <a:pt x="10272" y="4863"/>
                      <a:pt x="9998" y="4863"/>
                    </a:cubicBezTo>
                    <a:cubicBezTo>
                      <a:pt x="9130" y="4566"/>
                      <a:pt x="8286" y="4292"/>
                      <a:pt x="7419" y="4292"/>
                    </a:cubicBezTo>
                    <a:close/>
                    <a:moveTo>
                      <a:pt x="4565" y="868"/>
                    </a:moveTo>
                    <a:cubicBezTo>
                      <a:pt x="5433" y="2010"/>
                      <a:pt x="7715" y="3425"/>
                      <a:pt x="8286" y="3721"/>
                    </a:cubicBezTo>
                    <a:cubicBezTo>
                      <a:pt x="7715" y="2854"/>
                      <a:pt x="6574" y="2010"/>
                      <a:pt x="5707" y="1142"/>
                    </a:cubicBezTo>
                    <a:cubicBezTo>
                      <a:pt x="5433" y="868"/>
                      <a:pt x="5136" y="868"/>
                      <a:pt x="4565" y="8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7" name="Google Shape;2177;p89">
              <a:extLst>
                <a:ext uri="{FF2B5EF4-FFF2-40B4-BE49-F238E27FC236}">
                  <a16:creationId xmlns:a16="http://schemas.microsoft.com/office/drawing/2014/main" id="{DB1BE4F4-2347-A712-FCB3-E87031D90CB4}"/>
                </a:ext>
              </a:extLst>
            </p:cNvPr>
            <p:cNvGrpSpPr/>
            <p:nvPr/>
          </p:nvGrpSpPr>
          <p:grpSpPr>
            <a:xfrm rot="-10353836">
              <a:off x="1055669" y="2170471"/>
              <a:ext cx="1076345" cy="640373"/>
              <a:chOff x="1557975" y="636300"/>
              <a:chExt cx="1127025" cy="670525"/>
            </a:xfrm>
          </p:grpSpPr>
          <p:sp>
            <p:nvSpPr>
              <p:cNvPr id="2178" name="Google Shape;2178;p89">
                <a:extLst>
                  <a:ext uri="{FF2B5EF4-FFF2-40B4-BE49-F238E27FC236}">
                    <a16:creationId xmlns:a16="http://schemas.microsoft.com/office/drawing/2014/main" id="{CBCDE73A-575B-4CC1-9989-F0D50B3BE860}"/>
                  </a:ext>
                </a:extLst>
              </p:cNvPr>
              <p:cNvSpPr/>
              <p:nvPr/>
            </p:nvSpPr>
            <p:spPr>
              <a:xfrm>
                <a:off x="1557975" y="640100"/>
                <a:ext cx="1127025" cy="663025"/>
              </a:xfrm>
              <a:custGeom>
                <a:avLst/>
                <a:gdLst/>
                <a:ahLst/>
                <a:cxnLst/>
                <a:rect l="l" t="t" r="r" b="b"/>
                <a:pathLst>
                  <a:path w="45081" h="26521" extrusionOk="0">
                    <a:moveTo>
                      <a:pt x="34810" y="12403"/>
                    </a:moveTo>
                    <a:cubicBezTo>
                      <a:pt x="35083" y="12403"/>
                      <a:pt x="35380" y="12676"/>
                      <a:pt x="35083" y="12973"/>
                    </a:cubicBezTo>
                    <a:cubicBezTo>
                      <a:pt x="32801" y="14685"/>
                      <a:pt x="30815" y="16671"/>
                      <a:pt x="28533" y="18680"/>
                    </a:cubicBezTo>
                    <a:cubicBezTo>
                      <a:pt x="27962" y="19250"/>
                      <a:pt x="27391" y="19524"/>
                      <a:pt x="26821" y="20095"/>
                    </a:cubicBezTo>
                    <a:lnTo>
                      <a:pt x="25953" y="20962"/>
                    </a:lnTo>
                    <a:cubicBezTo>
                      <a:pt x="25763" y="21053"/>
                      <a:pt x="25542" y="21084"/>
                      <a:pt x="25312" y="21084"/>
                    </a:cubicBezTo>
                    <a:cubicBezTo>
                      <a:pt x="24850" y="21084"/>
                      <a:pt x="24348" y="20962"/>
                      <a:pt x="23968" y="20962"/>
                    </a:cubicBezTo>
                    <a:cubicBezTo>
                      <a:pt x="23968" y="20665"/>
                      <a:pt x="23968" y="20665"/>
                      <a:pt x="23671" y="20665"/>
                    </a:cubicBezTo>
                    <a:lnTo>
                      <a:pt x="20247" y="19821"/>
                    </a:lnTo>
                    <a:cubicBezTo>
                      <a:pt x="18261" y="19524"/>
                      <a:pt x="16253" y="19250"/>
                      <a:pt x="14541" y="19250"/>
                    </a:cubicBezTo>
                    <a:cubicBezTo>
                      <a:pt x="13970" y="19250"/>
                      <a:pt x="13970" y="18383"/>
                      <a:pt x="14267" y="18383"/>
                    </a:cubicBezTo>
                    <a:cubicBezTo>
                      <a:pt x="17120" y="17812"/>
                      <a:pt x="19676" y="16968"/>
                      <a:pt x="21959" y="15256"/>
                    </a:cubicBezTo>
                    <a:cubicBezTo>
                      <a:pt x="22256" y="14959"/>
                      <a:pt x="22826" y="14685"/>
                      <a:pt x="23397" y="14685"/>
                    </a:cubicBezTo>
                    <a:cubicBezTo>
                      <a:pt x="23671" y="14388"/>
                      <a:pt x="24241" y="14388"/>
                      <a:pt x="24538" y="14388"/>
                    </a:cubicBezTo>
                    <a:cubicBezTo>
                      <a:pt x="25953" y="14388"/>
                      <a:pt x="26524" y="13818"/>
                      <a:pt x="27665" y="12973"/>
                    </a:cubicBezTo>
                    <a:lnTo>
                      <a:pt x="27962" y="12973"/>
                    </a:lnTo>
                    <a:cubicBezTo>
                      <a:pt x="28507" y="13109"/>
                      <a:pt x="29051" y="13164"/>
                      <a:pt x="29596" y="13164"/>
                    </a:cubicBezTo>
                    <a:cubicBezTo>
                      <a:pt x="31334" y="13164"/>
                      <a:pt x="33072" y="12611"/>
                      <a:pt x="34810" y="12403"/>
                    </a:cubicBezTo>
                    <a:close/>
                    <a:moveTo>
                      <a:pt x="33448" y="1"/>
                    </a:moveTo>
                    <a:cubicBezTo>
                      <a:pt x="32834" y="1"/>
                      <a:pt x="32230" y="31"/>
                      <a:pt x="31660" y="123"/>
                    </a:cubicBezTo>
                    <a:cubicBezTo>
                      <a:pt x="30244" y="419"/>
                      <a:pt x="28806" y="990"/>
                      <a:pt x="27095" y="1264"/>
                    </a:cubicBezTo>
                    <a:cubicBezTo>
                      <a:pt x="26250" y="1561"/>
                      <a:pt x="25383" y="2131"/>
                      <a:pt x="24812" y="2702"/>
                    </a:cubicBezTo>
                    <a:cubicBezTo>
                      <a:pt x="23100" y="3843"/>
                      <a:pt x="22256" y="5258"/>
                      <a:pt x="22826" y="7267"/>
                    </a:cubicBezTo>
                    <a:cubicBezTo>
                      <a:pt x="22826" y="8682"/>
                      <a:pt x="23397" y="10120"/>
                      <a:pt x="24538" y="11261"/>
                    </a:cubicBezTo>
                    <a:cubicBezTo>
                      <a:pt x="24812" y="11832"/>
                      <a:pt x="24812" y="12403"/>
                      <a:pt x="23968" y="12403"/>
                    </a:cubicBezTo>
                    <a:cubicBezTo>
                      <a:pt x="23671" y="12403"/>
                      <a:pt x="23671" y="12403"/>
                      <a:pt x="23397" y="12676"/>
                    </a:cubicBezTo>
                    <a:cubicBezTo>
                      <a:pt x="23671" y="10120"/>
                      <a:pt x="22826" y="8408"/>
                      <a:pt x="21388" y="6970"/>
                    </a:cubicBezTo>
                    <a:cubicBezTo>
                      <a:pt x="20818" y="6696"/>
                      <a:pt x="20247" y="6126"/>
                      <a:pt x="19676" y="6126"/>
                    </a:cubicBezTo>
                    <a:cubicBezTo>
                      <a:pt x="18647" y="5868"/>
                      <a:pt x="17561" y="5727"/>
                      <a:pt x="16470" y="5727"/>
                    </a:cubicBezTo>
                    <a:cubicBezTo>
                      <a:pt x="15143" y="5727"/>
                      <a:pt x="13808" y="5936"/>
                      <a:pt x="12555" y="6400"/>
                    </a:cubicBezTo>
                    <a:cubicBezTo>
                      <a:pt x="9976" y="6970"/>
                      <a:pt x="7693" y="7838"/>
                      <a:pt x="5137" y="8682"/>
                    </a:cubicBezTo>
                    <a:cubicBezTo>
                      <a:pt x="2283" y="9823"/>
                      <a:pt x="1" y="12403"/>
                      <a:pt x="1416" y="16100"/>
                    </a:cubicBezTo>
                    <a:cubicBezTo>
                      <a:pt x="1987" y="17242"/>
                      <a:pt x="2854" y="18109"/>
                      <a:pt x="3995" y="18383"/>
                    </a:cubicBezTo>
                    <a:cubicBezTo>
                      <a:pt x="5707" y="19250"/>
                      <a:pt x="7122" y="19524"/>
                      <a:pt x="8834" y="20095"/>
                    </a:cubicBezTo>
                    <a:cubicBezTo>
                      <a:pt x="12555" y="20665"/>
                      <a:pt x="15979" y="21236"/>
                      <a:pt x="19676" y="21807"/>
                    </a:cubicBezTo>
                    <a:cubicBezTo>
                      <a:pt x="20818" y="22103"/>
                      <a:pt x="21959" y="22377"/>
                      <a:pt x="23397" y="22377"/>
                    </a:cubicBezTo>
                    <a:cubicBezTo>
                      <a:pt x="22097" y="23469"/>
                      <a:pt x="20955" y="24390"/>
                      <a:pt x="19731" y="24390"/>
                    </a:cubicBezTo>
                    <a:cubicBezTo>
                      <a:pt x="19343" y="24390"/>
                      <a:pt x="18947" y="24298"/>
                      <a:pt x="18535" y="24089"/>
                    </a:cubicBezTo>
                    <a:cubicBezTo>
                      <a:pt x="17691" y="23815"/>
                      <a:pt x="16823" y="23245"/>
                      <a:pt x="15979" y="22674"/>
                    </a:cubicBezTo>
                    <a:cubicBezTo>
                      <a:pt x="15266" y="22205"/>
                      <a:pt x="14368" y="21736"/>
                      <a:pt x="13437" y="21736"/>
                    </a:cubicBezTo>
                    <a:cubicBezTo>
                      <a:pt x="13235" y="21736"/>
                      <a:pt x="13032" y="21758"/>
                      <a:pt x="12829" y="21807"/>
                    </a:cubicBezTo>
                    <a:cubicBezTo>
                      <a:pt x="11984" y="22103"/>
                      <a:pt x="11414" y="22674"/>
                      <a:pt x="11984" y="23518"/>
                    </a:cubicBezTo>
                    <a:cubicBezTo>
                      <a:pt x="12258" y="24089"/>
                      <a:pt x="12829" y="24660"/>
                      <a:pt x="13125" y="24956"/>
                    </a:cubicBezTo>
                    <a:cubicBezTo>
                      <a:pt x="14528" y="26165"/>
                      <a:pt x="16225" y="26520"/>
                      <a:pt x="17906" y="26520"/>
                    </a:cubicBezTo>
                    <a:cubicBezTo>
                      <a:pt x="18606" y="26520"/>
                      <a:pt x="19302" y="26459"/>
                      <a:pt x="19973" y="26372"/>
                    </a:cubicBezTo>
                    <a:cubicBezTo>
                      <a:pt x="21959" y="25801"/>
                      <a:pt x="23397" y="24660"/>
                      <a:pt x="24812" y="23815"/>
                    </a:cubicBezTo>
                    <a:cubicBezTo>
                      <a:pt x="25109" y="23518"/>
                      <a:pt x="25679" y="23245"/>
                      <a:pt x="25953" y="23245"/>
                    </a:cubicBezTo>
                    <a:lnTo>
                      <a:pt x="27665" y="23245"/>
                    </a:lnTo>
                    <a:cubicBezTo>
                      <a:pt x="28044" y="23278"/>
                      <a:pt x="28415" y="23294"/>
                      <a:pt x="28777" y="23294"/>
                    </a:cubicBezTo>
                    <a:cubicBezTo>
                      <a:pt x="31418" y="23294"/>
                      <a:pt x="33578" y="22399"/>
                      <a:pt x="35083" y="20391"/>
                    </a:cubicBezTo>
                    <a:cubicBezTo>
                      <a:pt x="35951" y="19524"/>
                      <a:pt x="36795" y="18680"/>
                      <a:pt x="36795" y="17538"/>
                    </a:cubicBezTo>
                    <a:cubicBezTo>
                      <a:pt x="36795" y="16645"/>
                      <a:pt x="36278" y="15920"/>
                      <a:pt x="35507" y="15920"/>
                    </a:cubicBezTo>
                    <a:cubicBezTo>
                      <a:pt x="35292" y="15920"/>
                      <a:pt x="35058" y="15976"/>
                      <a:pt x="34810" y="16100"/>
                    </a:cubicBezTo>
                    <a:cubicBezTo>
                      <a:pt x="34239" y="16397"/>
                      <a:pt x="33668" y="16968"/>
                      <a:pt x="33372" y="17538"/>
                    </a:cubicBezTo>
                    <a:cubicBezTo>
                      <a:pt x="32801" y="18109"/>
                      <a:pt x="32527" y="18680"/>
                      <a:pt x="31956" y="19250"/>
                    </a:cubicBezTo>
                    <a:cubicBezTo>
                      <a:pt x="31459" y="20245"/>
                      <a:pt x="29870" y="21014"/>
                      <a:pt x="28714" y="21014"/>
                    </a:cubicBezTo>
                    <a:cubicBezTo>
                      <a:pt x="28544" y="21014"/>
                      <a:pt x="28383" y="20997"/>
                      <a:pt x="28236" y="20962"/>
                    </a:cubicBezTo>
                    <a:cubicBezTo>
                      <a:pt x="28533" y="20962"/>
                      <a:pt x="28533" y="20665"/>
                      <a:pt x="28806" y="20665"/>
                    </a:cubicBezTo>
                    <a:lnTo>
                      <a:pt x="34810" y="15530"/>
                    </a:lnTo>
                    <a:cubicBezTo>
                      <a:pt x="35951" y="14388"/>
                      <a:pt x="37092" y="13544"/>
                      <a:pt x="38233" y="12676"/>
                    </a:cubicBezTo>
                    <a:cubicBezTo>
                      <a:pt x="39375" y="11832"/>
                      <a:pt x="40219" y="11261"/>
                      <a:pt x="41360" y="10691"/>
                    </a:cubicBezTo>
                    <a:cubicBezTo>
                      <a:pt x="42798" y="9823"/>
                      <a:pt x="43940" y="8682"/>
                      <a:pt x="44510" y="7267"/>
                    </a:cubicBezTo>
                    <a:cubicBezTo>
                      <a:pt x="44784" y="6696"/>
                      <a:pt x="45081" y="6126"/>
                      <a:pt x="45081" y="5555"/>
                    </a:cubicBezTo>
                    <a:cubicBezTo>
                      <a:pt x="45081" y="3272"/>
                      <a:pt x="43072" y="1264"/>
                      <a:pt x="40790" y="693"/>
                    </a:cubicBezTo>
                    <a:cubicBezTo>
                      <a:pt x="39648" y="419"/>
                      <a:pt x="38233" y="123"/>
                      <a:pt x="37092" y="123"/>
                    </a:cubicBezTo>
                    <a:cubicBezTo>
                      <a:pt x="35951" y="123"/>
                      <a:pt x="34678" y="1"/>
                      <a:pt x="334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89">
                <a:extLst>
                  <a:ext uri="{FF2B5EF4-FFF2-40B4-BE49-F238E27FC236}">
                    <a16:creationId xmlns:a16="http://schemas.microsoft.com/office/drawing/2014/main" id="{46451863-E830-9266-69CA-5A41A931027A}"/>
                  </a:ext>
                </a:extLst>
              </p:cNvPr>
              <p:cNvSpPr/>
              <p:nvPr/>
            </p:nvSpPr>
            <p:spPr>
              <a:xfrm>
                <a:off x="2185675" y="679100"/>
                <a:ext cx="442275" cy="244200"/>
              </a:xfrm>
              <a:custGeom>
                <a:avLst/>
                <a:gdLst/>
                <a:ahLst/>
                <a:cxnLst/>
                <a:rect l="l" t="t" r="r" b="b"/>
                <a:pathLst>
                  <a:path w="17691" h="9768" extrusionOk="0">
                    <a:moveTo>
                      <a:pt x="11117" y="1"/>
                    </a:moveTo>
                    <a:cubicBezTo>
                      <a:pt x="10546" y="1"/>
                      <a:pt x="10272" y="1"/>
                      <a:pt x="9702" y="274"/>
                    </a:cubicBezTo>
                    <a:cubicBezTo>
                      <a:pt x="8264" y="274"/>
                      <a:pt x="6848" y="571"/>
                      <a:pt x="5410" y="1142"/>
                    </a:cubicBezTo>
                    <a:cubicBezTo>
                      <a:pt x="4566" y="1416"/>
                      <a:pt x="3698" y="1416"/>
                      <a:pt x="3128" y="1986"/>
                    </a:cubicBezTo>
                    <a:cubicBezTo>
                      <a:pt x="2283" y="2283"/>
                      <a:pt x="1416" y="2854"/>
                      <a:pt x="845" y="3424"/>
                    </a:cubicBezTo>
                    <a:cubicBezTo>
                      <a:pt x="1" y="4566"/>
                      <a:pt x="1" y="6278"/>
                      <a:pt x="571" y="7419"/>
                    </a:cubicBezTo>
                    <a:cubicBezTo>
                      <a:pt x="1713" y="8834"/>
                      <a:pt x="3128" y="9701"/>
                      <a:pt x="4840" y="9701"/>
                    </a:cubicBezTo>
                    <a:cubicBezTo>
                      <a:pt x="5544" y="9701"/>
                      <a:pt x="6380" y="9767"/>
                      <a:pt x="7218" y="9767"/>
                    </a:cubicBezTo>
                    <a:cubicBezTo>
                      <a:pt x="8092" y="9767"/>
                      <a:pt x="8968" y="9696"/>
                      <a:pt x="9702" y="9405"/>
                    </a:cubicBezTo>
                    <a:cubicBezTo>
                      <a:pt x="11413" y="9131"/>
                      <a:pt x="13125" y="8560"/>
                      <a:pt x="14540" y="7989"/>
                    </a:cubicBezTo>
                    <a:cubicBezTo>
                      <a:pt x="15111" y="7693"/>
                      <a:pt x="15682" y="7419"/>
                      <a:pt x="16252" y="6848"/>
                    </a:cubicBezTo>
                    <a:cubicBezTo>
                      <a:pt x="17120" y="6278"/>
                      <a:pt x="17690" y="5136"/>
                      <a:pt x="17394" y="3995"/>
                    </a:cubicBezTo>
                    <a:cubicBezTo>
                      <a:pt x="17394" y="3128"/>
                      <a:pt x="17120" y="2283"/>
                      <a:pt x="16252" y="1712"/>
                    </a:cubicBezTo>
                    <a:cubicBezTo>
                      <a:pt x="15978" y="1416"/>
                      <a:pt x="15408" y="845"/>
                      <a:pt x="14837" y="571"/>
                    </a:cubicBezTo>
                    <a:cubicBezTo>
                      <a:pt x="13696" y="274"/>
                      <a:pt x="12258" y="1"/>
                      <a:pt x="11117" y="1"/>
                    </a:cubicBezTo>
                    <a:close/>
                  </a:path>
                </a:pathLst>
              </a:custGeom>
              <a:solidFill>
                <a:srgbClr val="85E0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89">
                <a:extLst>
                  <a:ext uri="{FF2B5EF4-FFF2-40B4-BE49-F238E27FC236}">
                    <a16:creationId xmlns:a16="http://schemas.microsoft.com/office/drawing/2014/main" id="{2787DEB0-69D3-2DB4-F9BA-9474C21087A3}"/>
                  </a:ext>
                </a:extLst>
              </p:cNvPr>
              <p:cNvSpPr/>
              <p:nvPr/>
            </p:nvSpPr>
            <p:spPr>
              <a:xfrm>
                <a:off x="1664700" y="836025"/>
                <a:ext cx="435400" cy="238425"/>
              </a:xfrm>
              <a:custGeom>
                <a:avLst/>
                <a:gdLst/>
                <a:ahLst/>
                <a:cxnLst/>
                <a:rect l="l" t="t" r="r" b="b"/>
                <a:pathLst>
                  <a:path w="17416" h="9537" extrusionOk="0">
                    <a:moveTo>
                      <a:pt x="11984" y="1"/>
                    </a:moveTo>
                    <a:cubicBezTo>
                      <a:pt x="11139" y="1"/>
                      <a:pt x="10272" y="1"/>
                      <a:pt x="9701" y="274"/>
                    </a:cubicBezTo>
                    <a:lnTo>
                      <a:pt x="7715" y="274"/>
                    </a:lnTo>
                    <a:cubicBezTo>
                      <a:pt x="6277" y="571"/>
                      <a:pt x="5136" y="845"/>
                      <a:pt x="3721" y="1416"/>
                    </a:cubicBezTo>
                    <a:cubicBezTo>
                      <a:pt x="2580" y="1986"/>
                      <a:pt x="1712" y="2283"/>
                      <a:pt x="868" y="3424"/>
                    </a:cubicBezTo>
                    <a:cubicBezTo>
                      <a:pt x="0" y="4269"/>
                      <a:pt x="0" y="5707"/>
                      <a:pt x="297" y="6848"/>
                    </a:cubicBezTo>
                    <a:cubicBezTo>
                      <a:pt x="571" y="7989"/>
                      <a:pt x="1142" y="8834"/>
                      <a:pt x="2283" y="9131"/>
                    </a:cubicBezTo>
                    <a:lnTo>
                      <a:pt x="2853" y="9131"/>
                    </a:lnTo>
                    <a:cubicBezTo>
                      <a:pt x="3424" y="9405"/>
                      <a:pt x="4291" y="9405"/>
                      <a:pt x="4862" y="9405"/>
                    </a:cubicBezTo>
                    <a:cubicBezTo>
                      <a:pt x="5144" y="9503"/>
                      <a:pt x="5428" y="9536"/>
                      <a:pt x="5713" y="9536"/>
                    </a:cubicBezTo>
                    <a:cubicBezTo>
                      <a:pt x="6282" y="9536"/>
                      <a:pt x="6855" y="9405"/>
                      <a:pt x="7418" y="9405"/>
                    </a:cubicBezTo>
                    <a:cubicBezTo>
                      <a:pt x="8286" y="9405"/>
                      <a:pt x="9130" y="9131"/>
                      <a:pt x="9998" y="9131"/>
                    </a:cubicBezTo>
                    <a:cubicBezTo>
                      <a:pt x="11139" y="8834"/>
                      <a:pt x="11984" y="8834"/>
                      <a:pt x="12851" y="8263"/>
                    </a:cubicBezTo>
                    <a:cubicBezTo>
                      <a:pt x="14563" y="7693"/>
                      <a:pt x="16275" y="6848"/>
                      <a:pt x="16845" y="5136"/>
                    </a:cubicBezTo>
                    <a:cubicBezTo>
                      <a:pt x="17119" y="4566"/>
                      <a:pt x="17416" y="3698"/>
                      <a:pt x="17119" y="3128"/>
                    </a:cubicBezTo>
                    <a:cubicBezTo>
                      <a:pt x="17119" y="2854"/>
                      <a:pt x="16845" y="2557"/>
                      <a:pt x="16549" y="2283"/>
                    </a:cubicBezTo>
                    <a:cubicBezTo>
                      <a:pt x="16275" y="1712"/>
                      <a:pt x="15978" y="1142"/>
                      <a:pt x="15407" y="845"/>
                    </a:cubicBezTo>
                    <a:cubicBezTo>
                      <a:pt x="14837" y="845"/>
                      <a:pt x="14266" y="571"/>
                      <a:pt x="13695" y="274"/>
                    </a:cubicBezTo>
                    <a:cubicBezTo>
                      <a:pt x="13125" y="274"/>
                      <a:pt x="12554" y="274"/>
                      <a:pt x="11984" y="1"/>
                    </a:cubicBezTo>
                    <a:close/>
                  </a:path>
                </a:pathLst>
              </a:custGeom>
              <a:solidFill>
                <a:srgbClr val="85E0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89">
                <a:extLst>
                  <a:ext uri="{FF2B5EF4-FFF2-40B4-BE49-F238E27FC236}">
                    <a16:creationId xmlns:a16="http://schemas.microsoft.com/office/drawing/2014/main" id="{748DF915-489A-62B5-5F0A-BEE6D01978E1}"/>
                  </a:ext>
                </a:extLst>
              </p:cNvPr>
              <p:cNvSpPr/>
              <p:nvPr/>
            </p:nvSpPr>
            <p:spPr>
              <a:xfrm>
                <a:off x="1557975" y="636300"/>
                <a:ext cx="1127025" cy="670525"/>
              </a:xfrm>
              <a:custGeom>
                <a:avLst/>
                <a:gdLst/>
                <a:ahLst/>
                <a:cxnLst/>
                <a:rect l="l" t="t" r="r" b="b"/>
                <a:pathLst>
                  <a:path w="45081" h="26821" extrusionOk="0">
                    <a:moveTo>
                      <a:pt x="23397" y="12828"/>
                    </a:moveTo>
                    <a:cubicBezTo>
                      <a:pt x="23671" y="12555"/>
                      <a:pt x="23671" y="12555"/>
                      <a:pt x="23968" y="12555"/>
                    </a:cubicBezTo>
                    <a:cubicBezTo>
                      <a:pt x="24812" y="12555"/>
                      <a:pt x="24812" y="11984"/>
                      <a:pt x="24538" y="11413"/>
                    </a:cubicBezTo>
                    <a:cubicBezTo>
                      <a:pt x="23397" y="10272"/>
                      <a:pt x="22826" y="8834"/>
                      <a:pt x="22826" y="7419"/>
                    </a:cubicBezTo>
                    <a:cubicBezTo>
                      <a:pt x="22256" y="5410"/>
                      <a:pt x="23100" y="3995"/>
                      <a:pt x="24812" y="2854"/>
                    </a:cubicBezTo>
                    <a:cubicBezTo>
                      <a:pt x="25383" y="2283"/>
                      <a:pt x="26250" y="1713"/>
                      <a:pt x="27095" y="1416"/>
                    </a:cubicBezTo>
                    <a:cubicBezTo>
                      <a:pt x="28806" y="1142"/>
                      <a:pt x="30244" y="571"/>
                      <a:pt x="31660" y="275"/>
                    </a:cubicBezTo>
                    <a:cubicBezTo>
                      <a:pt x="33372" y="1"/>
                      <a:pt x="35380" y="275"/>
                      <a:pt x="37092" y="275"/>
                    </a:cubicBezTo>
                    <a:cubicBezTo>
                      <a:pt x="38233" y="275"/>
                      <a:pt x="39648" y="571"/>
                      <a:pt x="40790" y="845"/>
                    </a:cubicBezTo>
                    <a:cubicBezTo>
                      <a:pt x="43072" y="1416"/>
                      <a:pt x="45081" y="3424"/>
                      <a:pt x="45081" y="5707"/>
                    </a:cubicBezTo>
                    <a:cubicBezTo>
                      <a:pt x="45081" y="6278"/>
                      <a:pt x="44784" y="6848"/>
                      <a:pt x="44510" y="7419"/>
                    </a:cubicBezTo>
                    <a:cubicBezTo>
                      <a:pt x="43940" y="8834"/>
                      <a:pt x="42798" y="9975"/>
                      <a:pt x="41360" y="10843"/>
                    </a:cubicBezTo>
                    <a:cubicBezTo>
                      <a:pt x="40219" y="11413"/>
                      <a:pt x="39375" y="11984"/>
                      <a:pt x="38233" y="12828"/>
                    </a:cubicBezTo>
                    <a:cubicBezTo>
                      <a:pt x="37092" y="13696"/>
                      <a:pt x="35951" y="14540"/>
                      <a:pt x="34810" y="15682"/>
                    </a:cubicBezTo>
                    <a:lnTo>
                      <a:pt x="28806" y="20817"/>
                    </a:lnTo>
                    <a:cubicBezTo>
                      <a:pt x="28533" y="20817"/>
                      <a:pt x="28533" y="21114"/>
                      <a:pt x="28236" y="21114"/>
                    </a:cubicBezTo>
                    <a:cubicBezTo>
                      <a:pt x="29377" y="21388"/>
                      <a:pt x="31386" y="20543"/>
                      <a:pt x="31956" y="19402"/>
                    </a:cubicBezTo>
                    <a:cubicBezTo>
                      <a:pt x="32527" y="18832"/>
                      <a:pt x="32801" y="18261"/>
                      <a:pt x="33372" y="17690"/>
                    </a:cubicBezTo>
                    <a:cubicBezTo>
                      <a:pt x="33668" y="17120"/>
                      <a:pt x="34239" y="16549"/>
                      <a:pt x="34810" y="16252"/>
                    </a:cubicBezTo>
                    <a:cubicBezTo>
                      <a:pt x="35951" y="15682"/>
                      <a:pt x="36795" y="16549"/>
                      <a:pt x="36795" y="17690"/>
                    </a:cubicBezTo>
                    <a:cubicBezTo>
                      <a:pt x="36795" y="18832"/>
                      <a:pt x="35951" y="19676"/>
                      <a:pt x="35083" y="20543"/>
                    </a:cubicBezTo>
                    <a:cubicBezTo>
                      <a:pt x="33372" y="22826"/>
                      <a:pt x="30815" y="23670"/>
                      <a:pt x="27665" y="23397"/>
                    </a:cubicBezTo>
                    <a:lnTo>
                      <a:pt x="25953" y="23397"/>
                    </a:lnTo>
                    <a:cubicBezTo>
                      <a:pt x="25679" y="23397"/>
                      <a:pt x="25109" y="23670"/>
                      <a:pt x="24812" y="23967"/>
                    </a:cubicBezTo>
                    <a:cubicBezTo>
                      <a:pt x="23397" y="24812"/>
                      <a:pt x="21959" y="25953"/>
                      <a:pt x="19973" y="26524"/>
                    </a:cubicBezTo>
                    <a:cubicBezTo>
                      <a:pt x="17691" y="26820"/>
                      <a:pt x="15111" y="26820"/>
                      <a:pt x="13125" y="25108"/>
                    </a:cubicBezTo>
                    <a:cubicBezTo>
                      <a:pt x="12829" y="24812"/>
                      <a:pt x="12258" y="24241"/>
                      <a:pt x="11984" y="23670"/>
                    </a:cubicBezTo>
                    <a:cubicBezTo>
                      <a:pt x="11414" y="22826"/>
                      <a:pt x="11984" y="22255"/>
                      <a:pt x="12829" y="21959"/>
                    </a:cubicBezTo>
                    <a:cubicBezTo>
                      <a:pt x="13970" y="21685"/>
                      <a:pt x="15111" y="22255"/>
                      <a:pt x="15979" y="22826"/>
                    </a:cubicBezTo>
                    <a:cubicBezTo>
                      <a:pt x="16823" y="23397"/>
                      <a:pt x="17691" y="23967"/>
                      <a:pt x="18535" y="24241"/>
                    </a:cubicBezTo>
                    <a:cubicBezTo>
                      <a:pt x="20247" y="25108"/>
                      <a:pt x="21685" y="23967"/>
                      <a:pt x="23397" y="22529"/>
                    </a:cubicBezTo>
                    <a:cubicBezTo>
                      <a:pt x="21959" y="22529"/>
                      <a:pt x="20818" y="22255"/>
                      <a:pt x="19676" y="21959"/>
                    </a:cubicBezTo>
                    <a:cubicBezTo>
                      <a:pt x="15979" y="21388"/>
                      <a:pt x="12555" y="20817"/>
                      <a:pt x="8834" y="20247"/>
                    </a:cubicBezTo>
                    <a:cubicBezTo>
                      <a:pt x="7122" y="19676"/>
                      <a:pt x="5707" y="19402"/>
                      <a:pt x="3995" y="18535"/>
                    </a:cubicBezTo>
                    <a:cubicBezTo>
                      <a:pt x="2854" y="18261"/>
                      <a:pt x="1987" y="17394"/>
                      <a:pt x="1416" y="16252"/>
                    </a:cubicBezTo>
                    <a:cubicBezTo>
                      <a:pt x="1" y="12555"/>
                      <a:pt x="2283" y="9975"/>
                      <a:pt x="5137" y="8834"/>
                    </a:cubicBezTo>
                    <a:cubicBezTo>
                      <a:pt x="7693" y="7990"/>
                      <a:pt x="9976" y="7122"/>
                      <a:pt x="12555" y="6552"/>
                    </a:cubicBezTo>
                    <a:cubicBezTo>
                      <a:pt x="14837" y="5707"/>
                      <a:pt x="17394" y="5707"/>
                      <a:pt x="19676" y="6278"/>
                    </a:cubicBezTo>
                    <a:cubicBezTo>
                      <a:pt x="20247" y="6278"/>
                      <a:pt x="20818" y="6848"/>
                      <a:pt x="21388" y="7122"/>
                    </a:cubicBezTo>
                    <a:cubicBezTo>
                      <a:pt x="22826" y="8560"/>
                      <a:pt x="23671" y="10272"/>
                      <a:pt x="23397" y="12828"/>
                    </a:cubicBezTo>
                    <a:close/>
                    <a:moveTo>
                      <a:pt x="6552" y="10546"/>
                    </a:moveTo>
                    <a:cubicBezTo>
                      <a:pt x="4566" y="11984"/>
                      <a:pt x="4269" y="14266"/>
                      <a:pt x="5411" y="15978"/>
                    </a:cubicBezTo>
                    <a:cubicBezTo>
                      <a:pt x="5707" y="16549"/>
                      <a:pt x="6278" y="16823"/>
                      <a:pt x="6849" y="16823"/>
                    </a:cubicBezTo>
                    <a:cubicBezTo>
                      <a:pt x="7419" y="17120"/>
                      <a:pt x="7990" y="17120"/>
                      <a:pt x="8834" y="17120"/>
                    </a:cubicBezTo>
                    <a:cubicBezTo>
                      <a:pt x="11984" y="17394"/>
                      <a:pt x="15111" y="16823"/>
                      <a:pt x="17964" y="15682"/>
                    </a:cubicBezTo>
                    <a:cubicBezTo>
                      <a:pt x="19402" y="15111"/>
                      <a:pt x="20247" y="14266"/>
                      <a:pt x="20818" y="13125"/>
                    </a:cubicBezTo>
                    <a:cubicBezTo>
                      <a:pt x="21388" y="11984"/>
                      <a:pt x="21388" y="10843"/>
                      <a:pt x="20247" y="9975"/>
                    </a:cubicBezTo>
                    <a:cubicBezTo>
                      <a:pt x="18832" y="8560"/>
                      <a:pt x="17394" y="8263"/>
                      <a:pt x="15408" y="8263"/>
                    </a:cubicBezTo>
                    <a:cubicBezTo>
                      <a:pt x="13399" y="8560"/>
                      <a:pt x="11414" y="8834"/>
                      <a:pt x="9405" y="9405"/>
                    </a:cubicBezTo>
                    <a:cubicBezTo>
                      <a:pt x="8264" y="9405"/>
                      <a:pt x="7122" y="9701"/>
                      <a:pt x="6552" y="10546"/>
                    </a:cubicBezTo>
                    <a:close/>
                    <a:moveTo>
                      <a:pt x="6552" y="9405"/>
                    </a:moveTo>
                    <a:cubicBezTo>
                      <a:pt x="4840" y="9701"/>
                      <a:pt x="3995" y="10272"/>
                      <a:pt x="3128" y="11413"/>
                    </a:cubicBezTo>
                    <a:cubicBezTo>
                      <a:pt x="845" y="13696"/>
                      <a:pt x="2283" y="17964"/>
                      <a:pt x="5707" y="18535"/>
                    </a:cubicBezTo>
                    <a:cubicBezTo>
                      <a:pt x="6849" y="18535"/>
                      <a:pt x="7693" y="18832"/>
                      <a:pt x="8834" y="18261"/>
                    </a:cubicBezTo>
                    <a:cubicBezTo>
                      <a:pt x="9702" y="17964"/>
                      <a:pt x="10843" y="18261"/>
                      <a:pt x="11687" y="18261"/>
                    </a:cubicBezTo>
                    <a:cubicBezTo>
                      <a:pt x="14541" y="17964"/>
                      <a:pt x="17394" y="17394"/>
                      <a:pt x="19973" y="16252"/>
                    </a:cubicBezTo>
                    <a:cubicBezTo>
                      <a:pt x="20544" y="15978"/>
                      <a:pt x="21388" y="15408"/>
                      <a:pt x="21959" y="14837"/>
                    </a:cubicBezTo>
                    <a:cubicBezTo>
                      <a:pt x="22530" y="14266"/>
                      <a:pt x="23397" y="13970"/>
                      <a:pt x="24241" y="14266"/>
                    </a:cubicBezTo>
                    <a:cubicBezTo>
                      <a:pt x="25679" y="14266"/>
                      <a:pt x="26250" y="13970"/>
                      <a:pt x="26821" y="12828"/>
                    </a:cubicBezTo>
                    <a:cubicBezTo>
                      <a:pt x="27095" y="12555"/>
                      <a:pt x="27391" y="12555"/>
                      <a:pt x="27665" y="12555"/>
                    </a:cubicBezTo>
                    <a:cubicBezTo>
                      <a:pt x="29103" y="13125"/>
                      <a:pt x="30518" y="12828"/>
                      <a:pt x="31956" y="12555"/>
                    </a:cubicBezTo>
                    <a:cubicBezTo>
                      <a:pt x="33372" y="12258"/>
                      <a:pt x="35083" y="11984"/>
                      <a:pt x="36795" y="11687"/>
                    </a:cubicBezTo>
                    <a:cubicBezTo>
                      <a:pt x="39648" y="11117"/>
                      <a:pt x="42502" y="10272"/>
                      <a:pt x="43940" y="7122"/>
                    </a:cubicBezTo>
                    <a:cubicBezTo>
                      <a:pt x="43940" y="6848"/>
                      <a:pt x="44214" y="6278"/>
                      <a:pt x="44214" y="5707"/>
                    </a:cubicBezTo>
                    <a:cubicBezTo>
                      <a:pt x="43940" y="3995"/>
                      <a:pt x="41931" y="1713"/>
                      <a:pt x="39945" y="1416"/>
                    </a:cubicBezTo>
                    <a:cubicBezTo>
                      <a:pt x="36795" y="845"/>
                      <a:pt x="33942" y="275"/>
                      <a:pt x="30815" y="1142"/>
                    </a:cubicBezTo>
                    <a:cubicBezTo>
                      <a:pt x="29103" y="1713"/>
                      <a:pt x="27391" y="2283"/>
                      <a:pt x="25953" y="2854"/>
                    </a:cubicBezTo>
                    <a:cubicBezTo>
                      <a:pt x="24241" y="3698"/>
                      <a:pt x="23100" y="5707"/>
                      <a:pt x="23671" y="7419"/>
                    </a:cubicBezTo>
                    <a:cubicBezTo>
                      <a:pt x="23671" y="8834"/>
                      <a:pt x="24538" y="9975"/>
                      <a:pt x="25383" y="11117"/>
                    </a:cubicBezTo>
                    <a:cubicBezTo>
                      <a:pt x="25953" y="11984"/>
                      <a:pt x="25679" y="12828"/>
                      <a:pt x="24812" y="13125"/>
                    </a:cubicBezTo>
                    <a:cubicBezTo>
                      <a:pt x="24538" y="13399"/>
                      <a:pt x="23671" y="13399"/>
                      <a:pt x="23397" y="13399"/>
                    </a:cubicBezTo>
                    <a:cubicBezTo>
                      <a:pt x="22826" y="13399"/>
                      <a:pt x="22530" y="13125"/>
                      <a:pt x="22530" y="12555"/>
                    </a:cubicBezTo>
                    <a:cubicBezTo>
                      <a:pt x="22826" y="10546"/>
                      <a:pt x="21959" y="9131"/>
                      <a:pt x="20818" y="7990"/>
                    </a:cubicBezTo>
                    <a:cubicBezTo>
                      <a:pt x="20247" y="7419"/>
                      <a:pt x="19676" y="7122"/>
                      <a:pt x="19106" y="6848"/>
                    </a:cubicBezTo>
                    <a:cubicBezTo>
                      <a:pt x="17394" y="6278"/>
                      <a:pt x="15408" y="6552"/>
                      <a:pt x="13696" y="6848"/>
                    </a:cubicBezTo>
                    <a:cubicBezTo>
                      <a:pt x="12258" y="7419"/>
                      <a:pt x="11117" y="7693"/>
                      <a:pt x="9702" y="7990"/>
                    </a:cubicBezTo>
                    <a:cubicBezTo>
                      <a:pt x="9405" y="8263"/>
                      <a:pt x="9131" y="8263"/>
                      <a:pt x="8560" y="8560"/>
                    </a:cubicBezTo>
                    <a:lnTo>
                      <a:pt x="8834" y="8560"/>
                    </a:lnTo>
                    <a:cubicBezTo>
                      <a:pt x="9405" y="8560"/>
                      <a:pt x="9976" y="8560"/>
                      <a:pt x="10843" y="8263"/>
                    </a:cubicBezTo>
                    <a:cubicBezTo>
                      <a:pt x="12555" y="7990"/>
                      <a:pt x="14267" y="7693"/>
                      <a:pt x="15979" y="7693"/>
                    </a:cubicBezTo>
                    <a:cubicBezTo>
                      <a:pt x="17964" y="7419"/>
                      <a:pt x="19676" y="7990"/>
                      <a:pt x="21114" y="9701"/>
                    </a:cubicBezTo>
                    <a:cubicBezTo>
                      <a:pt x="21685" y="10546"/>
                      <a:pt x="22256" y="11687"/>
                      <a:pt x="21959" y="12555"/>
                    </a:cubicBezTo>
                    <a:cubicBezTo>
                      <a:pt x="21685" y="13970"/>
                      <a:pt x="20818" y="15111"/>
                      <a:pt x="19402" y="15978"/>
                    </a:cubicBezTo>
                    <a:cubicBezTo>
                      <a:pt x="15408" y="17964"/>
                      <a:pt x="11117" y="18261"/>
                      <a:pt x="6552" y="17690"/>
                    </a:cubicBezTo>
                    <a:cubicBezTo>
                      <a:pt x="5981" y="17690"/>
                      <a:pt x="5137" y="17120"/>
                      <a:pt x="4840" y="16549"/>
                    </a:cubicBezTo>
                    <a:cubicBezTo>
                      <a:pt x="3995" y="15408"/>
                      <a:pt x="3699" y="14266"/>
                      <a:pt x="3699" y="13125"/>
                    </a:cubicBezTo>
                    <a:cubicBezTo>
                      <a:pt x="3995" y="11413"/>
                      <a:pt x="5137" y="10272"/>
                      <a:pt x="6552" y="9405"/>
                    </a:cubicBezTo>
                    <a:close/>
                    <a:moveTo>
                      <a:pt x="34810" y="13125"/>
                    </a:moveTo>
                    <a:lnTo>
                      <a:pt x="34810" y="12828"/>
                    </a:lnTo>
                    <a:lnTo>
                      <a:pt x="34513" y="12828"/>
                    </a:lnTo>
                    <a:cubicBezTo>
                      <a:pt x="32230" y="13125"/>
                      <a:pt x="30244" y="13696"/>
                      <a:pt x="28236" y="13399"/>
                    </a:cubicBezTo>
                    <a:cubicBezTo>
                      <a:pt x="27962" y="13399"/>
                      <a:pt x="27665" y="13696"/>
                      <a:pt x="27391" y="13696"/>
                    </a:cubicBezTo>
                    <a:cubicBezTo>
                      <a:pt x="26524" y="14837"/>
                      <a:pt x="25383" y="15111"/>
                      <a:pt x="23968" y="14837"/>
                    </a:cubicBezTo>
                    <a:cubicBezTo>
                      <a:pt x="23397" y="14837"/>
                      <a:pt x="23100" y="15111"/>
                      <a:pt x="22826" y="15408"/>
                    </a:cubicBezTo>
                    <a:cubicBezTo>
                      <a:pt x="22256" y="15682"/>
                      <a:pt x="21959" y="15978"/>
                      <a:pt x="21388" y="16252"/>
                    </a:cubicBezTo>
                    <a:cubicBezTo>
                      <a:pt x="19676" y="17394"/>
                      <a:pt x="17964" y="17964"/>
                      <a:pt x="15979" y="18261"/>
                    </a:cubicBezTo>
                    <a:cubicBezTo>
                      <a:pt x="15682" y="18535"/>
                      <a:pt x="15111" y="18535"/>
                      <a:pt x="14541" y="18535"/>
                    </a:cubicBezTo>
                    <a:cubicBezTo>
                      <a:pt x="14837" y="18832"/>
                      <a:pt x="15111" y="18832"/>
                      <a:pt x="15408" y="18832"/>
                    </a:cubicBezTo>
                    <a:cubicBezTo>
                      <a:pt x="18535" y="19402"/>
                      <a:pt x="21959" y="19973"/>
                      <a:pt x="25109" y="20817"/>
                    </a:cubicBezTo>
                    <a:cubicBezTo>
                      <a:pt x="25383" y="20817"/>
                      <a:pt x="25679" y="20817"/>
                      <a:pt x="25953" y="20543"/>
                    </a:cubicBezTo>
                    <a:cubicBezTo>
                      <a:pt x="26524" y="20247"/>
                      <a:pt x="27391" y="19676"/>
                      <a:pt x="27962" y="19105"/>
                    </a:cubicBezTo>
                    <a:close/>
                    <a:moveTo>
                      <a:pt x="12555" y="22826"/>
                    </a:moveTo>
                    <a:cubicBezTo>
                      <a:pt x="13125" y="23967"/>
                      <a:pt x="13970" y="25108"/>
                      <a:pt x="15111" y="25382"/>
                    </a:cubicBezTo>
                    <a:cubicBezTo>
                      <a:pt x="16823" y="26250"/>
                      <a:pt x="18535" y="26250"/>
                      <a:pt x="20544" y="25679"/>
                    </a:cubicBezTo>
                    <a:cubicBezTo>
                      <a:pt x="22530" y="25108"/>
                      <a:pt x="23968" y="23670"/>
                      <a:pt x="25679" y="22529"/>
                    </a:cubicBezTo>
                    <a:cubicBezTo>
                      <a:pt x="28533" y="20247"/>
                      <a:pt x="31386" y="17690"/>
                      <a:pt x="34239" y="15408"/>
                    </a:cubicBezTo>
                    <a:cubicBezTo>
                      <a:pt x="35380" y="14266"/>
                      <a:pt x="36521" y="13399"/>
                      <a:pt x="37663" y="12258"/>
                    </a:cubicBezTo>
                    <a:lnTo>
                      <a:pt x="37663" y="12258"/>
                    </a:lnTo>
                    <a:cubicBezTo>
                      <a:pt x="37092" y="12258"/>
                      <a:pt x="36521" y="12555"/>
                      <a:pt x="36225" y="12828"/>
                    </a:cubicBezTo>
                    <a:cubicBezTo>
                      <a:pt x="33942" y="14540"/>
                      <a:pt x="31956" y="16549"/>
                      <a:pt x="29948" y="18535"/>
                    </a:cubicBezTo>
                    <a:cubicBezTo>
                      <a:pt x="27391" y="20247"/>
                      <a:pt x="25109" y="22255"/>
                      <a:pt x="22530" y="23967"/>
                    </a:cubicBezTo>
                    <a:cubicBezTo>
                      <a:pt x="21388" y="24812"/>
                      <a:pt x="20247" y="25382"/>
                      <a:pt x="18832" y="25108"/>
                    </a:cubicBezTo>
                    <a:cubicBezTo>
                      <a:pt x="17394" y="24812"/>
                      <a:pt x="16253" y="24241"/>
                      <a:pt x="15111" y="23397"/>
                    </a:cubicBezTo>
                    <a:cubicBezTo>
                      <a:pt x="14541" y="22826"/>
                      <a:pt x="13696" y="22529"/>
                      <a:pt x="12555" y="22826"/>
                    </a:cubicBezTo>
                    <a:close/>
                    <a:moveTo>
                      <a:pt x="26524" y="22529"/>
                    </a:moveTo>
                    <a:lnTo>
                      <a:pt x="26524" y="22826"/>
                    </a:lnTo>
                    <a:lnTo>
                      <a:pt x="28236" y="22826"/>
                    </a:lnTo>
                    <a:cubicBezTo>
                      <a:pt x="29377" y="22529"/>
                      <a:pt x="30244" y="22529"/>
                      <a:pt x="31089" y="22255"/>
                    </a:cubicBezTo>
                    <a:cubicBezTo>
                      <a:pt x="33098" y="21959"/>
                      <a:pt x="34513" y="20247"/>
                      <a:pt x="35380" y="18832"/>
                    </a:cubicBezTo>
                    <a:cubicBezTo>
                      <a:pt x="35654" y="18261"/>
                      <a:pt x="35654" y="17690"/>
                      <a:pt x="35654" y="17394"/>
                    </a:cubicBezTo>
                    <a:cubicBezTo>
                      <a:pt x="35654" y="16823"/>
                      <a:pt x="35654" y="16823"/>
                      <a:pt x="35083" y="17120"/>
                    </a:cubicBezTo>
                    <a:cubicBezTo>
                      <a:pt x="34239" y="17394"/>
                      <a:pt x="33942" y="17964"/>
                      <a:pt x="33372" y="18832"/>
                    </a:cubicBezTo>
                    <a:cubicBezTo>
                      <a:pt x="32230" y="21114"/>
                      <a:pt x="30244" y="21959"/>
                      <a:pt x="27665" y="22255"/>
                    </a:cubicBezTo>
                    <a:cubicBezTo>
                      <a:pt x="27391" y="22255"/>
                      <a:pt x="26821" y="22255"/>
                      <a:pt x="26524" y="22529"/>
                    </a:cubicBezTo>
                    <a:close/>
                    <a:moveTo>
                      <a:pt x="24812" y="21685"/>
                    </a:moveTo>
                    <a:cubicBezTo>
                      <a:pt x="19106" y="20247"/>
                      <a:pt x="10546" y="18832"/>
                      <a:pt x="9405" y="19402"/>
                    </a:cubicBezTo>
                    <a:cubicBezTo>
                      <a:pt x="9405" y="19402"/>
                      <a:pt x="9702" y="19402"/>
                      <a:pt x="9976" y="19676"/>
                    </a:cubicBezTo>
                    <a:cubicBezTo>
                      <a:pt x="14541" y="20247"/>
                      <a:pt x="19402" y="21114"/>
                      <a:pt x="23968" y="21959"/>
                    </a:cubicBezTo>
                    <a:cubicBezTo>
                      <a:pt x="24241" y="21959"/>
                      <a:pt x="24538" y="21685"/>
                      <a:pt x="24812" y="216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89">
                <a:extLst>
                  <a:ext uri="{FF2B5EF4-FFF2-40B4-BE49-F238E27FC236}">
                    <a16:creationId xmlns:a16="http://schemas.microsoft.com/office/drawing/2014/main" id="{40F98138-B10C-803D-77BB-1AA5A817C8BA}"/>
                  </a:ext>
                </a:extLst>
              </p:cNvPr>
              <p:cNvSpPr/>
              <p:nvPr/>
            </p:nvSpPr>
            <p:spPr>
              <a:xfrm>
                <a:off x="2171425" y="657425"/>
                <a:ext cx="4633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11139" extrusionOk="0">
                    <a:moveTo>
                      <a:pt x="1415" y="3721"/>
                    </a:moveTo>
                    <a:cubicBezTo>
                      <a:pt x="2557" y="2283"/>
                      <a:pt x="3995" y="1712"/>
                      <a:pt x="5706" y="1438"/>
                    </a:cubicBezTo>
                    <a:cubicBezTo>
                      <a:pt x="8834" y="571"/>
                      <a:pt x="11687" y="0"/>
                      <a:pt x="14837" y="868"/>
                    </a:cubicBezTo>
                    <a:cubicBezTo>
                      <a:pt x="17119" y="1438"/>
                      <a:pt x="18534" y="3424"/>
                      <a:pt x="18534" y="5433"/>
                    </a:cubicBezTo>
                    <a:cubicBezTo>
                      <a:pt x="18534" y="6848"/>
                      <a:pt x="17690" y="7989"/>
                      <a:pt x="16548" y="8560"/>
                    </a:cubicBezTo>
                    <a:lnTo>
                      <a:pt x="12257" y="10272"/>
                    </a:lnTo>
                    <a:cubicBezTo>
                      <a:pt x="9701" y="10842"/>
                      <a:pt x="7122" y="11139"/>
                      <a:pt x="4565" y="11139"/>
                    </a:cubicBezTo>
                    <a:cubicBezTo>
                      <a:pt x="2557" y="10842"/>
                      <a:pt x="274" y="9130"/>
                      <a:pt x="0" y="6574"/>
                    </a:cubicBezTo>
                    <a:cubicBezTo>
                      <a:pt x="0" y="5433"/>
                      <a:pt x="274" y="4291"/>
                      <a:pt x="1415" y="3721"/>
                    </a:cubicBezTo>
                    <a:close/>
                    <a:moveTo>
                      <a:pt x="2283" y="3995"/>
                    </a:moveTo>
                    <a:cubicBezTo>
                      <a:pt x="845" y="5136"/>
                      <a:pt x="845" y="7145"/>
                      <a:pt x="1141" y="7989"/>
                    </a:cubicBezTo>
                    <a:cubicBezTo>
                      <a:pt x="1986" y="9130"/>
                      <a:pt x="3127" y="10272"/>
                      <a:pt x="4565" y="10272"/>
                    </a:cubicBezTo>
                    <a:lnTo>
                      <a:pt x="5980" y="10272"/>
                    </a:lnTo>
                    <a:cubicBezTo>
                      <a:pt x="7692" y="9998"/>
                      <a:pt x="9701" y="9998"/>
                      <a:pt x="11413" y="9701"/>
                    </a:cubicBezTo>
                    <a:cubicBezTo>
                      <a:pt x="13125" y="9427"/>
                      <a:pt x="14837" y="8856"/>
                      <a:pt x="16252" y="7715"/>
                    </a:cubicBezTo>
                    <a:cubicBezTo>
                      <a:pt x="17690" y="6574"/>
                      <a:pt x="17964" y="5136"/>
                      <a:pt x="17393" y="3721"/>
                    </a:cubicBezTo>
                    <a:cubicBezTo>
                      <a:pt x="17119" y="3424"/>
                      <a:pt x="16822" y="3150"/>
                      <a:pt x="16822" y="2853"/>
                    </a:cubicBezTo>
                    <a:cubicBezTo>
                      <a:pt x="16252" y="2009"/>
                      <a:pt x="15110" y="1712"/>
                      <a:pt x="14266" y="1438"/>
                    </a:cubicBezTo>
                    <a:cubicBezTo>
                      <a:pt x="11687" y="1141"/>
                      <a:pt x="9404" y="1141"/>
                      <a:pt x="7122" y="1712"/>
                    </a:cubicBezTo>
                    <a:cubicBezTo>
                      <a:pt x="5410" y="2283"/>
                      <a:pt x="3424" y="2853"/>
                      <a:pt x="2283" y="39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76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F554DFB4-C02F-DEC6-0F36-41FE15FCB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02EBD51-6E21-4AEA-ABDB-627E9DB29334}"/>
              </a:ext>
            </a:extLst>
          </p:cNvPr>
          <p:cNvGrpSpPr/>
          <p:nvPr/>
        </p:nvGrpSpPr>
        <p:grpSpPr>
          <a:xfrm>
            <a:off x="-75009" y="108857"/>
            <a:ext cx="4028494" cy="4923611"/>
            <a:chOff x="-75009" y="108857"/>
            <a:chExt cx="4028494" cy="4923611"/>
          </a:xfrm>
        </p:grpSpPr>
        <p:pic>
          <p:nvPicPr>
            <p:cNvPr id="17410" name="Picture 2" descr="Covid-19 thúc đẩy tự động hóa ngành dịch vụ ăn uống - Nhịp sống kinh tế  Việt Nam &amp; Thế giới">
              <a:extLst>
                <a:ext uri="{FF2B5EF4-FFF2-40B4-BE49-F238E27FC236}">
                  <a16:creationId xmlns:a16="http://schemas.microsoft.com/office/drawing/2014/main" id="{57D13BDC-7903-B303-F6FF-9C59E004A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4" y="108857"/>
              <a:ext cx="3814011" cy="2542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C&amp;aacute;c robot phục vụ rất tuyệt để thay thế cho c&amp;aacute;c hoạt động giao thức ăn hay dọn ch&amp;eacute;n đĩa tẻ nhạt.">
              <a:extLst>
                <a:ext uri="{FF2B5EF4-FFF2-40B4-BE49-F238E27FC236}">
                  <a16:creationId xmlns:a16="http://schemas.microsoft.com/office/drawing/2014/main" id="{BEC2A4BA-3A1D-56BB-EB6C-E23FB9C45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4" y="2651008"/>
              <a:ext cx="3814011" cy="238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ECDDF7-61D5-BDD4-EC0A-CAAC4C1E5B0E}"/>
                </a:ext>
              </a:extLst>
            </p:cNvPr>
            <p:cNvGrpSpPr/>
            <p:nvPr/>
          </p:nvGrpSpPr>
          <p:grpSpPr>
            <a:xfrm>
              <a:off x="-75009" y="1876878"/>
              <a:ext cx="2491302" cy="2057400"/>
              <a:chOff x="-75009" y="1876878"/>
              <a:chExt cx="2491302" cy="2057400"/>
            </a:xfrm>
          </p:grpSpPr>
          <p:pic>
            <p:nvPicPr>
              <p:cNvPr id="5" name="Picture 6">
                <a:extLst>
                  <a:ext uri="{FF2B5EF4-FFF2-40B4-BE49-F238E27FC236}">
                    <a16:creationId xmlns:a16="http://schemas.microsoft.com/office/drawing/2014/main" id="{E8EC978B-4E8B-D0F5-1CF2-79552727E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75009" y="1876878"/>
                <a:ext cx="2491302" cy="20574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0E59E8-A26A-28C5-082A-B1C7C57904A9}"/>
                  </a:ext>
                </a:extLst>
              </p:cNvPr>
              <p:cNvSpPr txBox="1"/>
              <p:nvPr/>
            </p:nvSpPr>
            <p:spPr>
              <a:xfrm>
                <a:off x="383242" y="2261812"/>
                <a:ext cx="1574800" cy="1287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i="1">
                    <a:solidFill>
                      <a:schemeClr val="accent6">
                        <a:lumMod val="75000"/>
                      </a:schemeClr>
                    </a:solidFill>
                  </a:rPr>
                  <a:t>Robot phục vụ các nhiệm vụ đơn giản</a:t>
                </a:r>
              </a:p>
            </p:txBody>
          </p:sp>
        </p:grp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BBDB3A-A502-AB02-27DA-3DB0D3D7E62E}"/>
              </a:ext>
            </a:extLst>
          </p:cNvPr>
          <p:cNvSpPr/>
          <p:nvPr/>
        </p:nvSpPr>
        <p:spPr>
          <a:xfrm>
            <a:off x="4349746" y="1543397"/>
            <a:ext cx="4332516" cy="1256057"/>
          </a:xfrm>
          <a:prstGeom prst="roundRect">
            <a:avLst>
              <a:gd name="adj" fmla="val 10535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100">
                <a:solidFill>
                  <a:schemeClr val="tx1"/>
                </a:solidFill>
              </a:rPr>
              <a:t>Robot và máy thông minh phục vụ trong đời sống.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EAC91F-B574-F4F2-0ECE-3B56998F0382}"/>
              </a:ext>
            </a:extLst>
          </p:cNvPr>
          <p:cNvSpPr/>
          <p:nvPr/>
        </p:nvSpPr>
        <p:spPr>
          <a:xfrm>
            <a:off x="4349746" y="3306249"/>
            <a:ext cx="4332516" cy="1256057"/>
          </a:xfrm>
          <a:prstGeom prst="roundRect">
            <a:avLst>
              <a:gd name="adj" fmla="val 10535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100">
                <a:solidFill>
                  <a:schemeClr val="tx1"/>
                </a:solidFill>
              </a:rPr>
              <a:t>Triển khai và ứng dụng rộng rãi công nghệ số trong đời sống.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869E1-2B48-3745-B8A1-5E9C2F8F13BB}"/>
              </a:ext>
            </a:extLst>
          </p:cNvPr>
          <p:cNvSpPr txBox="1"/>
          <p:nvPr/>
        </p:nvSpPr>
        <p:spPr>
          <a:xfrm>
            <a:off x="4167968" y="220990"/>
            <a:ext cx="491434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3.2.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Triển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vọng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KTĐT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đời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sống</a:t>
            </a:r>
            <a:endParaRPr lang="en-US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4434D8CB-BD10-1524-42B2-1846CB86C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ạn có nên đầu tư vào máy giặt và máy sấy thông minh? | Tin Mới">
            <a:extLst>
              <a:ext uri="{FF2B5EF4-FFF2-40B4-BE49-F238E27FC236}">
                <a16:creationId xmlns:a16="http://schemas.microsoft.com/office/drawing/2014/main" id="{E6E2CC15-E0EF-A3E4-8A0A-A4F6E8DB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6A30E190-EB07-F9D8-7655-371AE99AECDE}"/>
              </a:ext>
            </a:extLst>
          </p:cNvPr>
          <p:cNvSpPr/>
          <p:nvPr/>
        </p:nvSpPr>
        <p:spPr>
          <a:xfrm flipH="1">
            <a:off x="5021943" y="751980"/>
            <a:ext cx="812799" cy="860663"/>
          </a:xfrm>
          <a:custGeom>
            <a:avLst/>
            <a:gdLst/>
            <a:ahLst/>
            <a:cxnLst/>
            <a:rect l="l" t="t" r="r" b="b"/>
            <a:pathLst>
              <a:path w="8208606" h="8229600">
                <a:moveTo>
                  <a:pt x="0" y="0"/>
                </a:moveTo>
                <a:lnTo>
                  <a:pt x="8208606" y="0"/>
                </a:lnTo>
                <a:lnTo>
                  <a:pt x="82086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4F6AFA3-93D6-EABF-EAFA-B9F39440BFB3}"/>
              </a:ext>
            </a:extLst>
          </p:cNvPr>
          <p:cNvSpPr/>
          <p:nvPr/>
        </p:nvSpPr>
        <p:spPr>
          <a:xfrm>
            <a:off x="3214752" y="557927"/>
            <a:ext cx="1162048" cy="1248768"/>
          </a:xfrm>
          <a:custGeom>
            <a:avLst/>
            <a:gdLst/>
            <a:ahLst/>
            <a:cxnLst/>
            <a:rect l="l" t="t" r="r" b="b"/>
            <a:pathLst>
              <a:path w="3829050" h="4114800">
                <a:moveTo>
                  <a:pt x="0" y="0"/>
                </a:moveTo>
                <a:lnTo>
                  <a:pt x="3829050" y="0"/>
                </a:lnTo>
                <a:lnTo>
                  <a:pt x="3829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BDDDE7-F718-CFF6-2DEA-CF6A300DE46F}"/>
              </a:ext>
            </a:extLst>
          </p:cNvPr>
          <p:cNvGrpSpPr/>
          <p:nvPr/>
        </p:nvGrpSpPr>
        <p:grpSpPr>
          <a:xfrm>
            <a:off x="78826" y="928914"/>
            <a:ext cx="3057100" cy="2368550"/>
            <a:chOff x="78826" y="928914"/>
            <a:chExt cx="3057100" cy="2368550"/>
          </a:xfrm>
        </p:grpSpPr>
        <p:pic>
          <p:nvPicPr>
            <p:cNvPr id="2" name="Picture 6">
              <a:extLst>
                <a:ext uri="{FF2B5EF4-FFF2-40B4-BE49-F238E27FC236}">
                  <a16:creationId xmlns:a16="http://schemas.microsoft.com/office/drawing/2014/main" id="{1CC41A88-E0C4-0FD1-737D-399241E0D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8826" y="928914"/>
              <a:ext cx="3057100" cy="23685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22BCB4-D527-8A65-E933-C6DE389AFF93}"/>
                </a:ext>
              </a:extLst>
            </p:cNvPr>
            <p:cNvSpPr txBox="1"/>
            <p:nvPr/>
          </p:nvSpPr>
          <p:spPr>
            <a:xfrm>
              <a:off x="733359" y="1436240"/>
              <a:ext cx="1741714" cy="1353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900">
                  <a:solidFill>
                    <a:schemeClr val="accent3">
                      <a:lumMod val="50000"/>
                    </a:schemeClr>
                  </a:solidFill>
                </a:rPr>
                <a:t>Máy giặt và sấy quần áo thông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371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B7C7B699-ECAA-E9A5-D6C1-8F234A284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áy Rửa Chén Elica WQP12-7605V">
            <a:extLst>
              <a:ext uri="{FF2B5EF4-FFF2-40B4-BE49-F238E27FC236}">
                <a16:creationId xmlns:a16="http://schemas.microsoft.com/office/drawing/2014/main" id="{5F9B5E9E-A045-7185-A0F9-7491B952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46E9167-EC6B-744D-83FA-4254BA612693}"/>
              </a:ext>
            </a:extLst>
          </p:cNvPr>
          <p:cNvGrpSpPr/>
          <p:nvPr/>
        </p:nvGrpSpPr>
        <p:grpSpPr>
          <a:xfrm>
            <a:off x="3961398" y="984522"/>
            <a:ext cx="3057100" cy="2368550"/>
            <a:chOff x="78826" y="928914"/>
            <a:chExt cx="3057100" cy="2368550"/>
          </a:xfrm>
        </p:grpSpPr>
        <p:pic>
          <p:nvPicPr>
            <p:cNvPr id="2" name="Picture 6">
              <a:extLst>
                <a:ext uri="{FF2B5EF4-FFF2-40B4-BE49-F238E27FC236}">
                  <a16:creationId xmlns:a16="http://schemas.microsoft.com/office/drawing/2014/main" id="{D5BDCFDA-80B4-89B3-FFA6-171C84C8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826" y="928914"/>
              <a:ext cx="3057100" cy="23685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235CFE-9204-DB0F-C7A3-412AD236BE90}"/>
                </a:ext>
              </a:extLst>
            </p:cNvPr>
            <p:cNvSpPr txBox="1"/>
            <p:nvPr/>
          </p:nvSpPr>
          <p:spPr>
            <a:xfrm>
              <a:off x="733359" y="1655531"/>
              <a:ext cx="1741714" cy="915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900" dirty="0" err="1">
                  <a:solidFill>
                    <a:schemeClr val="accent3">
                      <a:lumMod val="50000"/>
                    </a:schemeClr>
                  </a:solidFill>
                </a:rPr>
                <a:t>Máy</a:t>
              </a:r>
              <a:r>
                <a:rPr lang="en-US" sz="19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900" dirty="0" err="1">
                  <a:solidFill>
                    <a:schemeClr val="accent3">
                      <a:lumMod val="50000"/>
                    </a:schemeClr>
                  </a:solidFill>
                </a:rPr>
                <a:t>rửa</a:t>
              </a:r>
              <a:r>
                <a:rPr lang="en-US" sz="19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900" dirty="0" err="1">
                  <a:solidFill>
                    <a:schemeClr val="accent3">
                      <a:lumMod val="50000"/>
                    </a:schemeClr>
                  </a:solidFill>
                </a:rPr>
                <a:t>chén</a:t>
              </a:r>
              <a:r>
                <a:rPr lang="en-US" sz="19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900" dirty="0" err="1">
                  <a:solidFill>
                    <a:schemeClr val="accent3">
                      <a:lumMod val="50000"/>
                    </a:schemeClr>
                  </a:solidFill>
                </a:rPr>
                <a:t>thông</a:t>
              </a:r>
              <a:r>
                <a:rPr lang="en-US" sz="1900" dirty="0">
                  <a:solidFill>
                    <a:schemeClr val="accent3">
                      <a:lumMod val="50000"/>
                    </a:schemeClr>
                  </a:solidFill>
                </a:rPr>
                <a:t> minh</a:t>
              </a:r>
            </a:p>
          </p:txBody>
        </p:sp>
      </p:grpSp>
      <p:sp>
        <p:nvSpPr>
          <p:cNvPr id="4" name="Freeform 6">
            <a:extLst>
              <a:ext uri="{FF2B5EF4-FFF2-40B4-BE49-F238E27FC236}">
                <a16:creationId xmlns:a16="http://schemas.microsoft.com/office/drawing/2014/main" id="{971D5A70-95CD-859D-6C85-530B930553EC}"/>
              </a:ext>
            </a:extLst>
          </p:cNvPr>
          <p:cNvSpPr/>
          <p:nvPr/>
        </p:nvSpPr>
        <p:spPr>
          <a:xfrm>
            <a:off x="1290953" y="2793148"/>
            <a:ext cx="1784620" cy="1119849"/>
          </a:xfrm>
          <a:custGeom>
            <a:avLst/>
            <a:gdLst/>
            <a:ahLst/>
            <a:cxnLst/>
            <a:rect l="l" t="t" r="r" b="b"/>
            <a:pathLst>
              <a:path w="6557450" h="4114800">
                <a:moveTo>
                  <a:pt x="0" y="0"/>
                </a:moveTo>
                <a:lnTo>
                  <a:pt x="6557450" y="0"/>
                </a:lnTo>
                <a:lnTo>
                  <a:pt x="6557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D710350-A1B6-CB53-E69A-ECA492AB5C09}"/>
              </a:ext>
            </a:extLst>
          </p:cNvPr>
          <p:cNvSpPr/>
          <p:nvPr/>
        </p:nvSpPr>
        <p:spPr>
          <a:xfrm>
            <a:off x="6000964" y="1491848"/>
            <a:ext cx="3152966" cy="4114800"/>
          </a:xfrm>
          <a:custGeom>
            <a:avLst/>
            <a:gdLst/>
            <a:ahLst/>
            <a:cxnLst/>
            <a:rect l="l" t="t" r="r" b="b"/>
            <a:pathLst>
              <a:path w="3152966" h="4114800">
                <a:moveTo>
                  <a:pt x="0" y="0"/>
                </a:moveTo>
                <a:lnTo>
                  <a:pt x="3152965" y="0"/>
                </a:lnTo>
                <a:lnTo>
                  <a:pt x="31529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9717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B0CFD785-F446-13B5-C34B-38ED16F50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58.gif" descr="Nhà thông minh">
            <a:extLst>
              <a:ext uri="{FF2B5EF4-FFF2-40B4-BE49-F238E27FC236}">
                <a16:creationId xmlns:a16="http://schemas.microsoft.com/office/drawing/2014/main" id="{F2074B15-53CE-8174-5F8A-88C8874FF53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174172" y="0"/>
            <a:ext cx="9615922" cy="5143500"/>
          </a:xfrm>
          <a:prstGeom prst="rect">
            <a:avLst/>
          </a:prstGeom>
          <a:ln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7E090D-B95B-CF79-15CD-246B6BB70DDF}"/>
              </a:ext>
            </a:extLst>
          </p:cNvPr>
          <p:cNvGrpSpPr/>
          <p:nvPr/>
        </p:nvGrpSpPr>
        <p:grpSpPr>
          <a:xfrm>
            <a:off x="514255" y="2571750"/>
            <a:ext cx="3057100" cy="2368550"/>
            <a:chOff x="78826" y="928914"/>
            <a:chExt cx="3057100" cy="2368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9C209F-C846-D4E7-BBCB-A4EFC53AF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826" y="928914"/>
              <a:ext cx="3057100" cy="23685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64F0BA-A586-3390-740A-D2F246D730D3}"/>
                </a:ext>
              </a:extLst>
            </p:cNvPr>
            <p:cNvSpPr txBox="1"/>
            <p:nvPr/>
          </p:nvSpPr>
          <p:spPr>
            <a:xfrm>
              <a:off x="733359" y="1655531"/>
              <a:ext cx="1741714" cy="915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900">
                  <a:solidFill>
                    <a:schemeClr val="accent3">
                      <a:lumMod val="50000"/>
                    </a:schemeClr>
                  </a:solidFill>
                </a:rPr>
                <a:t>Ngôi nhà thông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10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100435F4-30FD-F23E-7BCD-547734BF0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Thành Phố Thông Minh Smart City Là Gì">
            <a:extLst>
              <a:ext uri="{FF2B5EF4-FFF2-40B4-BE49-F238E27FC236}">
                <a16:creationId xmlns:a16="http://schemas.microsoft.com/office/drawing/2014/main" id="{B7705FD8-0F8D-BF21-A904-629A5DC0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7" y="0"/>
            <a:ext cx="9361714" cy="53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B3E8473-EFE4-0FF3-E3C7-B3A517EBD553}"/>
              </a:ext>
            </a:extLst>
          </p:cNvPr>
          <p:cNvGrpSpPr/>
          <p:nvPr/>
        </p:nvGrpSpPr>
        <p:grpSpPr>
          <a:xfrm>
            <a:off x="6195757" y="2879362"/>
            <a:ext cx="3057100" cy="2368550"/>
            <a:chOff x="78826" y="928914"/>
            <a:chExt cx="3057100" cy="2368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4D65B9-C588-C7C5-3D1E-FC4526FA7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826" y="928914"/>
              <a:ext cx="3057100" cy="23685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E0CD1E-E48D-F578-9CF5-87A31A3ABB59}"/>
                </a:ext>
              </a:extLst>
            </p:cNvPr>
            <p:cNvSpPr txBox="1"/>
            <p:nvPr/>
          </p:nvSpPr>
          <p:spPr>
            <a:xfrm>
              <a:off x="733359" y="1655531"/>
              <a:ext cx="1741714" cy="915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900">
                  <a:solidFill>
                    <a:schemeClr val="accent3">
                      <a:lumMod val="50000"/>
                    </a:schemeClr>
                  </a:solidFill>
                </a:rPr>
                <a:t>Thành phố thông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239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A79A7695-C731-6416-D3AA-84E63430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121037D-4085-963A-4FDF-72B747C284CF}"/>
              </a:ext>
            </a:extLst>
          </p:cNvPr>
          <p:cNvSpPr txBox="1"/>
          <p:nvPr/>
        </p:nvSpPr>
        <p:spPr>
          <a:xfrm>
            <a:off x="701675" y="456048"/>
            <a:ext cx="7740649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 dirty="0" err="1">
                <a:solidFill>
                  <a:srgbClr val="C00000"/>
                </a:solidFill>
              </a:rPr>
              <a:t>Câu</a:t>
            </a:r>
            <a:r>
              <a:rPr lang="en-US" sz="2100" b="1" i="1" dirty="0">
                <a:solidFill>
                  <a:srgbClr val="C00000"/>
                </a:solidFill>
              </a:rPr>
              <a:t> 1: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lĩnh</a:t>
            </a:r>
            <a:r>
              <a:rPr lang="en-US" sz="2100" dirty="0"/>
              <a:t> </a:t>
            </a:r>
            <a:r>
              <a:rPr lang="en-US" sz="2100" dirty="0" err="1"/>
              <a:t>vực</a:t>
            </a:r>
            <a:r>
              <a:rPr lang="en-US" sz="2100" dirty="0"/>
              <a:t> </a:t>
            </a:r>
            <a:r>
              <a:rPr lang="en-US" sz="2100" dirty="0" err="1"/>
              <a:t>sản</a:t>
            </a:r>
            <a:r>
              <a:rPr lang="en-US" sz="2100" dirty="0"/>
              <a:t> </a:t>
            </a:r>
            <a:r>
              <a:rPr lang="en-US" sz="2100" dirty="0" err="1"/>
              <a:t>xuất</a:t>
            </a:r>
            <a:r>
              <a:rPr lang="en-US" sz="2100" dirty="0"/>
              <a:t>, </a:t>
            </a:r>
            <a:r>
              <a:rPr lang="en-US" sz="2100" dirty="0" err="1"/>
              <a:t>triển</a:t>
            </a:r>
            <a:r>
              <a:rPr lang="en-US" sz="2100" dirty="0"/>
              <a:t> </a:t>
            </a:r>
            <a:r>
              <a:rPr lang="en-US" sz="2100" dirty="0" err="1"/>
              <a:t>vọng</a:t>
            </a:r>
            <a:r>
              <a:rPr lang="en-US" sz="2100" dirty="0"/>
              <a:t> </a:t>
            </a:r>
            <a:r>
              <a:rPr lang="en-US" sz="2100" dirty="0" err="1"/>
              <a:t>phát</a:t>
            </a:r>
            <a:r>
              <a:rPr lang="en-US" sz="2100" dirty="0"/>
              <a:t> </a:t>
            </a:r>
            <a:r>
              <a:rPr lang="en-US" sz="2100" dirty="0" err="1"/>
              <a:t>triển</a:t>
            </a:r>
            <a:r>
              <a:rPr lang="en-US" sz="2100" dirty="0"/>
              <a:t> </a:t>
            </a:r>
            <a:r>
              <a:rPr lang="en-US" sz="2100" dirty="0" err="1"/>
              <a:t>của</a:t>
            </a:r>
            <a:r>
              <a:rPr lang="en-US" sz="2100" dirty="0"/>
              <a:t> </a:t>
            </a:r>
            <a:r>
              <a:rPr lang="en-US" sz="2100" dirty="0" err="1"/>
              <a:t>kĩ</a:t>
            </a:r>
            <a:r>
              <a:rPr lang="en-US" sz="2100" dirty="0"/>
              <a:t> </a:t>
            </a:r>
            <a:r>
              <a:rPr lang="en-US" sz="2100" dirty="0" err="1"/>
              <a:t>thuật</a:t>
            </a:r>
            <a:r>
              <a:rPr lang="en-US" sz="2100" dirty="0"/>
              <a:t> </a:t>
            </a:r>
            <a:r>
              <a:rPr lang="en-US" sz="2100" dirty="0" err="1"/>
              <a:t>điện</a:t>
            </a:r>
            <a:r>
              <a:rPr lang="en-US" sz="2100" dirty="0"/>
              <a:t> </a:t>
            </a:r>
            <a:r>
              <a:rPr lang="en-US" sz="2100" dirty="0" err="1"/>
              <a:t>tử</a:t>
            </a:r>
            <a:r>
              <a:rPr lang="en-US" sz="2100" dirty="0"/>
              <a:t> </a:t>
            </a:r>
            <a:r>
              <a:rPr lang="en-US" sz="2100" dirty="0" err="1"/>
              <a:t>thế</a:t>
            </a:r>
            <a:r>
              <a:rPr lang="en-US" sz="2100" dirty="0"/>
              <a:t> </a:t>
            </a:r>
            <a:r>
              <a:rPr lang="en-US" sz="2100" dirty="0" err="1"/>
              <a:t>hệ</a:t>
            </a:r>
            <a:r>
              <a:rPr lang="en-US" sz="2100" dirty="0"/>
              <a:t> </a:t>
            </a:r>
            <a:r>
              <a:rPr lang="en-US" sz="2100" dirty="0" err="1"/>
              <a:t>mới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 </a:t>
            </a:r>
            <a:r>
              <a:rPr lang="en-US" sz="2100" dirty="0" err="1"/>
              <a:t>gì</a:t>
            </a:r>
            <a:r>
              <a:rPr lang="en-US" sz="2100" dirty="0"/>
              <a:t>?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B35F419-C740-F236-3578-BFEC578C368D}"/>
              </a:ext>
            </a:extLst>
          </p:cNvPr>
          <p:cNvSpPr/>
          <p:nvPr/>
        </p:nvSpPr>
        <p:spPr>
          <a:xfrm>
            <a:off x="348344" y="1584179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Phát triển các hệ thống điện tử thay thế hoàn toàn con người.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B95073E-2002-76D5-DDB5-15E47B7AA08D}"/>
              </a:ext>
            </a:extLst>
          </p:cNvPr>
          <p:cNvSpPr/>
          <p:nvPr/>
        </p:nvSpPr>
        <p:spPr>
          <a:xfrm>
            <a:off x="4760685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Phát triển robot và máy thông minh phục vụ sản xuất; phát triển máy tính siêu xử lí.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D6CE1D7-3FFF-4B40-CEE5-5A477D91DB57}"/>
              </a:ext>
            </a:extLst>
          </p:cNvPr>
          <p:cNvSpPr/>
          <p:nvPr/>
        </p:nvSpPr>
        <p:spPr>
          <a:xfrm>
            <a:off x="348344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Phát triển các nguồn cung cấp năng lượng mới.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8B09298-061B-FD28-A94D-32662290121C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Phát triển các loại vật liệu mới cho sản xuất.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3528EEA-9DE1-F0EA-C210-80DED115DD07}"/>
              </a:ext>
            </a:extLst>
          </p:cNvPr>
          <p:cNvSpPr/>
          <p:nvPr/>
        </p:nvSpPr>
        <p:spPr>
          <a:xfrm>
            <a:off x="4760685" y="1509839"/>
            <a:ext cx="4034971" cy="1489630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</a:rPr>
              <a:t>B. Phát triển robot và máy thông minh phục vụ sản xuất; phát triển máy tính siêu xử lí.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3463" y="-104076"/>
            <a:ext cx="3308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26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6BF433A8-ADF6-95BD-0BF7-EE95C3C81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6CC4B6E-91E2-F847-F9A4-F33738BA12DF}"/>
              </a:ext>
            </a:extLst>
          </p:cNvPr>
          <p:cNvSpPr txBox="1"/>
          <p:nvPr/>
        </p:nvSpPr>
        <p:spPr>
          <a:xfrm>
            <a:off x="580745" y="465023"/>
            <a:ext cx="8359879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>
                <a:solidFill>
                  <a:srgbClr val="C00000"/>
                </a:solidFill>
              </a:rPr>
              <a:t>Câu 2: </a:t>
            </a:r>
            <a:r>
              <a:rPr lang="vi-VN" sz="2100"/>
              <a:t>Kĩ thuật điện tử được ứng dụng trong ngành nào dưới đây? </a:t>
            </a:r>
            <a:endParaRPr lang="en-US" sz="21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2ABCE9-95C6-734D-D5EF-E9BB9959C905}"/>
              </a:ext>
            </a:extLst>
          </p:cNvPr>
          <p:cNvSpPr/>
          <p:nvPr/>
        </p:nvSpPr>
        <p:spPr>
          <a:xfrm>
            <a:off x="348344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Kĩ thuật máy tính.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E0687F-2735-5439-879A-06E537ECB475}"/>
              </a:ext>
            </a:extLst>
          </p:cNvPr>
          <p:cNvSpPr/>
          <p:nvPr/>
        </p:nvSpPr>
        <p:spPr>
          <a:xfrm>
            <a:off x="4760685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Kĩ thuật cơ khí.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3EB3C63-F199-95CA-791D-6D034444CCF1}"/>
              </a:ext>
            </a:extLst>
          </p:cNvPr>
          <p:cNvSpPr/>
          <p:nvPr/>
        </p:nvSpPr>
        <p:spPr>
          <a:xfrm>
            <a:off x="348344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Kĩ thuật hàng hải.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66084B9-02FB-998F-FA9B-D8677B5AD1EF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Kĩ thuật xây dựng.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30F972-6264-A37F-6889-BFC9A6A21737}"/>
              </a:ext>
            </a:extLst>
          </p:cNvPr>
          <p:cNvSpPr/>
          <p:nvPr/>
        </p:nvSpPr>
        <p:spPr>
          <a:xfrm>
            <a:off x="348343" y="1494971"/>
            <a:ext cx="4034971" cy="1489630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Kĩ thuật máy tính.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4089B844-DD47-3254-075B-C1802632A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079A1CF-C209-8ED3-65A9-4B78EC37C448}"/>
              </a:ext>
            </a:extLst>
          </p:cNvPr>
          <p:cNvSpPr txBox="1"/>
          <p:nvPr/>
        </p:nvSpPr>
        <p:spPr>
          <a:xfrm>
            <a:off x="580745" y="465023"/>
            <a:ext cx="8359879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>
                <a:solidFill>
                  <a:srgbClr val="C00000"/>
                </a:solidFill>
              </a:rPr>
              <a:t>Câu 3: </a:t>
            </a:r>
            <a:r>
              <a:rPr lang="vi-VN" sz="2100"/>
              <a:t>Triển vọng của kĩ thuật điện tử trong sản xuất là: </a:t>
            </a:r>
            <a:endParaRPr lang="en-US" sz="21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15B6C31-37E6-767A-AB52-4EA7D7FA411D}"/>
              </a:ext>
            </a:extLst>
          </p:cNvPr>
          <p:cNvSpPr/>
          <p:nvPr/>
        </p:nvSpPr>
        <p:spPr>
          <a:xfrm>
            <a:off x="348344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Đóng vai trò là “bộ não” của quá trình giám sát, điều hành và quản lí sản xuất.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938547D-4745-301A-84B7-51DCD46B24D0}"/>
              </a:ext>
            </a:extLst>
          </p:cNvPr>
          <p:cNvSpPr/>
          <p:nvPr/>
        </p:nvSpPr>
        <p:spPr>
          <a:xfrm>
            <a:off x="4760685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Thay thế hiệu quả con người trong hoạt động tư duy.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399A0D2-1E3E-97CE-5D94-66782BA1C7FB}"/>
              </a:ext>
            </a:extLst>
          </p:cNvPr>
          <p:cNvSpPr/>
          <p:nvPr/>
        </p:nvSpPr>
        <p:spPr>
          <a:xfrm>
            <a:off x="348344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Ứng dụng trong mọi lĩnh vực thiết yếu của đời sống.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46E6433-BCF2-3514-A7A6-47FAF1F46E5A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Phát triển robot phân tích dữ liệu và đưa ra quyết định thay con người.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6512758-9C4E-0741-7B92-32EA8CC893B7}"/>
              </a:ext>
            </a:extLst>
          </p:cNvPr>
          <p:cNvSpPr/>
          <p:nvPr/>
        </p:nvSpPr>
        <p:spPr>
          <a:xfrm>
            <a:off x="348344" y="1494971"/>
            <a:ext cx="4034971" cy="1489630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Đóng vai trò là “bộ não” của quá trình giám sát, điều hành và quản lí sản xuất.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690F2572-B27C-BA8A-277D-981CA6B9A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3AA0B31-4DBD-ABA6-DA76-A5B67C765A25}"/>
              </a:ext>
            </a:extLst>
          </p:cNvPr>
          <p:cNvSpPr txBox="1"/>
          <p:nvPr/>
        </p:nvSpPr>
        <p:spPr>
          <a:xfrm>
            <a:off x="580745" y="390072"/>
            <a:ext cx="8359879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>
                <a:solidFill>
                  <a:srgbClr val="C00000"/>
                </a:solidFill>
              </a:rPr>
              <a:t>Câu 4: </a:t>
            </a:r>
            <a:r>
              <a:rPr lang="vi-VN" sz="2100"/>
              <a:t>Ví dụ cho thấy kĩ thuật điện tử tạo ra các hệ thống điều khiển, tự động hóa sản xuất:</a:t>
            </a:r>
            <a:endParaRPr lang="en-US" sz="21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975B39-2A81-1755-1263-F7E73A8F26BC}"/>
              </a:ext>
            </a:extLst>
          </p:cNvPr>
          <p:cNvSpPr/>
          <p:nvPr/>
        </p:nvSpPr>
        <p:spPr>
          <a:xfrm>
            <a:off x="348344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Thu thập dữ liệu, hình ảnh của quá trình sản xuất thông qua hệ thống camera và cảm biến.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4C0BF9-CD89-017B-9670-5B9A41C528C8}"/>
              </a:ext>
            </a:extLst>
          </p:cNvPr>
          <p:cNvSpPr/>
          <p:nvPr/>
        </p:nvSpPr>
        <p:spPr>
          <a:xfrm>
            <a:off x="4760685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Phát triển những mô hình chăm sóc, khám chữa bệnh từ xa.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DB8DDB-879B-5C46-0D3F-0589C2D5520C}"/>
              </a:ext>
            </a:extLst>
          </p:cNvPr>
          <p:cNvSpPr/>
          <p:nvPr/>
        </p:nvSpPr>
        <p:spPr>
          <a:xfrm>
            <a:off x="348344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Hiện đại hóa các thiết bị y tế và hỗ trợ chăm sóc sức khỏe cộng đồng.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FF9001-90EA-CDC5-175E-034B3CF3EC59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</a:rPr>
              <a:t>D. Tạo các máy công cụ tự động có khả năng gia công nhiều kiểu mẫu sản phẩm với độ phức tạp và chính xác cao.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FDD044-46FF-1C11-B56B-FFBD511FD8DF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D. Tạo các máy công cụ tự động có khả năng gia công nhiều kiểu mẫu sản phẩm với độ phức tạp và chính xác cao.</a:t>
            </a: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356882AC-9E41-6989-9D20-CD17B89C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3830025-D2DA-D3CC-D0DD-1DD8BDF71D0C}"/>
              </a:ext>
            </a:extLst>
          </p:cNvPr>
          <p:cNvSpPr txBox="1"/>
          <p:nvPr/>
        </p:nvSpPr>
        <p:spPr>
          <a:xfrm>
            <a:off x="580745" y="363425"/>
            <a:ext cx="8359879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>
                <a:solidFill>
                  <a:srgbClr val="C00000"/>
                </a:solidFill>
              </a:rPr>
              <a:t>Câu 5: </a:t>
            </a:r>
            <a:r>
              <a:rPr lang="vi-VN" sz="2100"/>
              <a:t>Ví dụ cho thấy kĩ thuật điện tử nâng cao chất lượng cuộc sống trong gia đình:</a:t>
            </a:r>
            <a:endParaRPr lang="en-US" sz="21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6CD193F-CC63-F508-7AB5-9A4339ED2902}"/>
              </a:ext>
            </a:extLst>
          </p:cNvPr>
          <p:cNvSpPr/>
          <p:nvPr/>
        </p:nvSpPr>
        <p:spPr>
          <a:xfrm>
            <a:off x="348344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Thu thập dữ liệu, hình ảnh của quá trình sản xuất thông qua hệ thống camera và cảm biến.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19978DA-1571-40D7-56B7-1BD24D3B1AEC}"/>
              </a:ext>
            </a:extLst>
          </p:cNvPr>
          <p:cNvSpPr/>
          <p:nvPr/>
        </p:nvSpPr>
        <p:spPr>
          <a:xfrm>
            <a:off x="4760685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Phát triển những mô hình chăm sóc, khám chữa bệnh từ xa.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7C974E-66B3-F6C2-0F4A-B8843B38C2B1}"/>
              </a:ext>
            </a:extLst>
          </p:cNvPr>
          <p:cNvSpPr/>
          <p:nvPr/>
        </p:nvSpPr>
        <p:spPr>
          <a:xfrm>
            <a:off x="348344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Tạo ra hệ thống đa phương tiện, các thiết bị truyền thông.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041EFC-A7D8-D868-342F-67CE2BDAAC22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</a:rPr>
              <a:t>D. Tạo các máy công cụ tự động có khả năng gia công nhiều kiểu mẫu sản phẩm với độ phức tạp và chính xác cao.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E19B91-CB9A-1854-043C-EA81374FBC48}"/>
              </a:ext>
            </a:extLst>
          </p:cNvPr>
          <p:cNvSpPr/>
          <p:nvPr/>
        </p:nvSpPr>
        <p:spPr>
          <a:xfrm>
            <a:off x="348344" y="3272078"/>
            <a:ext cx="4034971" cy="1489630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Tạo ra hệ thống đa phương tiện, các thiết bị truyền thông.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AC7CD983-8944-0B2F-0364-9F1CB2021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10582F9-5D24-DD14-A235-7AEDA4C0115B}"/>
              </a:ext>
            </a:extLst>
          </p:cNvPr>
          <p:cNvGrpSpPr/>
          <p:nvPr/>
        </p:nvGrpSpPr>
        <p:grpSpPr>
          <a:xfrm>
            <a:off x="223020" y="164868"/>
            <a:ext cx="8779730" cy="1974796"/>
            <a:chOff x="119024" y="530012"/>
            <a:chExt cx="2939144" cy="777838"/>
          </a:xfrm>
          <a:solidFill>
            <a:schemeClr val="accent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CB20F-A1BD-906F-8FDE-D336133B1136}"/>
                </a:ext>
              </a:extLst>
            </p:cNvPr>
            <p:cNvSpPr/>
            <p:nvPr/>
          </p:nvSpPr>
          <p:spPr>
            <a:xfrm>
              <a:off x="119025" y="531335"/>
              <a:ext cx="2939143" cy="776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FEE79-C2E2-3563-93A6-7EB279A77539}"/>
                </a:ext>
              </a:extLst>
            </p:cNvPr>
            <p:cNvSpPr txBox="1"/>
            <p:nvPr/>
          </p:nvSpPr>
          <p:spPr>
            <a:xfrm>
              <a:off x="119024" y="530012"/>
              <a:ext cx="884358" cy="2182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>
                  <a:solidFill>
                    <a:sysClr val="windowText" lastClr="000000"/>
                  </a:solidFill>
                </a:rPr>
                <a:t>Khái</a:t>
              </a:r>
              <a:r>
                <a:rPr lang="en-US" sz="3000" b="1" i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3000" b="1" i="1" dirty="0" err="1">
                  <a:solidFill>
                    <a:sysClr val="windowText" lastClr="000000"/>
                  </a:solidFill>
                </a:rPr>
                <a:t>niệm</a:t>
              </a:r>
              <a:r>
                <a:rPr lang="en-US" sz="3000" b="1" i="1" dirty="0">
                  <a:solidFill>
                    <a:sysClr val="windowText" lastClr="000000"/>
                  </a:solidFill>
                </a:rPr>
                <a:t>: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717753-6CB7-E832-1B7C-7571F6C74808}"/>
              </a:ext>
            </a:extLst>
          </p:cNvPr>
          <p:cNvSpPr txBox="1"/>
          <p:nvPr/>
        </p:nvSpPr>
        <p:spPr>
          <a:xfrm>
            <a:off x="223024" y="612306"/>
            <a:ext cx="8488378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/>
              <a:t>Là</a:t>
            </a:r>
            <a:r>
              <a:rPr lang="en-US" sz="2100" dirty="0"/>
              <a:t> </a:t>
            </a:r>
            <a:r>
              <a:rPr lang="en-US" sz="2100" dirty="0" err="1"/>
              <a:t>một</a:t>
            </a:r>
            <a:r>
              <a:rPr lang="en-US" sz="2100" dirty="0"/>
              <a:t> </a:t>
            </a:r>
            <a:r>
              <a:rPr lang="en-US" sz="2100" dirty="0" err="1"/>
              <a:t>lĩnh</a:t>
            </a:r>
            <a:r>
              <a:rPr lang="en-US" sz="2100" dirty="0"/>
              <a:t> </a:t>
            </a:r>
            <a:r>
              <a:rPr lang="en-US" sz="2100" dirty="0" err="1"/>
              <a:t>vực</a:t>
            </a:r>
            <a:r>
              <a:rPr lang="en-US" sz="2100" dirty="0"/>
              <a:t> </a:t>
            </a:r>
            <a:r>
              <a:rPr lang="en-US" sz="2100" dirty="0" err="1"/>
              <a:t>kĩ</a:t>
            </a:r>
            <a:r>
              <a:rPr lang="en-US" sz="2100" dirty="0"/>
              <a:t> </a:t>
            </a:r>
            <a:r>
              <a:rPr lang="en-US" sz="2100" dirty="0" err="1"/>
              <a:t>thuật</a:t>
            </a:r>
            <a:r>
              <a:rPr lang="en-US" sz="2100" dirty="0"/>
              <a:t> </a:t>
            </a:r>
            <a:r>
              <a:rPr lang="en-US" sz="2100" dirty="0" err="1"/>
              <a:t>liên</a:t>
            </a:r>
            <a:r>
              <a:rPr lang="en-US" sz="2100" dirty="0"/>
              <a:t> </a:t>
            </a:r>
            <a:r>
              <a:rPr lang="en-US" sz="2100" dirty="0" err="1"/>
              <a:t>quan</a:t>
            </a:r>
            <a:r>
              <a:rPr lang="en-US" sz="2100" dirty="0"/>
              <a:t> </a:t>
            </a:r>
            <a:r>
              <a:rPr lang="en-US" sz="2100" dirty="0" err="1"/>
              <a:t>đến</a:t>
            </a:r>
            <a:r>
              <a:rPr lang="en-US" sz="2100" dirty="0"/>
              <a:t> </a:t>
            </a:r>
            <a:r>
              <a:rPr lang="en-US" sz="2100" dirty="0" err="1"/>
              <a:t>nghiên</a:t>
            </a:r>
            <a:r>
              <a:rPr lang="en-US" sz="2100" dirty="0"/>
              <a:t> </a:t>
            </a:r>
            <a:r>
              <a:rPr lang="en-US" sz="2100" dirty="0" err="1"/>
              <a:t>cứu</a:t>
            </a:r>
            <a:r>
              <a:rPr lang="en-US" sz="2100" dirty="0"/>
              <a:t> </a:t>
            </a:r>
            <a:r>
              <a:rPr lang="en-US" sz="2100" dirty="0" err="1"/>
              <a:t>và</a:t>
            </a:r>
            <a:r>
              <a:rPr lang="en-US" sz="2100" dirty="0"/>
              <a:t> </a:t>
            </a:r>
            <a:r>
              <a:rPr lang="en-US" sz="2100" dirty="0" err="1"/>
              <a:t>ứng</a:t>
            </a:r>
            <a:r>
              <a:rPr lang="en-US" sz="2100" dirty="0"/>
              <a:t> </a:t>
            </a:r>
            <a:r>
              <a:rPr lang="en-US" sz="2100" dirty="0" err="1"/>
              <a:t>dụng</a:t>
            </a:r>
            <a:r>
              <a:rPr lang="en-US" sz="2100" dirty="0"/>
              <a:t> </a:t>
            </a:r>
            <a:r>
              <a:rPr lang="en-US" sz="2100" dirty="0" err="1"/>
              <a:t>linh</a:t>
            </a:r>
            <a:r>
              <a:rPr lang="en-US" sz="2100" dirty="0"/>
              <a:t> </a:t>
            </a:r>
            <a:r>
              <a:rPr lang="en-US" sz="2100" dirty="0" err="1"/>
              <a:t>kiện</a:t>
            </a:r>
            <a:r>
              <a:rPr lang="en-US" sz="2100" dirty="0"/>
              <a:t> </a:t>
            </a:r>
            <a:r>
              <a:rPr lang="en-US" sz="2100" dirty="0" err="1"/>
              <a:t>điện</a:t>
            </a:r>
            <a:r>
              <a:rPr lang="en-US" sz="2100" dirty="0"/>
              <a:t> </a:t>
            </a:r>
            <a:r>
              <a:rPr lang="en-US" sz="2100" dirty="0" err="1"/>
              <a:t>tử</a:t>
            </a:r>
            <a:r>
              <a:rPr lang="en-US" sz="2100" dirty="0"/>
              <a:t>, vi </a:t>
            </a:r>
            <a:r>
              <a:rPr lang="en-US" sz="2100" dirty="0" err="1"/>
              <a:t>mạch</a:t>
            </a:r>
            <a:r>
              <a:rPr lang="en-US" sz="2100" dirty="0"/>
              <a:t>, vi </a:t>
            </a:r>
            <a:r>
              <a:rPr lang="en-US" sz="2100" dirty="0" err="1"/>
              <a:t>điều</a:t>
            </a:r>
            <a:r>
              <a:rPr lang="en-US" sz="2100" dirty="0"/>
              <a:t> </a:t>
            </a:r>
            <a:r>
              <a:rPr lang="en-US" sz="2100" dirty="0" err="1"/>
              <a:t>khiển</a:t>
            </a:r>
            <a:r>
              <a:rPr lang="en-US" sz="2100" dirty="0"/>
              <a:t>,... </a:t>
            </a:r>
            <a:r>
              <a:rPr lang="en-US" sz="2100" dirty="0" err="1"/>
              <a:t>để</a:t>
            </a:r>
            <a:r>
              <a:rPr lang="en-US" sz="2100" dirty="0"/>
              <a:t> </a:t>
            </a:r>
            <a:r>
              <a:rPr lang="en-US" sz="2100" dirty="0" err="1"/>
              <a:t>thiết</a:t>
            </a:r>
            <a:r>
              <a:rPr lang="en-US" sz="2100" dirty="0"/>
              <a:t> </a:t>
            </a:r>
            <a:r>
              <a:rPr lang="en-US" sz="2100" dirty="0" err="1"/>
              <a:t>kế</a:t>
            </a:r>
            <a:r>
              <a:rPr lang="en-US" sz="2100" dirty="0"/>
              <a:t>, </a:t>
            </a:r>
            <a:r>
              <a:rPr lang="en-US" sz="2100" dirty="0" err="1"/>
              <a:t>chế</a:t>
            </a:r>
            <a:r>
              <a:rPr lang="en-US" sz="2100" dirty="0"/>
              <a:t> </a:t>
            </a:r>
            <a:r>
              <a:rPr lang="en-US" sz="2100" dirty="0" err="1"/>
              <a:t>tạo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thiết</a:t>
            </a:r>
            <a:r>
              <a:rPr lang="en-US" sz="2100" dirty="0"/>
              <a:t> </a:t>
            </a:r>
            <a:r>
              <a:rPr lang="en-US" sz="2100" dirty="0" err="1"/>
              <a:t>bị</a:t>
            </a:r>
            <a:r>
              <a:rPr lang="en-US" sz="2100" dirty="0"/>
              <a:t> </a:t>
            </a:r>
            <a:r>
              <a:rPr lang="en-US" sz="2100" dirty="0" err="1"/>
              <a:t>điện</a:t>
            </a:r>
            <a:r>
              <a:rPr lang="en-US" sz="2100" dirty="0"/>
              <a:t> </a:t>
            </a:r>
            <a:r>
              <a:rPr lang="en-US" sz="2100" dirty="0" err="1"/>
              <a:t>tử</a:t>
            </a:r>
            <a:r>
              <a:rPr lang="en-US" sz="2100" dirty="0"/>
              <a:t> </a:t>
            </a:r>
            <a:r>
              <a:rPr lang="en-US" sz="2100" dirty="0" err="1"/>
              <a:t>phục</a:t>
            </a:r>
            <a:r>
              <a:rPr lang="en-US" sz="2100" dirty="0"/>
              <a:t> </a:t>
            </a:r>
            <a:r>
              <a:rPr lang="en-US" sz="2100" dirty="0" err="1"/>
              <a:t>vụ</a:t>
            </a:r>
            <a:r>
              <a:rPr lang="en-US" sz="2100" dirty="0"/>
              <a:t> </a:t>
            </a:r>
            <a:r>
              <a:rPr lang="en-US" sz="2100" dirty="0" err="1"/>
              <a:t>sản</a:t>
            </a:r>
            <a:r>
              <a:rPr lang="en-US" sz="2100" dirty="0"/>
              <a:t> </a:t>
            </a:r>
            <a:r>
              <a:rPr lang="en-US" sz="2100" dirty="0" err="1"/>
              <a:t>xuất</a:t>
            </a:r>
            <a:r>
              <a:rPr lang="en-US" sz="2100" dirty="0"/>
              <a:t> </a:t>
            </a:r>
            <a:r>
              <a:rPr lang="en-US" sz="2100" dirty="0" err="1"/>
              <a:t>và</a:t>
            </a:r>
            <a:r>
              <a:rPr lang="en-US" sz="2100" dirty="0"/>
              <a:t> </a:t>
            </a:r>
            <a:r>
              <a:rPr lang="en-US" sz="2100" dirty="0" err="1"/>
              <a:t>đời</a:t>
            </a:r>
            <a:r>
              <a:rPr lang="en-US" sz="2100" dirty="0"/>
              <a:t> </a:t>
            </a:r>
            <a:r>
              <a:rPr lang="en-US" sz="2100" dirty="0" err="1"/>
              <a:t>sống</a:t>
            </a:r>
            <a:r>
              <a:rPr lang="en-US" sz="21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CC51ED-60CF-4BFE-AE2A-1EC50A2BB348}"/>
              </a:ext>
            </a:extLst>
          </p:cNvPr>
          <p:cNvGrpSpPr/>
          <p:nvPr/>
        </p:nvGrpSpPr>
        <p:grpSpPr>
          <a:xfrm>
            <a:off x="769255" y="3207070"/>
            <a:ext cx="1400630" cy="674914"/>
            <a:chOff x="769255" y="2656116"/>
            <a:chExt cx="1400630" cy="674914"/>
          </a:xfrm>
        </p:grpSpPr>
        <p:sp>
          <p:nvSpPr>
            <p:cNvPr id="10" name="Flowchart: Off-page Connector 9">
              <a:extLst>
                <a:ext uri="{FF2B5EF4-FFF2-40B4-BE49-F238E27FC236}">
                  <a16:creationId xmlns:a16="http://schemas.microsoft.com/office/drawing/2014/main" id="{250E4A9A-BE0C-C2FE-ECC7-FA35611BC437}"/>
                </a:ext>
              </a:extLst>
            </p:cNvPr>
            <p:cNvSpPr/>
            <p:nvPr/>
          </p:nvSpPr>
          <p:spPr>
            <a:xfrm>
              <a:off x="769256" y="2656116"/>
              <a:ext cx="1400629" cy="674914"/>
            </a:xfrm>
            <a:prstGeom prst="flowChartOffpage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CA5EA1-5703-7AF7-D4B8-E8A74E831A95}"/>
                </a:ext>
              </a:extLst>
            </p:cNvPr>
            <p:cNvSpPr txBox="1"/>
            <p:nvPr/>
          </p:nvSpPr>
          <p:spPr>
            <a:xfrm>
              <a:off x="769255" y="2763615"/>
              <a:ext cx="14006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i="1">
                  <a:solidFill>
                    <a:srgbClr val="C00000"/>
                  </a:solidFill>
                </a:rPr>
                <a:t>Ví dụ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B5485C-9345-3E70-8A6A-476598BE0054}"/>
              </a:ext>
            </a:extLst>
          </p:cNvPr>
          <p:cNvGrpSpPr/>
          <p:nvPr/>
        </p:nvGrpSpPr>
        <p:grpSpPr>
          <a:xfrm>
            <a:off x="2750457" y="2361297"/>
            <a:ext cx="5990770" cy="1101269"/>
            <a:chOff x="2935515" y="2636160"/>
            <a:chExt cx="5990770" cy="110126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9DB9D81-470A-7D0B-71A5-B241C5484F56}"/>
                </a:ext>
              </a:extLst>
            </p:cNvPr>
            <p:cNvSpPr/>
            <p:nvPr/>
          </p:nvSpPr>
          <p:spPr>
            <a:xfrm>
              <a:off x="2935515" y="2636160"/>
              <a:ext cx="5990770" cy="1101269"/>
            </a:xfrm>
            <a:prstGeom prst="roundRect">
              <a:avLst>
                <a:gd name="adj" fmla="val 10785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D529EA-5A52-C82B-9BD7-6B3B26D453EC}"/>
                </a:ext>
              </a:extLst>
            </p:cNvPr>
            <p:cNvSpPr txBox="1"/>
            <p:nvPr/>
          </p:nvSpPr>
          <p:spPr>
            <a:xfrm>
              <a:off x="3049813" y="2729006"/>
              <a:ext cx="5762173" cy="915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900" i="1"/>
                <a:t>Hệ thống điều khiển tự động của các nhà máy sản xuất công nghiệp, nông nghiệp, thuỷ sản,...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7E6FAB-AC90-8CC9-D352-2C12C4B55E20}"/>
              </a:ext>
            </a:extLst>
          </p:cNvPr>
          <p:cNvGrpSpPr/>
          <p:nvPr/>
        </p:nvGrpSpPr>
        <p:grpSpPr>
          <a:xfrm>
            <a:off x="2750456" y="3812725"/>
            <a:ext cx="5990770" cy="1101269"/>
            <a:chOff x="2935515" y="2636160"/>
            <a:chExt cx="5990770" cy="110126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A412087-C44A-50DC-E4E7-1EA6E9B2FA67}"/>
                </a:ext>
              </a:extLst>
            </p:cNvPr>
            <p:cNvSpPr/>
            <p:nvPr/>
          </p:nvSpPr>
          <p:spPr>
            <a:xfrm>
              <a:off x="2935515" y="2636160"/>
              <a:ext cx="5990770" cy="1101269"/>
            </a:xfrm>
            <a:prstGeom prst="roundRect">
              <a:avLst>
                <a:gd name="adj" fmla="val 10785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4540CA-1629-6D2B-5717-DB974EE52401}"/>
                </a:ext>
              </a:extLst>
            </p:cNvPr>
            <p:cNvSpPr txBox="1"/>
            <p:nvPr/>
          </p:nvSpPr>
          <p:spPr>
            <a:xfrm>
              <a:off x="3049813" y="2743520"/>
              <a:ext cx="5762173" cy="915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900" i="1"/>
                <a:t>Máy tính, điện thoại di động, tivi, máy nghe nhạc, camera,...</a:t>
              </a:r>
            </a:p>
          </p:txBody>
        </p:sp>
      </p:grpSp>
      <p:cxnSp>
        <p:nvCxnSpPr>
          <p:cNvPr id="6" name="Straight Arrow Connector 5"/>
          <p:cNvCxnSpPr>
            <a:endCxn id="18" idx="1"/>
          </p:cNvCxnSpPr>
          <p:nvPr/>
        </p:nvCxnSpPr>
        <p:spPr>
          <a:xfrm flipV="1">
            <a:off x="2169885" y="2911932"/>
            <a:ext cx="580572" cy="45752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69884" y="3644775"/>
            <a:ext cx="580572" cy="45084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B78EDD89-66B8-7EB4-5E54-7775887D4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B04BAC7-1947-CD47-F810-6D1B776F464D}"/>
              </a:ext>
            </a:extLst>
          </p:cNvPr>
          <p:cNvSpPr txBox="1"/>
          <p:nvPr/>
        </p:nvSpPr>
        <p:spPr>
          <a:xfrm>
            <a:off x="580745" y="327377"/>
            <a:ext cx="8359879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>
                <a:solidFill>
                  <a:srgbClr val="C00000"/>
                </a:solidFill>
              </a:rPr>
              <a:t>Câu 6: </a:t>
            </a:r>
            <a:r>
              <a:rPr lang="vi-VN" sz="2100"/>
              <a:t>Máy móc, hệ thống nào dưới đây không sử dụng kĩ thuật điện tử.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E680A6-6543-1D89-CB53-6A42758E8F22}"/>
              </a:ext>
            </a:extLst>
          </p:cNvPr>
          <p:cNvSpPr/>
          <p:nvPr/>
        </p:nvSpPr>
        <p:spPr>
          <a:xfrm>
            <a:off x="348344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Máy CNC.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3F6AF73-A19F-71C2-5947-BED91BC735A2}"/>
              </a:ext>
            </a:extLst>
          </p:cNvPr>
          <p:cNvSpPr/>
          <p:nvPr/>
        </p:nvSpPr>
        <p:spPr>
          <a:xfrm>
            <a:off x="4760685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Hệ thống giám sát sản xuất từ xa.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C61FFC-E8AE-351E-F994-DC68EDF77D26}"/>
              </a:ext>
            </a:extLst>
          </p:cNvPr>
          <p:cNvSpPr/>
          <p:nvPr/>
        </p:nvSpPr>
        <p:spPr>
          <a:xfrm>
            <a:off x="348344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Máy in 3D.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850576-64BB-8EAB-62E8-7A4549C6A2AD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Hệ thống phần mềm quản lí thông tin.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EB9D28-9189-F620-12A8-6D761DFE3EC5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Hệ thống phần mềm quản lí thông tin. 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07B3591E-8BF2-8255-97BA-69AD1355E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17FF52B-DCD9-AD3E-1DAF-22067891BA91}"/>
              </a:ext>
            </a:extLst>
          </p:cNvPr>
          <p:cNvSpPr txBox="1"/>
          <p:nvPr/>
        </p:nvSpPr>
        <p:spPr>
          <a:xfrm>
            <a:off x="580745" y="465263"/>
            <a:ext cx="8359879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>
                <a:solidFill>
                  <a:srgbClr val="C00000"/>
                </a:solidFill>
              </a:rPr>
              <a:t>Câu 7: </a:t>
            </a:r>
            <a:r>
              <a:rPr lang="vi-VN" sz="2100"/>
              <a:t>Kĩ thuật điện tử đóng vai trò trong sản xuất như thế nào?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1DDE6F-F00F-2EFC-04C1-F2C609D84810}"/>
              </a:ext>
            </a:extLst>
          </p:cNvPr>
          <p:cNvSpPr/>
          <p:nvPr/>
        </p:nvSpPr>
        <p:spPr>
          <a:xfrm>
            <a:off x="348344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Tạo ra các hệ thống điều khiển và tự động hoá sản xuất.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3ED099-A92B-ACC9-F388-8A4385F7C0FD}"/>
              </a:ext>
            </a:extLst>
          </p:cNvPr>
          <p:cNvSpPr/>
          <p:nvPr/>
        </p:nvSpPr>
        <p:spPr>
          <a:xfrm>
            <a:off x="4760685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Phát triển các phần mềm ứng dụng để quản lí sản xuất.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5551EF2-EEE8-21F7-9424-38ABF076ACDA}"/>
              </a:ext>
            </a:extLst>
          </p:cNvPr>
          <p:cNvSpPr/>
          <p:nvPr/>
        </p:nvSpPr>
        <p:spPr>
          <a:xfrm>
            <a:off x="348344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Sử dụng năng lượng mặt trời để vận hành thiết bị sản xuất.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6F2EB4-01EB-CBE6-7D8E-2E8CAC1DABCB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Xây dựng các hệ thống lưu trữ dữ liệu trong sản xuất.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35BE2B5-5183-ED28-0B22-F511BB13B390}"/>
              </a:ext>
            </a:extLst>
          </p:cNvPr>
          <p:cNvSpPr/>
          <p:nvPr/>
        </p:nvSpPr>
        <p:spPr>
          <a:xfrm>
            <a:off x="348344" y="1494971"/>
            <a:ext cx="4034971" cy="1489630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Tạo ra các hệ thống điều khiển và tự động hoá sản xuất. 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21A49CF0-B74F-C056-E1F2-D0A62C5AF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E6800DC-5615-6A17-C30E-7D954E8E0EDD}"/>
              </a:ext>
            </a:extLst>
          </p:cNvPr>
          <p:cNvSpPr txBox="1"/>
          <p:nvPr/>
        </p:nvSpPr>
        <p:spPr>
          <a:xfrm>
            <a:off x="580745" y="353786"/>
            <a:ext cx="8359879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>
                <a:solidFill>
                  <a:srgbClr val="C00000"/>
                </a:solidFill>
              </a:rPr>
              <a:t>Câu 8: </a:t>
            </a:r>
            <a:r>
              <a:rPr lang="vi-VN" sz="2100"/>
              <a:t>Đâu </a:t>
            </a:r>
            <a:r>
              <a:rPr lang="vi-VN" sz="2100" b="1" i="1"/>
              <a:t>không phải </a:t>
            </a:r>
            <a:r>
              <a:rPr lang="vi-VN" sz="2100"/>
              <a:t>là ảnh hưởng của kĩ thuật điện tử giúp cải thiện đời sống của nhân dân?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64D344B-F672-EFF0-EF9E-CC320E4EEDEE}"/>
              </a:ext>
            </a:extLst>
          </p:cNvPr>
          <p:cNvSpPr/>
          <p:nvPr/>
        </p:nvSpPr>
        <p:spPr>
          <a:xfrm>
            <a:off x="348344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Người dân tiếp cận với thông tin nhanh chóng hơn.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63059F-A69B-1576-1047-A2478CCFA89A}"/>
              </a:ext>
            </a:extLst>
          </p:cNvPr>
          <p:cNvSpPr/>
          <p:nvPr/>
        </p:nvSpPr>
        <p:spPr>
          <a:xfrm>
            <a:off x="4760685" y="1494971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Người dân sử dụng rô-bốt thay thế hoàn toàn những hoạt động của mình.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4A27511-DDA0-AA1A-0AA9-8E4ADC07D157}"/>
              </a:ext>
            </a:extLst>
          </p:cNvPr>
          <p:cNvSpPr/>
          <p:nvPr/>
        </p:nvSpPr>
        <p:spPr>
          <a:xfrm>
            <a:off x="348344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Người dân được chẩn đoán và chữa trị bệnh tốt hơn.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5D1EF75-807E-8271-B881-CEF500A57DEF}"/>
              </a:ext>
            </a:extLst>
          </p:cNvPr>
          <p:cNvSpPr/>
          <p:nvPr/>
        </p:nvSpPr>
        <p:spPr>
          <a:xfrm>
            <a:off x="4760685" y="3263798"/>
            <a:ext cx="4034971" cy="1489630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Người dân có thể liên lạc với nhau dù ở đâu trên Tổ quốc.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9E114E-A93C-1FAA-FE83-995D348925CA}"/>
              </a:ext>
            </a:extLst>
          </p:cNvPr>
          <p:cNvSpPr/>
          <p:nvPr/>
        </p:nvSpPr>
        <p:spPr>
          <a:xfrm>
            <a:off x="4760685" y="1494971"/>
            <a:ext cx="4034971" cy="1489630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Người dân sử dụng rô-bốt thay thế hoàn toàn những hoạt động của mình.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B3228425-F6B8-35FD-C7F0-4F5C9ABAB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0CF38A2-9302-A389-F2C4-587F452D4715}"/>
              </a:ext>
            </a:extLst>
          </p:cNvPr>
          <p:cNvSpPr txBox="1"/>
          <p:nvPr/>
        </p:nvSpPr>
        <p:spPr>
          <a:xfrm>
            <a:off x="348344" y="431395"/>
            <a:ext cx="3860625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>
                <a:solidFill>
                  <a:srgbClr val="C00000"/>
                </a:solidFill>
              </a:rPr>
              <a:t>Câu 9: </a:t>
            </a:r>
            <a:r>
              <a:rPr lang="vi-VN" sz="2100"/>
              <a:t>Vai trò của tay máy công nghiệp: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337FDA-D680-0068-4EDD-9532FBEF1DC9}"/>
              </a:ext>
            </a:extLst>
          </p:cNvPr>
          <p:cNvSpPr/>
          <p:nvPr/>
        </p:nvSpPr>
        <p:spPr>
          <a:xfrm>
            <a:off x="4775198" y="464680"/>
            <a:ext cx="4034971" cy="920855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Điều khiển tự động quá trình gia công sản phẩm.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C6F535-5449-96F4-10DE-7E1623809898}"/>
              </a:ext>
            </a:extLst>
          </p:cNvPr>
          <p:cNvSpPr/>
          <p:nvPr/>
        </p:nvSpPr>
        <p:spPr>
          <a:xfrm>
            <a:off x="4775197" y="1557104"/>
            <a:ext cx="4034971" cy="920855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Giám sát, điều hành sản xuất từ xa.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E267155-948B-AEEA-8206-82E98FCEB71E}"/>
              </a:ext>
            </a:extLst>
          </p:cNvPr>
          <p:cNvSpPr/>
          <p:nvPr/>
        </p:nvSpPr>
        <p:spPr>
          <a:xfrm>
            <a:off x="4775199" y="2732890"/>
            <a:ext cx="4034971" cy="920855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Gắp – thả sản phẩm tự động trong dây chuyền sản xuất.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B68DA0A-6155-FB4B-BABF-2B22EE42FBFD}"/>
              </a:ext>
            </a:extLst>
          </p:cNvPr>
          <p:cNvSpPr/>
          <p:nvPr/>
        </p:nvSpPr>
        <p:spPr>
          <a:xfrm>
            <a:off x="4775199" y="3825314"/>
            <a:ext cx="4034971" cy="920855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Kết nối cộng đồng.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FBDB815-C9A8-B8F8-9AF8-415C7ABA88A5}"/>
              </a:ext>
            </a:extLst>
          </p:cNvPr>
          <p:cNvSpPr/>
          <p:nvPr/>
        </p:nvSpPr>
        <p:spPr>
          <a:xfrm>
            <a:off x="4775197" y="2732889"/>
            <a:ext cx="4034971" cy="920855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Gắp – thả sản phẩm tự động trong dây chuyền sản xuất.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2530" name="Picture 2" descr="Cánh Tay Robot Công Nghiệp MA2010 Chính Hãng - Giá Tốt Nhất">
            <a:extLst>
              <a:ext uri="{FF2B5EF4-FFF2-40B4-BE49-F238E27FC236}">
                <a16:creationId xmlns:a16="http://schemas.microsoft.com/office/drawing/2014/main" id="{2E191002-F936-D1FC-9963-BEFEAA49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96" y="1557104"/>
            <a:ext cx="2561521" cy="356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>
          <a:extLst>
            <a:ext uri="{FF2B5EF4-FFF2-40B4-BE49-F238E27FC236}">
              <a16:creationId xmlns:a16="http://schemas.microsoft.com/office/drawing/2014/main" id="{4908140F-98D1-FFF6-B25A-5668BD49D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0FF883C-EC62-3342-CBFE-C2D22E4F9FE0}"/>
              </a:ext>
            </a:extLst>
          </p:cNvPr>
          <p:cNvSpPr txBox="1"/>
          <p:nvPr/>
        </p:nvSpPr>
        <p:spPr>
          <a:xfrm>
            <a:off x="348344" y="494019"/>
            <a:ext cx="4143738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>
                <a:solidFill>
                  <a:srgbClr val="C00000"/>
                </a:solidFill>
              </a:rPr>
              <a:t>Câu 10: </a:t>
            </a:r>
            <a:r>
              <a:rPr lang="vi-VN" sz="2100"/>
              <a:t>Máy tiện CNC có vai trò: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AB698C-4D83-0BDB-3FA5-187B98C431DC}"/>
              </a:ext>
            </a:extLst>
          </p:cNvPr>
          <p:cNvSpPr/>
          <p:nvPr/>
        </p:nvSpPr>
        <p:spPr>
          <a:xfrm>
            <a:off x="4775198" y="464680"/>
            <a:ext cx="4034971" cy="920855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Điều khiển tự động quá trình gia công sản phẩm.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5B24A17-41D4-2134-31BD-E5F7CAF56C36}"/>
              </a:ext>
            </a:extLst>
          </p:cNvPr>
          <p:cNvSpPr/>
          <p:nvPr/>
        </p:nvSpPr>
        <p:spPr>
          <a:xfrm>
            <a:off x="4775197" y="1557104"/>
            <a:ext cx="4034971" cy="920855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Giám sát, điều hành sản xuất từ xa.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4434A0D-E839-24AE-7E12-9D8BA25EA8BD}"/>
              </a:ext>
            </a:extLst>
          </p:cNvPr>
          <p:cNvSpPr/>
          <p:nvPr/>
        </p:nvSpPr>
        <p:spPr>
          <a:xfrm>
            <a:off x="4775199" y="2732890"/>
            <a:ext cx="4034971" cy="920855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Gắp – thả sản phẩm tự động trong dây chuyền sản xuất.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0EFF3D-11FA-960F-0A60-B5D1D7B35426}"/>
              </a:ext>
            </a:extLst>
          </p:cNvPr>
          <p:cNvSpPr/>
          <p:nvPr/>
        </p:nvSpPr>
        <p:spPr>
          <a:xfrm>
            <a:off x="4775199" y="3825314"/>
            <a:ext cx="4034971" cy="920855"/>
          </a:xfrm>
          <a:prstGeom prst="roundRect">
            <a:avLst>
              <a:gd name="adj" fmla="val 118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Kết nối cộng đồng.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8E466E7-ECF5-B0A2-C76F-CC36E4D84EBC}"/>
              </a:ext>
            </a:extLst>
          </p:cNvPr>
          <p:cNvSpPr/>
          <p:nvPr/>
        </p:nvSpPr>
        <p:spPr>
          <a:xfrm>
            <a:off x="4775196" y="464679"/>
            <a:ext cx="4034971" cy="920855"/>
          </a:xfrm>
          <a:prstGeom prst="roundRect">
            <a:avLst>
              <a:gd name="adj" fmla="val 1180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A. Điều khiển tự động quá trình gia công sản phẩm.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3554" name="Picture 2" descr="Máy phay đứng CNC DOOSAN SVM4100 » Máy CNC Nhập Khẩu">
            <a:extLst>
              <a:ext uri="{FF2B5EF4-FFF2-40B4-BE49-F238E27FC236}">
                <a16:creationId xmlns:a16="http://schemas.microsoft.com/office/drawing/2014/main" id="{20249C45-825E-5826-B0D2-9FA6D51B7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0012" r="4053" b="12208"/>
          <a:stretch/>
        </p:blipFill>
        <p:spPr bwMode="auto">
          <a:xfrm>
            <a:off x="457111" y="1334735"/>
            <a:ext cx="4034971" cy="36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>
          <a:extLst>
            <a:ext uri="{FF2B5EF4-FFF2-40B4-BE49-F238E27FC236}">
              <a16:creationId xmlns:a16="http://schemas.microsoft.com/office/drawing/2014/main" id="{1606F1B5-096D-FFB1-4EB3-7BC7D323F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8C0DA8-613A-7035-61E6-44E9DF8C0C36}"/>
              </a:ext>
            </a:extLst>
          </p:cNvPr>
          <p:cNvSpPr txBox="1"/>
          <p:nvPr/>
        </p:nvSpPr>
        <p:spPr>
          <a:xfrm>
            <a:off x="1070428" y="529771"/>
            <a:ext cx="70031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accent1">
                    <a:lumMod val="25000"/>
                  </a:schemeClr>
                </a:solidFill>
              </a:rPr>
              <a:t>HƯỚNG DẪN VỀ NHÀ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F35314-24CE-4AF9-E8C4-9ADD44FB8984}"/>
              </a:ext>
            </a:extLst>
          </p:cNvPr>
          <p:cNvGrpSpPr/>
          <p:nvPr/>
        </p:nvGrpSpPr>
        <p:grpSpPr>
          <a:xfrm>
            <a:off x="911526" y="1367338"/>
            <a:ext cx="5512344" cy="620625"/>
            <a:chOff x="824441" y="1612495"/>
            <a:chExt cx="5512344" cy="620625"/>
          </a:xfrm>
        </p:grpSpPr>
        <p:grpSp>
          <p:nvGrpSpPr>
            <p:cNvPr id="7" name="Google Shape;639;p71">
              <a:extLst>
                <a:ext uri="{FF2B5EF4-FFF2-40B4-BE49-F238E27FC236}">
                  <a16:creationId xmlns:a16="http://schemas.microsoft.com/office/drawing/2014/main" id="{D71968B6-1CB4-7112-5FF9-60DEA35C9986}"/>
                </a:ext>
              </a:extLst>
            </p:cNvPr>
            <p:cNvGrpSpPr/>
            <p:nvPr/>
          </p:nvGrpSpPr>
          <p:grpSpPr>
            <a:xfrm rot="20079815">
              <a:off x="824441" y="1612495"/>
              <a:ext cx="732630" cy="620625"/>
              <a:chOff x="6301075" y="2611825"/>
              <a:chExt cx="827450" cy="777800"/>
            </a:xfrm>
          </p:grpSpPr>
          <p:sp>
            <p:nvSpPr>
              <p:cNvPr id="8" name="Google Shape;640;p71">
                <a:extLst>
                  <a:ext uri="{FF2B5EF4-FFF2-40B4-BE49-F238E27FC236}">
                    <a16:creationId xmlns:a16="http://schemas.microsoft.com/office/drawing/2014/main" id="{D3C7415F-64E9-A244-318E-15FCD3D88FCB}"/>
                  </a:ext>
                </a:extLst>
              </p:cNvPr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41;p71">
                <a:extLst>
                  <a:ext uri="{FF2B5EF4-FFF2-40B4-BE49-F238E27FC236}">
                    <a16:creationId xmlns:a16="http://schemas.microsoft.com/office/drawing/2014/main" id="{D03E9461-1C39-64E9-0FA8-DC62228D4BB5}"/>
                  </a:ext>
                </a:extLst>
              </p:cNvPr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42;p71">
                <a:extLst>
                  <a:ext uri="{FF2B5EF4-FFF2-40B4-BE49-F238E27FC236}">
                    <a16:creationId xmlns:a16="http://schemas.microsoft.com/office/drawing/2014/main" id="{0CD9C72D-F15A-0532-3DCE-E39320354B11}"/>
                  </a:ext>
                </a:extLst>
              </p:cNvPr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51ABDD-3215-7576-B5DD-5D6DD3DF998C}"/>
                </a:ext>
              </a:extLst>
            </p:cNvPr>
            <p:cNvSpPr txBox="1"/>
            <p:nvPr/>
          </p:nvSpPr>
          <p:spPr>
            <a:xfrm>
              <a:off x="1753901" y="1784247"/>
              <a:ext cx="4582884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100"/>
                <a:t>Xem lại kiến thức đã học ở Bài 13.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34703-47F8-B232-9EBF-20398E9D4DB3}"/>
              </a:ext>
            </a:extLst>
          </p:cNvPr>
          <p:cNvGrpSpPr/>
          <p:nvPr/>
        </p:nvGrpSpPr>
        <p:grpSpPr>
          <a:xfrm>
            <a:off x="896336" y="2439983"/>
            <a:ext cx="7318748" cy="620625"/>
            <a:chOff x="824441" y="1612495"/>
            <a:chExt cx="7318748" cy="620625"/>
          </a:xfrm>
        </p:grpSpPr>
        <p:grpSp>
          <p:nvGrpSpPr>
            <p:cNvPr id="15" name="Google Shape;639;p71">
              <a:extLst>
                <a:ext uri="{FF2B5EF4-FFF2-40B4-BE49-F238E27FC236}">
                  <a16:creationId xmlns:a16="http://schemas.microsoft.com/office/drawing/2014/main" id="{74E4FD86-385C-C8A0-9F8E-F97D89D27941}"/>
                </a:ext>
              </a:extLst>
            </p:cNvPr>
            <p:cNvGrpSpPr/>
            <p:nvPr/>
          </p:nvGrpSpPr>
          <p:grpSpPr>
            <a:xfrm rot="20079815">
              <a:off x="824441" y="1612495"/>
              <a:ext cx="732630" cy="620625"/>
              <a:chOff x="6301075" y="2611825"/>
              <a:chExt cx="827450" cy="777800"/>
            </a:xfrm>
          </p:grpSpPr>
          <p:sp>
            <p:nvSpPr>
              <p:cNvPr id="17" name="Google Shape;640;p71">
                <a:extLst>
                  <a:ext uri="{FF2B5EF4-FFF2-40B4-BE49-F238E27FC236}">
                    <a16:creationId xmlns:a16="http://schemas.microsoft.com/office/drawing/2014/main" id="{3639A6A5-73F4-4C03-14F4-F68D087D7AF6}"/>
                  </a:ext>
                </a:extLst>
              </p:cNvPr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41;p71">
                <a:extLst>
                  <a:ext uri="{FF2B5EF4-FFF2-40B4-BE49-F238E27FC236}">
                    <a16:creationId xmlns:a16="http://schemas.microsoft.com/office/drawing/2014/main" id="{096C517B-9C4D-CC41-637A-DAE89BD96D80}"/>
                  </a:ext>
                </a:extLst>
              </p:cNvPr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42;p71">
                <a:extLst>
                  <a:ext uri="{FF2B5EF4-FFF2-40B4-BE49-F238E27FC236}">
                    <a16:creationId xmlns:a16="http://schemas.microsoft.com/office/drawing/2014/main" id="{20029C47-E2DF-CD42-8A63-C24AB5B80D50}"/>
                  </a:ext>
                </a:extLst>
              </p:cNvPr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1DA983-58ED-2EA2-5A27-310CDA6AF56E}"/>
                </a:ext>
              </a:extLst>
            </p:cNvPr>
            <p:cNvSpPr txBox="1"/>
            <p:nvPr/>
          </p:nvSpPr>
          <p:spPr>
            <a:xfrm>
              <a:off x="1753900" y="1784247"/>
              <a:ext cx="638928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100"/>
                <a:t>Hoàn thành nội dung Vận dụng, bài tập trong SBT.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E7695C-A215-DF38-EEDF-EA862BE4402C}"/>
              </a:ext>
            </a:extLst>
          </p:cNvPr>
          <p:cNvGrpSpPr/>
          <p:nvPr/>
        </p:nvGrpSpPr>
        <p:grpSpPr>
          <a:xfrm>
            <a:off x="925126" y="3384866"/>
            <a:ext cx="7173844" cy="1001941"/>
            <a:chOff x="824441" y="1421836"/>
            <a:chExt cx="7173844" cy="1001941"/>
          </a:xfrm>
        </p:grpSpPr>
        <p:grpSp>
          <p:nvGrpSpPr>
            <p:cNvPr id="21" name="Google Shape;639;p71">
              <a:extLst>
                <a:ext uri="{FF2B5EF4-FFF2-40B4-BE49-F238E27FC236}">
                  <a16:creationId xmlns:a16="http://schemas.microsoft.com/office/drawing/2014/main" id="{ECF038B6-87BB-FA7B-5BEF-CB6E43ACB13F}"/>
                </a:ext>
              </a:extLst>
            </p:cNvPr>
            <p:cNvGrpSpPr/>
            <p:nvPr/>
          </p:nvGrpSpPr>
          <p:grpSpPr>
            <a:xfrm rot="20079815">
              <a:off x="824441" y="1612495"/>
              <a:ext cx="732630" cy="620625"/>
              <a:chOff x="6301075" y="2611825"/>
              <a:chExt cx="827450" cy="777800"/>
            </a:xfrm>
          </p:grpSpPr>
          <p:sp>
            <p:nvSpPr>
              <p:cNvPr id="23" name="Google Shape;640;p71">
                <a:extLst>
                  <a:ext uri="{FF2B5EF4-FFF2-40B4-BE49-F238E27FC236}">
                    <a16:creationId xmlns:a16="http://schemas.microsoft.com/office/drawing/2014/main" id="{DA78771D-A26C-3782-C239-D65168342627}"/>
                  </a:ext>
                </a:extLst>
              </p:cNvPr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41;p71">
                <a:extLst>
                  <a:ext uri="{FF2B5EF4-FFF2-40B4-BE49-F238E27FC236}">
                    <a16:creationId xmlns:a16="http://schemas.microsoft.com/office/drawing/2014/main" id="{66091F34-22A3-46D8-D070-9974D5B80FD9}"/>
                  </a:ext>
                </a:extLst>
              </p:cNvPr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42;p71">
                <a:extLst>
                  <a:ext uri="{FF2B5EF4-FFF2-40B4-BE49-F238E27FC236}">
                    <a16:creationId xmlns:a16="http://schemas.microsoft.com/office/drawing/2014/main" id="{A280ADA0-2809-C0F4-6CD5-79887DCFEB6A}"/>
                  </a:ext>
                </a:extLst>
              </p:cNvPr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260695-7348-1FDF-BF55-8C410B24B772}"/>
                </a:ext>
              </a:extLst>
            </p:cNvPr>
            <p:cNvSpPr txBox="1"/>
            <p:nvPr/>
          </p:nvSpPr>
          <p:spPr>
            <a:xfrm>
              <a:off x="1753900" y="1421836"/>
              <a:ext cx="6244385" cy="1001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100"/>
                <a:t>Xem trước nội dung </a:t>
              </a:r>
              <a:r>
                <a:rPr lang="vi-VN" sz="2100" b="1" i="1"/>
                <a:t>Bài 14: Một số ngành nghề thuộc lĩnh vực kĩ thuật điện tử.</a:t>
              </a:r>
              <a:endParaRPr lang="en-US" sz="21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27176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>
          <a:extLst>
            <a:ext uri="{FF2B5EF4-FFF2-40B4-BE49-F238E27FC236}">
              <a16:creationId xmlns:a16="http://schemas.microsoft.com/office/drawing/2014/main" id="{91127AA2-B948-9F24-DA2E-87DEC035A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86">
            <a:extLst>
              <a:ext uri="{FF2B5EF4-FFF2-40B4-BE49-F238E27FC236}">
                <a16:creationId xmlns:a16="http://schemas.microsoft.com/office/drawing/2014/main" id="{5DEF61AA-0319-0BC0-D6B0-51E7264EED5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613228" y="801325"/>
            <a:ext cx="7917543" cy="3540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+mj-lt"/>
              </a:rPr>
              <a:t>CẢM ƠN CÁC EM ĐÃ CHÚ Ý </a:t>
            </a:r>
            <a:br>
              <a:rPr lang="en" sz="4500" b="1">
                <a:latin typeface="+mj-lt"/>
              </a:rPr>
            </a:br>
            <a:r>
              <a:rPr lang="en" sz="4500" b="1">
                <a:latin typeface="+mj-lt"/>
              </a:rPr>
              <a:t>LẮNG NGHE BÀI GIẢNG!</a:t>
            </a:r>
            <a:endParaRPr sz="45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0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ABA13B56-EB10-D27B-8C0D-034405E6D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CF08DC-3ACC-46E5-20D1-59E01FC60478}"/>
              </a:ext>
            </a:extLst>
          </p:cNvPr>
          <p:cNvSpPr/>
          <p:nvPr/>
        </p:nvSpPr>
        <p:spPr>
          <a:xfrm>
            <a:off x="1070428" y="333830"/>
            <a:ext cx="7003143" cy="54428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</a:rPr>
              <a:t>Một số thiết bị điện tử trong sản xuất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670DBA-4740-DA88-9775-E018C49057C0}"/>
              </a:ext>
            </a:extLst>
          </p:cNvPr>
          <p:cNvGrpSpPr/>
          <p:nvPr/>
        </p:nvGrpSpPr>
        <p:grpSpPr>
          <a:xfrm>
            <a:off x="754197" y="1367064"/>
            <a:ext cx="3164659" cy="3442606"/>
            <a:chOff x="594540" y="1367064"/>
            <a:chExt cx="3164659" cy="3442606"/>
          </a:xfrm>
        </p:grpSpPr>
        <p:pic>
          <p:nvPicPr>
            <p:cNvPr id="6" name="image56.jpg" descr="Máy CNC 4 Đầu - Máy CNC trung tâm 4 Spindle độc lập | Suba CNC">
              <a:extLst>
                <a:ext uri="{FF2B5EF4-FFF2-40B4-BE49-F238E27FC236}">
                  <a16:creationId xmlns:a16="http://schemas.microsoft.com/office/drawing/2014/main" id="{EA3EB09F-36BA-D6C4-546E-4B7C1CA93390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4540" y="1367064"/>
              <a:ext cx="3164659" cy="2888887"/>
            </a:xfrm>
            <a:prstGeom prst="rect">
              <a:avLst/>
            </a:prstGeom>
            <a:ln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A2E460-47C0-1244-7401-F4A916FC1D42}"/>
                </a:ext>
              </a:extLst>
            </p:cNvPr>
            <p:cNvSpPr txBox="1"/>
            <p:nvPr/>
          </p:nvSpPr>
          <p:spPr>
            <a:xfrm>
              <a:off x="594540" y="4440338"/>
              <a:ext cx="31646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1"/>
                <a:t>Máy CNC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E0CBAA-93E9-C0AB-5873-975233C241E1}"/>
              </a:ext>
            </a:extLst>
          </p:cNvPr>
          <p:cNvGrpSpPr/>
          <p:nvPr/>
        </p:nvGrpSpPr>
        <p:grpSpPr>
          <a:xfrm>
            <a:off x="4811235" y="1366309"/>
            <a:ext cx="3796034" cy="3443361"/>
            <a:chOff x="4666093" y="1366309"/>
            <a:chExt cx="3796034" cy="3443361"/>
          </a:xfrm>
        </p:grpSpPr>
        <p:pic>
          <p:nvPicPr>
            <p:cNvPr id="12" name="image53.jpg" descr="Ứng dụng máy in 3D trong lĩnh vực cơ khí chính xác cao - AIE">
              <a:extLst>
                <a:ext uri="{FF2B5EF4-FFF2-40B4-BE49-F238E27FC236}">
                  <a16:creationId xmlns:a16="http://schemas.microsoft.com/office/drawing/2014/main" id="{505D35F3-B056-2A28-5950-FD3BD53CA8C7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666093" y="1366309"/>
              <a:ext cx="3796034" cy="2889642"/>
            </a:xfrm>
            <a:prstGeom prst="rect">
              <a:avLst/>
            </a:prstGeom>
            <a:ln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582518-116E-1742-3614-B1BD91629BAF}"/>
                </a:ext>
              </a:extLst>
            </p:cNvPr>
            <p:cNvSpPr txBox="1"/>
            <p:nvPr/>
          </p:nvSpPr>
          <p:spPr>
            <a:xfrm>
              <a:off x="4666093" y="4440338"/>
              <a:ext cx="37960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i="1"/>
                <a:t>Máy in 3D cho sản xuất cơ khí</a:t>
              </a:r>
              <a:endParaRPr lang="en-US" sz="1800" i="1"/>
            </a:p>
          </p:txBody>
        </p:sp>
      </p:grpSp>
    </p:spTree>
    <p:extLst>
      <p:ext uri="{BB962C8B-B14F-4D97-AF65-F5344CB8AC3E}">
        <p14:creationId xmlns:p14="http://schemas.microsoft.com/office/powerpoint/2010/main" val="12210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EC9E7D1A-03B3-8488-2122-049F748F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4B3D8B-DD6A-38B0-6423-1EBA2999CEAD}"/>
              </a:ext>
            </a:extLst>
          </p:cNvPr>
          <p:cNvSpPr/>
          <p:nvPr/>
        </p:nvSpPr>
        <p:spPr>
          <a:xfrm>
            <a:off x="1070428" y="333830"/>
            <a:ext cx="7003143" cy="54428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</a:rPr>
              <a:t>Một số thiết bị điện tử trong sản xuất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3BE251-459B-68A8-0436-0D178B571046}"/>
              </a:ext>
            </a:extLst>
          </p:cNvPr>
          <p:cNvGrpSpPr/>
          <p:nvPr/>
        </p:nvGrpSpPr>
        <p:grpSpPr>
          <a:xfrm>
            <a:off x="239234" y="1274615"/>
            <a:ext cx="4332766" cy="3443361"/>
            <a:chOff x="239233" y="1366309"/>
            <a:chExt cx="4332766" cy="34433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CC6114-5A62-49FF-C4A0-E2E68532030D}"/>
                </a:ext>
              </a:extLst>
            </p:cNvPr>
            <p:cNvSpPr txBox="1"/>
            <p:nvPr/>
          </p:nvSpPr>
          <p:spPr>
            <a:xfrm>
              <a:off x="823286" y="4440338"/>
              <a:ext cx="31646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1"/>
                <a:t>Máy cắt cỏ điều khiển từ xa</a:t>
              </a:r>
            </a:p>
          </p:txBody>
        </p:sp>
        <p:pic>
          <p:nvPicPr>
            <p:cNvPr id="2" name="image50.jpg" descr="Công nghệ điều khiển tự động trong nông nghiệp ">
              <a:extLst>
                <a:ext uri="{FF2B5EF4-FFF2-40B4-BE49-F238E27FC236}">
                  <a16:creationId xmlns:a16="http://schemas.microsoft.com/office/drawing/2014/main" id="{4259D2D4-8C1C-03AE-0B66-61125AFBDE17}"/>
                </a:ext>
              </a:extLst>
            </p:cNvPr>
            <p:cNvPicPr/>
            <p:nvPr/>
          </p:nvPicPr>
          <p:blipFill>
            <a:blip r:embed="rId3"/>
            <a:srcRect l="4229" t="20274" r="6264"/>
            <a:stretch/>
          </p:blipFill>
          <p:spPr>
            <a:xfrm>
              <a:off x="239233" y="1366309"/>
              <a:ext cx="4332766" cy="2889643"/>
            </a:xfrm>
            <a:prstGeom prst="rect">
              <a:avLst/>
            </a:prstGeom>
            <a:ln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ED005C4-4979-51AB-B63F-6EF08B5FB3D9}"/>
              </a:ext>
            </a:extLst>
          </p:cNvPr>
          <p:cNvGrpSpPr/>
          <p:nvPr/>
        </p:nvGrpSpPr>
        <p:grpSpPr>
          <a:xfrm>
            <a:off x="4923772" y="1270116"/>
            <a:ext cx="3980996" cy="3699211"/>
            <a:chOff x="4771320" y="1361810"/>
            <a:chExt cx="3980996" cy="36992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3FAABA-5160-957D-E832-B4B6509FF7CF}"/>
                </a:ext>
              </a:extLst>
            </p:cNvPr>
            <p:cNvSpPr txBox="1"/>
            <p:nvPr/>
          </p:nvSpPr>
          <p:spPr>
            <a:xfrm>
              <a:off x="4771320" y="4188987"/>
              <a:ext cx="3796034" cy="87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i="1"/>
                <a:t>Máy đo nồng độ oxy hòa tan (DO) MW600 </a:t>
              </a:r>
              <a:endParaRPr lang="en-US" sz="1800" i="1"/>
            </a:p>
          </p:txBody>
        </p:sp>
        <p:pic>
          <p:nvPicPr>
            <p:cNvPr id="4098" name="Picture 2" descr="MILWAUKEE MC120 Moniteur de pH">
              <a:extLst>
                <a:ext uri="{FF2B5EF4-FFF2-40B4-BE49-F238E27FC236}">
                  <a16:creationId xmlns:a16="http://schemas.microsoft.com/office/drawing/2014/main" id="{25D2DD42-F827-7E16-3D39-84F16EA29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6" b="12385"/>
            <a:stretch/>
          </p:blipFill>
          <p:spPr bwMode="auto">
            <a:xfrm>
              <a:off x="4771320" y="1361810"/>
              <a:ext cx="3980996" cy="289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83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187A788A-11F4-3DD9-1F5D-7368EE50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E42BAE-2490-5E22-C873-3E11ED3FCE1C}"/>
              </a:ext>
            </a:extLst>
          </p:cNvPr>
          <p:cNvSpPr/>
          <p:nvPr/>
        </p:nvSpPr>
        <p:spPr>
          <a:xfrm>
            <a:off x="1070428" y="377373"/>
            <a:ext cx="7003143" cy="54428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Một số thiết bị điện tử trong đời sống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84B0C9-C93B-EE01-8AEA-0EE1A665AEBB}"/>
              </a:ext>
            </a:extLst>
          </p:cNvPr>
          <p:cNvGrpSpPr/>
          <p:nvPr/>
        </p:nvGrpSpPr>
        <p:grpSpPr>
          <a:xfrm>
            <a:off x="443267" y="1542097"/>
            <a:ext cx="3998104" cy="3061381"/>
            <a:chOff x="443267" y="1309868"/>
            <a:chExt cx="3998104" cy="30613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15F984-5978-1027-C885-9AD9A48CA857}"/>
                </a:ext>
              </a:extLst>
            </p:cNvPr>
            <p:cNvSpPr txBox="1"/>
            <p:nvPr/>
          </p:nvSpPr>
          <p:spPr>
            <a:xfrm>
              <a:off x="823287" y="4001917"/>
              <a:ext cx="31646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1"/>
                <a:t>Máy tính</a:t>
              </a:r>
            </a:p>
          </p:txBody>
        </p:sp>
        <p:pic>
          <p:nvPicPr>
            <p:cNvPr id="6" name="image79.jpg" descr="Tư vấn mua máy tính để bàn điều bạn cần nên biết">
              <a:extLst>
                <a:ext uri="{FF2B5EF4-FFF2-40B4-BE49-F238E27FC236}">
                  <a16:creationId xmlns:a16="http://schemas.microsoft.com/office/drawing/2014/main" id="{2344608F-690D-A5C5-2AA4-00908F51CB9E}"/>
                </a:ext>
              </a:extLst>
            </p:cNvPr>
            <p:cNvPicPr/>
            <p:nvPr/>
          </p:nvPicPr>
          <p:blipFill>
            <a:blip r:embed="rId3"/>
            <a:srcRect l="16084" r="14792"/>
            <a:stretch>
              <a:fillRect/>
            </a:stretch>
          </p:blipFill>
          <p:spPr>
            <a:xfrm>
              <a:off x="443267" y="1309868"/>
              <a:ext cx="3998104" cy="2523923"/>
            </a:xfrm>
            <a:prstGeom prst="rect">
              <a:avLst/>
            </a:prstGeom>
            <a:ln/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CC6742-24CE-3457-C4C3-D60DB9F3AE87}"/>
              </a:ext>
            </a:extLst>
          </p:cNvPr>
          <p:cNvGrpSpPr/>
          <p:nvPr/>
        </p:nvGrpSpPr>
        <p:grpSpPr>
          <a:xfrm>
            <a:off x="4914269" y="1542097"/>
            <a:ext cx="3796034" cy="3061381"/>
            <a:chOff x="4914269" y="1309868"/>
            <a:chExt cx="3796034" cy="30613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BE9329-B223-7291-751F-D08150974BA9}"/>
                </a:ext>
              </a:extLst>
            </p:cNvPr>
            <p:cNvSpPr txBox="1"/>
            <p:nvPr/>
          </p:nvSpPr>
          <p:spPr>
            <a:xfrm>
              <a:off x="4914269" y="4001917"/>
              <a:ext cx="37960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i="1"/>
                <a:t>Điện thoại di động</a:t>
              </a:r>
              <a:endParaRPr lang="en-US" sz="1800" i="1"/>
            </a:p>
          </p:txBody>
        </p:sp>
        <p:pic>
          <p:nvPicPr>
            <p:cNvPr id="7" name="image71.jpg" descr="iPhone 'sập sàn', điện thoại Android lao đao trong phân khúc 10 triệu đồng">
              <a:extLst>
                <a:ext uri="{FF2B5EF4-FFF2-40B4-BE49-F238E27FC236}">
                  <a16:creationId xmlns:a16="http://schemas.microsoft.com/office/drawing/2014/main" id="{A8852CE8-EA58-683F-A8A6-BB5EBCC41587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914269" y="1309868"/>
              <a:ext cx="3786464" cy="2523764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14821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8CC4A523-ACCA-9E03-7931-16CA16AD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C701AE-A59F-3E33-ABD0-991B90480B08}"/>
              </a:ext>
            </a:extLst>
          </p:cNvPr>
          <p:cNvSpPr/>
          <p:nvPr/>
        </p:nvSpPr>
        <p:spPr>
          <a:xfrm>
            <a:off x="1070428" y="377373"/>
            <a:ext cx="7003143" cy="54428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Một số thiết bị điện tử trong đời sống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B02F8-F2D7-7C60-5D2D-0C08B93A82D8}"/>
              </a:ext>
            </a:extLst>
          </p:cNvPr>
          <p:cNvGrpSpPr/>
          <p:nvPr/>
        </p:nvGrpSpPr>
        <p:grpSpPr>
          <a:xfrm>
            <a:off x="612049" y="1498553"/>
            <a:ext cx="3699238" cy="3061382"/>
            <a:chOff x="597535" y="1542096"/>
            <a:chExt cx="3699238" cy="30613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CCA754-DAE3-6385-AB31-DF5D8A00427F}"/>
                </a:ext>
              </a:extLst>
            </p:cNvPr>
            <p:cNvSpPr txBox="1"/>
            <p:nvPr/>
          </p:nvSpPr>
          <p:spPr>
            <a:xfrm>
              <a:off x="823287" y="4234146"/>
              <a:ext cx="31646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1"/>
                <a:t>Ti vi</a:t>
              </a:r>
            </a:p>
          </p:txBody>
        </p:sp>
        <p:pic>
          <p:nvPicPr>
            <p:cNvPr id="2" name="image72.jpg" descr="Tivi Android OLED Sony 4K 77 inch XR-77A80J VN3">
              <a:extLst>
                <a:ext uri="{FF2B5EF4-FFF2-40B4-BE49-F238E27FC236}">
                  <a16:creationId xmlns:a16="http://schemas.microsoft.com/office/drawing/2014/main" id="{B8A83C98-16A2-76EB-D58D-B05CE13A831C}"/>
                </a:ext>
              </a:extLst>
            </p:cNvPr>
            <p:cNvPicPr/>
            <p:nvPr/>
          </p:nvPicPr>
          <p:blipFill>
            <a:blip r:embed="rId3"/>
            <a:srcRect l="4853" t="6714" r="5939"/>
            <a:stretch>
              <a:fillRect/>
            </a:stretch>
          </p:blipFill>
          <p:spPr>
            <a:xfrm>
              <a:off x="597535" y="1542096"/>
              <a:ext cx="3699238" cy="2523765"/>
            </a:xfrm>
            <a:prstGeom prst="rect">
              <a:avLst/>
            </a:prstGeom>
            <a:ln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F462C1-5EFD-A392-DAE3-2F7359521EF8}"/>
              </a:ext>
            </a:extLst>
          </p:cNvPr>
          <p:cNvGrpSpPr/>
          <p:nvPr/>
        </p:nvGrpSpPr>
        <p:grpSpPr>
          <a:xfrm>
            <a:off x="4963343" y="1492075"/>
            <a:ext cx="3796034" cy="3067860"/>
            <a:chOff x="4792037" y="1535618"/>
            <a:chExt cx="3796034" cy="30678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C20668-8C98-62A7-71FA-A256DD2CD281}"/>
                </a:ext>
              </a:extLst>
            </p:cNvPr>
            <p:cNvSpPr txBox="1"/>
            <p:nvPr/>
          </p:nvSpPr>
          <p:spPr>
            <a:xfrm>
              <a:off x="4792037" y="4234146"/>
              <a:ext cx="37960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1"/>
                <a:t>Máy nghe nhạc </a:t>
              </a:r>
            </a:p>
          </p:txBody>
        </p:sp>
        <p:pic>
          <p:nvPicPr>
            <p:cNvPr id="5" name="image64.jpg" descr="Máy nghe nhạc MP3 Wakama - Hỗ trợ thẻ 128Gb">
              <a:extLst>
                <a:ext uri="{FF2B5EF4-FFF2-40B4-BE49-F238E27FC236}">
                  <a16:creationId xmlns:a16="http://schemas.microsoft.com/office/drawing/2014/main" id="{34494E2B-4F4B-71E4-0A75-52EFA66A7F93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170366" y="1535618"/>
              <a:ext cx="3039377" cy="2530243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32278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>
          <a:extLst>
            <a:ext uri="{FF2B5EF4-FFF2-40B4-BE49-F238E27FC236}">
              <a16:creationId xmlns:a16="http://schemas.microsoft.com/office/drawing/2014/main" id="{EA423B08-F1DF-EE82-D0E4-D2CEF2A2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BA9E8-345B-EF90-7904-EE956ACF52B2}"/>
              </a:ext>
            </a:extLst>
          </p:cNvPr>
          <p:cNvSpPr/>
          <p:nvPr/>
        </p:nvSpPr>
        <p:spPr>
          <a:xfrm>
            <a:off x="1070428" y="377373"/>
            <a:ext cx="7003143" cy="54428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Một số thiết bị điện tử trong đời sống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787BAE-7486-D779-DA3C-650D1E1F6005}"/>
              </a:ext>
            </a:extLst>
          </p:cNvPr>
          <p:cNvGrpSpPr/>
          <p:nvPr/>
        </p:nvGrpSpPr>
        <p:grpSpPr>
          <a:xfrm>
            <a:off x="445829" y="1492075"/>
            <a:ext cx="4126170" cy="3067860"/>
            <a:chOff x="445829" y="1492075"/>
            <a:chExt cx="4126170" cy="30678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E45E61-CB8E-E432-3739-AB3301329FF4}"/>
                </a:ext>
              </a:extLst>
            </p:cNvPr>
            <p:cNvSpPr txBox="1"/>
            <p:nvPr/>
          </p:nvSpPr>
          <p:spPr>
            <a:xfrm>
              <a:off x="926584" y="4190603"/>
              <a:ext cx="31646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1"/>
                <a:t>Camera</a:t>
              </a:r>
            </a:p>
          </p:txBody>
        </p:sp>
        <p:pic>
          <p:nvPicPr>
            <p:cNvPr id="6" name="image62.jpg" descr="Camera chính hãng, giá rẻ, ưu đãi trả góp 0% - 11/2024">
              <a:extLst>
                <a:ext uri="{FF2B5EF4-FFF2-40B4-BE49-F238E27FC236}">
                  <a16:creationId xmlns:a16="http://schemas.microsoft.com/office/drawing/2014/main" id="{E5728466-4AB3-795C-8031-AFE59E840DC2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45829" y="1492075"/>
              <a:ext cx="4126170" cy="2530243"/>
            </a:xfrm>
            <a:prstGeom prst="rect">
              <a:avLst/>
            </a:prstGeom>
            <a:ln/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AB468E-FFA2-617D-A103-CD9E37A79A65}"/>
              </a:ext>
            </a:extLst>
          </p:cNvPr>
          <p:cNvGrpSpPr/>
          <p:nvPr/>
        </p:nvGrpSpPr>
        <p:grpSpPr>
          <a:xfrm>
            <a:off x="4986609" y="1492075"/>
            <a:ext cx="3605103" cy="3067860"/>
            <a:chOff x="4660037" y="1492075"/>
            <a:chExt cx="3605103" cy="30678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8BE08F-E8AE-D82C-27F4-5B2C994A1848}"/>
                </a:ext>
              </a:extLst>
            </p:cNvPr>
            <p:cNvSpPr txBox="1"/>
            <p:nvPr/>
          </p:nvSpPr>
          <p:spPr>
            <a:xfrm>
              <a:off x="4660037" y="4190603"/>
              <a:ext cx="36051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1"/>
                <a:t>Điều khiển điều hòa </a:t>
              </a:r>
            </a:p>
          </p:txBody>
        </p:sp>
        <p:pic>
          <p:nvPicPr>
            <p:cNvPr id="8" name="image68.jpg" descr="Điều khiển điều hòa Panasonic Inverter 2 chiều Econavi">
              <a:extLst>
                <a:ext uri="{FF2B5EF4-FFF2-40B4-BE49-F238E27FC236}">
                  <a16:creationId xmlns:a16="http://schemas.microsoft.com/office/drawing/2014/main" id="{E08485DF-79A4-9BB7-3DD3-5E531056C272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660037" y="1492075"/>
              <a:ext cx="3605103" cy="2530243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29364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>
          <a:extLst>
            <a:ext uri="{FF2B5EF4-FFF2-40B4-BE49-F238E27FC236}">
              <a16:creationId xmlns:a16="http://schemas.microsoft.com/office/drawing/2014/main" id="{8AACBD70-A40C-E9D7-2BB9-30B99555E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71">
            <a:extLst>
              <a:ext uri="{FF2B5EF4-FFF2-40B4-BE49-F238E27FC236}">
                <a16:creationId xmlns:a16="http://schemas.microsoft.com/office/drawing/2014/main" id="{5E340AF9-0C66-CB85-DBB1-93A9A8ADD9F6}"/>
              </a:ext>
            </a:extLst>
          </p:cNvPr>
          <p:cNvGrpSpPr/>
          <p:nvPr/>
        </p:nvGrpSpPr>
        <p:grpSpPr>
          <a:xfrm>
            <a:off x="2206872" y="530231"/>
            <a:ext cx="4436400" cy="1655100"/>
            <a:chOff x="2109425" y="530231"/>
            <a:chExt cx="4436400" cy="1655100"/>
          </a:xfrm>
        </p:grpSpPr>
        <p:sp>
          <p:nvSpPr>
            <p:cNvPr id="532" name="Google Shape;532;p71">
              <a:extLst>
                <a:ext uri="{FF2B5EF4-FFF2-40B4-BE49-F238E27FC236}">
                  <a16:creationId xmlns:a16="http://schemas.microsoft.com/office/drawing/2014/main" id="{A57A9534-72E8-010C-7B1E-F689E6F059B5}"/>
                </a:ext>
              </a:extLst>
            </p:cNvPr>
            <p:cNvSpPr/>
            <p:nvPr/>
          </p:nvSpPr>
          <p:spPr>
            <a:xfrm>
              <a:off x="2109425" y="530231"/>
              <a:ext cx="4436400" cy="16551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71">
              <a:extLst>
                <a:ext uri="{FF2B5EF4-FFF2-40B4-BE49-F238E27FC236}">
                  <a16:creationId xmlns:a16="http://schemas.microsoft.com/office/drawing/2014/main" id="{76C913D3-3F01-6A72-FF0F-3A3EB242858B}"/>
                </a:ext>
              </a:extLst>
            </p:cNvPr>
            <p:cNvSpPr/>
            <p:nvPr/>
          </p:nvSpPr>
          <p:spPr>
            <a:xfrm>
              <a:off x="3352877" y="1061543"/>
              <a:ext cx="169920" cy="229589"/>
            </a:xfrm>
            <a:custGeom>
              <a:avLst/>
              <a:gdLst/>
              <a:ahLst/>
              <a:cxnLst/>
              <a:rect l="l" t="t" r="r" b="b"/>
              <a:pathLst>
                <a:path w="4840" h="6607" extrusionOk="0">
                  <a:moveTo>
                    <a:pt x="2055" y="707"/>
                  </a:moveTo>
                  <a:cubicBezTo>
                    <a:pt x="2603" y="707"/>
                    <a:pt x="3218" y="1247"/>
                    <a:pt x="3425" y="1644"/>
                  </a:cubicBezTo>
                  <a:cubicBezTo>
                    <a:pt x="3698" y="2489"/>
                    <a:pt x="3128" y="3060"/>
                    <a:pt x="3128" y="3630"/>
                  </a:cubicBezTo>
                  <a:cubicBezTo>
                    <a:pt x="3128" y="4201"/>
                    <a:pt x="3425" y="5068"/>
                    <a:pt x="3425" y="5639"/>
                  </a:cubicBezTo>
                  <a:cubicBezTo>
                    <a:pt x="2854" y="5068"/>
                    <a:pt x="1987" y="4498"/>
                    <a:pt x="1713" y="3927"/>
                  </a:cubicBezTo>
                  <a:cubicBezTo>
                    <a:pt x="1416" y="3060"/>
                    <a:pt x="845" y="1644"/>
                    <a:pt x="1416" y="1074"/>
                  </a:cubicBezTo>
                  <a:cubicBezTo>
                    <a:pt x="1589" y="810"/>
                    <a:pt x="1816" y="707"/>
                    <a:pt x="2055" y="707"/>
                  </a:cubicBezTo>
                  <a:close/>
                  <a:moveTo>
                    <a:pt x="2124" y="0"/>
                  </a:moveTo>
                  <a:cubicBezTo>
                    <a:pt x="1659" y="0"/>
                    <a:pt x="1187" y="162"/>
                    <a:pt x="845" y="503"/>
                  </a:cubicBezTo>
                  <a:cubicBezTo>
                    <a:pt x="1" y="1074"/>
                    <a:pt x="275" y="2786"/>
                    <a:pt x="845" y="3927"/>
                  </a:cubicBezTo>
                  <a:cubicBezTo>
                    <a:pt x="1416" y="5068"/>
                    <a:pt x="2557" y="5913"/>
                    <a:pt x="3995" y="6209"/>
                  </a:cubicBezTo>
                  <a:cubicBezTo>
                    <a:pt x="3995" y="6483"/>
                    <a:pt x="3995" y="6483"/>
                    <a:pt x="4269" y="6483"/>
                  </a:cubicBezTo>
                  <a:cubicBezTo>
                    <a:pt x="4269" y="6571"/>
                    <a:pt x="4319" y="6607"/>
                    <a:pt x="4389" y="6607"/>
                  </a:cubicBezTo>
                  <a:cubicBezTo>
                    <a:pt x="4556" y="6607"/>
                    <a:pt x="4840" y="6402"/>
                    <a:pt x="4840" y="6209"/>
                  </a:cubicBezTo>
                  <a:lnTo>
                    <a:pt x="4566" y="6209"/>
                  </a:lnTo>
                  <a:lnTo>
                    <a:pt x="4566" y="5913"/>
                  </a:lnTo>
                  <a:cubicBezTo>
                    <a:pt x="3995" y="5068"/>
                    <a:pt x="3995" y="4201"/>
                    <a:pt x="4269" y="3060"/>
                  </a:cubicBezTo>
                  <a:cubicBezTo>
                    <a:pt x="4269" y="2215"/>
                    <a:pt x="4269" y="1644"/>
                    <a:pt x="3698" y="1074"/>
                  </a:cubicBezTo>
                  <a:cubicBezTo>
                    <a:pt x="3532" y="382"/>
                    <a:pt x="2838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4" name="Google Shape;534;p71">
              <a:extLst>
                <a:ext uri="{FF2B5EF4-FFF2-40B4-BE49-F238E27FC236}">
                  <a16:creationId xmlns:a16="http://schemas.microsoft.com/office/drawing/2014/main" id="{69711338-9F8F-5E70-B1E0-59EF28CE01BC}"/>
                </a:ext>
              </a:extLst>
            </p:cNvPr>
            <p:cNvGrpSpPr/>
            <p:nvPr/>
          </p:nvGrpSpPr>
          <p:grpSpPr>
            <a:xfrm>
              <a:off x="2527100" y="832442"/>
              <a:ext cx="570650" cy="303324"/>
              <a:chOff x="573650" y="4673525"/>
              <a:chExt cx="570650" cy="306450"/>
            </a:xfrm>
          </p:grpSpPr>
          <p:sp>
            <p:nvSpPr>
              <p:cNvPr id="535" name="Google Shape;535;p71">
                <a:extLst>
                  <a:ext uri="{FF2B5EF4-FFF2-40B4-BE49-F238E27FC236}">
                    <a16:creationId xmlns:a16="http://schemas.microsoft.com/office/drawing/2014/main" id="{A2C5FC03-8D5A-5230-5218-EDDE1F6EB96B}"/>
                  </a:ext>
                </a:extLst>
              </p:cNvPr>
              <p:cNvSpPr/>
              <p:nvPr/>
            </p:nvSpPr>
            <p:spPr>
              <a:xfrm>
                <a:off x="573650" y="4677550"/>
                <a:ext cx="570650" cy="302425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12097" extrusionOk="0">
                    <a:moveTo>
                      <a:pt x="4857" y="0"/>
                    </a:moveTo>
                    <a:cubicBezTo>
                      <a:pt x="4372" y="0"/>
                      <a:pt x="3829" y="199"/>
                      <a:pt x="3424" y="410"/>
                    </a:cubicBezTo>
                    <a:cubicBezTo>
                      <a:pt x="2853" y="684"/>
                      <a:pt x="1986" y="1255"/>
                      <a:pt x="1415" y="1825"/>
                    </a:cubicBezTo>
                    <a:cubicBezTo>
                      <a:pt x="0" y="2693"/>
                      <a:pt x="0" y="3263"/>
                      <a:pt x="571" y="4678"/>
                    </a:cubicBezTo>
                    <a:cubicBezTo>
                      <a:pt x="845" y="4975"/>
                      <a:pt x="845" y="5249"/>
                      <a:pt x="1142" y="5820"/>
                    </a:cubicBezTo>
                    <a:lnTo>
                      <a:pt x="1142" y="6116"/>
                    </a:lnTo>
                    <a:lnTo>
                      <a:pt x="1415" y="6116"/>
                    </a:lnTo>
                    <a:lnTo>
                      <a:pt x="1415" y="6390"/>
                    </a:lnTo>
                    <a:lnTo>
                      <a:pt x="1712" y="6961"/>
                    </a:lnTo>
                    <a:lnTo>
                      <a:pt x="3424" y="9540"/>
                    </a:lnTo>
                    <a:cubicBezTo>
                      <a:pt x="3698" y="9814"/>
                      <a:pt x="3995" y="10385"/>
                      <a:pt x="4565" y="10681"/>
                    </a:cubicBezTo>
                    <a:cubicBezTo>
                      <a:pt x="7419" y="10955"/>
                      <a:pt x="9975" y="11526"/>
                      <a:pt x="12828" y="11823"/>
                    </a:cubicBezTo>
                    <a:cubicBezTo>
                      <a:pt x="14540" y="11823"/>
                      <a:pt x="16252" y="12097"/>
                      <a:pt x="17964" y="12097"/>
                    </a:cubicBezTo>
                    <a:cubicBezTo>
                      <a:pt x="18534" y="12097"/>
                      <a:pt x="19402" y="12097"/>
                      <a:pt x="19676" y="11823"/>
                    </a:cubicBezTo>
                    <a:cubicBezTo>
                      <a:pt x="20817" y="10955"/>
                      <a:pt x="21684" y="10111"/>
                      <a:pt x="22529" y="9243"/>
                    </a:cubicBezTo>
                    <a:cubicBezTo>
                      <a:pt x="22826" y="8970"/>
                      <a:pt x="22826" y="8673"/>
                      <a:pt x="22826" y="8399"/>
                    </a:cubicBezTo>
                    <a:lnTo>
                      <a:pt x="20246" y="2396"/>
                    </a:lnTo>
                    <a:cubicBezTo>
                      <a:pt x="19972" y="2122"/>
                      <a:pt x="19402" y="1825"/>
                      <a:pt x="18831" y="1825"/>
                    </a:cubicBezTo>
                    <a:cubicBezTo>
                      <a:pt x="17119" y="1551"/>
                      <a:pt x="15407" y="1255"/>
                      <a:pt x="13399" y="981"/>
                    </a:cubicBezTo>
                    <a:cubicBezTo>
                      <a:pt x="10842" y="684"/>
                      <a:pt x="8263" y="410"/>
                      <a:pt x="5410" y="113"/>
                    </a:cubicBezTo>
                    <a:cubicBezTo>
                      <a:pt x="5244" y="34"/>
                      <a:pt x="5055" y="0"/>
                      <a:pt x="4857" y="0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71">
                <a:extLst>
                  <a:ext uri="{FF2B5EF4-FFF2-40B4-BE49-F238E27FC236}">
                    <a16:creationId xmlns:a16="http://schemas.microsoft.com/office/drawing/2014/main" id="{0399126E-DB36-8429-82A1-A3D9DE78B065}"/>
                  </a:ext>
                </a:extLst>
              </p:cNvPr>
              <p:cNvSpPr/>
              <p:nvPr/>
            </p:nvSpPr>
            <p:spPr>
              <a:xfrm>
                <a:off x="851550" y="4708900"/>
                <a:ext cx="278475" cy="256800"/>
              </a:xfrm>
              <a:custGeom>
                <a:avLst/>
                <a:gdLst/>
                <a:ahLst/>
                <a:cxnLst/>
                <a:rect l="l" t="t" r="r" b="b"/>
                <a:pathLst>
                  <a:path w="11139" h="10272" extrusionOk="0">
                    <a:moveTo>
                      <a:pt x="2009" y="1"/>
                    </a:moveTo>
                    <a:cubicBezTo>
                      <a:pt x="1141" y="1"/>
                      <a:pt x="2579" y="2283"/>
                      <a:pt x="2579" y="2580"/>
                    </a:cubicBezTo>
                    <a:cubicBezTo>
                      <a:pt x="3150" y="3424"/>
                      <a:pt x="3424" y="4292"/>
                      <a:pt x="3995" y="5136"/>
                    </a:cubicBezTo>
                    <a:cubicBezTo>
                      <a:pt x="4291" y="6278"/>
                      <a:pt x="3424" y="7419"/>
                      <a:pt x="2579" y="7716"/>
                    </a:cubicBezTo>
                    <a:cubicBezTo>
                      <a:pt x="2009" y="7989"/>
                      <a:pt x="0" y="9427"/>
                      <a:pt x="1141" y="9998"/>
                    </a:cubicBezTo>
                    <a:lnTo>
                      <a:pt x="2283" y="9998"/>
                    </a:lnTo>
                    <a:cubicBezTo>
                      <a:pt x="2579" y="9998"/>
                      <a:pt x="3150" y="9998"/>
                      <a:pt x="3721" y="10272"/>
                    </a:cubicBezTo>
                    <a:lnTo>
                      <a:pt x="6277" y="10272"/>
                    </a:lnTo>
                    <a:cubicBezTo>
                      <a:pt x="7145" y="10272"/>
                      <a:pt x="7715" y="10272"/>
                      <a:pt x="8560" y="9998"/>
                    </a:cubicBezTo>
                    <a:cubicBezTo>
                      <a:pt x="9130" y="9701"/>
                      <a:pt x="9701" y="8857"/>
                      <a:pt x="10272" y="8286"/>
                    </a:cubicBezTo>
                    <a:cubicBezTo>
                      <a:pt x="10842" y="7989"/>
                      <a:pt x="11139" y="7419"/>
                      <a:pt x="11139" y="6574"/>
                    </a:cubicBezTo>
                    <a:cubicBezTo>
                      <a:pt x="11139" y="6278"/>
                      <a:pt x="10568" y="5707"/>
                      <a:pt x="10568" y="5433"/>
                    </a:cubicBezTo>
                    <a:cubicBezTo>
                      <a:pt x="10272" y="4862"/>
                      <a:pt x="9998" y="4566"/>
                      <a:pt x="9701" y="3995"/>
                    </a:cubicBezTo>
                    <a:cubicBezTo>
                      <a:pt x="9701" y="3150"/>
                      <a:pt x="9130" y="2283"/>
                      <a:pt x="8560" y="1712"/>
                    </a:cubicBezTo>
                    <a:cubicBezTo>
                      <a:pt x="8560" y="1142"/>
                      <a:pt x="8286" y="868"/>
                      <a:pt x="7715" y="868"/>
                    </a:cubicBezTo>
                    <a:cubicBezTo>
                      <a:pt x="6848" y="868"/>
                      <a:pt x="6003" y="571"/>
                      <a:pt x="5136" y="571"/>
                    </a:cubicBezTo>
                    <a:cubicBezTo>
                      <a:pt x="4862" y="571"/>
                      <a:pt x="4565" y="571"/>
                      <a:pt x="4291" y="297"/>
                    </a:cubicBezTo>
                    <a:lnTo>
                      <a:pt x="2283" y="297"/>
                    </a:lnTo>
                    <a:lnTo>
                      <a:pt x="228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71">
                <a:extLst>
                  <a:ext uri="{FF2B5EF4-FFF2-40B4-BE49-F238E27FC236}">
                    <a16:creationId xmlns:a16="http://schemas.microsoft.com/office/drawing/2014/main" id="{38E321D0-FA2C-44A8-E883-249428DB90B0}"/>
                  </a:ext>
                </a:extLst>
              </p:cNvPr>
              <p:cNvSpPr/>
              <p:nvPr/>
            </p:nvSpPr>
            <p:spPr>
              <a:xfrm>
                <a:off x="573650" y="4673525"/>
                <a:ext cx="5706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12258" extrusionOk="0">
                    <a:moveTo>
                      <a:pt x="1415" y="1986"/>
                    </a:moveTo>
                    <a:cubicBezTo>
                      <a:pt x="0" y="2854"/>
                      <a:pt x="0" y="3424"/>
                      <a:pt x="571" y="4839"/>
                    </a:cubicBezTo>
                    <a:cubicBezTo>
                      <a:pt x="845" y="5136"/>
                      <a:pt x="845" y="5410"/>
                      <a:pt x="1142" y="5981"/>
                    </a:cubicBezTo>
                    <a:lnTo>
                      <a:pt x="1142" y="5981"/>
                    </a:lnTo>
                    <a:lnTo>
                      <a:pt x="1142" y="6277"/>
                    </a:lnTo>
                    <a:lnTo>
                      <a:pt x="1415" y="6277"/>
                    </a:lnTo>
                    <a:lnTo>
                      <a:pt x="1415" y="6551"/>
                    </a:lnTo>
                    <a:lnTo>
                      <a:pt x="1712" y="7122"/>
                    </a:lnTo>
                    <a:lnTo>
                      <a:pt x="3424" y="9701"/>
                    </a:lnTo>
                    <a:cubicBezTo>
                      <a:pt x="3698" y="9975"/>
                      <a:pt x="3995" y="10546"/>
                      <a:pt x="4565" y="10842"/>
                    </a:cubicBezTo>
                    <a:cubicBezTo>
                      <a:pt x="7419" y="11116"/>
                      <a:pt x="9975" y="11687"/>
                      <a:pt x="12828" y="11984"/>
                    </a:cubicBezTo>
                    <a:cubicBezTo>
                      <a:pt x="14540" y="11984"/>
                      <a:pt x="16252" y="12258"/>
                      <a:pt x="17964" y="12258"/>
                    </a:cubicBezTo>
                    <a:cubicBezTo>
                      <a:pt x="18534" y="12258"/>
                      <a:pt x="19402" y="12258"/>
                      <a:pt x="19676" y="11984"/>
                    </a:cubicBezTo>
                    <a:cubicBezTo>
                      <a:pt x="20817" y="11116"/>
                      <a:pt x="21684" y="10272"/>
                      <a:pt x="22529" y="9404"/>
                    </a:cubicBezTo>
                    <a:cubicBezTo>
                      <a:pt x="22826" y="9131"/>
                      <a:pt x="22826" y="8834"/>
                      <a:pt x="22826" y="8560"/>
                    </a:cubicBezTo>
                    <a:lnTo>
                      <a:pt x="20246" y="2557"/>
                    </a:lnTo>
                    <a:cubicBezTo>
                      <a:pt x="19972" y="2283"/>
                      <a:pt x="19402" y="1986"/>
                      <a:pt x="18831" y="1986"/>
                    </a:cubicBezTo>
                    <a:cubicBezTo>
                      <a:pt x="17119" y="1712"/>
                      <a:pt x="15407" y="1416"/>
                      <a:pt x="13399" y="1142"/>
                    </a:cubicBezTo>
                    <a:cubicBezTo>
                      <a:pt x="10842" y="845"/>
                      <a:pt x="8263" y="571"/>
                      <a:pt x="5410" y="274"/>
                    </a:cubicBezTo>
                    <a:cubicBezTo>
                      <a:pt x="4839" y="0"/>
                      <a:pt x="3995" y="274"/>
                      <a:pt x="3424" y="571"/>
                    </a:cubicBezTo>
                    <a:cubicBezTo>
                      <a:pt x="2853" y="845"/>
                      <a:pt x="1986" y="1416"/>
                      <a:pt x="1415" y="1986"/>
                    </a:cubicBezTo>
                    <a:close/>
                    <a:moveTo>
                      <a:pt x="4839" y="9975"/>
                    </a:moveTo>
                    <a:cubicBezTo>
                      <a:pt x="5707" y="9404"/>
                      <a:pt x="6848" y="8560"/>
                      <a:pt x="7692" y="7693"/>
                    </a:cubicBezTo>
                    <a:lnTo>
                      <a:pt x="7692" y="7989"/>
                    </a:lnTo>
                    <a:cubicBezTo>
                      <a:pt x="6848" y="8560"/>
                      <a:pt x="5981" y="9404"/>
                      <a:pt x="4839" y="10272"/>
                    </a:cubicBezTo>
                    <a:close/>
                    <a:moveTo>
                      <a:pt x="15681" y="8560"/>
                    </a:moveTo>
                    <a:cubicBezTo>
                      <a:pt x="17393" y="8834"/>
                      <a:pt x="19105" y="9131"/>
                      <a:pt x="21114" y="9404"/>
                    </a:cubicBezTo>
                    <a:cubicBezTo>
                      <a:pt x="19676" y="10546"/>
                      <a:pt x="19105" y="11687"/>
                      <a:pt x="17393" y="11413"/>
                    </a:cubicBezTo>
                    <a:cubicBezTo>
                      <a:pt x="15978" y="11413"/>
                      <a:pt x="14540" y="11413"/>
                      <a:pt x="13125" y="11116"/>
                    </a:cubicBezTo>
                    <a:lnTo>
                      <a:pt x="12257" y="11116"/>
                    </a:lnTo>
                    <a:cubicBezTo>
                      <a:pt x="13399" y="10272"/>
                      <a:pt x="14266" y="9404"/>
                      <a:pt x="15111" y="8834"/>
                    </a:cubicBezTo>
                    <a:cubicBezTo>
                      <a:pt x="15407" y="8560"/>
                      <a:pt x="15681" y="8560"/>
                      <a:pt x="15681" y="8560"/>
                    </a:cubicBezTo>
                    <a:close/>
                    <a:moveTo>
                      <a:pt x="21388" y="8560"/>
                    </a:moveTo>
                    <a:lnTo>
                      <a:pt x="21388" y="8834"/>
                    </a:lnTo>
                    <a:cubicBezTo>
                      <a:pt x="19972" y="8560"/>
                      <a:pt x="18534" y="8560"/>
                      <a:pt x="17119" y="8263"/>
                    </a:cubicBezTo>
                    <a:lnTo>
                      <a:pt x="17119" y="7989"/>
                    </a:lnTo>
                    <a:cubicBezTo>
                      <a:pt x="18534" y="8263"/>
                      <a:pt x="19972" y="8263"/>
                      <a:pt x="21388" y="8560"/>
                    </a:cubicBezTo>
                    <a:close/>
                    <a:moveTo>
                      <a:pt x="9404" y="7693"/>
                    </a:moveTo>
                    <a:cubicBezTo>
                      <a:pt x="10842" y="7693"/>
                      <a:pt x="12554" y="8263"/>
                      <a:pt x="14266" y="8560"/>
                    </a:cubicBezTo>
                    <a:cubicBezTo>
                      <a:pt x="13125" y="9404"/>
                      <a:pt x="11984" y="10272"/>
                      <a:pt x="11116" y="10842"/>
                    </a:cubicBezTo>
                    <a:cubicBezTo>
                      <a:pt x="9404" y="10842"/>
                      <a:pt x="7989" y="10546"/>
                      <a:pt x="6277" y="10272"/>
                    </a:cubicBezTo>
                    <a:cubicBezTo>
                      <a:pt x="7419" y="9404"/>
                      <a:pt x="8263" y="8560"/>
                      <a:pt x="9130" y="7693"/>
                    </a:cubicBezTo>
                    <a:cubicBezTo>
                      <a:pt x="9130" y="7693"/>
                      <a:pt x="9404" y="7419"/>
                      <a:pt x="9404" y="7693"/>
                    </a:cubicBezTo>
                    <a:close/>
                    <a:moveTo>
                      <a:pt x="4269" y="9404"/>
                    </a:moveTo>
                    <a:cubicBezTo>
                      <a:pt x="3127" y="7693"/>
                      <a:pt x="1986" y="5981"/>
                      <a:pt x="1415" y="3995"/>
                    </a:cubicBezTo>
                    <a:cubicBezTo>
                      <a:pt x="1142" y="3424"/>
                      <a:pt x="1142" y="3127"/>
                      <a:pt x="1712" y="2854"/>
                    </a:cubicBezTo>
                    <a:lnTo>
                      <a:pt x="4269" y="1142"/>
                    </a:lnTo>
                    <a:cubicBezTo>
                      <a:pt x="5410" y="2854"/>
                      <a:pt x="6277" y="4839"/>
                      <a:pt x="7122" y="6848"/>
                    </a:cubicBezTo>
                    <a:cubicBezTo>
                      <a:pt x="7122" y="7122"/>
                      <a:pt x="7122" y="7419"/>
                      <a:pt x="6848" y="7419"/>
                    </a:cubicBezTo>
                    <a:cubicBezTo>
                      <a:pt x="5981" y="7989"/>
                      <a:pt x="5136" y="8834"/>
                      <a:pt x="4269" y="9404"/>
                    </a:cubicBezTo>
                    <a:close/>
                    <a:moveTo>
                      <a:pt x="7122" y="4565"/>
                    </a:moveTo>
                    <a:cubicBezTo>
                      <a:pt x="7419" y="4839"/>
                      <a:pt x="7692" y="5410"/>
                      <a:pt x="7989" y="5981"/>
                    </a:cubicBezTo>
                    <a:lnTo>
                      <a:pt x="7692" y="5981"/>
                    </a:lnTo>
                    <a:cubicBezTo>
                      <a:pt x="7419" y="5410"/>
                      <a:pt x="7419" y="5136"/>
                      <a:pt x="7122" y="4565"/>
                    </a:cubicBezTo>
                    <a:close/>
                    <a:moveTo>
                      <a:pt x="17964" y="2283"/>
                    </a:moveTo>
                    <a:cubicBezTo>
                      <a:pt x="19105" y="2283"/>
                      <a:pt x="19676" y="2854"/>
                      <a:pt x="19972" y="3698"/>
                    </a:cubicBezTo>
                    <a:cubicBezTo>
                      <a:pt x="20543" y="5136"/>
                      <a:pt x="21114" y="6551"/>
                      <a:pt x="21958" y="7989"/>
                    </a:cubicBezTo>
                    <a:lnTo>
                      <a:pt x="20246" y="7989"/>
                    </a:lnTo>
                    <a:cubicBezTo>
                      <a:pt x="19105" y="7693"/>
                      <a:pt x="17964" y="7419"/>
                      <a:pt x="16823" y="7419"/>
                    </a:cubicBezTo>
                    <a:cubicBezTo>
                      <a:pt x="16252" y="7122"/>
                      <a:pt x="15978" y="7122"/>
                      <a:pt x="15681" y="6551"/>
                    </a:cubicBezTo>
                    <a:cubicBezTo>
                      <a:pt x="14837" y="5136"/>
                      <a:pt x="13969" y="3698"/>
                      <a:pt x="13125" y="1986"/>
                    </a:cubicBezTo>
                    <a:lnTo>
                      <a:pt x="13125" y="1712"/>
                    </a:lnTo>
                    <a:cubicBezTo>
                      <a:pt x="14837" y="1986"/>
                      <a:pt x="16252" y="2283"/>
                      <a:pt x="17964" y="2283"/>
                    </a:cubicBezTo>
                    <a:close/>
                    <a:moveTo>
                      <a:pt x="11687" y="1416"/>
                    </a:moveTo>
                    <a:cubicBezTo>
                      <a:pt x="11984" y="1712"/>
                      <a:pt x="12257" y="1712"/>
                      <a:pt x="12257" y="1986"/>
                    </a:cubicBezTo>
                    <a:lnTo>
                      <a:pt x="14837" y="7122"/>
                    </a:lnTo>
                    <a:lnTo>
                      <a:pt x="14540" y="7122"/>
                    </a:lnTo>
                    <a:lnTo>
                      <a:pt x="9404" y="6277"/>
                    </a:lnTo>
                    <a:cubicBezTo>
                      <a:pt x="9130" y="6277"/>
                      <a:pt x="8834" y="6277"/>
                      <a:pt x="8834" y="5981"/>
                    </a:cubicBezTo>
                    <a:lnTo>
                      <a:pt x="6277" y="845"/>
                    </a:lnTo>
                    <a:cubicBezTo>
                      <a:pt x="8263" y="1142"/>
                      <a:pt x="9975" y="1416"/>
                      <a:pt x="11687" y="1416"/>
                    </a:cubicBezTo>
                    <a:close/>
                    <a:moveTo>
                      <a:pt x="6277" y="2557"/>
                    </a:moveTo>
                    <a:lnTo>
                      <a:pt x="6277" y="2854"/>
                    </a:lnTo>
                    <a:lnTo>
                      <a:pt x="5410" y="845"/>
                    </a:lnTo>
                    <a:lnTo>
                      <a:pt x="5410" y="8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71">
              <a:extLst>
                <a:ext uri="{FF2B5EF4-FFF2-40B4-BE49-F238E27FC236}">
                  <a16:creationId xmlns:a16="http://schemas.microsoft.com/office/drawing/2014/main" id="{16F27173-FEE9-828B-88BC-FE08019030A6}"/>
                </a:ext>
              </a:extLst>
            </p:cNvPr>
            <p:cNvGrpSpPr/>
            <p:nvPr/>
          </p:nvGrpSpPr>
          <p:grpSpPr>
            <a:xfrm>
              <a:off x="3813749" y="760671"/>
              <a:ext cx="1027851" cy="1207934"/>
              <a:chOff x="-782350" y="2933205"/>
              <a:chExt cx="782350" cy="928895"/>
            </a:xfrm>
          </p:grpSpPr>
          <p:sp>
            <p:nvSpPr>
              <p:cNvPr id="539" name="Google Shape;539;p71">
                <a:extLst>
                  <a:ext uri="{FF2B5EF4-FFF2-40B4-BE49-F238E27FC236}">
                    <a16:creationId xmlns:a16="http://schemas.microsoft.com/office/drawing/2014/main" id="{53627A0B-A591-CA4F-24C3-60385C7D6E2D}"/>
                  </a:ext>
                </a:extLst>
              </p:cNvPr>
              <p:cNvSpPr/>
              <p:nvPr/>
            </p:nvSpPr>
            <p:spPr>
              <a:xfrm>
                <a:off x="-782350" y="2936950"/>
                <a:ext cx="763525" cy="925150"/>
              </a:xfrm>
              <a:custGeom>
                <a:avLst/>
                <a:gdLst/>
                <a:ahLst/>
                <a:cxnLst/>
                <a:rect l="l" t="t" r="r" b="b"/>
                <a:pathLst>
                  <a:path w="30541" h="37006" extrusionOk="0">
                    <a:moveTo>
                      <a:pt x="21420" y="995"/>
                    </a:moveTo>
                    <a:cubicBezTo>
                      <a:pt x="21727" y="995"/>
                      <a:pt x="22035" y="1015"/>
                      <a:pt x="22346" y="1061"/>
                    </a:cubicBezTo>
                    <a:cubicBezTo>
                      <a:pt x="23282" y="1175"/>
                      <a:pt x="23967" y="1609"/>
                      <a:pt x="24538" y="2317"/>
                    </a:cubicBezTo>
                    <a:cubicBezTo>
                      <a:pt x="25085" y="2979"/>
                      <a:pt x="25519" y="3732"/>
                      <a:pt x="25816" y="4531"/>
                    </a:cubicBezTo>
                    <a:cubicBezTo>
                      <a:pt x="26227" y="5604"/>
                      <a:pt x="26501" y="6722"/>
                      <a:pt x="26706" y="7840"/>
                    </a:cubicBezTo>
                    <a:cubicBezTo>
                      <a:pt x="27026" y="9507"/>
                      <a:pt x="27300" y="11173"/>
                      <a:pt x="27596" y="12862"/>
                    </a:cubicBezTo>
                    <a:cubicBezTo>
                      <a:pt x="27893" y="14551"/>
                      <a:pt x="28190" y="16240"/>
                      <a:pt x="28464" y="17952"/>
                    </a:cubicBezTo>
                    <a:cubicBezTo>
                      <a:pt x="28874" y="20531"/>
                      <a:pt x="29331" y="23088"/>
                      <a:pt x="29536" y="25713"/>
                    </a:cubicBezTo>
                    <a:cubicBezTo>
                      <a:pt x="29651" y="26922"/>
                      <a:pt x="29719" y="28132"/>
                      <a:pt x="29445" y="29342"/>
                    </a:cubicBezTo>
                    <a:cubicBezTo>
                      <a:pt x="29354" y="29821"/>
                      <a:pt x="29171" y="30300"/>
                      <a:pt x="28989" y="30780"/>
                    </a:cubicBezTo>
                    <a:cubicBezTo>
                      <a:pt x="28852" y="31168"/>
                      <a:pt x="28555" y="31465"/>
                      <a:pt x="28167" y="31647"/>
                    </a:cubicBezTo>
                    <a:cubicBezTo>
                      <a:pt x="27847" y="31784"/>
                      <a:pt x="27528" y="31921"/>
                      <a:pt x="27185" y="32035"/>
                    </a:cubicBezTo>
                    <a:cubicBezTo>
                      <a:pt x="24561" y="32834"/>
                      <a:pt x="21936" y="33564"/>
                      <a:pt x="19288" y="34272"/>
                    </a:cubicBezTo>
                    <a:cubicBezTo>
                      <a:pt x="18032" y="34592"/>
                      <a:pt x="16800" y="34980"/>
                      <a:pt x="15567" y="35345"/>
                    </a:cubicBezTo>
                    <a:cubicBezTo>
                      <a:pt x="14198" y="35756"/>
                      <a:pt x="12805" y="35961"/>
                      <a:pt x="11390" y="36030"/>
                    </a:cubicBezTo>
                    <a:cubicBezTo>
                      <a:pt x="11303" y="36036"/>
                      <a:pt x="11218" y="36039"/>
                      <a:pt x="11135" y="36039"/>
                    </a:cubicBezTo>
                    <a:cubicBezTo>
                      <a:pt x="10933" y="36039"/>
                      <a:pt x="10739" y="36023"/>
                      <a:pt x="10546" y="36007"/>
                    </a:cubicBezTo>
                    <a:cubicBezTo>
                      <a:pt x="9815" y="35938"/>
                      <a:pt x="9199" y="35596"/>
                      <a:pt x="8720" y="35048"/>
                    </a:cubicBezTo>
                    <a:cubicBezTo>
                      <a:pt x="8012" y="34249"/>
                      <a:pt x="7510" y="33336"/>
                      <a:pt x="7099" y="32378"/>
                    </a:cubicBezTo>
                    <a:cubicBezTo>
                      <a:pt x="6277" y="30437"/>
                      <a:pt x="5684" y="28429"/>
                      <a:pt x="5159" y="26375"/>
                    </a:cubicBezTo>
                    <a:cubicBezTo>
                      <a:pt x="4383" y="23499"/>
                      <a:pt x="3698" y="20577"/>
                      <a:pt x="3196" y="17632"/>
                    </a:cubicBezTo>
                    <a:cubicBezTo>
                      <a:pt x="2899" y="15966"/>
                      <a:pt x="2648" y="14277"/>
                      <a:pt x="2374" y="12611"/>
                    </a:cubicBezTo>
                    <a:cubicBezTo>
                      <a:pt x="2055" y="10808"/>
                      <a:pt x="1781" y="9005"/>
                      <a:pt x="1324" y="7247"/>
                    </a:cubicBezTo>
                    <a:cubicBezTo>
                      <a:pt x="1187" y="6699"/>
                      <a:pt x="1005" y="6174"/>
                      <a:pt x="845" y="5581"/>
                    </a:cubicBezTo>
                    <a:cubicBezTo>
                      <a:pt x="1073" y="5284"/>
                      <a:pt x="1302" y="4964"/>
                      <a:pt x="1575" y="4668"/>
                    </a:cubicBezTo>
                    <a:cubicBezTo>
                      <a:pt x="1827" y="4325"/>
                      <a:pt x="2146" y="4143"/>
                      <a:pt x="2557" y="4006"/>
                    </a:cubicBezTo>
                    <a:cubicBezTo>
                      <a:pt x="3379" y="3732"/>
                      <a:pt x="4223" y="3572"/>
                      <a:pt x="5091" y="3481"/>
                    </a:cubicBezTo>
                    <a:cubicBezTo>
                      <a:pt x="6072" y="3367"/>
                      <a:pt x="7031" y="3207"/>
                      <a:pt x="8012" y="3070"/>
                    </a:cubicBezTo>
                    <a:cubicBezTo>
                      <a:pt x="9222" y="2933"/>
                      <a:pt x="10432" y="2796"/>
                      <a:pt x="11641" y="2636"/>
                    </a:cubicBezTo>
                    <a:cubicBezTo>
                      <a:pt x="12395" y="2545"/>
                      <a:pt x="13148" y="2431"/>
                      <a:pt x="13901" y="2271"/>
                    </a:cubicBezTo>
                    <a:cubicBezTo>
                      <a:pt x="15818" y="1929"/>
                      <a:pt x="17713" y="1541"/>
                      <a:pt x="19630" y="1175"/>
                    </a:cubicBezTo>
                    <a:cubicBezTo>
                      <a:pt x="20232" y="1070"/>
                      <a:pt x="20824" y="995"/>
                      <a:pt x="21420" y="995"/>
                    </a:cubicBezTo>
                    <a:close/>
                    <a:moveTo>
                      <a:pt x="22299" y="1"/>
                    </a:moveTo>
                    <a:cubicBezTo>
                      <a:pt x="21874" y="1"/>
                      <a:pt x="21448" y="36"/>
                      <a:pt x="21023" y="103"/>
                    </a:cubicBezTo>
                    <a:cubicBezTo>
                      <a:pt x="19402" y="377"/>
                      <a:pt x="17781" y="650"/>
                      <a:pt x="16161" y="947"/>
                    </a:cubicBezTo>
                    <a:cubicBezTo>
                      <a:pt x="14723" y="1221"/>
                      <a:pt x="13285" y="1495"/>
                      <a:pt x="11801" y="1632"/>
                    </a:cubicBezTo>
                    <a:cubicBezTo>
                      <a:pt x="10911" y="1723"/>
                      <a:pt x="9998" y="1792"/>
                      <a:pt x="9085" y="1906"/>
                    </a:cubicBezTo>
                    <a:cubicBezTo>
                      <a:pt x="8377" y="1974"/>
                      <a:pt x="7693" y="2134"/>
                      <a:pt x="6985" y="2180"/>
                    </a:cubicBezTo>
                    <a:cubicBezTo>
                      <a:pt x="5319" y="2271"/>
                      <a:pt x="3744" y="2796"/>
                      <a:pt x="2237" y="3435"/>
                    </a:cubicBezTo>
                    <a:cubicBezTo>
                      <a:pt x="1416" y="3800"/>
                      <a:pt x="617" y="4211"/>
                      <a:pt x="389" y="5193"/>
                    </a:cubicBezTo>
                    <a:cubicBezTo>
                      <a:pt x="0" y="5421"/>
                      <a:pt x="137" y="5740"/>
                      <a:pt x="183" y="6083"/>
                    </a:cubicBezTo>
                    <a:cubicBezTo>
                      <a:pt x="548" y="8502"/>
                      <a:pt x="913" y="10945"/>
                      <a:pt x="1302" y="13364"/>
                    </a:cubicBezTo>
                    <a:cubicBezTo>
                      <a:pt x="1575" y="15145"/>
                      <a:pt x="1827" y="16925"/>
                      <a:pt x="2146" y="18682"/>
                    </a:cubicBezTo>
                    <a:cubicBezTo>
                      <a:pt x="2717" y="21832"/>
                      <a:pt x="3561" y="24914"/>
                      <a:pt x="4429" y="27995"/>
                    </a:cubicBezTo>
                    <a:cubicBezTo>
                      <a:pt x="4908" y="29707"/>
                      <a:pt x="5479" y="31373"/>
                      <a:pt x="6163" y="33017"/>
                    </a:cubicBezTo>
                    <a:cubicBezTo>
                      <a:pt x="6551" y="33975"/>
                      <a:pt x="7053" y="34888"/>
                      <a:pt x="7670" y="35733"/>
                    </a:cubicBezTo>
                    <a:cubicBezTo>
                      <a:pt x="8263" y="36509"/>
                      <a:pt x="9039" y="36897"/>
                      <a:pt x="9998" y="36988"/>
                    </a:cubicBezTo>
                    <a:cubicBezTo>
                      <a:pt x="10135" y="37000"/>
                      <a:pt x="10278" y="37005"/>
                      <a:pt x="10420" y="37005"/>
                    </a:cubicBezTo>
                    <a:cubicBezTo>
                      <a:pt x="10563" y="37005"/>
                      <a:pt x="10706" y="37000"/>
                      <a:pt x="10842" y="36988"/>
                    </a:cubicBezTo>
                    <a:cubicBezTo>
                      <a:pt x="12235" y="36943"/>
                      <a:pt x="13604" y="36714"/>
                      <a:pt x="14951" y="36349"/>
                    </a:cubicBezTo>
                    <a:cubicBezTo>
                      <a:pt x="16572" y="35893"/>
                      <a:pt x="18192" y="35482"/>
                      <a:pt x="19790" y="35025"/>
                    </a:cubicBezTo>
                    <a:cubicBezTo>
                      <a:pt x="21981" y="34409"/>
                      <a:pt x="24172" y="33770"/>
                      <a:pt x="26364" y="33108"/>
                    </a:cubicBezTo>
                    <a:cubicBezTo>
                      <a:pt x="27345" y="32811"/>
                      <a:pt x="28190" y="32263"/>
                      <a:pt x="28943" y="31556"/>
                    </a:cubicBezTo>
                    <a:cubicBezTo>
                      <a:pt x="29605" y="30940"/>
                      <a:pt x="30039" y="30186"/>
                      <a:pt x="30244" y="29296"/>
                    </a:cubicBezTo>
                    <a:cubicBezTo>
                      <a:pt x="30472" y="28338"/>
                      <a:pt x="30541" y="27379"/>
                      <a:pt x="30518" y="26420"/>
                    </a:cubicBezTo>
                    <a:cubicBezTo>
                      <a:pt x="30495" y="26009"/>
                      <a:pt x="30472" y="25598"/>
                      <a:pt x="30449" y="25210"/>
                    </a:cubicBezTo>
                    <a:cubicBezTo>
                      <a:pt x="30312" y="23156"/>
                      <a:pt x="30016" y="21125"/>
                      <a:pt x="29696" y="19093"/>
                    </a:cubicBezTo>
                    <a:cubicBezTo>
                      <a:pt x="29080" y="15373"/>
                      <a:pt x="28395" y="11652"/>
                      <a:pt x="27893" y="7909"/>
                    </a:cubicBezTo>
                    <a:cubicBezTo>
                      <a:pt x="27733" y="6631"/>
                      <a:pt x="27436" y="5375"/>
                      <a:pt x="27026" y="4143"/>
                    </a:cubicBezTo>
                    <a:cubicBezTo>
                      <a:pt x="26683" y="3093"/>
                      <a:pt x="26181" y="2134"/>
                      <a:pt x="25496" y="1267"/>
                    </a:cubicBezTo>
                    <a:cubicBezTo>
                      <a:pt x="24926" y="536"/>
                      <a:pt x="24150" y="148"/>
                      <a:pt x="23214" y="57"/>
                    </a:cubicBezTo>
                    <a:cubicBezTo>
                      <a:pt x="22909" y="19"/>
                      <a:pt x="22604" y="1"/>
                      <a:pt x="22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71">
                <a:extLst>
                  <a:ext uri="{FF2B5EF4-FFF2-40B4-BE49-F238E27FC236}">
                    <a16:creationId xmlns:a16="http://schemas.microsoft.com/office/drawing/2014/main" id="{3220A3C5-702C-11E7-8283-29260F70F295}"/>
                  </a:ext>
                </a:extLst>
              </p:cNvPr>
              <p:cNvSpPr/>
              <p:nvPr/>
            </p:nvSpPr>
            <p:spPr>
              <a:xfrm>
                <a:off x="-671650" y="3253800"/>
                <a:ext cx="588350" cy="517700"/>
              </a:xfrm>
              <a:custGeom>
                <a:avLst/>
                <a:gdLst/>
                <a:ahLst/>
                <a:cxnLst/>
                <a:rect l="l" t="t" r="r" b="b"/>
                <a:pathLst>
                  <a:path w="23534" h="20708" extrusionOk="0">
                    <a:moveTo>
                      <a:pt x="19539" y="439"/>
                    </a:moveTo>
                    <a:cubicBezTo>
                      <a:pt x="19927" y="1033"/>
                      <a:pt x="19996" y="1740"/>
                      <a:pt x="20201" y="2402"/>
                    </a:cubicBezTo>
                    <a:cubicBezTo>
                      <a:pt x="20110" y="2471"/>
                      <a:pt x="20018" y="2539"/>
                      <a:pt x="19950" y="2562"/>
                    </a:cubicBezTo>
                    <a:cubicBezTo>
                      <a:pt x="18831" y="2790"/>
                      <a:pt x="17690" y="2995"/>
                      <a:pt x="16572" y="3201"/>
                    </a:cubicBezTo>
                    <a:cubicBezTo>
                      <a:pt x="16552" y="3208"/>
                      <a:pt x="16532" y="3210"/>
                      <a:pt x="16509" y="3210"/>
                    </a:cubicBezTo>
                    <a:cubicBezTo>
                      <a:pt x="16455" y="3210"/>
                      <a:pt x="16388" y="3194"/>
                      <a:pt x="16275" y="3178"/>
                    </a:cubicBezTo>
                    <a:cubicBezTo>
                      <a:pt x="16047" y="2471"/>
                      <a:pt x="15841" y="1809"/>
                      <a:pt x="15613" y="1101"/>
                    </a:cubicBezTo>
                    <a:cubicBezTo>
                      <a:pt x="16275" y="873"/>
                      <a:pt x="16937" y="896"/>
                      <a:pt x="17576" y="781"/>
                    </a:cubicBezTo>
                    <a:cubicBezTo>
                      <a:pt x="18215" y="644"/>
                      <a:pt x="18854" y="553"/>
                      <a:pt x="19539" y="439"/>
                    </a:cubicBezTo>
                    <a:close/>
                    <a:moveTo>
                      <a:pt x="15248" y="1078"/>
                    </a:moveTo>
                    <a:cubicBezTo>
                      <a:pt x="15453" y="1831"/>
                      <a:pt x="15659" y="2539"/>
                      <a:pt x="15864" y="3269"/>
                    </a:cubicBezTo>
                    <a:cubicBezTo>
                      <a:pt x="15659" y="3338"/>
                      <a:pt x="15476" y="3429"/>
                      <a:pt x="15294" y="3475"/>
                    </a:cubicBezTo>
                    <a:cubicBezTo>
                      <a:pt x="13764" y="3772"/>
                      <a:pt x="12235" y="4068"/>
                      <a:pt x="10660" y="4388"/>
                    </a:cubicBezTo>
                    <a:cubicBezTo>
                      <a:pt x="10363" y="4045"/>
                      <a:pt x="10340" y="3612"/>
                      <a:pt x="10181" y="3224"/>
                    </a:cubicBezTo>
                    <a:cubicBezTo>
                      <a:pt x="10021" y="2836"/>
                      <a:pt x="9861" y="2425"/>
                      <a:pt x="9701" y="1991"/>
                    </a:cubicBezTo>
                    <a:cubicBezTo>
                      <a:pt x="10614" y="1672"/>
                      <a:pt x="11550" y="1603"/>
                      <a:pt x="12463" y="1443"/>
                    </a:cubicBezTo>
                    <a:cubicBezTo>
                      <a:pt x="13353" y="1284"/>
                      <a:pt x="14244" y="1124"/>
                      <a:pt x="15248" y="1078"/>
                    </a:cubicBezTo>
                    <a:close/>
                    <a:moveTo>
                      <a:pt x="9268" y="2037"/>
                    </a:moveTo>
                    <a:cubicBezTo>
                      <a:pt x="9656" y="2859"/>
                      <a:pt x="9930" y="3635"/>
                      <a:pt x="10112" y="4502"/>
                    </a:cubicBezTo>
                    <a:cubicBezTo>
                      <a:pt x="8743" y="4867"/>
                      <a:pt x="7396" y="5210"/>
                      <a:pt x="6072" y="5552"/>
                    </a:cubicBezTo>
                    <a:cubicBezTo>
                      <a:pt x="5798" y="5050"/>
                      <a:pt x="5319" y="3520"/>
                      <a:pt x="5250" y="2950"/>
                    </a:cubicBezTo>
                    <a:cubicBezTo>
                      <a:pt x="6574" y="2607"/>
                      <a:pt x="7875" y="2288"/>
                      <a:pt x="9268" y="2037"/>
                    </a:cubicBezTo>
                    <a:close/>
                    <a:moveTo>
                      <a:pt x="4703" y="3087"/>
                    </a:moveTo>
                    <a:cubicBezTo>
                      <a:pt x="4977" y="3954"/>
                      <a:pt x="5182" y="4799"/>
                      <a:pt x="5410" y="5712"/>
                    </a:cubicBezTo>
                    <a:cubicBezTo>
                      <a:pt x="4223" y="6145"/>
                      <a:pt x="3036" y="6419"/>
                      <a:pt x="1849" y="6853"/>
                    </a:cubicBezTo>
                    <a:cubicBezTo>
                      <a:pt x="1781" y="6762"/>
                      <a:pt x="1690" y="6693"/>
                      <a:pt x="1667" y="6625"/>
                    </a:cubicBezTo>
                    <a:cubicBezTo>
                      <a:pt x="1370" y="5826"/>
                      <a:pt x="1096" y="5050"/>
                      <a:pt x="822" y="4274"/>
                    </a:cubicBezTo>
                    <a:cubicBezTo>
                      <a:pt x="799" y="4205"/>
                      <a:pt x="799" y="4114"/>
                      <a:pt x="777" y="4023"/>
                    </a:cubicBezTo>
                    <a:cubicBezTo>
                      <a:pt x="1918" y="3749"/>
                      <a:pt x="3036" y="3475"/>
                      <a:pt x="4155" y="3201"/>
                    </a:cubicBezTo>
                    <a:cubicBezTo>
                      <a:pt x="4337" y="3155"/>
                      <a:pt x="4497" y="3132"/>
                      <a:pt x="4703" y="3087"/>
                    </a:cubicBezTo>
                    <a:close/>
                    <a:moveTo>
                      <a:pt x="20292" y="2859"/>
                    </a:moveTo>
                    <a:cubicBezTo>
                      <a:pt x="20680" y="4228"/>
                      <a:pt x="20886" y="5575"/>
                      <a:pt x="21046" y="6899"/>
                    </a:cubicBezTo>
                    <a:cubicBezTo>
                      <a:pt x="20498" y="7104"/>
                      <a:pt x="18695" y="7424"/>
                      <a:pt x="17622" y="7515"/>
                    </a:cubicBezTo>
                    <a:cubicBezTo>
                      <a:pt x="17416" y="7150"/>
                      <a:pt x="16732" y="4913"/>
                      <a:pt x="16480" y="3749"/>
                    </a:cubicBezTo>
                    <a:cubicBezTo>
                      <a:pt x="16572" y="3680"/>
                      <a:pt x="16663" y="3589"/>
                      <a:pt x="16777" y="3566"/>
                    </a:cubicBezTo>
                    <a:cubicBezTo>
                      <a:pt x="17918" y="3338"/>
                      <a:pt x="19060" y="3110"/>
                      <a:pt x="20292" y="2859"/>
                    </a:cubicBezTo>
                    <a:close/>
                    <a:moveTo>
                      <a:pt x="15735" y="3807"/>
                    </a:moveTo>
                    <a:cubicBezTo>
                      <a:pt x="15806" y="3807"/>
                      <a:pt x="15887" y="3817"/>
                      <a:pt x="15978" y="3817"/>
                    </a:cubicBezTo>
                    <a:cubicBezTo>
                      <a:pt x="16252" y="4411"/>
                      <a:pt x="16366" y="5050"/>
                      <a:pt x="16549" y="5689"/>
                    </a:cubicBezTo>
                    <a:cubicBezTo>
                      <a:pt x="16732" y="6305"/>
                      <a:pt x="16914" y="6944"/>
                      <a:pt x="17097" y="7561"/>
                    </a:cubicBezTo>
                    <a:cubicBezTo>
                      <a:pt x="17005" y="7652"/>
                      <a:pt x="16937" y="7720"/>
                      <a:pt x="16891" y="7720"/>
                    </a:cubicBezTo>
                    <a:cubicBezTo>
                      <a:pt x="15339" y="8063"/>
                      <a:pt x="13810" y="8382"/>
                      <a:pt x="12281" y="8702"/>
                    </a:cubicBezTo>
                    <a:cubicBezTo>
                      <a:pt x="12166" y="8725"/>
                      <a:pt x="12075" y="8725"/>
                      <a:pt x="11893" y="8747"/>
                    </a:cubicBezTo>
                    <a:cubicBezTo>
                      <a:pt x="11505" y="7469"/>
                      <a:pt x="11139" y="6237"/>
                      <a:pt x="10774" y="4958"/>
                    </a:cubicBezTo>
                    <a:cubicBezTo>
                      <a:pt x="10888" y="4890"/>
                      <a:pt x="11002" y="4822"/>
                      <a:pt x="11117" y="4799"/>
                    </a:cubicBezTo>
                    <a:cubicBezTo>
                      <a:pt x="12623" y="4456"/>
                      <a:pt x="14129" y="4137"/>
                      <a:pt x="15636" y="3817"/>
                    </a:cubicBezTo>
                    <a:cubicBezTo>
                      <a:pt x="15666" y="3810"/>
                      <a:pt x="15699" y="3807"/>
                      <a:pt x="15735" y="3807"/>
                    </a:cubicBezTo>
                    <a:close/>
                    <a:moveTo>
                      <a:pt x="10249" y="5073"/>
                    </a:moveTo>
                    <a:cubicBezTo>
                      <a:pt x="10523" y="5575"/>
                      <a:pt x="11231" y="8063"/>
                      <a:pt x="11345" y="8930"/>
                    </a:cubicBezTo>
                    <a:cubicBezTo>
                      <a:pt x="9952" y="9295"/>
                      <a:pt x="8583" y="9683"/>
                      <a:pt x="7191" y="10048"/>
                    </a:cubicBezTo>
                    <a:cubicBezTo>
                      <a:pt x="6871" y="9409"/>
                      <a:pt x="6825" y="8725"/>
                      <a:pt x="6643" y="8086"/>
                    </a:cubicBezTo>
                    <a:cubicBezTo>
                      <a:pt x="6460" y="7424"/>
                      <a:pt x="6300" y="6762"/>
                      <a:pt x="6141" y="6123"/>
                    </a:cubicBezTo>
                    <a:cubicBezTo>
                      <a:pt x="6643" y="5826"/>
                      <a:pt x="9450" y="5118"/>
                      <a:pt x="10249" y="5073"/>
                    </a:cubicBezTo>
                    <a:close/>
                    <a:moveTo>
                      <a:pt x="5479" y="6191"/>
                    </a:moveTo>
                    <a:cubicBezTo>
                      <a:pt x="5798" y="6853"/>
                      <a:pt x="5890" y="7538"/>
                      <a:pt x="6072" y="8177"/>
                    </a:cubicBezTo>
                    <a:cubicBezTo>
                      <a:pt x="6255" y="8839"/>
                      <a:pt x="6414" y="9478"/>
                      <a:pt x="6574" y="10140"/>
                    </a:cubicBezTo>
                    <a:cubicBezTo>
                      <a:pt x="6095" y="10391"/>
                      <a:pt x="3790" y="11030"/>
                      <a:pt x="3150" y="11098"/>
                    </a:cubicBezTo>
                    <a:cubicBezTo>
                      <a:pt x="2877" y="10596"/>
                      <a:pt x="2032" y="7880"/>
                      <a:pt x="1918" y="7195"/>
                    </a:cubicBezTo>
                    <a:cubicBezTo>
                      <a:pt x="3082" y="6807"/>
                      <a:pt x="4246" y="6465"/>
                      <a:pt x="5479" y="6191"/>
                    </a:cubicBezTo>
                    <a:close/>
                    <a:moveTo>
                      <a:pt x="17211" y="8131"/>
                    </a:moveTo>
                    <a:cubicBezTo>
                      <a:pt x="17713" y="9615"/>
                      <a:pt x="17964" y="11144"/>
                      <a:pt x="18352" y="12696"/>
                    </a:cubicBezTo>
                    <a:cubicBezTo>
                      <a:pt x="17462" y="12947"/>
                      <a:pt x="16595" y="13084"/>
                      <a:pt x="15750" y="13290"/>
                    </a:cubicBezTo>
                    <a:cubicBezTo>
                      <a:pt x="14883" y="13495"/>
                      <a:pt x="14061" y="13769"/>
                      <a:pt x="13125" y="13883"/>
                    </a:cubicBezTo>
                    <a:cubicBezTo>
                      <a:pt x="13034" y="13564"/>
                      <a:pt x="12943" y="13267"/>
                      <a:pt x="12897" y="12970"/>
                    </a:cubicBezTo>
                    <a:cubicBezTo>
                      <a:pt x="12600" y="11760"/>
                      <a:pt x="12281" y="10528"/>
                      <a:pt x="12075" y="9295"/>
                    </a:cubicBezTo>
                    <a:cubicBezTo>
                      <a:pt x="12783" y="8976"/>
                      <a:pt x="16389" y="8154"/>
                      <a:pt x="17211" y="8131"/>
                    </a:cubicBezTo>
                    <a:close/>
                    <a:moveTo>
                      <a:pt x="11573" y="9409"/>
                    </a:moveTo>
                    <a:cubicBezTo>
                      <a:pt x="11961" y="10961"/>
                      <a:pt x="12326" y="12445"/>
                      <a:pt x="12691" y="13929"/>
                    </a:cubicBezTo>
                    <a:cubicBezTo>
                      <a:pt x="12281" y="14226"/>
                      <a:pt x="11778" y="14226"/>
                      <a:pt x="11322" y="14362"/>
                    </a:cubicBezTo>
                    <a:cubicBezTo>
                      <a:pt x="10865" y="14477"/>
                      <a:pt x="10386" y="14591"/>
                      <a:pt x="9930" y="14705"/>
                    </a:cubicBezTo>
                    <a:cubicBezTo>
                      <a:pt x="9473" y="14796"/>
                      <a:pt x="8994" y="14887"/>
                      <a:pt x="8492" y="15002"/>
                    </a:cubicBezTo>
                    <a:cubicBezTo>
                      <a:pt x="8195" y="14226"/>
                      <a:pt x="8035" y="13472"/>
                      <a:pt x="7830" y="12719"/>
                    </a:cubicBezTo>
                    <a:cubicBezTo>
                      <a:pt x="7601" y="12011"/>
                      <a:pt x="7396" y="11281"/>
                      <a:pt x="7259" y="10505"/>
                    </a:cubicBezTo>
                    <a:cubicBezTo>
                      <a:pt x="7944" y="10208"/>
                      <a:pt x="8674" y="10094"/>
                      <a:pt x="9382" y="9912"/>
                    </a:cubicBezTo>
                    <a:cubicBezTo>
                      <a:pt x="10067" y="9729"/>
                      <a:pt x="10774" y="9455"/>
                      <a:pt x="11573" y="9409"/>
                    </a:cubicBezTo>
                    <a:close/>
                    <a:moveTo>
                      <a:pt x="6620" y="10619"/>
                    </a:moveTo>
                    <a:cubicBezTo>
                      <a:pt x="6939" y="11076"/>
                      <a:pt x="6985" y="11601"/>
                      <a:pt x="7145" y="12057"/>
                    </a:cubicBezTo>
                    <a:cubicBezTo>
                      <a:pt x="7282" y="12536"/>
                      <a:pt x="7419" y="13039"/>
                      <a:pt x="7556" y="13518"/>
                    </a:cubicBezTo>
                    <a:cubicBezTo>
                      <a:pt x="7693" y="14020"/>
                      <a:pt x="7807" y="14499"/>
                      <a:pt x="7967" y="15024"/>
                    </a:cubicBezTo>
                    <a:cubicBezTo>
                      <a:pt x="7830" y="15093"/>
                      <a:pt x="7738" y="15161"/>
                      <a:pt x="7624" y="15184"/>
                    </a:cubicBezTo>
                    <a:cubicBezTo>
                      <a:pt x="7122" y="15298"/>
                      <a:pt x="6620" y="15390"/>
                      <a:pt x="6141" y="15481"/>
                    </a:cubicBezTo>
                    <a:cubicBezTo>
                      <a:pt x="5638" y="15572"/>
                      <a:pt x="5136" y="15686"/>
                      <a:pt x="4588" y="15778"/>
                    </a:cubicBezTo>
                    <a:cubicBezTo>
                      <a:pt x="4543" y="15686"/>
                      <a:pt x="4452" y="15595"/>
                      <a:pt x="4429" y="15481"/>
                    </a:cubicBezTo>
                    <a:cubicBezTo>
                      <a:pt x="4041" y="14271"/>
                      <a:pt x="3653" y="13061"/>
                      <a:pt x="3287" y="11852"/>
                    </a:cubicBezTo>
                    <a:cubicBezTo>
                      <a:pt x="3265" y="11760"/>
                      <a:pt x="3265" y="11646"/>
                      <a:pt x="3242" y="11486"/>
                    </a:cubicBezTo>
                    <a:cubicBezTo>
                      <a:pt x="4406" y="11190"/>
                      <a:pt x="5501" y="10893"/>
                      <a:pt x="6620" y="10619"/>
                    </a:cubicBezTo>
                    <a:close/>
                    <a:moveTo>
                      <a:pt x="21091" y="7355"/>
                    </a:moveTo>
                    <a:cubicBezTo>
                      <a:pt x="21365" y="8337"/>
                      <a:pt x="21434" y="9364"/>
                      <a:pt x="21639" y="10368"/>
                    </a:cubicBezTo>
                    <a:cubicBezTo>
                      <a:pt x="21844" y="11395"/>
                      <a:pt x="22004" y="12399"/>
                      <a:pt x="22187" y="13427"/>
                    </a:cubicBezTo>
                    <a:cubicBezTo>
                      <a:pt x="22369" y="14454"/>
                      <a:pt x="22620" y="15458"/>
                      <a:pt x="22803" y="16462"/>
                    </a:cubicBezTo>
                    <a:cubicBezTo>
                      <a:pt x="21867" y="16713"/>
                      <a:pt x="20133" y="17010"/>
                      <a:pt x="19630" y="17010"/>
                    </a:cubicBezTo>
                    <a:cubicBezTo>
                      <a:pt x="18991" y="14020"/>
                      <a:pt x="18352" y="11030"/>
                      <a:pt x="17713" y="8063"/>
                    </a:cubicBezTo>
                    <a:cubicBezTo>
                      <a:pt x="18238" y="7834"/>
                      <a:pt x="20429" y="7378"/>
                      <a:pt x="21091" y="7355"/>
                    </a:cubicBezTo>
                    <a:close/>
                    <a:moveTo>
                      <a:pt x="18375" y="12970"/>
                    </a:moveTo>
                    <a:cubicBezTo>
                      <a:pt x="18649" y="13632"/>
                      <a:pt x="18695" y="14340"/>
                      <a:pt x="18854" y="15024"/>
                    </a:cubicBezTo>
                    <a:cubicBezTo>
                      <a:pt x="18991" y="15709"/>
                      <a:pt x="19174" y="16394"/>
                      <a:pt x="19356" y="17147"/>
                    </a:cubicBezTo>
                    <a:cubicBezTo>
                      <a:pt x="17576" y="17581"/>
                      <a:pt x="15864" y="18015"/>
                      <a:pt x="14107" y="18448"/>
                    </a:cubicBezTo>
                    <a:cubicBezTo>
                      <a:pt x="13810" y="17056"/>
                      <a:pt x="13513" y="15732"/>
                      <a:pt x="13216" y="14362"/>
                    </a:cubicBezTo>
                    <a:cubicBezTo>
                      <a:pt x="13376" y="14294"/>
                      <a:pt x="13490" y="14226"/>
                      <a:pt x="13627" y="14180"/>
                    </a:cubicBezTo>
                    <a:cubicBezTo>
                      <a:pt x="15202" y="13815"/>
                      <a:pt x="16777" y="13472"/>
                      <a:pt x="18375" y="12970"/>
                    </a:cubicBezTo>
                    <a:close/>
                    <a:moveTo>
                      <a:pt x="12737" y="14408"/>
                    </a:moveTo>
                    <a:cubicBezTo>
                      <a:pt x="12806" y="14591"/>
                      <a:pt x="12874" y="14705"/>
                      <a:pt x="12897" y="14842"/>
                    </a:cubicBezTo>
                    <a:cubicBezTo>
                      <a:pt x="13194" y="15983"/>
                      <a:pt x="13468" y="17124"/>
                      <a:pt x="13741" y="18243"/>
                    </a:cubicBezTo>
                    <a:cubicBezTo>
                      <a:pt x="13764" y="18311"/>
                      <a:pt x="13741" y="18403"/>
                      <a:pt x="13741" y="18517"/>
                    </a:cubicBezTo>
                    <a:cubicBezTo>
                      <a:pt x="12395" y="18882"/>
                      <a:pt x="11048" y="19133"/>
                      <a:pt x="9633" y="19452"/>
                    </a:cubicBezTo>
                    <a:cubicBezTo>
                      <a:pt x="9473" y="18745"/>
                      <a:pt x="9313" y="18060"/>
                      <a:pt x="9154" y="17375"/>
                    </a:cubicBezTo>
                    <a:cubicBezTo>
                      <a:pt x="8971" y="16713"/>
                      <a:pt x="8697" y="16052"/>
                      <a:pt x="8560" y="15321"/>
                    </a:cubicBezTo>
                    <a:cubicBezTo>
                      <a:pt x="9975" y="14979"/>
                      <a:pt x="11345" y="14682"/>
                      <a:pt x="12737" y="14408"/>
                    </a:cubicBezTo>
                    <a:close/>
                    <a:moveTo>
                      <a:pt x="8058" y="15481"/>
                    </a:moveTo>
                    <a:cubicBezTo>
                      <a:pt x="8514" y="16782"/>
                      <a:pt x="8766" y="18129"/>
                      <a:pt x="9222" y="19475"/>
                    </a:cubicBezTo>
                    <a:cubicBezTo>
                      <a:pt x="9176" y="19521"/>
                      <a:pt x="9108" y="19567"/>
                      <a:pt x="9039" y="19589"/>
                    </a:cubicBezTo>
                    <a:cubicBezTo>
                      <a:pt x="8035" y="19818"/>
                      <a:pt x="7008" y="20023"/>
                      <a:pt x="6004" y="20251"/>
                    </a:cubicBezTo>
                    <a:cubicBezTo>
                      <a:pt x="5935" y="20251"/>
                      <a:pt x="5844" y="20229"/>
                      <a:pt x="5730" y="20229"/>
                    </a:cubicBezTo>
                    <a:cubicBezTo>
                      <a:pt x="5547" y="19818"/>
                      <a:pt x="5570" y="19361"/>
                      <a:pt x="5433" y="18928"/>
                    </a:cubicBezTo>
                    <a:cubicBezTo>
                      <a:pt x="5296" y="18471"/>
                      <a:pt x="5182" y="17992"/>
                      <a:pt x="5068" y="17535"/>
                    </a:cubicBezTo>
                    <a:cubicBezTo>
                      <a:pt x="4931" y="17101"/>
                      <a:pt x="4794" y="16668"/>
                      <a:pt x="4657" y="16211"/>
                    </a:cubicBezTo>
                    <a:cubicBezTo>
                      <a:pt x="4748" y="16143"/>
                      <a:pt x="4817" y="16052"/>
                      <a:pt x="4908" y="16052"/>
                    </a:cubicBezTo>
                    <a:cubicBezTo>
                      <a:pt x="5821" y="15869"/>
                      <a:pt x="6734" y="15686"/>
                      <a:pt x="7670" y="15504"/>
                    </a:cubicBezTo>
                    <a:cubicBezTo>
                      <a:pt x="7784" y="15481"/>
                      <a:pt x="7898" y="15481"/>
                      <a:pt x="8058" y="15481"/>
                    </a:cubicBezTo>
                    <a:close/>
                    <a:moveTo>
                      <a:pt x="18952" y="1"/>
                    </a:moveTo>
                    <a:cubicBezTo>
                      <a:pt x="17936" y="1"/>
                      <a:pt x="16956" y="137"/>
                      <a:pt x="16001" y="325"/>
                    </a:cubicBezTo>
                    <a:cubicBezTo>
                      <a:pt x="15020" y="508"/>
                      <a:pt x="14038" y="644"/>
                      <a:pt x="13057" y="804"/>
                    </a:cubicBezTo>
                    <a:cubicBezTo>
                      <a:pt x="11641" y="1033"/>
                      <a:pt x="10204" y="1238"/>
                      <a:pt x="8788" y="1512"/>
                    </a:cubicBezTo>
                    <a:cubicBezTo>
                      <a:pt x="6209" y="1991"/>
                      <a:pt x="3675" y="2699"/>
                      <a:pt x="1142" y="3452"/>
                    </a:cubicBezTo>
                    <a:cubicBezTo>
                      <a:pt x="982" y="3520"/>
                      <a:pt x="822" y="3566"/>
                      <a:pt x="640" y="3612"/>
                    </a:cubicBezTo>
                    <a:cubicBezTo>
                      <a:pt x="434" y="3680"/>
                      <a:pt x="115" y="3543"/>
                      <a:pt x="46" y="3817"/>
                    </a:cubicBezTo>
                    <a:cubicBezTo>
                      <a:pt x="1" y="4023"/>
                      <a:pt x="69" y="4274"/>
                      <a:pt x="92" y="4479"/>
                    </a:cubicBezTo>
                    <a:cubicBezTo>
                      <a:pt x="115" y="4639"/>
                      <a:pt x="183" y="4776"/>
                      <a:pt x="229" y="4936"/>
                    </a:cubicBezTo>
                    <a:cubicBezTo>
                      <a:pt x="822" y="6739"/>
                      <a:pt x="1416" y="8542"/>
                      <a:pt x="2009" y="10345"/>
                    </a:cubicBezTo>
                    <a:cubicBezTo>
                      <a:pt x="2603" y="12217"/>
                      <a:pt x="3150" y="14111"/>
                      <a:pt x="3744" y="16006"/>
                    </a:cubicBezTo>
                    <a:cubicBezTo>
                      <a:pt x="4086" y="17124"/>
                      <a:pt x="4429" y="18220"/>
                      <a:pt x="4794" y="19338"/>
                    </a:cubicBezTo>
                    <a:cubicBezTo>
                      <a:pt x="4954" y="19818"/>
                      <a:pt x="5113" y="20297"/>
                      <a:pt x="5456" y="20708"/>
                    </a:cubicBezTo>
                    <a:cubicBezTo>
                      <a:pt x="5638" y="20662"/>
                      <a:pt x="5798" y="20617"/>
                      <a:pt x="5981" y="20594"/>
                    </a:cubicBezTo>
                    <a:cubicBezTo>
                      <a:pt x="7693" y="20297"/>
                      <a:pt x="9427" y="20046"/>
                      <a:pt x="11139" y="19704"/>
                    </a:cubicBezTo>
                    <a:cubicBezTo>
                      <a:pt x="13422" y="19247"/>
                      <a:pt x="15682" y="18676"/>
                      <a:pt x="17964" y="18197"/>
                    </a:cubicBezTo>
                    <a:cubicBezTo>
                      <a:pt x="19471" y="17855"/>
                      <a:pt x="20977" y="17467"/>
                      <a:pt x="22415" y="16919"/>
                    </a:cubicBezTo>
                    <a:cubicBezTo>
                      <a:pt x="22582" y="16855"/>
                      <a:pt x="22742" y="16827"/>
                      <a:pt x="22895" y="16827"/>
                    </a:cubicBezTo>
                    <a:cubicBezTo>
                      <a:pt x="23013" y="16827"/>
                      <a:pt x="23127" y="16843"/>
                      <a:pt x="23237" y="16873"/>
                    </a:cubicBezTo>
                    <a:cubicBezTo>
                      <a:pt x="23533" y="16554"/>
                      <a:pt x="23511" y="16188"/>
                      <a:pt x="23488" y="15823"/>
                    </a:cubicBezTo>
                    <a:cubicBezTo>
                      <a:pt x="23419" y="15275"/>
                      <a:pt x="23374" y="14728"/>
                      <a:pt x="23282" y="14180"/>
                    </a:cubicBezTo>
                    <a:cubicBezTo>
                      <a:pt x="23008" y="12696"/>
                      <a:pt x="22712" y="11235"/>
                      <a:pt x="22438" y="9775"/>
                    </a:cubicBezTo>
                    <a:cubicBezTo>
                      <a:pt x="22027" y="7720"/>
                      <a:pt x="21616" y="5689"/>
                      <a:pt x="21228" y="3657"/>
                    </a:cubicBezTo>
                    <a:cubicBezTo>
                      <a:pt x="21137" y="3269"/>
                      <a:pt x="20977" y="2881"/>
                      <a:pt x="21068" y="2471"/>
                    </a:cubicBezTo>
                    <a:cubicBezTo>
                      <a:pt x="20635" y="1923"/>
                      <a:pt x="20657" y="1169"/>
                      <a:pt x="20315" y="576"/>
                    </a:cubicBezTo>
                    <a:cubicBezTo>
                      <a:pt x="20201" y="393"/>
                      <a:pt x="20087" y="211"/>
                      <a:pt x="19996" y="51"/>
                    </a:cubicBezTo>
                    <a:cubicBezTo>
                      <a:pt x="19643" y="16"/>
                      <a:pt x="19296" y="1"/>
                      <a:pt x="18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71">
                <a:extLst>
                  <a:ext uri="{FF2B5EF4-FFF2-40B4-BE49-F238E27FC236}">
                    <a16:creationId xmlns:a16="http://schemas.microsoft.com/office/drawing/2014/main" id="{21504F9F-F5AD-1091-8B78-A16664EEB167}"/>
                  </a:ext>
                </a:extLst>
              </p:cNvPr>
              <p:cNvSpPr/>
              <p:nvPr/>
            </p:nvSpPr>
            <p:spPr>
              <a:xfrm>
                <a:off x="-719000" y="2998550"/>
                <a:ext cx="5449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21799" h="11139" extrusionOk="0">
                    <a:moveTo>
                      <a:pt x="19676" y="857"/>
                    </a:moveTo>
                    <a:cubicBezTo>
                      <a:pt x="19835" y="1154"/>
                      <a:pt x="19858" y="1473"/>
                      <a:pt x="19904" y="1770"/>
                    </a:cubicBezTo>
                    <a:cubicBezTo>
                      <a:pt x="20064" y="3208"/>
                      <a:pt x="20360" y="4600"/>
                      <a:pt x="20748" y="6016"/>
                    </a:cubicBezTo>
                    <a:cubicBezTo>
                      <a:pt x="20862" y="6449"/>
                      <a:pt x="20885" y="6906"/>
                      <a:pt x="20840" y="7408"/>
                    </a:cubicBezTo>
                    <a:cubicBezTo>
                      <a:pt x="19584" y="7545"/>
                      <a:pt x="18329" y="7636"/>
                      <a:pt x="17096" y="7796"/>
                    </a:cubicBezTo>
                    <a:cubicBezTo>
                      <a:pt x="15864" y="7956"/>
                      <a:pt x="14631" y="8184"/>
                      <a:pt x="13399" y="8367"/>
                    </a:cubicBezTo>
                    <a:cubicBezTo>
                      <a:pt x="12166" y="8572"/>
                      <a:pt x="10888" y="8732"/>
                      <a:pt x="9655" y="8960"/>
                    </a:cubicBezTo>
                    <a:cubicBezTo>
                      <a:pt x="8423" y="9165"/>
                      <a:pt x="7213" y="9439"/>
                      <a:pt x="6003" y="9713"/>
                    </a:cubicBezTo>
                    <a:cubicBezTo>
                      <a:pt x="4771" y="9987"/>
                      <a:pt x="3561" y="10330"/>
                      <a:pt x="2283" y="10603"/>
                    </a:cubicBezTo>
                    <a:cubicBezTo>
                      <a:pt x="2100" y="9896"/>
                      <a:pt x="2100" y="9211"/>
                      <a:pt x="1940" y="8549"/>
                    </a:cubicBezTo>
                    <a:cubicBezTo>
                      <a:pt x="1780" y="7864"/>
                      <a:pt x="1666" y="7157"/>
                      <a:pt x="1507" y="6472"/>
                    </a:cubicBezTo>
                    <a:cubicBezTo>
                      <a:pt x="1370" y="5810"/>
                      <a:pt x="1164" y="5148"/>
                      <a:pt x="982" y="4395"/>
                    </a:cubicBezTo>
                    <a:cubicBezTo>
                      <a:pt x="1347" y="4326"/>
                      <a:pt x="1712" y="4281"/>
                      <a:pt x="2054" y="4212"/>
                    </a:cubicBezTo>
                    <a:cubicBezTo>
                      <a:pt x="3287" y="3938"/>
                      <a:pt x="4519" y="3642"/>
                      <a:pt x="5752" y="3345"/>
                    </a:cubicBezTo>
                    <a:cubicBezTo>
                      <a:pt x="7966" y="2820"/>
                      <a:pt x="10203" y="2386"/>
                      <a:pt x="12463" y="1998"/>
                    </a:cubicBezTo>
                    <a:cubicBezTo>
                      <a:pt x="14403" y="1679"/>
                      <a:pt x="16366" y="1382"/>
                      <a:pt x="18306" y="1085"/>
                    </a:cubicBezTo>
                    <a:cubicBezTo>
                      <a:pt x="18762" y="1017"/>
                      <a:pt x="19196" y="948"/>
                      <a:pt x="19676" y="857"/>
                    </a:cubicBezTo>
                    <a:close/>
                    <a:moveTo>
                      <a:pt x="20064" y="0"/>
                    </a:moveTo>
                    <a:cubicBezTo>
                      <a:pt x="19880" y="0"/>
                      <a:pt x="19694" y="33"/>
                      <a:pt x="19516" y="58"/>
                    </a:cubicBezTo>
                    <a:cubicBezTo>
                      <a:pt x="18648" y="149"/>
                      <a:pt x="17758" y="218"/>
                      <a:pt x="16891" y="378"/>
                    </a:cubicBezTo>
                    <a:cubicBezTo>
                      <a:pt x="13650" y="948"/>
                      <a:pt x="10408" y="1542"/>
                      <a:pt x="7167" y="2158"/>
                    </a:cubicBezTo>
                    <a:cubicBezTo>
                      <a:pt x="5159" y="2546"/>
                      <a:pt x="3150" y="3048"/>
                      <a:pt x="1210" y="3665"/>
                    </a:cubicBezTo>
                    <a:cubicBezTo>
                      <a:pt x="867" y="3779"/>
                      <a:pt x="548" y="3893"/>
                      <a:pt x="251" y="3984"/>
                    </a:cubicBezTo>
                    <a:cubicBezTo>
                      <a:pt x="0" y="4532"/>
                      <a:pt x="46" y="5034"/>
                      <a:pt x="137" y="5536"/>
                    </a:cubicBezTo>
                    <a:cubicBezTo>
                      <a:pt x="206" y="5879"/>
                      <a:pt x="274" y="6244"/>
                      <a:pt x="365" y="6586"/>
                    </a:cubicBezTo>
                    <a:cubicBezTo>
                      <a:pt x="594" y="7408"/>
                      <a:pt x="799" y="8252"/>
                      <a:pt x="1050" y="9074"/>
                    </a:cubicBezTo>
                    <a:cubicBezTo>
                      <a:pt x="1187" y="9508"/>
                      <a:pt x="1324" y="9941"/>
                      <a:pt x="1484" y="10375"/>
                    </a:cubicBezTo>
                    <a:cubicBezTo>
                      <a:pt x="1598" y="10649"/>
                      <a:pt x="1712" y="10923"/>
                      <a:pt x="1917" y="11106"/>
                    </a:cubicBezTo>
                    <a:cubicBezTo>
                      <a:pt x="2119" y="11128"/>
                      <a:pt x="2317" y="11138"/>
                      <a:pt x="2511" y="11138"/>
                    </a:cubicBezTo>
                    <a:cubicBezTo>
                      <a:pt x="3108" y="11138"/>
                      <a:pt x="3672" y="11043"/>
                      <a:pt x="4223" y="10923"/>
                    </a:cubicBezTo>
                    <a:cubicBezTo>
                      <a:pt x="5798" y="10603"/>
                      <a:pt x="7350" y="10284"/>
                      <a:pt x="8925" y="9964"/>
                    </a:cubicBezTo>
                    <a:cubicBezTo>
                      <a:pt x="11230" y="9531"/>
                      <a:pt x="13558" y="9165"/>
                      <a:pt x="15909" y="8823"/>
                    </a:cubicBezTo>
                    <a:cubicBezTo>
                      <a:pt x="17210" y="8640"/>
                      <a:pt x="18489" y="8367"/>
                      <a:pt x="19790" y="8138"/>
                    </a:cubicBezTo>
                    <a:cubicBezTo>
                      <a:pt x="20155" y="8070"/>
                      <a:pt x="20543" y="7956"/>
                      <a:pt x="20908" y="7956"/>
                    </a:cubicBezTo>
                    <a:cubicBezTo>
                      <a:pt x="21273" y="7933"/>
                      <a:pt x="21547" y="7842"/>
                      <a:pt x="21798" y="7568"/>
                    </a:cubicBezTo>
                    <a:cubicBezTo>
                      <a:pt x="21479" y="5057"/>
                      <a:pt x="21068" y="2569"/>
                      <a:pt x="20497" y="81"/>
                    </a:cubicBezTo>
                    <a:cubicBezTo>
                      <a:pt x="20356" y="20"/>
                      <a:pt x="20210" y="0"/>
                      <a:pt x="20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71">
                <a:extLst>
                  <a:ext uri="{FF2B5EF4-FFF2-40B4-BE49-F238E27FC236}">
                    <a16:creationId xmlns:a16="http://schemas.microsoft.com/office/drawing/2014/main" id="{31F14E41-8E5F-80B7-C6CB-F9D95E786E45}"/>
                  </a:ext>
                </a:extLst>
              </p:cNvPr>
              <p:cNvSpPr/>
              <p:nvPr/>
            </p:nvSpPr>
            <p:spPr>
              <a:xfrm>
                <a:off x="-687800" y="3218350"/>
                <a:ext cx="44042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7617" h="3487" extrusionOk="0">
                    <a:moveTo>
                      <a:pt x="16727" y="0"/>
                    </a:moveTo>
                    <a:cubicBezTo>
                      <a:pt x="16694" y="0"/>
                      <a:pt x="16660" y="3"/>
                      <a:pt x="16624" y="8"/>
                    </a:cubicBezTo>
                    <a:cubicBezTo>
                      <a:pt x="13954" y="442"/>
                      <a:pt x="11283" y="853"/>
                      <a:pt x="8613" y="1286"/>
                    </a:cubicBezTo>
                    <a:lnTo>
                      <a:pt x="4709" y="1903"/>
                    </a:lnTo>
                    <a:cubicBezTo>
                      <a:pt x="4025" y="2017"/>
                      <a:pt x="3340" y="2131"/>
                      <a:pt x="2655" y="2222"/>
                    </a:cubicBezTo>
                    <a:cubicBezTo>
                      <a:pt x="2475" y="2252"/>
                      <a:pt x="2029" y="2371"/>
                      <a:pt x="1685" y="2371"/>
                    </a:cubicBezTo>
                    <a:cubicBezTo>
                      <a:pt x="1507" y="2371"/>
                      <a:pt x="1356" y="2339"/>
                      <a:pt x="1286" y="2245"/>
                    </a:cubicBezTo>
                    <a:cubicBezTo>
                      <a:pt x="1156" y="2068"/>
                      <a:pt x="978" y="1994"/>
                      <a:pt x="803" y="1994"/>
                    </a:cubicBezTo>
                    <a:cubicBezTo>
                      <a:pt x="392" y="1994"/>
                      <a:pt x="0" y="2399"/>
                      <a:pt x="304" y="2816"/>
                    </a:cubicBezTo>
                    <a:cubicBezTo>
                      <a:pt x="677" y="3336"/>
                      <a:pt x="1207" y="3486"/>
                      <a:pt x="1777" y="3486"/>
                    </a:cubicBezTo>
                    <a:cubicBezTo>
                      <a:pt x="2358" y="3486"/>
                      <a:pt x="2981" y="3330"/>
                      <a:pt x="3523" y="3249"/>
                    </a:cubicBezTo>
                    <a:cubicBezTo>
                      <a:pt x="5006" y="2998"/>
                      <a:pt x="6490" y="2770"/>
                      <a:pt x="7996" y="2542"/>
                    </a:cubicBezTo>
                    <a:cubicBezTo>
                      <a:pt x="10964" y="2062"/>
                      <a:pt x="13954" y="1583"/>
                      <a:pt x="16921" y="1127"/>
                    </a:cubicBezTo>
                    <a:cubicBezTo>
                      <a:pt x="17616" y="1018"/>
                      <a:pt x="17381" y="0"/>
                      <a:pt x="16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71">
                <a:extLst>
                  <a:ext uri="{FF2B5EF4-FFF2-40B4-BE49-F238E27FC236}">
                    <a16:creationId xmlns:a16="http://schemas.microsoft.com/office/drawing/2014/main" id="{7C170247-C90B-BC59-8B16-F11B6E5B8000}"/>
                  </a:ext>
                </a:extLst>
              </p:cNvPr>
              <p:cNvSpPr/>
              <p:nvPr/>
            </p:nvSpPr>
            <p:spPr>
              <a:xfrm>
                <a:off x="-404025" y="3200300"/>
                <a:ext cx="218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8735" h="2078" extrusionOk="0">
                    <a:moveTo>
                      <a:pt x="7898" y="0"/>
                    </a:moveTo>
                    <a:cubicBezTo>
                      <a:pt x="7768" y="0"/>
                      <a:pt x="7633" y="47"/>
                      <a:pt x="7510" y="160"/>
                    </a:cubicBezTo>
                    <a:cubicBezTo>
                      <a:pt x="7350" y="297"/>
                      <a:pt x="7099" y="319"/>
                      <a:pt x="6894" y="342"/>
                    </a:cubicBezTo>
                    <a:cubicBezTo>
                      <a:pt x="6597" y="411"/>
                      <a:pt x="6300" y="433"/>
                      <a:pt x="6004" y="479"/>
                    </a:cubicBezTo>
                    <a:cubicBezTo>
                      <a:pt x="5433" y="570"/>
                      <a:pt x="4862" y="639"/>
                      <a:pt x="4292" y="685"/>
                    </a:cubicBezTo>
                    <a:cubicBezTo>
                      <a:pt x="3105" y="822"/>
                      <a:pt x="1918" y="890"/>
                      <a:pt x="731" y="936"/>
                    </a:cubicBezTo>
                    <a:cubicBezTo>
                      <a:pt x="8" y="958"/>
                      <a:pt x="1" y="2077"/>
                      <a:pt x="710" y="2077"/>
                    </a:cubicBezTo>
                    <a:cubicBezTo>
                      <a:pt x="717" y="2077"/>
                      <a:pt x="724" y="2077"/>
                      <a:pt x="731" y="2077"/>
                    </a:cubicBezTo>
                    <a:cubicBezTo>
                      <a:pt x="2055" y="2031"/>
                      <a:pt x="3379" y="1940"/>
                      <a:pt x="4703" y="1780"/>
                    </a:cubicBezTo>
                    <a:cubicBezTo>
                      <a:pt x="5342" y="1712"/>
                      <a:pt x="6004" y="1643"/>
                      <a:pt x="6643" y="1529"/>
                    </a:cubicBezTo>
                    <a:cubicBezTo>
                      <a:pt x="7259" y="1438"/>
                      <a:pt x="7830" y="1369"/>
                      <a:pt x="8309" y="958"/>
                    </a:cubicBezTo>
                    <a:cubicBezTo>
                      <a:pt x="8734" y="569"/>
                      <a:pt x="8348" y="0"/>
                      <a:pt x="78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71">
                <a:extLst>
                  <a:ext uri="{FF2B5EF4-FFF2-40B4-BE49-F238E27FC236}">
                    <a16:creationId xmlns:a16="http://schemas.microsoft.com/office/drawing/2014/main" id="{7CE36549-36C7-2505-3C0F-F50B616800BE}"/>
                  </a:ext>
                </a:extLst>
              </p:cNvPr>
              <p:cNvSpPr/>
              <p:nvPr/>
            </p:nvSpPr>
            <p:spPr>
              <a:xfrm>
                <a:off x="-489975" y="3354975"/>
                <a:ext cx="371825" cy="96400"/>
              </a:xfrm>
              <a:custGeom>
                <a:avLst/>
                <a:gdLst/>
                <a:ahLst/>
                <a:cxnLst/>
                <a:rect l="l" t="t" r="r" b="b"/>
                <a:pathLst>
                  <a:path w="14873" h="3856" extrusionOk="0">
                    <a:moveTo>
                      <a:pt x="11496" y="0"/>
                    </a:moveTo>
                    <a:cubicBezTo>
                      <a:pt x="11199" y="23"/>
                      <a:pt x="10903" y="274"/>
                      <a:pt x="10925" y="571"/>
                    </a:cubicBezTo>
                    <a:cubicBezTo>
                      <a:pt x="10928" y="634"/>
                      <a:pt x="10934" y="695"/>
                      <a:pt x="10943" y="754"/>
                    </a:cubicBezTo>
                    <a:lnTo>
                      <a:pt x="10943" y="754"/>
                    </a:lnTo>
                    <a:cubicBezTo>
                      <a:pt x="10107" y="861"/>
                      <a:pt x="9267" y="985"/>
                      <a:pt x="8437" y="1119"/>
                    </a:cubicBezTo>
                    <a:cubicBezTo>
                      <a:pt x="5812" y="1529"/>
                      <a:pt x="3210" y="2077"/>
                      <a:pt x="654" y="2739"/>
                    </a:cubicBezTo>
                    <a:cubicBezTo>
                      <a:pt x="0" y="2908"/>
                      <a:pt x="204" y="3855"/>
                      <a:pt x="796" y="3855"/>
                    </a:cubicBezTo>
                    <a:cubicBezTo>
                      <a:pt x="845" y="3855"/>
                      <a:pt x="897" y="3849"/>
                      <a:pt x="951" y="3835"/>
                    </a:cubicBezTo>
                    <a:cubicBezTo>
                      <a:pt x="1615" y="3664"/>
                      <a:pt x="2281" y="3501"/>
                      <a:pt x="2949" y="3346"/>
                    </a:cubicBezTo>
                    <a:lnTo>
                      <a:pt x="2949" y="3346"/>
                    </a:lnTo>
                    <a:cubicBezTo>
                      <a:pt x="3042" y="3415"/>
                      <a:pt x="3158" y="3459"/>
                      <a:pt x="3292" y="3459"/>
                    </a:cubicBezTo>
                    <a:cubicBezTo>
                      <a:pt x="3332" y="3459"/>
                      <a:pt x="3373" y="3455"/>
                      <a:pt x="3416" y="3447"/>
                    </a:cubicBezTo>
                    <a:cubicBezTo>
                      <a:pt x="5999" y="2923"/>
                      <a:pt x="8612" y="2491"/>
                      <a:pt x="11231" y="2151"/>
                    </a:cubicBezTo>
                    <a:lnTo>
                      <a:pt x="11231" y="2151"/>
                    </a:lnTo>
                    <a:cubicBezTo>
                      <a:pt x="11688" y="2180"/>
                      <a:pt x="12143" y="2250"/>
                      <a:pt x="12592" y="2374"/>
                    </a:cubicBezTo>
                    <a:cubicBezTo>
                      <a:pt x="12657" y="2392"/>
                      <a:pt x="12719" y="2401"/>
                      <a:pt x="12776" y="2401"/>
                    </a:cubicBezTo>
                    <a:cubicBezTo>
                      <a:pt x="13115" y="2401"/>
                      <a:pt x="13302" y="2102"/>
                      <a:pt x="13278" y="1804"/>
                    </a:cubicBezTo>
                    <a:lnTo>
                      <a:pt x="13278" y="1804"/>
                    </a:lnTo>
                    <a:cubicBezTo>
                      <a:pt x="13340" y="1753"/>
                      <a:pt x="13388" y="1690"/>
                      <a:pt x="13425" y="1622"/>
                    </a:cubicBezTo>
                    <a:lnTo>
                      <a:pt x="13425" y="1622"/>
                    </a:lnTo>
                    <a:cubicBezTo>
                      <a:pt x="13448" y="1621"/>
                      <a:pt x="13471" y="1621"/>
                      <a:pt x="13492" y="1621"/>
                    </a:cubicBezTo>
                    <a:cubicBezTo>
                      <a:pt x="13529" y="1621"/>
                      <a:pt x="13563" y="1622"/>
                      <a:pt x="13591" y="1625"/>
                    </a:cubicBezTo>
                    <a:lnTo>
                      <a:pt x="13591" y="1625"/>
                    </a:lnTo>
                    <a:cubicBezTo>
                      <a:pt x="13643" y="1679"/>
                      <a:pt x="13691" y="1738"/>
                      <a:pt x="13733" y="1803"/>
                    </a:cubicBezTo>
                    <a:cubicBezTo>
                      <a:pt x="13860" y="1994"/>
                      <a:pt x="14042" y="2077"/>
                      <a:pt x="14220" y="2077"/>
                    </a:cubicBezTo>
                    <a:cubicBezTo>
                      <a:pt x="14554" y="2077"/>
                      <a:pt x="14872" y="1786"/>
                      <a:pt x="14783" y="1370"/>
                    </a:cubicBezTo>
                    <a:cubicBezTo>
                      <a:pt x="14693" y="971"/>
                      <a:pt x="14456" y="746"/>
                      <a:pt x="14151" y="627"/>
                    </a:cubicBezTo>
                    <a:lnTo>
                      <a:pt x="14151" y="627"/>
                    </a:lnTo>
                    <a:cubicBezTo>
                      <a:pt x="13422" y="82"/>
                      <a:pt x="12432" y="0"/>
                      <a:pt x="114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71">
                <a:extLst>
                  <a:ext uri="{FF2B5EF4-FFF2-40B4-BE49-F238E27FC236}">
                    <a16:creationId xmlns:a16="http://schemas.microsoft.com/office/drawing/2014/main" id="{BFBC15BE-D8B1-2E2F-7C62-4C474F297740}"/>
                  </a:ext>
                </a:extLst>
              </p:cNvPr>
              <p:cNvSpPr/>
              <p:nvPr/>
            </p:nvSpPr>
            <p:spPr>
              <a:xfrm>
                <a:off x="-724825" y="3258750"/>
                <a:ext cx="293875" cy="526300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21052" extrusionOk="0">
                    <a:moveTo>
                      <a:pt x="10993" y="1"/>
                    </a:moveTo>
                    <a:cubicBezTo>
                      <a:pt x="10954" y="1"/>
                      <a:pt x="10912" y="5"/>
                      <a:pt x="10870" y="13"/>
                    </a:cubicBezTo>
                    <a:cubicBezTo>
                      <a:pt x="10789" y="30"/>
                      <a:pt x="10709" y="48"/>
                      <a:pt x="10628" y="65"/>
                    </a:cubicBezTo>
                    <a:lnTo>
                      <a:pt x="10628" y="65"/>
                    </a:lnTo>
                    <a:cubicBezTo>
                      <a:pt x="10576" y="64"/>
                      <a:pt x="10525" y="64"/>
                      <a:pt x="10473" y="64"/>
                    </a:cubicBezTo>
                    <a:cubicBezTo>
                      <a:pt x="9097" y="64"/>
                      <a:pt x="7774" y="474"/>
                      <a:pt x="6487" y="903"/>
                    </a:cubicBezTo>
                    <a:cubicBezTo>
                      <a:pt x="5367" y="1264"/>
                      <a:pt x="4205" y="1654"/>
                      <a:pt x="3022" y="1654"/>
                    </a:cubicBezTo>
                    <a:cubicBezTo>
                      <a:pt x="2710" y="1654"/>
                      <a:pt x="2396" y="1627"/>
                      <a:pt x="2082" y="1565"/>
                    </a:cubicBezTo>
                    <a:cubicBezTo>
                      <a:pt x="2036" y="1557"/>
                      <a:pt x="1991" y="1553"/>
                      <a:pt x="1948" y="1553"/>
                    </a:cubicBezTo>
                    <a:cubicBezTo>
                      <a:pt x="1757" y="1553"/>
                      <a:pt x="1598" y="1630"/>
                      <a:pt x="1495" y="1764"/>
                    </a:cubicBezTo>
                    <a:lnTo>
                      <a:pt x="1495" y="1764"/>
                    </a:lnTo>
                    <a:cubicBezTo>
                      <a:pt x="1389" y="1696"/>
                      <a:pt x="1294" y="1608"/>
                      <a:pt x="1215" y="1496"/>
                    </a:cubicBezTo>
                    <a:cubicBezTo>
                      <a:pt x="1087" y="1338"/>
                      <a:pt x="891" y="1264"/>
                      <a:pt x="700" y="1264"/>
                    </a:cubicBezTo>
                    <a:cubicBezTo>
                      <a:pt x="342" y="1264"/>
                      <a:pt x="1" y="1521"/>
                      <a:pt x="165" y="1953"/>
                    </a:cubicBezTo>
                    <a:cubicBezTo>
                      <a:pt x="296" y="2295"/>
                      <a:pt x="416" y="2640"/>
                      <a:pt x="527" y="2988"/>
                    </a:cubicBezTo>
                    <a:lnTo>
                      <a:pt x="527" y="2988"/>
                    </a:lnTo>
                    <a:cubicBezTo>
                      <a:pt x="501" y="3072"/>
                      <a:pt x="493" y="3161"/>
                      <a:pt x="507" y="3254"/>
                    </a:cubicBezTo>
                    <a:cubicBezTo>
                      <a:pt x="644" y="4099"/>
                      <a:pt x="781" y="4920"/>
                      <a:pt x="918" y="5765"/>
                    </a:cubicBezTo>
                    <a:cubicBezTo>
                      <a:pt x="1055" y="6541"/>
                      <a:pt x="1123" y="7317"/>
                      <a:pt x="1466" y="8002"/>
                    </a:cubicBezTo>
                    <a:cubicBezTo>
                      <a:pt x="1562" y="8203"/>
                      <a:pt x="1746" y="8290"/>
                      <a:pt x="1934" y="8290"/>
                    </a:cubicBezTo>
                    <a:cubicBezTo>
                      <a:pt x="2237" y="8290"/>
                      <a:pt x="2553" y="8065"/>
                      <a:pt x="2538" y="7728"/>
                    </a:cubicBezTo>
                    <a:cubicBezTo>
                      <a:pt x="2535" y="7673"/>
                      <a:pt x="2532" y="7618"/>
                      <a:pt x="2529" y="7564"/>
                    </a:cubicBezTo>
                    <a:lnTo>
                      <a:pt x="2529" y="7564"/>
                    </a:lnTo>
                    <a:cubicBezTo>
                      <a:pt x="4371" y="11796"/>
                      <a:pt x="5870" y="16176"/>
                      <a:pt x="7035" y="20647"/>
                    </a:cubicBezTo>
                    <a:cubicBezTo>
                      <a:pt x="7108" y="20929"/>
                      <a:pt x="7327" y="21052"/>
                      <a:pt x="7551" y="21052"/>
                    </a:cubicBezTo>
                    <a:cubicBezTo>
                      <a:pt x="7889" y="21052"/>
                      <a:pt x="8240" y="20775"/>
                      <a:pt x="8131" y="20350"/>
                    </a:cubicBezTo>
                    <a:cubicBezTo>
                      <a:pt x="6660" y="14679"/>
                      <a:pt x="4651" y="9188"/>
                      <a:pt x="2105" y="3931"/>
                    </a:cubicBezTo>
                    <a:lnTo>
                      <a:pt x="2105" y="3931"/>
                    </a:lnTo>
                    <a:cubicBezTo>
                      <a:pt x="2125" y="3933"/>
                      <a:pt x="2144" y="3934"/>
                      <a:pt x="2164" y="3934"/>
                    </a:cubicBezTo>
                    <a:cubicBezTo>
                      <a:pt x="2267" y="3934"/>
                      <a:pt x="2373" y="3911"/>
                      <a:pt x="2470" y="3870"/>
                    </a:cubicBezTo>
                    <a:cubicBezTo>
                      <a:pt x="3703" y="3339"/>
                      <a:pt x="4958" y="2865"/>
                      <a:pt x="6229" y="2448"/>
                    </a:cubicBezTo>
                    <a:lnTo>
                      <a:pt x="6229" y="2448"/>
                    </a:lnTo>
                    <a:cubicBezTo>
                      <a:pt x="7931" y="2122"/>
                      <a:pt x="9667" y="1840"/>
                      <a:pt x="11235" y="1154"/>
                    </a:cubicBezTo>
                    <a:cubicBezTo>
                      <a:pt x="11341" y="1108"/>
                      <a:pt x="11415" y="1043"/>
                      <a:pt x="11463" y="969"/>
                    </a:cubicBezTo>
                    <a:lnTo>
                      <a:pt x="11463" y="969"/>
                    </a:lnTo>
                    <a:cubicBezTo>
                      <a:pt x="11755" y="644"/>
                      <a:pt x="11510" y="1"/>
                      <a:pt x="109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71">
                <a:extLst>
                  <a:ext uri="{FF2B5EF4-FFF2-40B4-BE49-F238E27FC236}">
                    <a16:creationId xmlns:a16="http://schemas.microsoft.com/office/drawing/2014/main" id="{49DBCED5-E23F-8A22-0C68-4CEB7E4EF620}"/>
                  </a:ext>
                </a:extLst>
              </p:cNvPr>
              <p:cNvSpPr/>
              <p:nvPr/>
            </p:nvSpPr>
            <p:spPr>
              <a:xfrm>
                <a:off x="-181850" y="3161475"/>
                <a:ext cx="165575" cy="479350"/>
              </a:xfrm>
              <a:custGeom>
                <a:avLst/>
                <a:gdLst/>
                <a:ahLst/>
                <a:cxnLst/>
                <a:rect l="l" t="t" r="r" b="b"/>
                <a:pathLst>
                  <a:path w="6623" h="19174" extrusionOk="0">
                    <a:moveTo>
                      <a:pt x="3011" y="5027"/>
                    </a:moveTo>
                    <a:cubicBezTo>
                      <a:pt x="3145" y="6078"/>
                      <a:pt x="3216" y="7143"/>
                      <a:pt x="3348" y="8181"/>
                    </a:cubicBezTo>
                    <a:lnTo>
                      <a:pt x="3348" y="8181"/>
                    </a:lnTo>
                    <a:cubicBezTo>
                      <a:pt x="3300" y="8029"/>
                      <a:pt x="3251" y="7877"/>
                      <a:pt x="3200" y="7726"/>
                    </a:cubicBezTo>
                    <a:lnTo>
                      <a:pt x="3200" y="7726"/>
                    </a:lnTo>
                    <a:cubicBezTo>
                      <a:pt x="3126" y="6827"/>
                      <a:pt x="3064" y="5928"/>
                      <a:pt x="3011" y="5027"/>
                    </a:cubicBezTo>
                    <a:close/>
                    <a:moveTo>
                      <a:pt x="2250" y="1"/>
                    </a:moveTo>
                    <a:cubicBezTo>
                      <a:pt x="1959" y="1"/>
                      <a:pt x="1668" y="210"/>
                      <a:pt x="1682" y="571"/>
                    </a:cubicBezTo>
                    <a:cubicBezTo>
                      <a:pt x="1720" y="1800"/>
                      <a:pt x="1770" y="3031"/>
                      <a:pt x="1835" y="4263"/>
                    </a:cubicBezTo>
                    <a:lnTo>
                      <a:pt x="1835" y="4263"/>
                    </a:lnTo>
                    <a:cubicBezTo>
                      <a:pt x="1633" y="3820"/>
                      <a:pt x="1422" y="3381"/>
                      <a:pt x="1202" y="2945"/>
                    </a:cubicBezTo>
                    <a:cubicBezTo>
                      <a:pt x="1104" y="2747"/>
                      <a:pt x="941" y="2666"/>
                      <a:pt x="774" y="2666"/>
                    </a:cubicBezTo>
                    <a:cubicBezTo>
                      <a:pt x="400" y="2666"/>
                      <a:pt x="0" y="3074"/>
                      <a:pt x="221" y="3516"/>
                    </a:cubicBezTo>
                    <a:cubicBezTo>
                      <a:pt x="658" y="4381"/>
                      <a:pt x="1055" y="5262"/>
                      <a:pt x="1411" y="6158"/>
                    </a:cubicBezTo>
                    <a:lnTo>
                      <a:pt x="1411" y="6158"/>
                    </a:lnTo>
                    <a:cubicBezTo>
                      <a:pt x="1406" y="6223"/>
                      <a:pt x="1412" y="6294"/>
                      <a:pt x="1431" y="6369"/>
                    </a:cubicBezTo>
                    <a:cubicBezTo>
                      <a:pt x="1577" y="6995"/>
                      <a:pt x="1724" y="7621"/>
                      <a:pt x="1870" y="8248"/>
                    </a:cubicBezTo>
                    <a:lnTo>
                      <a:pt x="1870" y="8248"/>
                    </a:lnTo>
                    <a:cubicBezTo>
                      <a:pt x="1622" y="8348"/>
                      <a:pt x="1429" y="8610"/>
                      <a:pt x="1499" y="8925"/>
                    </a:cubicBezTo>
                    <a:cubicBezTo>
                      <a:pt x="1770" y="10176"/>
                      <a:pt x="2193" y="11403"/>
                      <a:pt x="2585" y="12636"/>
                    </a:cubicBezTo>
                    <a:lnTo>
                      <a:pt x="2585" y="12636"/>
                    </a:lnTo>
                    <a:cubicBezTo>
                      <a:pt x="2833" y="14521"/>
                      <a:pt x="3143" y="16398"/>
                      <a:pt x="3531" y="18261"/>
                    </a:cubicBezTo>
                    <a:cubicBezTo>
                      <a:pt x="3590" y="18538"/>
                      <a:pt x="3803" y="18660"/>
                      <a:pt x="4030" y="18660"/>
                    </a:cubicBezTo>
                    <a:cubicBezTo>
                      <a:pt x="4199" y="18660"/>
                      <a:pt x="4374" y="18593"/>
                      <a:pt x="4499" y="18470"/>
                    </a:cubicBezTo>
                    <a:lnTo>
                      <a:pt x="4499" y="18470"/>
                    </a:lnTo>
                    <a:cubicBezTo>
                      <a:pt x="4549" y="18486"/>
                      <a:pt x="4601" y="18493"/>
                      <a:pt x="4653" y="18493"/>
                    </a:cubicBezTo>
                    <a:cubicBezTo>
                      <a:pt x="4981" y="18493"/>
                      <a:pt x="5334" y="18208"/>
                      <a:pt x="5265" y="17782"/>
                    </a:cubicBezTo>
                    <a:cubicBezTo>
                      <a:pt x="5246" y="17662"/>
                      <a:pt x="5226" y="17542"/>
                      <a:pt x="5206" y="17423"/>
                    </a:cubicBezTo>
                    <a:lnTo>
                      <a:pt x="5206" y="17423"/>
                    </a:lnTo>
                    <a:cubicBezTo>
                      <a:pt x="5239" y="17420"/>
                      <a:pt x="5272" y="17415"/>
                      <a:pt x="5304" y="17406"/>
                    </a:cubicBezTo>
                    <a:lnTo>
                      <a:pt x="5304" y="17406"/>
                    </a:lnTo>
                    <a:cubicBezTo>
                      <a:pt x="5361" y="17805"/>
                      <a:pt x="5377" y="18211"/>
                      <a:pt x="5334" y="18626"/>
                    </a:cubicBezTo>
                    <a:cubicBezTo>
                      <a:pt x="5300" y="18991"/>
                      <a:pt x="5568" y="19174"/>
                      <a:pt x="5853" y="19174"/>
                    </a:cubicBezTo>
                    <a:cubicBezTo>
                      <a:pt x="6138" y="19174"/>
                      <a:pt x="6441" y="18991"/>
                      <a:pt x="6475" y="18626"/>
                    </a:cubicBezTo>
                    <a:cubicBezTo>
                      <a:pt x="6622" y="17267"/>
                      <a:pt x="6196" y="16048"/>
                      <a:pt x="5685" y="14844"/>
                    </a:cubicBezTo>
                    <a:lnTo>
                      <a:pt x="5685" y="14844"/>
                    </a:lnTo>
                    <a:cubicBezTo>
                      <a:pt x="5469" y="12558"/>
                      <a:pt x="4749" y="10331"/>
                      <a:pt x="4466" y="8035"/>
                    </a:cubicBezTo>
                    <a:cubicBezTo>
                      <a:pt x="4147" y="5387"/>
                      <a:pt x="4147" y="2626"/>
                      <a:pt x="2732" y="275"/>
                    </a:cubicBezTo>
                    <a:cubicBezTo>
                      <a:pt x="2625" y="87"/>
                      <a:pt x="2437" y="1"/>
                      <a:pt x="2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71">
                <a:extLst>
                  <a:ext uri="{FF2B5EF4-FFF2-40B4-BE49-F238E27FC236}">
                    <a16:creationId xmlns:a16="http://schemas.microsoft.com/office/drawing/2014/main" id="{48CC16A0-43BF-ABE2-C269-2FDBD372E6CA}"/>
                  </a:ext>
                </a:extLst>
              </p:cNvPr>
              <p:cNvSpPr/>
              <p:nvPr/>
            </p:nvSpPr>
            <p:spPr>
              <a:xfrm>
                <a:off x="-771800" y="2960250"/>
                <a:ext cx="549275" cy="379075"/>
              </a:xfrm>
              <a:custGeom>
                <a:avLst/>
                <a:gdLst/>
                <a:ahLst/>
                <a:cxnLst/>
                <a:rect l="l" t="t" r="r" b="b"/>
                <a:pathLst>
                  <a:path w="21971" h="15163" extrusionOk="0">
                    <a:moveTo>
                      <a:pt x="7045" y="3209"/>
                    </a:moveTo>
                    <a:cubicBezTo>
                      <a:pt x="6755" y="3261"/>
                      <a:pt x="6466" y="3314"/>
                      <a:pt x="6177" y="3370"/>
                    </a:cubicBezTo>
                    <a:lnTo>
                      <a:pt x="6177" y="3370"/>
                    </a:lnTo>
                    <a:cubicBezTo>
                      <a:pt x="6166" y="3341"/>
                      <a:pt x="6152" y="3312"/>
                      <a:pt x="6137" y="3285"/>
                    </a:cubicBezTo>
                    <a:lnTo>
                      <a:pt x="6137" y="3285"/>
                    </a:lnTo>
                    <a:cubicBezTo>
                      <a:pt x="6440" y="3261"/>
                      <a:pt x="6742" y="3236"/>
                      <a:pt x="7045" y="3209"/>
                    </a:cubicBezTo>
                    <a:close/>
                    <a:moveTo>
                      <a:pt x="1335" y="4854"/>
                    </a:moveTo>
                    <a:cubicBezTo>
                      <a:pt x="1336" y="4854"/>
                      <a:pt x="1336" y="4854"/>
                      <a:pt x="1336" y="4854"/>
                    </a:cubicBezTo>
                    <a:cubicBezTo>
                      <a:pt x="1336" y="4854"/>
                      <a:pt x="1336" y="4854"/>
                      <a:pt x="1335" y="4854"/>
                    </a:cubicBezTo>
                    <a:lnTo>
                      <a:pt x="1335" y="4854"/>
                    </a:lnTo>
                    <a:cubicBezTo>
                      <a:pt x="1335" y="4854"/>
                      <a:pt x="1335" y="4854"/>
                      <a:pt x="1335" y="4854"/>
                    </a:cubicBezTo>
                    <a:close/>
                    <a:moveTo>
                      <a:pt x="20477" y="0"/>
                    </a:moveTo>
                    <a:cubicBezTo>
                      <a:pt x="20022" y="0"/>
                      <a:pt x="19552" y="133"/>
                      <a:pt x="19117" y="198"/>
                    </a:cubicBezTo>
                    <a:cubicBezTo>
                      <a:pt x="17542" y="495"/>
                      <a:pt x="15990" y="746"/>
                      <a:pt x="14392" y="997"/>
                    </a:cubicBezTo>
                    <a:cubicBezTo>
                      <a:pt x="11285" y="1473"/>
                      <a:pt x="8156" y="1882"/>
                      <a:pt x="5026" y="2223"/>
                    </a:cubicBezTo>
                    <a:lnTo>
                      <a:pt x="5026" y="2223"/>
                    </a:lnTo>
                    <a:cubicBezTo>
                      <a:pt x="4736" y="2198"/>
                      <a:pt x="4433" y="2183"/>
                      <a:pt x="4125" y="2183"/>
                    </a:cubicBezTo>
                    <a:cubicBezTo>
                      <a:pt x="3389" y="2183"/>
                      <a:pt x="2627" y="2268"/>
                      <a:pt x="1952" y="2503"/>
                    </a:cubicBezTo>
                    <a:cubicBezTo>
                      <a:pt x="1180" y="2768"/>
                      <a:pt x="515" y="3502"/>
                      <a:pt x="760" y="4354"/>
                    </a:cubicBezTo>
                    <a:lnTo>
                      <a:pt x="760" y="4354"/>
                    </a:lnTo>
                    <a:cubicBezTo>
                      <a:pt x="734" y="4351"/>
                      <a:pt x="708" y="4350"/>
                      <a:pt x="682" y="4350"/>
                    </a:cubicBezTo>
                    <a:cubicBezTo>
                      <a:pt x="335" y="4350"/>
                      <a:pt x="1" y="4621"/>
                      <a:pt x="149" y="5037"/>
                    </a:cubicBezTo>
                    <a:cubicBezTo>
                      <a:pt x="597" y="6430"/>
                      <a:pt x="1073" y="7817"/>
                      <a:pt x="1582" y="9192"/>
                    </a:cubicBezTo>
                    <a:lnTo>
                      <a:pt x="1582" y="9192"/>
                    </a:lnTo>
                    <a:cubicBezTo>
                      <a:pt x="1459" y="9326"/>
                      <a:pt x="1388" y="9513"/>
                      <a:pt x="1427" y="9716"/>
                    </a:cubicBezTo>
                    <a:cubicBezTo>
                      <a:pt x="1701" y="11428"/>
                      <a:pt x="2112" y="13094"/>
                      <a:pt x="2683" y="14737"/>
                    </a:cubicBezTo>
                    <a:cubicBezTo>
                      <a:pt x="2756" y="14988"/>
                      <a:pt x="3001" y="15162"/>
                      <a:pt x="3252" y="15162"/>
                    </a:cubicBezTo>
                    <a:cubicBezTo>
                      <a:pt x="3389" y="15162"/>
                      <a:pt x="3528" y="15110"/>
                      <a:pt x="3641" y="14989"/>
                    </a:cubicBezTo>
                    <a:cubicBezTo>
                      <a:pt x="4144" y="14418"/>
                      <a:pt x="4189" y="13665"/>
                      <a:pt x="3938" y="12934"/>
                    </a:cubicBezTo>
                    <a:cubicBezTo>
                      <a:pt x="3901" y="12839"/>
                      <a:pt x="3857" y="12745"/>
                      <a:pt x="3807" y="12652"/>
                    </a:cubicBezTo>
                    <a:lnTo>
                      <a:pt x="3807" y="12652"/>
                    </a:lnTo>
                    <a:cubicBezTo>
                      <a:pt x="3954" y="12523"/>
                      <a:pt x="4029" y="12330"/>
                      <a:pt x="3938" y="12113"/>
                    </a:cubicBezTo>
                    <a:cubicBezTo>
                      <a:pt x="3591" y="11256"/>
                      <a:pt x="3252" y="10394"/>
                      <a:pt x="2924" y="9527"/>
                    </a:cubicBezTo>
                    <a:lnTo>
                      <a:pt x="2924" y="9527"/>
                    </a:lnTo>
                    <a:cubicBezTo>
                      <a:pt x="2965" y="9452"/>
                      <a:pt x="2987" y="9362"/>
                      <a:pt x="2979" y="9259"/>
                    </a:cubicBezTo>
                    <a:cubicBezTo>
                      <a:pt x="2865" y="8004"/>
                      <a:pt x="2751" y="6771"/>
                      <a:pt x="2614" y="5539"/>
                    </a:cubicBezTo>
                    <a:cubicBezTo>
                      <a:pt x="2614" y="5537"/>
                      <a:pt x="2614" y="5535"/>
                      <a:pt x="2614" y="5533"/>
                    </a:cubicBezTo>
                    <a:lnTo>
                      <a:pt x="2614" y="5533"/>
                    </a:lnTo>
                    <a:cubicBezTo>
                      <a:pt x="2628" y="5534"/>
                      <a:pt x="2642" y="5535"/>
                      <a:pt x="2656" y="5535"/>
                    </a:cubicBezTo>
                    <a:cubicBezTo>
                      <a:pt x="2720" y="5535"/>
                      <a:pt x="2790" y="5522"/>
                      <a:pt x="2865" y="5493"/>
                    </a:cubicBezTo>
                    <a:cubicBezTo>
                      <a:pt x="4920" y="4649"/>
                      <a:pt x="7134" y="4352"/>
                      <a:pt x="9302" y="3964"/>
                    </a:cubicBezTo>
                    <a:cubicBezTo>
                      <a:pt x="11585" y="3530"/>
                      <a:pt x="13867" y="3119"/>
                      <a:pt x="16150" y="2686"/>
                    </a:cubicBezTo>
                    <a:cubicBezTo>
                      <a:pt x="16697" y="2594"/>
                      <a:pt x="17245" y="2480"/>
                      <a:pt x="17793" y="2389"/>
                    </a:cubicBezTo>
                    <a:cubicBezTo>
                      <a:pt x="18318" y="2275"/>
                      <a:pt x="18934" y="2252"/>
                      <a:pt x="19414" y="1978"/>
                    </a:cubicBezTo>
                    <a:cubicBezTo>
                      <a:pt x="19472" y="1944"/>
                      <a:pt x="19526" y="1906"/>
                      <a:pt x="19576" y="1863"/>
                    </a:cubicBezTo>
                    <a:lnTo>
                      <a:pt x="19576" y="1863"/>
                    </a:lnTo>
                    <a:cubicBezTo>
                      <a:pt x="19655" y="1922"/>
                      <a:pt x="19753" y="1964"/>
                      <a:pt x="19870" y="1978"/>
                    </a:cubicBezTo>
                    <a:cubicBezTo>
                      <a:pt x="20006" y="1990"/>
                      <a:pt x="20140" y="1996"/>
                      <a:pt x="20273" y="1996"/>
                    </a:cubicBezTo>
                    <a:cubicBezTo>
                      <a:pt x="20655" y="1996"/>
                      <a:pt x="21027" y="1949"/>
                      <a:pt x="21399" y="1864"/>
                    </a:cubicBezTo>
                    <a:cubicBezTo>
                      <a:pt x="21605" y="1818"/>
                      <a:pt x="21742" y="1659"/>
                      <a:pt x="21810" y="1476"/>
                    </a:cubicBezTo>
                    <a:cubicBezTo>
                      <a:pt x="21970" y="883"/>
                      <a:pt x="21628" y="266"/>
                      <a:pt x="21034" y="84"/>
                    </a:cubicBezTo>
                    <a:cubicBezTo>
                      <a:pt x="20853" y="23"/>
                      <a:pt x="20667" y="0"/>
                      <a:pt x="20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71">
                <a:extLst>
                  <a:ext uri="{FF2B5EF4-FFF2-40B4-BE49-F238E27FC236}">
                    <a16:creationId xmlns:a16="http://schemas.microsoft.com/office/drawing/2014/main" id="{C8A4A6F5-6411-3B73-E11D-C48CDE30C98E}"/>
                  </a:ext>
                </a:extLst>
              </p:cNvPr>
              <p:cNvSpPr/>
              <p:nvPr/>
            </p:nvSpPr>
            <p:spPr>
              <a:xfrm>
                <a:off x="-271600" y="2958000"/>
                <a:ext cx="190275" cy="439600"/>
              </a:xfrm>
              <a:custGeom>
                <a:avLst/>
                <a:gdLst/>
                <a:ahLst/>
                <a:cxnLst/>
                <a:rect l="l" t="t" r="r" b="b"/>
                <a:pathLst>
                  <a:path w="7611" h="17584" extrusionOk="0">
                    <a:moveTo>
                      <a:pt x="1299" y="0"/>
                    </a:moveTo>
                    <a:cubicBezTo>
                      <a:pt x="1110" y="0"/>
                      <a:pt x="920" y="12"/>
                      <a:pt x="730" y="37"/>
                    </a:cubicBezTo>
                    <a:cubicBezTo>
                      <a:pt x="27" y="125"/>
                      <a:pt x="0" y="1183"/>
                      <a:pt x="649" y="1183"/>
                    </a:cubicBezTo>
                    <a:cubicBezTo>
                      <a:pt x="675" y="1183"/>
                      <a:pt x="701" y="1181"/>
                      <a:pt x="730" y="1178"/>
                    </a:cubicBezTo>
                    <a:cubicBezTo>
                      <a:pt x="894" y="1153"/>
                      <a:pt x="1056" y="1139"/>
                      <a:pt x="1216" y="1137"/>
                    </a:cubicBezTo>
                    <a:lnTo>
                      <a:pt x="1216" y="1137"/>
                    </a:lnTo>
                    <a:cubicBezTo>
                      <a:pt x="1170" y="1448"/>
                      <a:pt x="1350" y="1794"/>
                      <a:pt x="1757" y="1794"/>
                    </a:cubicBezTo>
                    <a:lnTo>
                      <a:pt x="1799" y="1795"/>
                    </a:lnTo>
                    <a:lnTo>
                      <a:pt x="1799" y="1795"/>
                    </a:lnTo>
                    <a:cubicBezTo>
                      <a:pt x="1931" y="1798"/>
                      <a:pt x="2098" y="1815"/>
                      <a:pt x="2245" y="1815"/>
                    </a:cubicBezTo>
                    <a:cubicBezTo>
                      <a:pt x="2309" y="1815"/>
                      <a:pt x="2369" y="1812"/>
                      <a:pt x="2421" y="1803"/>
                    </a:cubicBezTo>
                    <a:lnTo>
                      <a:pt x="2421" y="1803"/>
                    </a:lnTo>
                    <a:lnTo>
                      <a:pt x="2481" y="1804"/>
                    </a:lnTo>
                    <a:lnTo>
                      <a:pt x="2481" y="1804"/>
                    </a:lnTo>
                    <a:cubicBezTo>
                      <a:pt x="2428" y="2148"/>
                      <a:pt x="2581" y="2672"/>
                      <a:pt x="2647" y="2981"/>
                    </a:cubicBezTo>
                    <a:cubicBezTo>
                      <a:pt x="2807" y="3780"/>
                      <a:pt x="3058" y="4533"/>
                      <a:pt x="3309" y="5309"/>
                    </a:cubicBezTo>
                    <a:cubicBezTo>
                      <a:pt x="3347" y="5428"/>
                      <a:pt x="3385" y="5547"/>
                      <a:pt x="3423" y="5665"/>
                    </a:cubicBezTo>
                    <a:lnTo>
                      <a:pt x="3423" y="5665"/>
                    </a:lnTo>
                    <a:cubicBezTo>
                      <a:pt x="3386" y="5732"/>
                      <a:pt x="3362" y="5805"/>
                      <a:pt x="3354" y="5880"/>
                    </a:cubicBezTo>
                    <a:cubicBezTo>
                      <a:pt x="3172" y="7364"/>
                      <a:pt x="3400" y="8824"/>
                      <a:pt x="3994" y="10171"/>
                    </a:cubicBezTo>
                    <a:cubicBezTo>
                      <a:pt x="4079" y="10377"/>
                      <a:pt x="4252" y="10464"/>
                      <a:pt x="4435" y="10464"/>
                    </a:cubicBezTo>
                    <a:cubicBezTo>
                      <a:pt x="4610" y="10464"/>
                      <a:pt x="4795" y="10383"/>
                      <a:pt x="4919" y="10251"/>
                    </a:cubicBezTo>
                    <a:lnTo>
                      <a:pt x="4919" y="10251"/>
                    </a:lnTo>
                    <a:cubicBezTo>
                      <a:pt x="4971" y="10382"/>
                      <a:pt x="5056" y="10475"/>
                      <a:pt x="5157" y="10534"/>
                    </a:cubicBezTo>
                    <a:lnTo>
                      <a:pt x="5157" y="10534"/>
                    </a:lnTo>
                    <a:cubicBezTo>
                      <a:pt x="5232" y="10891"/>
                      <a:pt x="5307" y="11249"/>
                      <a:pt x="5382" y="11607"/>
                    </a:cubicBezTo>
                    <a:lnTo>
                      <a:pt x="5382" y="11607"/>
                    </a:lnTo>
                    <a:cubicBezTo>
                      <a:pt x="5346" y="11598"/>
                      <a:pt x="5309" y="11595"/>
                      <a:pt x="5271" y="11595"/>
                    </a:cubicBezTo>
                    <a:cubicBezTo>
                      <a:pt x="4936" y="11595"/>
                      <a:pt x="4596" y="11911"/>
                      <a:pt x="4701" y="12317"/>
                    </a:cubicBezTo>
                    <a:lnTo>
                      <a:pt x="5842" y="17178"/>
                    </a:lnTo>
                    <a:cubicBezTo>
                      <a:pt x="5915" y="17461"/>
                      <a:pt x="6134" y="17583"/>
                      <a:pt x="6360" y="17583"/>
                    </a:cubicBezTo>
                    <a:cubicBezTo>
                      <a:pt x="6677" y="17583"/>
                      <a:pt x="7008" y="17343"/>
                      <a:pt x="6974" y="16966"/>
                    </a:cubicBezTo>
                    <a:lnTo>
                      <a:pt x="6974" y="16966"/>
                    </a:lnTo>
                    <a:cubicBezTo>
                      <a:pt x="7292" y="16947"/>
                      <a:pt x="7611" y="16675"/>
                      <a:pt x="7531" y="16265"/>
                    </a:cubicBezTo>
                    <a:cubicBezTo>
                      <a:pt x="7150" y="14479"/>
                      <a:pt x="6778" y="12693"/>
                      <a:pt x="6403" y="10900"/>
                    </a:cubicBezTo>
                    <a:lnTo>
                      <a:pt x="6403" y="10900"/>
                    </a:lnTo>
                    <a:cubicBezTo>
                      <a:pt x="6676" y="10819"/>
                      <a:pt x="6902" y="10573"/>
                      <a:pt x="6816" y="10263"/>
                    </a:cubicBezTo>
                    <a:lnTo>
                      <a:pt x="6816" y="10263"/>
                    </a:lnTo>
                    <a:cubicBezTo>
                      <a:pt x="6958" y="10140"/>
                      <a:pt x="7046" y="9943"/>
                      <a:pt x="7006" y="9692"/>
                    </a:cubicBezTo>
                    <a:cubicBezTo>
                      <a:pt x="6893" y="8989"/>
                      <a:pt x="6755" y="8292"/>
                      <a:pt x="6589" y="7601"/>
                    </a:cubicBezTo>
                    <a:lnTo>
                      <a:pt x="6589" y="7601"/>
                    </a:lnTo>
                    <a:cubicBezTo>
                      <a:pt x="6506" y="6729"/>
                      <a:pt x="6475" y="5845"/>
                      <a:pt x="6299" y="4990"/>
                    </a:cubicBezTo>
                    <a:cubicBezTo>
                      <a:pt x="5979" y="3392"/>
                      <a:pt x="5021" y="2137"/>
                      <a:pt x="4039" y="904"/>
                    </a:cubicBezTo>
                    <a:cubicBezTo>
                      <a:pt x="3946" y="787"/>
                      <a:pt x="3827" y="733"/>
                      <a:pt x="3705" y="726"/>
                    </a:cubicBezTo>
                    <a:lnTo>
                      <a:pt x="3705" y="726"/>
                    </a:lnTo>
                    <a:cubicBezTo>
                      <a:pt x="2986" y="246"/>
                      <a:pt x="2153" y="0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71">
                <a:extLst>
                  <a:ext uri="{FF2B5EF4-FFF2-40B4-BE49-F238E27FC236}">
                    <a16:creationId xmlns:a16="http://schemas.microsoft.com/office/drawing/2014/main" id="{E457AF2B-433D-5FAE-79BF-8AE465526EE6}"/>
                  </a:ext>
                </a:extLst>
              </p:cNvPr>
              <p:cNvSpPr/>
              <p:nvPr/>
            </p:nvSpPr>
            <p:spPr>
              <a:xfrm>
                <a:off x="-515325" y="3224125"/>
                <a:ext cx="4041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16164" h="3168" extrusionOk="0">
                    <a:moveTo>
                      <a:pt x="14866" y="0"/>
                    </a:moveTo>
                    <a:cubicBezTo>
                      <a:pt x="10076" y="0"/>
                      <a:pt x="5350" y="1135"/>
                      <a:pt x="688" y="2037"/>
                    </a:cubicBezTo>
                    <a:cubicBezTo>
                      <a:pt x="0" y="2187"/>
                      <a:pt x="243" y="3167"/>
                      <a:pt x="865" y="3167"/>
                    </a:cubicBezTo>
                    <a:cubicBezTo>
                      <a:pt x="903" y="3167"/>
                      <a:pt x="943" y="3163"/>
                      <a:pt x="985" y="3155"/>
                    </a:cubicBezTo>
                    <a:cubicBezTo>
                      <a:pt x="5556" y="2254"/>
                      <a:pt x="10191" y="1142"/>
                      <a:pt x="14868" y="1142"/>
                    </a:cubicBezTo>
                    <a:cubicBezTo>
                      <a:pt x="15049" y="1142"/>
                      <a:pt x="15230" y="1143"/>
                      <a:pt x="15410" y="1147"/>
                    </a:cubicBezTo>
                    <a:cubicBezTo>
                      <a:pt x="16164" y="1147"/>
                      <a:pt x="16164" y="5"/>
                      <a:pt x="15410" y="5"/>
                    </a:cubicBezTo>
                    <a:cubicBezTo>
                      <a:pt x="15229" y="2"/>
                      <a:pt x="15047" y="0"/>
                      <a:pt x="14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71">
                <a:extLst>
                  <a:ext uri="{FF2B5EF4-FFF2-40B4-BE49-F238E27FC236}">
                    <a16:creationId xmlns:a16="http://schemas.microsoft.com/office/drawing/2014/main" id="{CD75B3F7-4037-5300-C753-D4F941669669}"/>
                  </a:ext>
                </a:extLst>
              </p:cNvPr>
              <p:cNvSpPr/>
              <p:nvPr/>
            </p:nvSpPr>
            <p:spPr>
              <a:xfrm>
                <a:off x="-254200" y="3181625"/>
                <a:ext cx="1677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6708" h="2489" extrusionOk="0">
                    <a:moveTo>
                      <a:pt x="5867" y="1"/>
                    </a:moveTo>
                    <a:cubicBezTo>
                      <a:pt x="5823" y="1"/>
                      <a:pt x="5777" y="6"/>
                      <a:pt x="5729" y="16"/>
                    </a:cubicBezTo>
                    <a:cubicBezTo>
                      <a:pt x="4816" y="222"/>
                      <a:pt x="3926" y="427"/>
                      <a:pt x="3013" y="655"/>
                    </a:cubicBezTo>
                    <a:cubicBezTo>
                      <a:pt x="2169" y="838"/>
                      <a:pt x="1301" y="1021"/>
                      <a:pt x="479" y="1363"/>
                    </a:cubicBezTo>
                    <a:cubicBezTo>
                      <a:pt x="206" y="1477"/>
                      <a:pt x="0" y="1751"/>
                      <a:pt x="91" y="2071"/>
                    </a:cubicBezTo>
                    <a:cubicBezTo>
                      <a:pt x="148" y="2295"/>
                      <a:pt x="387" y="2489"/>
                      <a:pt x="623" y="2489"/>
                    </a:cubicBezTo>
                    <a:cubicBezTo>
                      <a:pt x="675" y="2489"/>
                      <a:pt x="727" y="2479"/>
                      <a:pt x="776" y="2459"/>
                    </a:cubicBezTo>
                    <a:cubicBezTo>
                      <a:pt x="1598" y="2139"/>
                      <a:pt x="2465" y="1957"/>
                      <a:pt x="3333" y="1751"/>
                    </a:cubicBezTo>
                    <a:cubicBezTo>
                      <a:pt x="4223" y="1546"/>
                      <a:pt x="5136" y="1340"/>
                      <a:pt x="6026" y="1112"/>
                    </a:cubicBezTo>
                    <a:cubicBezTo>
                      <a:pt x="6707" y="963"/>
                      <a:pt x="6475" y="1"/>
                      <a:pt x="58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71">
                <a:extLst>
                  <a:ext uri="{FF2B5EF4-FFF2-40B4-BE49-F238E27FC236}">
                    <a16:creationId xmlns:a16="http://schemas.microsoft.com/office/drawing/2014/main" id="{C73BA09C-A242-A9CD-7981-0FD0ADCC7030}"/>
                  </a:ext>
                </a:extLst>
              </p:cNvPr>
              <p:cNvSpPr/>
              <p:nvPr/>
            </p:nvSpPr>
            <p:spPr>
              <a:xfrm>
                <a:off x="-690550" y="3432525"/>
                <a:ext cx="158250" cy="392400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15696" extrusionOk="0">
                    <a:moveTo>
                      <a:pt x="1692" y="1"/>
                    </a:moveTo>
                    <a:cubicBezTo>
                      <a:pt x="1454" y="1"/>
                      <a:pt x="1215" y="129"/>
                      <a:pt x="1143" y="384"/>
                    </a:cubicBezTo>
                    <a:lnTo>
                      <a:pt x="1143" y="384"/>
                    </a:lnTo>
                    <a:cubicBezTo>
                      <a:pt x="1068" y="178"/>
                      <a:pt x="860" y="83"/>
                      <a:pt x="644" y="83"/>
                    </a:cubicBezTo>
                    <a:cubicBezTo>
                      <a:pt x="331" y="83"/>
                      <a:pt x="1" y="283"/>
                      <a:pt x="26" y="640"/>
                    </a:cubicBezTo>
                    <a:cubicBezTo>
                      <a:pt x="172" y="2199"/>
                      <a:pt x="399" y="3712"/>
                      <a:pt x="954" y="5130"/>
                    </a:cubicBezTo>
                    <a:lnTo>
                      <a:pt x="954" y="5130"/>
                    </a:lnTo>
                    <a:cubicBezTo>
                      <a:pt x="777" y="5203"/>
                      <a:pt x="653" y="5370"/>
                      <a:pt x="688" y="5639"/>
                    </a:cubicBezTo>
                    <a:cubicBezTo>
                      <a:pt x="999" y="8258"/>
                      <a:pt x="1677" y="10813"/>
                      <a:pt x="2722" y="13241"/>
                    </a:cubicBezTo>
                    <a:lnTo>
                      <a:pt x="2722" y="13241"/>
                    </a:lnTo>
                    <a:cubicBezTo>
                      <a:pt x="2729" y="13263"/>
                      <a:pt x="2736" y="13285"/>
                      <a:pt x="2742" y="13308"/>
                    </a:cubicBezTo>
                    <a:cubicBezTo>
                      <a:pt x="2745" y="13307"/>
                      <a:pt x="2747" y="13306"/>
                      <a:pt x="2750" y="13305"/>
                    </a:cubicBezTo>
                    <a:lnTo>
                      <a:pt x="2750" y="13305"/>
                    </a:lnTo>
                    <a:cubicBezTo>
                      <a:pt x="2770" y="13351"/>
                      <a:pt x="2790" y="13398"/>
                      <a:pt x="2811" y="13445"/>
                    </a:cubicBezTo>
                    <a:cubicBezTo>
                      <a:pt x="2895" y="13644"/>
                      <a:pt x="3061" y="13727"/>
                      <a:pt x="3238" y="13727"/>
                    </a:cubicBezTo>
                    <a:cubicBezTo>
                      <a:pt x="3337" y="13727"/>
                      <a:pt x="3440" y="13701"/>
                      <a:pt x="3533" y="13654"/>
                    </a:cubicBezTo>
                    <a:lnTo>
                      <a:pt x="3533" y="13654"/>
                    </a:lnTo>
                    <a:cubicBezTo>
                      <a:pt x="3692" y="14207"/>
                      <a:pt x="3877" y="14754"/>
                      <a:pt x="4089" y="15294"/>
                    </a:cubicBezTo>
                    <a:cubicBezTo>
                      <a:pt x="4200" y="15572"/>
                      <a:pt x="4424" y="15695"/>
                      <a:pt x="4642" y="15695"/>
                    </a:cubicBezTo>
                    <a:cubicBezTo>
                      <a:pt x="4861" y="15695"/>
                      <a:pt x="5073" y="15571"/>
                      <a:pt x="5158" y="15353"/>
                    </a:cubicBezTo>
                    <a:lnTo>
                      <a:pt x="5158" y="15353"/>
                    </a:lnTo>
                    <a:cubicBezTo>
                      <a:pt x="5276" y="15422"/>
                      <a:pt x="5410" y="15460"/>
                      <a:pt x="5545" y="15460"/>
                    </a:cubicBezTo>
                    <a:cubicBezTo>
                      <a:pt x="5710" y="15460"/>
                      <a:pt x="5875" y="15402"/>
                      <a:pt x="6006" y="15271"/>
                    </a:cubicBezTo>
                    <a:cubicBezTo>
                      <a:pt x="6290" y="14987"/>
                      <a:pt x="6301" y="14527"/>
                      <a:pt x="6257" y="14088"/>
                    </a:cubicBezTo>
                    <a:lnTo>
                      <a:pt x="6257" y="14088"/>
                    </a:lnTo>
                    <a:cubicBezTo>
                      <a:pt x="6313" y="13977"/>
                      <a:pt x="6329" y="13843"/>
                      <a:pt x="6280" y="13696"/>
                    </a:cubicBezTo>
                    <a:cubicBezTo>
                      <a:pt x="6235" y="13536"/>
                      <a:pt x="6189" y="13376"/>
                      <a:pt x="6143" y="13194"/>
                    </a:cubicBezTo>
                    <a:cubicBezTo>
                      <a:pt x="6082" y="13003"/>
                      <a:pt x="5929" y="12883"/>
                      <a:pt x="5755" y="12834"/>
                    </a:cubicBezTo>
                    <a:lnTo>
                      <a:pt x="5755" y="12834"/>
                    </a:lnTo>
                    <a:cubicBezTo>
                      <a:pt x="5752" y="12830"/>
                      <a:pt x="5749" y="12826"/>
                      <a:pt x="5745" y="12822"/>
                    </a:cubicBezTo>
                    <a:lnTo>
                      <a:pt x="5745" y="12822"/>
                    </a:lnTo>
                    <a:cubicBezTo>
                      <a:pt x="5811" y="12709"/>
                      <a:pt x="5838" y="12564"/>
                      <a:pt x="5801" y="12395"/>
                    </a:cubicBezTo>
                    <a:cubicBezTo>
                      <a:pt x="5625" y="11681"/>
                      <a:pt x="5394" y="11004"/>
                      <a:pt x="5120" y="10350"/>
                    </a:cubicBezTo>
                    <a:lnTo>
                      <a:pt x="5120" y="10350"/>
                    </a:lnTo>
                    <a:cubicBezTo>
                      <a:pt x="4766" y="9242"/>
                      <a:pt x="4437" y="8128"/>
                      <a:pt x="4124" y="7000"/>
                    </a:cubicBezTo>
                    <a:lnTo>
                      <a:pt x="4124" y="7000"/>
                    </a:lnTo>
                    <a:cubicBezTo>
                      <a:pt x="4079" y="6819"/>
                      <a:pt x="4030" y="6639"/>
                      <a:pt x="3975" y="6460"/>
                    </a:cubicBezTo>
                    <a:lnTo>
                      <a:pt x="3975" y="6460"/>
                    </a:lnTo>
                    <a:cubicBezTo>
                      <a:pt x="3975" y="6460"/>
                      <a:pt x="3975" y="6460"/>
                      <a:pt x="3975" y="6460"/>
                    </a:cubicBezTo>
                    <a:cubicBezTo>
                      <a:pt x="3909" y="6257"/>
                      <a:pt x="3774" y="6136"/>
                      <a:pt x="3618" y="6085"/>
                    </a:cubicBezTo>
                    <a:lnTo>
                      <a:pt x="3618" y="6085"/>
                    </a:lnTo>
                    <a:cubicBezTo>
                      <a:pt x="3492" y="5547"/>
                      <a:pt x="3366" y="5011"/>
                      <a:pt x="3245" y="4474"/>
                    </a:cubicBezTo>
                    <a:cubicBezTo>
                      <a:pt x="3013" y="3547"/>
                      <a:pt x="2748" y="2619"/>
                      <a:pt x="2340" y="1746"/>
                    </a:cubicBezTo>
                    <a:lnTo>
                      <a:pt x="2340" y="1746"/>
                    </a:lnTo>
                    <a:cubicBezTo>
                      <a:pt x="2297" y="1351"/>
                      <a:pt x="2270" y="951"/>
                      <a:pt x="2263" y="548"/>
                    </a:cubicBezTo>
                    <a:cubicBezTo>
                      <a:pt x="2263" y="183"/>
                      <a:pt x="1978" y="1"/>
                      <a:pt x="16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71">
                <a:extLst>
                  <a:ext uri="{FF2B5EF4-FFF2-40B4-BE49-F238E27FC236}">
                    <a16:creationId xmlns:a16="http://schemas.microsoft.com/office/drawing/2014/main" id="{81F9BCDF-3DDC-2FC4-C47A-74D9A690DD0C}"/>
                  </a:ext>
                </a:extLst>
              </p:cNvPr>
              <p:cNvSpPr/>
              <p:nvPr/>
            </p:nvSpPr>
            <p:spPr>
              <a:xfrm>
                <a:off x="-576300" y="3226275"/>
                <a:ext cx="576300" cy="622050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4882" extrusionOk="0">
                    <a:moveTo>
                      <a:pt x="17741" y="0"/>
                    </a:moveTo>
                    <a:cubicBezTo>
                      <a:pt x="17406" y="0"/>
                      <a:pt x="17045" y="282"/>
                      <a:pt x="17140" y="718"/>
                    </a:cubicBezTo>
                    <a:cubicBezTo>
                      <a:pt x="18276" y="6421"/>
                      <a:pt x="19028" y="12170"/>
                      <a:pt x="19417" y="17963"/>
                    </a:cubicBezTo>
                    <a:lnTo>
                      <a:pt x="19417" y="17963"/>
                    </a:lnTo>
                    <a:cubicBezTo>
                      <a:pt x="16352" y="18648"/>
                      <a:pt x="13266" y="19274"/>
                      <a:pt x="10224" y="20051"/>
                    </a:cubicBezTo>
                    <a:cubicBezTo>
                      <a:pt x="9628" y="20200"/>
                      <a:pt x="9035" y="20357"/>
                      <a:pt x="8444" y="20524"/>
                    </a:cubicBezTo>
                    <a:lnTo>
                      <a:pt x="8444" y="20524"/>
                    </a:lnTo>
                    <a:cubicBezTo>
                      <a:pt x="7662" y="20570"/>
                      <a:pt x="6883" y="20621"/>
                      <a:pt x="6116" y="20759"/>
                    </a:cubicBezTo>
                    <a:cubicBezTo>
                      <a:pt x="4563" y="21033"/>
                      <a:pt x="3011" y="21398"/>
                      <a:pt x="1482" y="21718"/>
                    </a:cubicBezTo>
                    <a:cubicBezTo>
                      <a:pt x="1130" y="21795"/>
                      <a:pt x="1022" y="22078"/>
                      <a:pt x="1084" y="22339"/>
                    </a:cubicBezTo>
                    <a:lnTo>
                      <a:pt x="1084" y="22339"/>
                    </a:lnTo>
                    <a:cubicBezTo>
                      <a:pt x="997" y="22436"/>
                      <a:pt x="938" y="22563"/>
                      <a:pt x="929" y="22688"/>
                    </a:cubicBezTo>
                    <a:lnTo>
                      <a:pt x="929" y="22688"/>
                    </a:lnTo>
                    <a:cubicBezTo>
                      <a:pt x="879" y="22671"/>
                      <a:pt x="829" y="22663"/>
                      <a:pt x="780" y="22663"/>
                    </a:cubicBezTo>
                    <a:cubicBezTo>
                      <a:pt x="371" y="22663"/>
                      <a:pt x="1" y="23226"/>
                      <a:pt x="364" y="23658"/>
                    </a:cubicBezTo>
                    <a:cubicBezTo>
                      <a:pt x="941" y="24365"/>
                      <a:pt x="1837" y="24632"/>
                      <a:pt x="2730" y="24632"/>
                    </a:cubicBezTo>
                    <a:cubicBezTo>
                      <a:pt x="2744" y="24632"/>
                      <a:pt x="2758" y="24632"/>
                      <a:pt x="2771" y="24632"/>
                    </a:cubicBezTo>
                    <a:lnTo>
                      <a:pt x="2771" y="24632"/>
                    </a:lnTo>
                    <a:cubicBezTo>
                      <a:pt x="2929" y="24691"/>
                      <a:pt x="3093" y="24739"/>
                      <a:pt x="3262" y="24776"/>
                    </a:cubicBezTo>
                    <a:cubicBezTo>
                      <a:pt x="3586" y="24850"/>
                      <a:pt x="3911" y="24881"/>
                      <a:pt x="4235" y="24881"/>
                    </a:cubicBezTo>
                    <a:cubicBezTo>
                      <a:pt x="5216" y="24881"/>
                      <a:pt x="6194" y="24594"/>
                      <a:pt x="7120" y="24320"/>
                    </a:cubicBezTo>
                    <a:cubicBezTo>
                      <a:pt x="9859" y="23544"/>
                      <a:pt x="12598" y="22768"/>
                      <a:pt x="15314" y="21991"/>
                    </a:cubicBezTo>
                    <a:cubicBezTo>
                      <a:pt x="15497" y="21940"/>
                      <a:pt x="15614" y="21839"/>
                      <a:pt x="15675" y="21718"/>
                    </a:cubicBezTo>
                    <a:lnTo>
                      <a:pt x="15675" y="21718"/>
                    </a:lnTo>
                    <a:cubicBezTo>
                      <a:pt x="16573" y="21468"/>
                      <a:pt x="17468" y="21179"/>
                      <a:pt x="18350" y="20850"/>
                    </a:cubicBezTo>
                    <a:cubicBezTo>
                      <a:pt x="19377" y="20485"/>
                      <a:pt x="20290" y="20006"/>
                      <a:pt x="20952" y="19116"/>
                    </a:cubicBezTo>
                    <a:cubicBezTo>
                      <a:pt x="22025" y="17678"/>
                      <a:pt x="23052" y="14779"/>
                      <a:pt x="20952" y="13706"/>
                    </a:cubicBezTo>
                    <a:cubicBezTo>
                      <a:pt x="20861" y="13663"/>
                      <a:pt x="20765" y="13643"/>
                      <a:pt x="20671" y="13643"/>
                    </a:cubicBezTo>
                    <a:cubicBezTo>
                      <a:pt x="20498" y="13643"/>
                      <a:pt x="20333" y="13712"/>
                      <a:pt x="20222" y="13836"/>
                    </a:cubicBezTo>
                    <a:lnTo>
                      <a:pt x="20222" y="13836"/>
                    </a:lnTo>
                    <a:cubicBezTo>
                      <a:pt x="19786" y="9338"/>
                      <a:pt x="19124" y="4860"/>
                      <a:pt x="18236" y="422"/>
                    </a:cubicBezTo>
                    <a:cubicBezTo>
                      <a:pt x="18181" y="128"/>
                      <a:pt x="17967" y="0"/>
                      <a:pt x="177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71">
                <a:extLst>
                  <a:ext uri="{FF2B5EF4-FFF2-40B4-BE49-F238E27FC236}">
                    <a16:creationId xmlns:a16="http://schemas.microsoft.com/office/drawing/2014/main" id="{153526D8-1D38-0ABC-890B-5EFB0FF12C89}"/>
                  </a:ext>
                </a:extLst>
              </p:cNvPr>
              <p:cNvSpPr/>
              <p:nvPr/>
            </p:nvSpPr>
            <p:spPr>
              <a:xfrm>
                <a:off x="-593550" y="3080850"/>
                <a:ext cx="308250" cy="75750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3030" extrusionOk="0">
                    <a:moveTo>
                      <a:pt x="7301" y="1"/>
                    </a:moveTo>
                    <a:cubicBezTo>
                      <a:pt x="7273" y="1"/>
                      <a:pt x="7245" y="3"/>
                      <a:pt x="7216" y="7"/>
                    </a:cubicBezTo>
                    <a:cubicBezTo>
                      <a:pt x="4911" y="373"/>
                      <a:pt x="2697" y="1057"/>
                      <a:pt x="597" y="1993"/>
                    </a:cubicBezTo>
                    <a:cubicBezTo>
                      <a:pt x="1" y="2252"/>
                      <a:pt x="374" y="3030"/>
                      <a:pt x="918" y="3030"/>
                    </a:cubicBezTo>
                    <a:cubicBezTo>
                      <a:pt x="998" y="3030"/>
                      <a:pt x="1082" y="3013"/>
                      <a:pt x="1168" y="2975"/>
                    </a:cubicBezTo>
                    <a:cubicBezTo>
                      <a:pt x="1458" y="2847"/>
                      <a:pt x="1751" y="2725"/>
                      <a:pt x="2045" y="2609"/>
                    </a:cubicBezTo>
                    <a:lnTo>
                      <a:pt x="2045" y="2609"/>
                    </a:lnTo>
                    <a:cubicBezTo>
                      <a:pt x="2141" y="2730"/>
                      <a:pt x="2281" y="2812"/>
                      <a:pt x="2454" y="2812"/>
                    </a:cubicBezTo>
                    <a:cubicBezTo>
                      <a:pt x="2502" y="2812"/>
                      <a:pt x="2553" y="2806"/>
                      <a:pt x="2606" y="2792"/>
                    </a:cubicBezTo>
                    <a:cubicBezTo>
                      <a:pt x="2608" y="2791"/>
                      <a:pt x="2611" y="2791"/>
                      <a:pt x="2614" y="2790"/>
                    </a:cubicBezTo>
                    <a:lnTo>
                      <a:pt x="2614" y="2790"/>
                    </a:lnTo>
                    <a:cubicBezTo>
                      <a:pt x="4862" y="2199"/>
                      <a:pt x="7163" y="2086"/>
                      <a:pt x="9466" y="2086"/>
                    </a:cubicBezTo>
                    <a:cubicBezTo>
                      <a:pt x="10177" y="2086"/>
                      <a:pt x="10889" y="2096"/>
                      <a:pt x="11599" y="2107"/>
                    </a:cubicBezTo>
                    <a:cubicBezTo>
                      <a:pt x="12329" y="2107"/>
                      <a:pt x="12329" y="966"/>
                      <a:pt x="11599" y="966"/>
                    </a:cubicBezTo>
                    <a:cubicBezTo>
                      <a:pt x="10932" y="956"/>
                      <a:pt x="10263" y="947"/>
                      <a:pt x="9593" y="947"/>
                    </a:cubicBezTo>
                    <a:cubicBezTo>
                      <a:pt x="8992" y="947"/>
                      <a:pt x="8391" y="954"/>
                      <a:pt x="7791" y="974"/>
                    </a:cubicBezTo>
                    <a:lnTo>
                      <a:pt x="7791" y="974"/>
                    </a:lnTo>
                    <a:cubicBezTo>
                      <a:pt x="8180" y="659"/>
                      <a:pt x="7786" y="1"/>
                      <a:pt x="73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71">
                <a:extLst>
                  <a:ext uri="{FF2B5EF4-FFF2-40B4-BE49-F238E27FC236}">
                    <a16:creationId xmlns:a16="http://schemas.microsoft.com/office/drawing/2014/main" id="{38CC8CB9-A08C-509C-03D9-A46C7A2BA41B}"/>
                  </a:ext>
                </a:extLst>
              </p:cNvPr>
              <p:cNvSpPr/>
              <p:nvPr/>
            </p:nvSpPr>
            <p:spPr>
              <a:xfrm>
                <a:off x="-486775" y="3131800"/>
                <a:ext cx="371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143" extrusionOk="0">
                    <a:moveTo>
                      <a:pt x="731" y="1"/>
                    </a:moveTo>
                    <a:cubicBezTo>
                      <a:pt x="1" y="1"/>
                      <a:pt x="1" y="1142"/>
                      <a:pt x="731" y="1142"/>
                    </a:cubicBezTo>
                    <a:cubicBezTo>
                      <a:pt x="1485" y="1142"/>
                      <a:pt x="1485" y="1"/>
                      <a:pt x="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71">
                <a:extLst>
                  <a:ext uri="{FF2B5EF4-FFF2-40B4-BE49-F238E27FC236}">
                    <a16:creationId xmlns:a16="http://schemas.microsoft.com/office/drawing/2014/main" id="{1FF6F33E-50DB-1683-96C5-165974F70666}"/>
                  </a:ext>
                </a:extLst>
              </p:cNvPr>
              <p:cNvSpPr/>
              <p:nvPr/>
            </p:nvSpPr>
            <p:spPr>
              <a:xfrm>
                <a:off x="-703018" y="2933205"/>
                <a:ext cx="513575" cy="356217"/>
              </a:xfrm>
              <a:custGeom>
                <a:avLst/>
                <a:gdLst/>
                <a:ahLst/>
                <a:cxnLst/>
                <a:rect l="l" t="t" r="r" b="b"/>
                <a:pathLst>
                  <a:path w="20543" h="10487" extrusionOk="0">
                    <a:moveTo>
                      <a:pt x="3919" y="5718"/>
                    </a:moveTo>
                    <a:cubicBezTo>
                      <a:pt x="3888" y="5740"/>
                      <a:pt x="3857" y="5762"/>
                      <a:pt x="3826" y="5784"/>
                    </a:cubicBezTo>
                    <a:lnTo>
                      <a:pt x="3826" y="5784"/>
                    </a:lnTo>
                    <a:cubicBezTo>
                      <a:pt x="3817" y="5769"/>
                      <a:pt x="3808" y="5754"/>
                      <a:pt x="3799" y="5738"/>
                    </a:cubicBezTo>
                    <a:lnTo>
                      <a:pt x="3799" y="5738"/>
                    </a:lnTo>
                    <a:cubicBezTo>
                      <a:pt x="3839" y="5732"/>
                      <a:pt x="3879" y="5725"/>
                      <a:pt x="3919" y="5718"/>
                    </a:cubicBezTo>
                    <a:close/>
                    <a:moveTo>
                      <a:pt x="18267" y="1"/>
                    </a:moveTo>
                    <a:cubicBezTo>
                      <a:pt x="17593" y="1"/>
                      <a:pt x="16845" y="291"/>
                      <a:pt x="16275" y="423"/>
                    </a:cubicBezTo>
                    <a:cubicBezTo>
                      <a:pt x="15316" y="628"/>
                      <a:pt x="14357" y="857"/>
                      <a:pt x="13399" y="1062"/>
                    </a:cubicBezTo>
                    <a:cubicBezTo>
                      <a:pt x="12491" y="1271"/>
                      <a:pt x="11583" y="1479"/>
                      <a:pt x="10673" y="1686"/>
                    </a:cubicBezTo>
                    <a:lnTo>
                      <a:pt x="10673" y="1686"/>
                    </a:lnTo>
                    <a:cubicBezTo>
                      <a:pt x="10281" y="1750"/>
                      <a:pt x="9888" y="1817"/>
                      <a:pt x="9496" y="1884"/>
                    </a:cubicBezTo>
                    <a:cubicBezTo>
                      <a:pt x="7216" y="2298"/>
                      <a:pt x="4955" y="2826"/>
                      <a:pt x="2730" y="3449"/>
                    </a:cubicBezTo>
                    <a:lnTo>
                      <a:pt x="2730" y="3449"/>
                    </a:lnTo>
                    <a:cubicBezTo>
                      <a:pt x="2309" y="3509"/>
                      <a:pt x="1886" y="3558"/>
                      <a:pt x="1461" y="3596"/>
                    </a:cubicBezTo>
                    <a:cubicBezTo>
                      <a:pt x="502" y="3687"/>
                      <a:pt x="0" y="4554"/>
                      <a:pt x="411" y="5422"/>
                    </a:cubicBezTo>
                    <a:cubicBezTo>
                      <a:pt x="522" y="5666"/>
                      <a:pt x="622" y="5914"/>
                      <a:pt x="712" y="6166"/>
                    </a:cubicBezTo>
                    <a:lnTo>
                      <a:pt x="712" y="6166"/>
                    </a:lnTo>
                    <a:cubicBezTo>
                      <a:pt x="588" y="6806"/>
                      <a:pt x="743" y="7493"/>
                      <a:pt x="1178" y="8025"/>
                    </a:cubicBezTo>
                    <a:lnTo>
                      <a:pt x="1178" y="8025"/>
                    </a:lnTo>
                    <a:cubicBezTo>
                      <a:pt x="1237" y="8432"/>
                      <a:pt x="1271" y="8843"/>
                      <a:pt x="1278" y="9256"/>
                    </a:cubicBezTo>
                    <a:cubicBezTo>
                      <a:pt x="1298" y="9855"/>
                      <a:pt x="1840" y="10487"/>
                      <a:pt x="2477" y="10487"/>
                    </a:cubicBezTo>
                    <a:cubicBezTo>
                      <a:pt x="2593" y="10487"/>
                      <a:pt x="2711" y="10466"/>
                      <a:pt x="2831" y="10420"/>
                    </a:cubicBezTo>
                    <a:cubicBezTo>
                      <a:pt x="3795" y="10044"/>
                      <a:pt x="4769" y="9698"/>
                      <a:pt x="5752" y="9381"/>
                    </a:cubicBezTo>
                    <a:lnTo>
                      <a:pt x="5752" y="9381"/>
                    </a:lnTo>
                    <a:cubicBezTo>
                      <a:pt x="5948" y="9499"/>
                      <a:pt x="6179" y="9562"/>
                      <a:pt x="6418" y="9562"/>
                    </a:cubicBezTo>
                    <a:cubicBezTo>
                      <a:pt x="6515" y="9562"/>
                      <a:pt x="6613" y="9551"/>
                      <a:pt x="6711" y="9530"/>
                    </a:cubicBezTo>
                    <a:cubicBezTo>
                      <a:pt x="7059" y="9463"/>
                      <a:pt x="7402" y="9379"/>
                      <a:pt x="7741" y="9282"/>
                    </a:cubicBezTo>
                    <a:lnTo>
                      <a:pt x="7741" y="9282"/>
                    </a:lnTo>
                    <a:cubicBezTo>
                      <a:pt x="11673" y="8350"/>
                      <a:pt x="15643" y="7611"/>
                      <a:pt x="19653" y="7065"/>
                    </a:cubicBezTo>
                    <a:cubicBezTo>
                      <a:pt x="20178" y="6997"/>
                      <a:pt x="20543" y="6380"/>
                      <a:pt x="20543" y="5901"/>
                    </a:cubicBezTo>
                    <a:cubicBezTo>
                      <a:pt x="20543" y="4897"/>
                      <a:pt x="20452" y="3915"/>
                      <a:pt x="20246" y="2934"/>
                    </a:cubicBezTo>
                    <a:cubicBezTo>
                      <a:pt x="20155" y="2523"/>
                      <a:pt x="20064" y="2112"/>
                      <a:pt x="19950" y="1724"/>
                    </a:cubicBezTo>
                    <a:cubicBezTo>
                      <a:pt x="19790" y="1245"/>
                      <a:pt x="19653" y="697"/>
                      <a:pt x="19288" y="355"/>
                    </a:cubicBezTo>
                    <a:cubicBezTo>
                      <a:pt x="19000" y="92"/>
                      <a:pt x="18646" y="1"/>
                      <a:pt x="18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71">
                <a:extLst>
                  <a:ext uri="{FF2B5EF4-FFF2-40B4-BE49-F238E27FC236}">
                    <a16:creationId xmlns:a16="http://schemas.microsoft.com/office/drawing/2014/main" id="{2A91FB12-6BCF-CF81-ECCC-7BAC61CD315C}"/>
                  </a:ext>
                </a:extLst>
              </p:cNvPr>
              <p:cNvSpPr/>
              <p:nvPr/>
            </p:nvSpPr>
            <p:spPr>
              <a:xfrm>
                <a:off x="-429125" y="3278450"/>
                <a:ext cx="15580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3357" extrusionOk="0">
                    <a:moveTo>
                      <a:pt x="4862" y="1233"/>
                    </a:moveTo>
                    <a:cubicBezTo>
                      <a:pt x="4862" y="1238"/>
                      <a:pt x="4852" y="1242"/>
                      <a:pt x="4835" y="1244"/>
                    </a:cubicBezTo>
                    <a:lnTo>
                      <a:pt x="4835" y="1244"/>
                    </a:lnTo>
                    <a:cubicBezTo>
                      <a:pt x="4843" y="1240"/>
                      <a:pt x="4853" y="1237"/>
                      <a:pt x="4862" y="1233"/>
                    </a:cubicBezTo>
                    <a:close/>
                    <a:moveTo>
                      <a:pt x="4762" y="1"/>
                    </a:moveTo>
                    <a:cubicBezTo>
                      <a:pt x="4335" y="1"/>
                      <a:pt x="3900" y="136"/>
                      <a:pt x="3493" y="252"/>
                    </a:cubicBezTo>
                    <a:cubicBezTo>
                      <a:pt x="3081" y="389"/>
                      <a:pt x="2649" y="547"/>
                      <a:pt x="2212" y="643"/>
                    </a:cubicBezTo>
                    <a:lnTo>
                      <a:pt x="2212" y="643"/>
                    </a:lnTo>
                    <a:cubicBezTo>
                      <a:pt x="2132" y="598"/>
                      <a:pt x="2039" y="571"/>
                      <a:pt x="1940" y="571"/>
                    </a:cubicBezTo>
                    <a:cubicBezTo>
                      <a:pt x="1735" y="571"/>
                      <a:pt x="1507" y="571"/>
                      <a:pt x="1301" y="594"/>
                    </a:cubicBezTo>
                    <a:cubicBezTo>
                      <a:pt x="1182" y="598"/>
                      <a:pt x="1082" y="630"/>
                      <a:pt x="1000" y="680"/>
                    </a:cubicBezTo>
                    <a:lnTo>
                      <a:pt x="1000" y="680"/>
                    </a:lnTo>
                    <a:cubicBezTo>
                      <a:pt x="987" y="682"/>
                      <a:pt x="973" y="684"/>
                      <a:pt x="959" y="686"/>
                    </a:cubicBezTo>
                    <a:cubicBezTo>
                      <a:pt x="872" y="693"/>
                      <a:pt x="787" y="714"/>
                      <a:pt x="712" y="749"/>
                    </a:cubicBezTo>
                    <a:lnTo>
                      <a:pt x="712" y="749"/>
                    </a:lnTo>
                    <a:cubicBezTo>
                      <a:pt x="684" y="745"/>
                      <a:pt x="656" y="743"/>
                      <a:pt x="628" y="743"/>
                    </a:cubicBezTo>
                    <a:cubicBezTo>
                      <a:pt x="480" y="743"/>
                      <a:pt x="331" y="800"/>
                      <a:pt x="229" y="914"/>
                    </a:cubicBezTo>
                    <a:cubicBezTo>
                      <a:pt x="0" y="1142"/>
                      <a:pt x="23" y="1485"/>
                      <a:pt x="229" y="1713"/>
                    </a:cubicBezTo>
                    <a:cubicBezTo>
                      <a:pt x="525" y="2055"/>
                      <a:pt x="708" y="2489"/>
                      <a:pt x="776" y="2945"/>
                    </a:cubicBezTo>
                    <a:cubicBezTo>
                      <a:pt x="795" y="3190"/>
                      <a:pt x="1078" y="3357"/>
                      <a:pt x="1317" y="3357"/>
                    </a:cubicBezTo>
                    <a:cubicBezTo>
                      <a:pt x="1368" y="3357"/>
                      <a:pt x="1417" y="3349"/>
                      <a:pt x="1461" y="3333"/>
                    </a:cubicBezTo>
                    <a:cubicBezTo>
                      <a:pt x="2122" y="3133"/>
                      <a:pt x="2784" y="2933"/>
                      <a:pt x="3461" y="2778"/>
                    </a:cubicBezTo>
                    <a:lnTo>
                      <a:pt x="3461" y="2778"/>
                    </a:lnTo>
                    <a:cubicBezTo>
                      <a:pt x="4154" y="2749"/>
                      <a:pt x="4832" y="2630"/>
                      <a:pt x="5495" y="2448"/>
                    </a:cubicBezTo>
                    <a:lnTo>
                      <a:pt x="5495" y="2448"/>
                    </a:lnTo>
                    <a:cubicBezTo>
                      <a:pt x="5718" y="2406"/>
                      <a:pt x="5922" y="2320"/>
                      <a:pt x="6049" y="2124"/>
                    </a:cubicBezTo>
                    <a:cubicBezTo>
                      <a:pt x="6232" y="1804"/>
                      <a:pt x="6186" y="1348"/>
                      <a:pt x="6118" y="1005"/>
                    </a:cubicBezTo>
                    <a:cubicBezTo>
                      <a:pt x="6049" y="663"/>
                      <a:pt x="5821" y="320"/>
                      <a:pt x="5478" y="161"/>
                    </a:cubicBezTo>
                    <a:cubicBezTo>
                      <a:pt x="5246" y="45"/>
                      <a:pt x="5005" y="1"/>
                      <a:pt x="4762" y="1"/>
                    </a:cubicBezTo>
                    <a:close/>
                  </a:path>
                </a:pathLst>
              </a:custGeom>
              <a:solidFill>
                <a:srgbClr val="6A3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71">
                <a:extLst>
                  <a:ext uri="{FF2B5EF4-FFF2-40B4-BE49-F238E27FC236}">
                    <a16:creationId xmlns:a16="http://schemas.microsoft.com/office/drawing/2014/main" id="{B003D26A-61B5-51B6-7554-C822007974B6}"/>
                  </a:ext>
                </a:extLst>
              </p:cNvPr>
              <p:cNvSpPr/>
              <p:nvPr/>
            </p:nvSpPr>
            <p:spPr>
              <a:xfrm>
                <a:off x="-541550" y="3316100"/>
                <a:ext cx="4167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91" extrusionOk="0">
                    <a:moveTo>
                      <a:pt x="615" y="0"/>
                    </a:moveTo>
                    <a:cubicBezTo>
                      <a:pt x="560" y="0"/>
                      <a:pt x="506" y="8"/>
                      <a:pt x="457" y="24"/>
                    </a:cubicBezTo>
                    <a:cubicBezTo>
                      <a:pt x="320" y="70"/>
                      <a:pt x="183" y="161"/>
                      <a:pt x="115" y="275"/>
                    </a:cubicBezTo>
                    <a:cubicBezTo>
                      <a:pt x="46" y="412"/>
                      <a:pt x="1" y="572"/>
                      <a:pt x="69" y="732"/>
                    </a:cubicBezTo>
                    <a:lnTo>
                      <a:pt x="503" y="2078"/>
                    </a:lnTo>
                    <a:cubicBezTo>
                      <a:pt x="549" y="2215"/>
                      <a:pt x="640" y="2352"/>
                      <a:pt x="777" y="2421"/>
                    </a:cubicBezTo>
                    <a:cubicBezTo>
                      <a:pt x="851" y="2465"/>
                      <a:pt x="953" y="2490"/>
                      <a:pt x="1053" y="2490"/>
                    </a:cubicBezTo>
                    <a:cubicBezTo>
                      <a:pt x="1108" y="2490"/>
                      <a:pt x="1162" y="2483"/>
                      <a:pt x="1210" y="2466"/>
                    </a:cubicBezTo>
                    <a:cubicBezTo>
                      <a:pt x="1347" y="2421"/>
                      <a:pt x="1484" y="2352"/>
                      <a:pt x="1553" y="2215"/>
                    </a:cubicBezTo>
                    <a:cubicBezTo>
                      <a:pt x="1621" y="2078"/>
                      <a:pt x="1667" y="1919"/>
                      <a:pt x="1599" y="1782"/>
                    </a:cubicBezTo>
                    <a:cubicBezTo>
                      <a:pt x="1462" y="1325"/>
                      <a:pt x="1302" y="869"/>
                      <a:pt x="1165" y="412"/>
                    </a:cubicBezTo>
                    <a:cubicBezTo>
                      <a:pt x="1119" y="275"/>
                      <a:pt x="1028" y="161"/>
                      <a:pt x="891" y="70"/>
                    </a:cubicBezTo>
                    <a:cubicBezTo>
                      <a:pt x="817" y="26"/>
                      <a:pt x="715" y="0"/>
                      <a:pt x="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71">
                <a:extLst>
                  <a:ext uri="{FF2B5EF4-FFF2-40B4-BE49-F238E27FC236}">
                    <a16:creationId xmlns:a16="http://schemas.microsoft.com/office/drawing/2014/main" id="{D39485BC-8D6F-C371-C9F8-8BC38CC1C7FF}"/>
                  </a:ext>
                </a:extLst>
              </p:cNvPr>
              <p:cNvSpPr/>
              <p:nvPr/>
            </p:nvSpPr>
            <p:spPr>
              <a:xfrm>
                <a:off x="-597475" y="3472825"/>
                <a:ext cx="189475" cy="25497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0199" extrusionOk="0">
                    <a:moveTo>
                      <a:pt x="3196" y="0"/>
                    </a:moveTo>
                    <a:cubicBezTo>
                      <a:pt x="2941" y="0"/>
                      <a:pt x="2681" y="41"/>
                      <a:pt x="2420" y="123"/>
                    </a:cubicBezTo>
                    <a:cubicBezTo>
                      <a:pt x="1644" y="374"/>
                      <a:pt x="868" y="854"/>
                      <a:pt x="480" y="1607"/>
                    </a:cubicBezTo>
                    <a:cubicBezTo>
                      <a:pt x="366" y="1858"/>
                      <a:pt x="275" y="2132"/>
                      <a:pt x="161" y="2383"/>
                    </a:cubicBezTo>
                    <a:cubicBezTo>
                      <a:pt x="1" y="2954"/>
                      <a:pt x="1" y="3524"/>
                      <a:pt x="161" y="4095"/>
                    </a:cubicBezTo>
                    <a:cubicBezTo>
                      <a:pt x="252" y="4734"/>
                      <a:pt x="435" y="5328"/>
                      <a:pt x="594" y="5944"/>
                    </a:cubicBezTo>
                    <a:lnTo>
                      <a:pt x="1096" y="7816"/>
                    </a:lnTo>
                    <a:cubicBezTo>
                      <a:pt x="1211" y="8249"/>
                      <a:pt x="1393" y="8614"/>
                      <a:pt x="1690" y="8911"/>
                    </a:cubicBezTo>
                    <a:cubicBezTo>
                      <a:pt x="1918" y="9276"/>
                      <a:pt x="2215" y="9550"/>
                      <a:pt x="2580" y="9756"/>
                    </a:cubicBezTo>
                    <a:cubicBezTo>
                      <a:pt x="2968" y="9984"/>
                      <a:pt x="3356" y="10121"/>
                      <a:pt x="3790" y="10144"/>
                    </a:cubicBezTo>
                    <a:cubicBezTo>
                      <a:pt x="3963" y="10180"/>
                      <a:pt x="4137" y="10198"/>
                      <a:pt x="4310" y="10198"/>
                    </a:cubicBezTo>
                    <a:cubicBezTo>
                      <a:pt x="4571" y="10198"/>
                      <a:pt x="4831" y="10157"/>
                      <a:pt x="5091" y="10075"/>
                    </a:cubicBezTo>
                    <a:cubicBezTo>
                      <a:pt x="5867" y="9824"/>
                      <a:pt x="6620" y="9345"/>
                      <a:pt x="7008" y="8592"/>
                    </a:cubicBezTo>
                    <a:cubicBezTo>
                      <a:pt x="7419" y="7816"/>
                      <a:pt x="7579" y="6971"/>
                      <a:pt x="7351" y="6104"/>
                    </a:cubicBezTo>
                    <a:cubicBezTo>
                      <a:pt x="7168" y="5465"/>
                      <a:pt x="7008" y="4848"/>
                      <a:pt x="6826" y="4209"/>
                    </a:cubicBezTo>
                    <a:cubicBezTo>
                      <a:pt x="6666" y="3616"/>
                      <a:pt x="6483" y="2999"/>
                      <a:pt x="6392" y="2383"/>
                    </a:cubicBezTo>
                    <a:cubicBezTo>
                      <a:pt x="6301" y="1972"/>
                      <a:pt x="6095" y="1584"/>
                      <a:pt x="5821" y="1287"/>
                    </a:cubicBezTo>
                    <a:cubicBezTo>
                      <a:pt x="5593" y="922"/>
                      <a:pt x="5296" y="648"/>
                      <a:pt x="4908" y="443"/>
                    </a:cubicBezTo>
                    <a:cubicBezTo>
                      <a:pt x="4543" y="215"/>
                      <a:pt x="4132" y="78"/>
                      <a:pt x="3699" y="55"/>
                    </a:cubicBezTo>
                    <a:cubicBezTo>
                      <a:pt x="3534" y="18"/>
                      <a:pt x="3366" y="0"/>
                      <a:pt x="31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71">
                <a:extLst>
                  <a:ext uri="{FF2B5EF4-FFF2-40B4-BE49-F238E27FC236}">
                    <a16:creationId xmlns:a16="http://schemas.microsoft.com/office/drawing/2014/main" id="{87CA22EE-AA9C-0518-0D28-694F2BBB5D53}"/>
                  </a:ext>
                </a:extLst>
              </p:cNvPr>
              <p:cNvSpPr/>
              <p:nvPr/>
            </p:nvSpPr>
            <p:spPr>
              <a:xfrm>
                <a:off x="-259650" y="3257050"/>
                <a:ext cx="98175" cy="12072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4829" extrusionOk="0">
                    <a:moveTo>
                      <a:pt x="868" y="857"/>
                    </a:moveTo>
                    <a:lnTo>
                      <a:pt x="868" y="857"/>
                    </a:lnTo>
                    <a:cubicBezTo>
                      <a:pt x="867" y="858"/>
                      <a:pt x="867" y="860"/>
                      <a:pt x="866" y="861"/>
                    </a:cubicBezTo>
                    <a:lnTo>
                      <a:pt x="866" y="861"/>
                    </a:lnTo>
                    <a:cubicBezTo>
                      <a:pt x="866" y="861"/>
                      <a:pt x="866" y="860"/>
                      <a:pt x="867" y="860"/>
                    </a:cubicBezTo>
                    <a:lnTo>
                      <a:pt x="867" y="860"/>
                    </a:lnTo>
                    <a:cubicBezTo>
                      <a:pt x="867" y="859"/>
                      <a:pt x="867" y="858"/>
                      <a:pt x="868" y="857"/>
                    </a:cubicBezTo>
                    <a:close/>
                    <a:moveTo>
                      <a:pt x="576" y="1407"/>
                    </a:moveTo>
                    <a:cubicBezTo>
                      <a:pt x="575" y="1409"/>
                      <a:pt x="573" y="1412"/>
                      <a:pt x="572" y="1414"/>
                    </a:cubicBezTo>
                    <a:lnTo>
                      <a:pt x="572" y="1414"/>
                    </a:lnTo>
                    <a:cubicBezTo>
                      <a:pt x="570" y="1416"/>
                      <a:pt x="567" y="1419"/>
                      <a:pt x="564" y="1421"/>
                    </a:cubicBezTo>
                    <a:lnTo>
                      <a:pt x="564" y="1421"/>
                    </a:lnTo>
                    <a:cubicBezTo>
                      <a:pt x="568" y="1417"/>
                      <a:pt x="572" y="1412"/>
                      <a:pt x="576" y="1407"/>
                    </a:cubicBezTo>
                    <a:close/>
                    <a:moveTo>
                      <a:pt x="497" y="1514"/>
                    </a:moveTo>
                    <a:cubicBezTo>
                      <a:pt x="498" y="1515"/>
                      <a:pt x="499" y="1515"/>
                      <a:pt x="499" y="1516"/>
                    </a:cubicBezTo>
                    <a:lnTo>
                      <a:pt x="499" y="1516"/>
                    </a:lnTo>
                    <a:cubicBezTo>
                      <a:pt x="493" y="1525"/>
                      <a:pt x="486" y="1533"/>
                      <a:pt x="480" y="1542"/>
                    </a:cubicBezTo>
                    <a:cubicBezTo>
                      <a:pt x="485" y="1532"/>
                      <a:pt x="491" y="1523"/>
                      <a:pt x="497" y="1514"/>
                    </a:cubicBezTo>
                    <a:close/>
                    <a:moveTo>
                      <a:pt x="506" y="1523"/>
                    </a:moveTo>
                    <a:cubicBezTo>
                      <a:pt x="506" y="1523"/>
                      <a:pt x="506" y="1523"/>
                      <a:pt x="506" y="1523"/>
                    </a:cubicBezTo>
                    <a:lnTo>
                      <a:pt x="506" y="1523"/>
                    </a:lnTo>
                    <a:cubicBezTo>
                      <a:pt x="498" y="1537"/>
                      <a:pt x="489" y="1551"/>
                      <a:pt x="480" y="1564"/>
                    </a:cubicBezTo>
                    <a:cubicBezTo>
                      <a:pt x="488" y="1550"/>
                      <a:pt x="497" y="1537"/>
                      <a:pt x="506" y="1523"/>
                    </a:cubicBezTo>
                    <a:close/>
                    <a:moveTo>
                      <a:pt x="2294" y="1"/>
                    </a:moveTo>
                    <a:cubicBezTo>
                      <a:pt x="2220" y="1"/>
                      <a:pt x="2146" y="12"/>
                      <a:pt x="2078" y="35"/>
                    </a:cubicBezTo>
                    <a:cubicBezTo>
                      <a:pt x="1872" y="35"/>
                      <a:pt x="1667" y="104"/>
                      <a:pt x="1484" y="218"/>
                    </a:cubicBezTo>
                    <a:cubicBezTo>
                      <a:pt x="1370" y="309"/>
                      <a:pt x="1256" y="378"/>
                      <a:pt x="1142" y="469"/>
                    </a:cubicBezTo>
                    <a:cubicBezTo>
                      <a:pt x="1034" y="590"/>
                      <a:pt x="942" y="719"/>
                      <a:pt x="867" y="860"/>
                    </a:cubicBezTo>
                    <a:lnTo>
                      <a:pt x="867" y="860"/>
                    </a:lnTo>
                    <a:cubicBezTo>
                      <a:pt x="866" y="863"/>
                      <a:pt x="865" y="866"/>
                      <a:pt x="864" y="868"/>
                    </a:cubicBezTo>
                    <a:lnTo>
                      <a:pt x="864" y="868"/>
                    </a:lnTo>
                    <a:cubicBezTo>
                      <a:pt x="863" y="869"/>
                      <a:pt x="863" y="869"/>
                      <a:pt x="863" y="869"/>
                    </a:cubicBezTo>
                    <a:lnTo>
                      <a:pt x="863" y="869"/>
                    </a:lnTo>
                    <a:cubicBezTo>
                      <a:pt x="864" y="867"/>
                      <a:pt x="865" y="864"/>
                      <a:pt x="866" y="861"/>
                    </a:cubicBezTo>
                    <a:lnTo>
                      <a:pt x="866" y="861"/>
                    </a:lnTo>
                    <a:cubicBezTo>
                      <a:pt x="864" y="866"/>
                      <a:pt x="861" y="870"/>
                      <a:pt x="859" y="875"/>
                    </a:cubicBezTo>
                    <a:lnTo>
                      <a:pt x="859" y="875"/>
                    </a:lnTo>
                    <a:cubicBezTo>
                      <a:pt x="753" y="1017"/>
                      <a:pt x="664" y="1171"/>
                      <a:pt x="611" y="1343"/>
                    </a:cubicBezTo>
                    <a:lnTo>
                      <a:pt x="611" y="1343"/>
                    </a:lnTo>
                    <a:cubicBezTo>
                      <a:pt x="607" y="1351"/>
                      <a:pt x="602" y="1359"/>
                      <a:pt x="598" y="1368"/>
                    </a:cubicBezTo>
                    <a:lnTo>
                      <a:pt x="598" y="1368"/>
                    </a:lnTo>
                    <a:cubicBezTo>
                      <a:pt x="560" y="1410"/>
                      <a:pt x="523" y="1453"/>
                      <a:pt x="480" y="1496"/>
                    </a:cubicBezTo>
                    <a:cubicBezTo>
                      <a:pt x="320" y="1656"/>
                      <a:pt x="206" y="1816"/>
                      <a:pt x="137" y="2021"/>
                    </a:cubicBezTo>
                    <a:cubicBezTo>
                      <a:pt x="46" y="2204"/>
                      <a:pt x="0" y="2432"/>
                      <a:pt x="0" y="2637"/>
                    </a:cubicBezTo>
                    <a:cubicBezTo>
                      <a:pt x="0" y="2865"/>
                      <a:pt x="46" y="3071"/>
                      <a:pt x="137" y="3276"/>
                    </a:cubicBezTo>
                    <a:cubicBezTo>
                      <a:pt x="206" y="3459"/>
                      <a:pt x="320" y="3642"/>
                      <a:pt x="480" y="3778"/>
                    </a:cubicBezTo>
                    <a:cubicBezTo>
                      <a:pt x="568" y="3849"/>
                      <a:pt x="643" y="3920"/>
                      <a:pt x="726" y="3980"/>
                    </a:cubicBezTo>
                    <a:lnTo>
                      <a:pt x="726" y="3980"/>
                    </a:lnTo>
                    <a:cubicBezTo>
                      <a:pt x="794" y="4122"/>
                      <a:pt x="887" y="4248"/>
                      <a:pt x="1005" y="4349"/>
                    </a:cubicBezTo>
                    <a:cubicBezTo>
                      <a:pt x="1142" y="4509"/>
                      <a:pt x="1324" y="4623"/>
                      <a:pt x="1530" y="4692"/>
                    </a:cubicBezTo>
                    <a:cubicBezTo>
                      <a:pt x="1712" y="4783"/>
                      <a:pt x="1918" y="4828"/>
                      <a:pt x="2146" y="4828"/>
                    </a:cubicBezTo>
                    <a:cubicBezTo>
                      <a:pt x="2283" y="4806"/>
                      <a:pt x="2443" y="4783"/>
                      <a:pt x="2580" y="4760"/>
                    </a:cubicBezTo>
                    <a:cubicBezTo>
                      <a:pt x="2854" y="4692"/>
                      <a:pt x="3082" y="4555"/>
                      <a:pt x="3287" y="4349"/>
                    </a:cubicBezTo>
                    <a:cubicBezTo>
                      <a:pt x="3379" y="4235"/>
                      <a:pt x="3470" y="4121"/>
                      <a:pt x="3538" y="4030"/>
                    </a:cubicBezTo>
                    <a:cubicBezTo>
                      <a:pt x="3698" y="3778"/>
                      <a:pt x="3767" y="3505"/>
                      <a:pt x="3767" y="3208"/>
                    </a:cubicBezTo>
                    <a:lnTo>
                      <a:pt x="3904" y="1610"/>
                    </a:lnTo>
                    <a:cubicBezTo>
                      <a:pt x="3926" y="1382"/>
                      <a:pt x="3881" y="1176"/>
                      <a:pt x="3767" y="994"/>
                    </a:cubicBezTo>
                    <a:cubicBezTo>
                      <a:pt x="3698" y="788"/>
                      <a:pt x="3607" y="629"/>
                      <a:pt x="3447" y="469"/>
                    </a:cubicBezTo>
                    <a:cubicBezTo>
                      <a:pt x="3333" y="378"/>
                      <a:pt x="3219" y="309"/>
                      <a:pt x="3105" y="218"/>
                    </a:cubicBezTo>
                    <a:cubicBezTo>
                      <a:pt x="2922" y="104"/>
                      <a:pt x="2717" y="35"/>
                      <a:pt x="2511" y="35"/>
                    </a:cubicBezTo>
                    <a:cubicBezTo>
                      <a:pt x="2443" y="12"/>
                      <a:pt x="2369" y="1"/>
                      <a:pt x="22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71">
                <a:extLst>
                  <a:ext uri="{FF2B5EF4-FFF2-40B4-BE49-F238E27FC236}">
                    <a16:creationId xmlns:a16="http://schemas.microsoft.com/office/drawing/2014/main" id="{02635943-3CB9-057B-778A-AB5175AE0726}"/>
                  </a:ext>
                </a:extLst>
              </p:cNvPr>
              <p:cNvSpPr/>
              <p:nvPr/>
            </p:nvSpPr>
            <p:spPr>
              <a:xfrm>
                <a:off x="-543825" y="3656225"/>
                <a:ext cx="83325" cy="81050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42" extrusionOk="0">
                    <a:moveTo>
                      <a:pt x="1667" y="0"/>
                    </a:moveTo>
                    <a:cubicBezTo>
                      <a:pt x="822" y="0"/>
                      <a:pt x="0" y="753"/>
                      <a:pt x="46" y="1621"/>
                    </a:cubicBezTo>
                    <a:cubicBezTo>
                      <a:pt x="92" y="2511"/>
                      <a:pt x="754" y="3241"/>
                      <a:pt x="1667" y="3241"/>
                    </a:cubicBezTo>
                    <a:cubicBezTo>
                      <a:pt x="2511" y="3241"/>
                      <a:pt x="3333" y="2511"/>
                      <a:pt x="3287" y="1621"/>
                    </a:cubicBezTo>
                    <a:cubicBezTo>
                      <a:pt x="3242" y="753"/>
                      <a:pt x="2580" y="0"/>
                      <a:pt x="1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561" name="Google Shape;561;p71">
                <a:extLst>
                  <a:ext uri="{FF2B5EF4-FFF2-40B4-BE49-F238E27FC236}">
                    <a16:creationId xmlns:a16="http://schemas.microsoft.com/office/drawing/2014/main" id="{8A4A8700-10CA-0577-509A-528BE2B88738}"/>
                  </a:ext>
                </a:extLst>
              </p:cNvPr>
              <p:cNvGrpSpPr/>
              <p:nvPr/>
            </p:nvGrpSpPr>
            <p:grpSpPr>
              <a:xfrm>
                <a:off x="-654525" y="3276500"/>
                <a:ext cx="558213" cy="491425"/>
                <a:chOff x="-654525" y="3276500"/>
                <a:chExt cx="558213" cy="491425"/>
              </a:xfrm>
            </p:grpSpPr>
            <p:sp>
              <p:nvSpPr>
                <p:cNvPr id="562" name="Google Shape;562;p71">
                  <a:extLst>
                    <a:ext uri="{FF2B5EF4-FFF2-40B4-BE49-F238E27FC236}">
                      <a16:creationId xmlns:a16="http://schemas.microsoft.com/office/drawing/2014/main" id="{52307F44-5274-4B5D-0E11-F03B2965829A}"/>
                    </a:ext>
                  </a:extLst>
                </p:cNvPr>
                <p:cNvSpPr/>
                <p:nvPr/>
              </p:nvSpPr>
              <p:spPr>
                <a:xfrm>
                  <a:off x="-613912" y="3276500"/>
                  <a:ext cx="517600" cy="4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4" h="17981" extrusionOk="0">
                      <a:moveTo>
                        <a:pt x="10363" y="17248"/>
                      </a:moveTo>
                      <a:cubicBezTo>
                        <a:pt x="10234" y="17307"/>
                        <a:pt x="10099" y="17366"/>
                        <a:pt x="9963" y="17424"/>
                      </a:cubicBezTo>
                      <a:lnTo>
                        <a:pt x="9963" y="17424"/>
                      </a:lnTo>
                      <a:cubicBezTo>
                        <a:pt x="10098" y="17362"/>
                        <a:pt x="10235" y="17305"/>
                        <a:pt x="10363" y="17248"/>
                      </a:cubicBezTo>
                      <a:close/>
                      <a:moveTo>
                        <a:pt x="15172" y="1"/>
                      </a:moveTo>
                      <a:cubicBezTo>
                        <a:pt x="14736" y="1"/>
                        <a:pt x="14288" y="61"/>
                        <a:pt x="13810" y="129"/>
                      </a:cubicBezTo>
                      <a:cubicBezTo>
                        <a:pt x="10146" y="631"/>
                        <a:pt x="6524" y="1341"/>
                        <a:pt x="2944" y="2259"/>
                      </a:cubicBezTo>
                      <a:lnTo>
                        <a:pt x="2944" y="2259"/>
                      </a:lnTo>
                      <a:cubicBezTo>
                        <a:pt x="2848" y="2280"/>
                        <a:pt x="2753" y="2305"/>
                        <a:pt x="2658" y="2333"/>
                      </a:cubicBezTo>
                      <a:lnTo>
                        <a:pt x="2658" y="2333"/>
                      </a:lnTo>
                      <a:cubicBezTo>
                        <a:pt x="2586" y="2351"/>
                        <a:pt x="2515" y="2370"/>
                        <a:pt x="2443" y="2389"/>
                      </a:cubicBezTo>
                      <a:cubicBezTo>
                        <a:pt x="2444" y="2392"/>
                        <a:pt x="2446" y="2396"/>
                        <a:pt x="2447" y="2399"/>
                      </a:cubicBezTo>
                      <a:lnTo>
                        <a:pt x="2447" y="2399"/>
                      </a:lnTo>
                      <a:cubicBezTo>
                        <a:pt x="2184" y="2488"/>
                        <a:pt x="1926" y="2595"/>
                        <a:pt x="1667" y="2708"/>
                      </a:cubicBezTo>
                      <a:cubicBezTo>
                        <a:pt x="1005" y="3005"/>
                        <a:pt x="320" y="3964"/>
                        <a:pt x="183" y="4649"/>
                      </a:cubicBezTo>
                      <a:cubicBezTo>
                        <a:pt x="1" y="5379"/>
                        <a:pt x="46" y="6064"/>
                        <a:pt x="343" y="6748"/>
                      </a:cubicBezTo>
                      <a:cubicBezTo>
                        <a:pt x="847" y="7961"/>
                        <a:pt x="2021" y="8716"/>
                        <a:pt x="3293" y="8727"/>
                      </a:cubicBezTo>
                      <a:lnTo>
                        <a:pt x="3293" y="8727"/>
                      </a:lnTo>
                      <a:cubicBezTo>
                        <a:pt x="3514" y="8924"/>
                        <a:pt x="3735" y="9120"/>
                        <a:pt x="3965" y="9303"/>
                      </a:cubicBezTo>
                      <a:lnTo>
                        <a:pt x="3965" y="9303"/>
                      </a:lnTo>
                      <a:cubicBezTo>
                        <a:pt x="3663" y="9778"/>
                        <a:pt x="3492" y="10337"/>
                        <a:pt x="3516" y="10948"/>
                      </a:cubicBezTo>
                      <a:cubicBezTo>
                        <a:pt x="3560" y="12047"/>
                        <a:pt x="4155" y="13126"/>
                        <a:pt x="5062" y="13722"/>
                      </a:cubicBezTo>
                      <a:lnTo>
                        <a:pt x="5062" y="13722"/>
                      </a:lnTo>
                      <a:cubicBezTo>
                        <a:pt x="4914" y="14178"/>
                        <a:pt x="4844" y="14630"/>
                        <a:pt x="4908" y="15171"/>
                      </a:cubicBezTo>
                      <a:cubicBezTo>
                        <a:pt x="4999" y="15856"/>
                        <a:pt x="5273" y="16563"/>
                        <a:pt x="5798" y="17020"/>
                      </a:cubicBezTo>
                      <a:cubicBezTo>
                        <a:pt x="6209" y="17408"/>
                        <a:pt x="6688" y="17682"/>
                        <a:pt x="7236" y="17864"/>
                      </a:cubicBezTo>
                      <a:cubicBezTo>
                        <a:pt x="7487" y="17946"/>
                        <a:pt x="7738" y="17981"/>
                        <a:pt x="7988" y="17981"/>
                      </a:cubicBezTo>
                      <a:cubicBezTo>
                        <a:pt x="8579" y="17981"/>
                        <a:pt x="9163" y="17785"/>
                        <a:pt x="9724" y="17545"/>
                      </a:cubicBezTo>
                      <a:cubicBezTo>
                        <a:pt x="9753" y="17529"/>
                        <a:pt x="9782" y="17514"/>
                        <a:pt x="9811" y="17499"/>
                      </a:cubicBezTo>
                      <a:lnTo>
                        <a:pt x="9811" y="17499"/>
                      </a:lnTo>
                      <a:cubicBezTo>
                        <a:pt x="11224" y="16924"/>
                        <a:pt x="12679" y="16455"/>
                        <a:pt x="14175" y="16130"/>
                      </a:cubicBezTo>
                      <a:cubicBezTo>
                        <a:pt x="14325" y="16097"/>
                        <a:pt x="14475" y="16066"/>
                        <a:pt x="14625" y="16036"/>
                      </a:cubicBezTo>
                      <a:lnTo>
                        <a:pt x="14625" y="16036"/>
                      </a:lnTo>
                      <a:cubicBezTo>
                        <a:pt x="14671" y="16075"/>
                        <a:pt x="14719" y="16114"/>
                        <a:pt x="14768" y="16152"/>
                      </a:cubicBezTo>
                      <a:cubicBezTo>
                        <a:pt x="15281" y="16537"/>
                        <a:pt x="15934" y="16842"/>
                        <a:pt x="16596" y="16842"/>
                      </a:cubicBezTo>
                      <a:cubicBezTo>
                        <a:pt x="16625" y="16842"/>
                        <a:pt x="16654" y="16841"/>
                        <a:pt x="16684" y="16840"/>
                      </a:cubicBezTo>
                      <a:lnTo>
                        <a:pt x="16684" y="16840"/>
                      </a:lnTo>
                      <a:cubicBezTo>
                        <a:pt x="16878" y="16883"/>
                        <a:pt x="17072" y="16907"/>
                        <a:pt x="17261" y="16907"/>
                      </a:cubicBezTo>
                      <a:cubicBezTo>
                        <a:pt x="17282" y="16907"/>
                        <a:pt x="17304" y="16906"/>
                        <a:pt x="17325" y="16906"/>
                      </a:cubicBezTo>
                      <a:cubicBezTo>
                        <a:pt x="18968" y="16837"/>
                        <a:pt x="20703" y="15468"/>
                        <a:pt x="20566" y="13665"/>
                      </a:cubicBezTo>
                      <a:cubicBezTo>
                        <a:pt x="20498" y="12843"/>
                        <a:pt x="20475" y="11998"/>
                        <a:pt x="20520" y="11177"/>
                      </a:cubicBezTo>
                      <a:lnTo>
                        <a:pt x="20520" y="11177"/>
                      </a:lnTo>
                      <a:cubicBezTo>
                        <a:pt x="20520" y="11177"/>
                        <a:pt x="20520" y="11177"/>
                        <a:pt x="20520" y="11177"/>
                      </a:cubicBezTo>
                      <a:cubicBezTo>
                        <a:pt x="20544" y="10299"/>
                        <a:pt x="20130" y="9440"/>
                        <a:pt x="19487" y="8826"/>
                      </a:cubicBezTo>
                      <a:lnTo>
                        <a:pt x="19487" y="8826"/>
                      </a:lnTo>
                      <a:cubicBezTo>
                        <a:pt x="19445" y="8243"/>
                        <a:pt x="19349" y="7665"/>
                        <a:pt x="19194" y="7108"/>
                      </a:cubicBezTo>
                      <a:lnTo>
                        <a:pt x="19194" y="7108"/>
                      </a:lnTo>
                      <a:cubicBezTo>
                        <a:pt x="19183" y="6828"/>
                        <a:pt x="19170" y="6549"/>
                        <a:pt x="19151" y="6269"/>
                      </a:cubicBezTo>
                      <a:cubicBezTo>
                        <a:pt x="19082" y="5174"/>
                        <a:pt x="18946" y="4055"/>
                        <a:pt x="18649" y="2982"/>
                      </a:cubicBezTo>
                      <a:cubicBezTo>
                        <a:pt x="18375" y="1932"/>
                        <a:pt x="17850" y="996"/>
                        <a:pt x="16891" y="449"/>
                      </a:cubicBezTo>
                      <a:cubicBezTo>
                        <a:pt x="16316" y="109"/>
                        <a:pt x="15756" y="1"/>
                        <a:pt x="151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63" name="Google Shape;563;p71">
                  <a:extLst>
                    <a:ext uri="{FF2B5EF4-FFF2-40B4-BE49-F238E27FC236}">
                      <a16:creationId xmlns:a16="http://schemas.microsoft.com/office/drawing/2014/main" id="{7ED8F7B3-5529-0008-68B6-180C35349B71}"/>
                    </a:ext>
                  </a:extLst>
                </p:cNvPr>
                <p:cNvGrpSpPr/>
                <p:nvPr/>
              </p:nvGrpSpPr>
              <p:grpSpPr>
                <a:xfrm>
                  <a:off x="-654525" y="3325800"/>
                  <a:ext cx="558100" cy="442125"/>
                  <a:chOff x="-654525" y="3325800"/>
                  <a:chExt cx="558100" cy="442125"/>
                </a:xfrm>
              </p:grpSpPr>
              <p:sp>
                <p:nvSpPr>
                  <p:cNvPr id="564" name="Google Shape;564;p71">
                    <a:extLst>
                      <a:ext uri="{FF2B5EF4-FFF2-40B4-BE49-F238E27FC236}">
                        <a16:creationId xmlns:a16="http://schemas.microsoft.com/office/drawing/2014/main" id="{1A29050D-2ECD-0687-D226-53049CC3B705}"/>
                      </a:ext>
                    </a:extLst>
                  </p:cNvPr>
                  <p:cNvSpPr/>
                  <p:nvPr/>
                </p:nvSpPr>
                <p:spPr>
                  <a:xfrm>
                    <a:off x="-654525" y="3325800"/>
                    <a:ext cx="119275" cy="9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71" h="3808" extrusionOk="0">
                        <a:moveTo>
                          <a:pt x="1551" y="1399"/>
                        </a:moveTo>
                        <a:lnTo>
                          <a:pt x="1551" y="1399"/>
                        </a:lnTo>
                        <a:cubicBezTo>
                          <a:pt x="1564" y="1404"/>
                          <a:pt x="1579" y="1410"/>
                          <a:pt x="1592" y="1417"/>
                        </a:cubicBezTo>
                        <a:lnTo>
                          <a:pt x="1575" y="1417"/>
                        </a:lnTo>
                        <a:cubicBezTo>
                          <a:pt x="1575" y="1417"/>
                          <a:pt x="1565" y="1406"/>
                          <a:pt x="1551" y="1399"/>
                        </a:cubicBezTo>
                        <a:close/>
                        <a:moveTo>
                          <a:pt x="3809" y="1"/>
                        </a:moveTo>
                        <a:cubicBezTo>
                          <a:pt x="3658" y="1"/>
                          <a:pt x="3504" y="43"/>
                          <a:pt x="3356" y="93"/>
                        </a:cubicBezTo>
                        <a:cubicBezTo>
                          <a:pt x="2990" y="207"/>
                          <a:pt x="2671" y="367"/>
                          <a:pt x="2329" y="481"/>
                        </a:cubicBezTo>
                        <a:cubicBezTo>
                          <a:pt x="2169" y="526"/>
                          <a:pt x="2009" y="572"/>
                          <a:pt x="1849" y="595"/>
                        </a:cubicBezTo>
                        <a:cubicBezTo>
                          <a:pt x="1880" y="587"/>
                          <a:pt x="1887" y="585"/>
                          <a:pt x="1883" y="585"/>
                        </a:cubicBezTo>
                        <a:cubicBezTo>
                          <a:pt x="1875" y="585"/>
                          <a:pt x="1819" y="595"/>
                          <a:pt x="1804" y="595"/>
                        </a:cubicBezTo>
                        <a:lnTo>
                          <a:pt x="1438" y="595"/>
                        </a:lnTo>
                        <a:cubicBezTo>
                          <a:pt x="1131" y="623"/>
                          <a:pt x="841" y="745"/>
                          <a:pt x="662" y="961"/>
                        </a:cubicBezTo>
                        <a:lnTo>
                          <a:pt x="662" y="961"/>
                        </a:lnTo>
                        <a:cubicBezTo>
                          <a:pt x="657" y="961"/>
                          <a:pt x="652" y="961"/>
                          <a:pt x="648" y="961"/>
                        </a:cubicBezTo>
                        <a:cubicBezTo>
                          <a:pt x="600" y="961"/>
                          <a:pt x="551" y="968"/>
                          <a:pt x="503" y="983"/>
                        </a:cubicBezTo>
                        <a:cubicBezTo>
                          <a:pt x="229" y="1074"/>
                          <a:pt x="0" y="1394"/>
                          <a:pt x="92" y="1690"/>
                        </a:cubicBezTo>
                        <a:cubicBezTo>
                          <a:pt x="274" y="2124"/>
                          <a:pt x="434" y="2581"/>
                          <a:pt x="594" y="3037"/>
                        </a:cubicBezTo>
                        <a:cubicBezTo>
                          <a:pt x="708" y="3311"/>
                          <a:pt x="799" y="3631"/>
                          <a:pt x="1096" y="3745"/>
                        </a:cubicBezTo>
                        <a:cubicBezTo>
                          <a:pt x="1200" y="3789"/>
                          <a:pt x="1297" y="3807"/>
                          <a:pt x="1390" y="3807"/>
                        </a:cubicBezTo>
                        <a:cubicBezTo>
                          <a:pt x="1582" y="3807"/>
                          <a:pt x="1756" y="3730"/>
                          <a:pt x="1940" y="3653"/>
                        </a:cubicBezTo>
                        <a:cubicBezTo>
                          <a:pt x="2146" y="3562"/>
                          <a:pt x="2329" y="3471"/>
                          <a:pt x="2511" y="3402"/>
                        </a:cubicBezTo>
                        <a:cubicBezTo>
                          <a:pt x="2512" y="3402"/>
                          <a:pt x="2513" y="3401"/>
                          <a:pt x="2515" y="3401"/>
                        </a:cubicBezTo>
                        <a:lnTo>
                          <a:pt x="2515" y="3401"/>
                        </a:lnTo>
                        <a:cubicBezTo>
                          <a:pt x="2566" y="3417"/>
                          <a:pt x="2620" y="3426"/>
                          <a:pt x="2675" y="3426"/>
                        </a:cubicBezTo>
                        <a:cubicBezTo>
                          <a:pt x="2726" y="3426"/>
                          <a:pt x="2779" y="3418"/>
                          <a:pt x="2831" y="3402"/>
                        </a:cubicBezTo>
                        <a:cubicBezTo>
                          <a:pt x="3333" y="3265"/>
                          <a:pt x="3835" y="3106"/>
                          <a:pt x="4337" y="2969"/>
                        </a:cubicBezTo>
                        <a:cubicBezTo>
                          <a:pt x="4611" y="2877"/>
                          <a:pt x="4771" y="2626"/>
                          <a:pt x="4748" y="2330"/>
                        </a:cubicBezTo>
                        <a:cubicBezTo>
                          <a:pt x="4742" y="2292"/>
                          <a:pt x="4734" y="2258"/>
                          <a:pt x="4723" y="2225"/>
                        </a:cubicBezTo>
                        <a:lnTo>
                          <a:pt x="4723" y="2225"/>
                        </a:lnTo>
                        <a:cubicBezTo>
                          <a:pt x="4743" y="2145"/>
                          <a:pt x="4752" y="2059"/>
                          <a:pt x="4748" y="1964"/>
                        </a:cubicBezTo>
                        <a:cubicBezTo>
                          <a:pt x="4748" y="1759"/>
                          <a:pt x="4680" y="1553"/>
                          <a:pt x="4634" y="1348"/>
                        </a:cubicBezTo>
                        <a:cubicBezTo>
                          <a:pt x="4588" y="1143"/>
                          <a:pt x="4543" y="937"/>
                          <a:pt x="4497" y="732"/>
                        </a:cubicBezTo>
                        <a:cubicBezTo>
                          <a:pt x="4451" y="481"/>
                          <a:pt x="4383" y="275"/>
                          <a:pt x="4177" y="115"/>
                        </a:cubicBezTo>
                        <a:cubicBezTo>
                          <a:pt x="4062" y="32"/>
                          <a:pt x="3937" y="1"/>
                          <a:pt x="380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71">
                    <a:extLst>
                      <a:ext uri="{FF2B5EF4-FFF2-40B4-BE49-F238E27FC236}">
                        <a16:creationId xmlns:a16="http://schemas.microsoft.com/office/drawing/2014/main" id="{C4A7FA12-32F3-4A4B-2BDA-91296FB5B183}"/>
                      </a:ext>
                    </a:extLst>
                  </p:cNvPr>
                  <p:cNvSpPr/>
                  <p:nvPr/>
                </p:nvSpPr>
                <p:spPr>
                  <a:xfrm>
                    <a:off x="-632850" y="3335500"/>
                    <a:ext cx="200575" cy="29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23" h="11963" extrusionOk="0">
                        <a:moveTo>
                          <a:pt x="7396" y="6872"/>
                        </a:moveTo>
                        <a:lnTo>
                          <a:pt x="7452" y="7009"/>
                        </a:lnTo>
                        <a:lnTo>
                          <a:pt x="7452" y="7009"/>
                        </a:lnTo>
                        <a:cubicBezTo>
                          <a:pt x="7429" y="6968"/>
                          <a:pt x="7409" y="6923"/>
                          <a:pt x="7396" y="6872"/>
                        </a:cubicBezTo>
                        <a:close/>
                        <a:moveTo>
                          <a:pt x="7556" y="6963"/>
                        </a:moveTo>
                        <a:lnTo>
                          <a:pt x="7588" y="7203"/>
                        </a:lnTo>
                        <a:lnTo>
                          <a:pt x="7588" y="7203"/>
                        </a:lnTo>
                        <a:cubicBezTo>
                          <a:pt x="7574" y="7127"/>
                          <a:pt x="7564" y="7047"/>
                          <a:pt x="7556" y="6963"/>
                        </a:cubicBezTo>
                        <a:close/>
                        <a:moveTo>
                          <a:pt x="1207" y="7852"/>
                        </a:moveTo>
                        <a:cubicBezTo>
                          <a:pt x="1216" y="7913"/>
                          <a:pt x="1225" y="7974"/>
                          <a:pt x="1233" y="8036"/>
                        </a:cubicBezTo>
                        <a:cubicBezTo>
                          <a:pt x="1224" y="7974"/>
                          <a:pt x="1215" y="7912"/>
                          <a:pt x="1207" y="7852"/>
                        </a:cubicBezTo>
                        <a:close/>
                        <a:moveTo>
                          <a:pt x="3321" y="0"/>
                        </a:moveTo>
                        <a:cubicBezTo>
                          <a:pt x="3047" y="0"/>
                          <a:pt x="2779" y="36"/>
                          <a:pt x="2534" y="116"/>
                        </a:cubicBezTo>
                        <a:cubicBezTo>
                          <a:pt x="1735" y="367"/>
                          <a:pt x="982" y="846"/>
                          <a:pt x="594" y="1599"/>
                        </a:cubicBezTo>
                        <a:cubicBezTo>
                          <a:pt x="183" y="2352"/>
                          <a:pt x="1" y="3265"/>
                          <a:pt x="275" y="4087"/>
                        </a:cubicBezTo>
                        <a:cubicBezTo>
                          <a:pt x="644" y="5255"/>
                          <a:pt x="976" y="6424"/>
                          <a:pt x="1172" y="7625"/>
                        </a:cubicBezTo>
                        <a:lnTo>
                          <a:pt x="1172" y="7625"/>
                        </a:lnTo>
                        <a:cubicBezTo>
                          <a:pt x="1279" y="8584"/>
                          <a:pt x="1386" y="9516"/>
                          <a:pt x="1918" y="10364"/>
                        </a:cubicBezTo>
                        <a:cubicBezTo>
                          <a:pt x="2375" y="11072"/>
                          <a:pt x="3059" y="11642"/>
                          <a:pt x="3858" y="11848"/>
                        </a:cubicBezTo>
                        <a:cubicBezTo>
                          <a:pt x="4120" y="11925"/>
                          <a:pt x="4410" y="11963"/>
                          <a:pt x="4706" y="11963"/>
                        </a:cubicBezTo>
                        <a:cubicBezTo>
                          <a:pt x="5288" y="11963"/>
                          <a:pt x="5892" y="11816"/>
                          <a:pt x="6346" y="11528"/>
                        </a:cubicBezTo>
                        <a:cubicBezTo>
                          <a:pt x="7054" y="11094"/>
                          <a:pt x="7647" y="10410"/>
                          <a:pt x="7830" y="9588"/>
                        </a:cubicBezTo>
                        <a:cubicBezTo>
                          <a:pt x="8022" y="8818"/>
                          <a:pt x="7994" y="7967"/>
                          <a:pt x="7595" y="7243"/>
                        </a:cubicBezTo>
                        <a:lnTo>
                          <a:pt x="7595" y="7243"/>
                        </a:lnTo>
                        <a:cubicBezTo>
                          <a:pt x="7594" y="7240"/>
                          <a:pt x="7594" y="7238"/>
                          <a:pt x="7594" y="7236"/>
                        </a:cubicBezTo>
                        <a:lnTo>
                          <a:pt x="7594" y="7236"/>
                        </a:lnTo>
                        <a:cubicBezTo>
                          <a:pt x="7485" y="6391"/>
                          <a:pt x="7371" y="5559"/>
                          <a:pt x="7168" y="4726"/>
                        </a:cubicBezTo>
                        <a:cubicBezTo>
                          <a:pt x="6985" y="3927"/>
                          <a:pt x="6757" y="3151"/>
                          <a:pt x="6506" y="2375"/>
                        </a:cubicBezTo>
                        <a:cubicBezTo>
                          <a:pt x="6255" y="1576"/>
                          <a:pt x="5753" y="869"/>
                          <a:pt x="5022" y="435"/>
                        </a:cubicBezTo>
                        <a:cubicBezTo>
                          <a:pt x="4538" y="170"/>
                          <a:pt x="3915" y="0"/>
                          <a:pt x="332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p71">
                    <a:extLst>
                      <a:ext uri="{FF2B5EF4-FFF2-40B4-BE49-F238E27FC236}">
                        <a16:creationId xmlns:a16="http://schemas.microsoft.com/office/drawing/2014/main" id="{9289F9C2-7AA3-B793-7613-A33D652A0244}"/>
                      </a:ext>
                    </a:extLst>
                  </p:cNvPr>
                  <p:cNvSpPr/>
                  <p:nvPr/>
                </p:nvSpPr>
                <p:spPr>
                  <a:xfrm>
                    <a:off x="-549375" y="3573250"/>
                    <a:ext cx="452950" cy="19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18" h="7787" extrusionOk="0">
                        <a:moveTo>
                          <a:pt x="15375" y="1827"/>
                        </a:moveTo>
                        <a:cubicBezTo>
                          <a:pt x="15379" y="1827"/>
                          <a:pt x="15380" y="1830"/>
                          <a:pt x="15378" y="1836"/>
                        </a:cubicBezTo>
                        <a:cubicBezTo>
                          <a:pt x="15378" y="1853"/>
                          <a:pt x="15340" y="1873"/>
                          <a:pt x="15273" y="1895"/>
                        </a:cubicBezTo>
                        <a:lnTo>
                          <a:pt x="15273" y="1895"/>
                        </a:lnTo>
                        <a:cubicBezTo>
                          <a:pt x="15323" y="1856"/>
                          <a:pt x="15363" y="1827"/>
                          <a:pt x="15375" y="1827"/>
                        </a:cubicBezTo>
                        <a:close/>
                        <a:moveTo>
                          <a:pt x="16112" y="0"/>
                        </a:moveTo>
                        <a:cubicBezTo>
                          <a:pt x="15536" y="0"/>
                          <a:pt x="14932" y="316"/>
                          <a:pt x="14671" y="808"/>
                        </a:cubicBezTo>
                        <a:cubicBezTo>
                          <a:pt x="14450" y="1239"/>
                          <a:pt x="14413" y="1670"/>
                          <a:pt x="14526" y="2059"/>
                        </a:cubicBezTo>
                        <a:lnTo>
                          <a:pt x="14526" y="2059"/>
                        </a:lnTo>
                        <a:cubicBezTo>
                          <a:pt x="14068" y="2141"/>
                          <a:pt x="13577" y="2212"/>
                          <a:pt x="13484" y="2224"/>
                        </a:cubicBezTo>
                        <a:cubicBezTo>
                          <a:pt x="12137" y="2497"/>
                          <a:pt x="10813" y="2749"/>
                          <a:pt x="9467" y="3022"/>
                        </a:cubicBezTo>
                        <a:cubicBezTo>
                          <a:pt x="7419" y="3422"/>
                          <a:pt x="5372" y="3834"/>
                          <a:pt x="3315" y="4239"/>
                        </a:cubicBezTo>
                        <a:lnTo>
                          <a:pt x="3315" y="4239"/>
                        </a:lnTo>
                        <a:cubicBezTo>
                          <a:pt x="3055" y="3713"/>
                          <a:pt x="2558" y="3319"/>
                          <a:pt x="1927" y="3319"/>
                        </a:cubicBezTo>
                        <a:cubicBezTo>
                          <a:pt x="1914" y="3319"/>
                          <a:pt x="1901" y="3319"/>
                          <a:pt x="1889" y="3319"/>
                        </a:cubicBezTo>
                        <a:cubicBezTo>
                          <a:pt x="1067" y="3365"/>
                          <a:pt x="200" y="4050"/>
                          <a:pt x="268" y="4940"/>
                        </a:cubicBezTo>
                        <a:cubicBezTo>
                          <a:pt x="268" y="5122"/>
                          <a:pt x="291" y="5305"/>
                          <a:pt x="291" y="5488"/>
                        </a:cubicBezTo>
                        <a:lnTo>
                          <a:pt x="277" y="5595"/>
                        </a:lnTo>
                        <a:lnTo>
                          <a:pt x="277" y="5595"/>
                        </a:lnTo>
                        <a:cubicBezTo>
                          <a:pt x="278" y="5588"/>
                          <a:pt x="277" y="5584"/>
                          <a:pt x="276" y="5584"/>
                        </a:cubicBezTo>
                        <a:lnTo>
                          <a:pt x="276" y="5584"/>
                        </a:lnTo>
                        <a:cubicBezTo>
                          <a:pt x="272" y="5584"/>
                          <a:pt x="259" y="5642"/>
                          <a:pt x="245" y="5761"/>
                        </a:cubicBezTo>
                        <a:cubicBezTo>
                          <a:pt x="0" y="6884"/>
                          <a:pt x="795" y="7787"/>
                          <a:pt x="1847" y="7787"/>
                        </a:cubicBezTo>
                        <a:cubicBezTo>
                          <a:pt x="1972" y="7787"/>
                          <a:pt x="2100" y="7774"/>
                          <a:pt x="2231" y="7747"/>
                        </a:cubicBezTo>
                        <a:lnTo>
                          <a:pt x="12023" y="5807"/>
                        </a:lnTo>
                        <a:cubicBezTo>
                          <a:pt x="12822" y="5647"/>
                          <a:pt x="13621" y="5488"/>
                          <a:pt x="14443" y="5328"/>
                        </a:cubicBezTo>
                        <a:cubicBezTo>
                          <a:pt x="15219" y="5168"/>
                          <a:pt x="16109" y="5100"/>
                          <a:pt x="16816" y="4712"/>
                        </a:cubicBezTo>
                        <a:cubicBezTo>
                          <a:pt x="17615" y="4255"/>
                          <a:pt x="18072" y="3410"/>
                          <a:pt x="18095" y="2497"/>
                        </a:cubicBezTo>
                        <a:cubicBezTo>
                          <a:pt x="18117" y="1539"/>
                          <a:pt x="17638" y="786"/>
                          <a:pt x="16885" y="238"/>
                        </a:cubicBezTo>
                        <a:cubicBezTo>
                          <a:pt x="16662" y="74"/>
                          <a:pt x="16390" y="0"/>
                          <a:pt x="1611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567" name="Google Shape;567;p71">
                <a:extLst>
                  <a:ext uri="{FF2B5EF4-FFF2-40B4-BE49-F238E27FC236}">
                    <a16:creationId xmlns:a16="http://schemas.microsoft.com/office/drawing/2014/main" id="{C3CC2504-8630-0DA6-0AB3-CED5A627649A}"/>
                  </a:ext>
                </a:extLst>
              </p:cNvPr>
              <p:cNvSpPr/>
              <p:nvPr/>
            </p:nvSpPr>
            <p:spPr>
              <a:xfrm rot="-480313">
                <a:off x="-739831" y="2996027"/>
                <a:ext cx="545011" cy="639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71">
                <a:extLst>
                  <a:ext uri="{FF2B5EF4-FFF2-40B4-BE49-F238E27FC236}">
                    <a16:creationId xmlns:a16="http://schemas.microsoft.com/office/drawing/2014/main" id="{25EFBE64-C080-2569-35C7-8316EFC17762}"/>
                  </a:ext>
                </a:extLst>
              </p:cNvPr>
              <p:cNvSpPr/>
              <p:nvPr/>
            </p:nvSpPr>
            <p:spPr>
              <a:xfrm>
                <a:off x="-782350" y="2936950"/>
                <a:ext cx="763525" cy="925150"/>
              </a:xfrm>
              <a:custGeom>
                <a:avLst/>
                <a:gdLst/>
                <a:ahLst/>
                <a:cxnLst/>
                <a:rect l="l" t="t" r="r" b="b"/>
                <a:pathLst>
                  <a:path w="30541" h="37006" extrusionOk="0">
                    <a:moveTo>
                      <a:pt x="21420" y="995"/>
                    </a:moveTo>
                    <a:cubicBezTo>
                      <a:pt x="21727" y="995"/>
                      <a:pt x="22035" y="1015"/>
                      <a:pt x="22346" y="1061"/>
                    </a:cubicBezTo>
                    <a:cubicBezTo>
                      <a:pt x="23282" y="1175"/>
                      <a:pt x="23967" y="1609"/>
                      <a:pt x="24538" y="2317"/>
                    </a:cubicBezTo>
                    <a:cubicBezTo>
                      <a:pt x="25085" y="2979"/>
                      <a:pt x="25519" y="3732"/>
                      <a:pt x="25816" y="4531"/>
                    </a:cubicBezTo>
                    <a:cubicBezTo>
                      <a:pt x="26227" y="5604"/>
                      <a:pt x="26501" y="6722"/>
                      <a:pt x="26706" y="7840"/>
                    </a:cubicBezTo>
                    <a:cubicBezTo>
                      <a:pt x="27026" y="9507"/>
                      <a:pt x="27300" y="11173"/>
                      <a:pt x="27596" y="12862"/>
                    </a:cubicBezTo>
                    <a:cubicBezTo>
                      <a:pt x="27893" y="14551"/>
                      <a:pt x="28190" y="16240"/>
                      <a:pt x="28464" y="17952"/>
                    </a:cubicBezTo>
                    <a:cubicBezTo>
                      <a:pt x="28874" y="20531"/>
                      <a:pt x="29331" y="23088"/>
                      <a:pt x="29536" y="25713"/>
                    </a:cubicBezTo>
                    <a:cubicBezTo>
                      <a:pt x="29651" y="26922"/>
                      <a:pt x="29719" y="28132"/>
                      <a:pt x="29445" y="29342"/>
                    </a:cubicBezTo>
                    <a:cubicBezTo>
                      <a:pt x="29354" y="29821"/>
                      <a:pt x="29171" y="30300"/>
                      <a:pt x="28989" y="30780"/>
                    </a:cubicBezTo>
                    <a:cubicBezTo>
                      <a:pt x="28852" y="31168"/>
                      <a:pt x="28555" y="31465"/>
                      <a:pt x="28167" y="31647"/>
                    </a:cubicBezTo>
                    <a:cubicBezTo>
                      <a:pt x="27847" y="31784"/>
                      <a:pt x="27528" y="31921"/>
                      <a:pt x="27185" y="32035"/>
                    </a:cubicBezTo>
                    <a:cubicBezTo>
                      <a:pt x="24561" y="32834"/>
                      <a:pt x="21936" y="33564"/>
                      <a:pt x="19288" y="34272"/>
                    </a:cubicBezTo>
                    <a:cubicBezTo>
                      <a:pt x="18032" y="34592"/>
                      <a:pt x="16800" y="34980"/>
                      <a:pt x="15567" y="35345"/>
                    </a:cubicBezTo>
                    <a:cubicBezTo>
                      <a:pt x="14198" y="35756"/>
                      <a:pt x="12805" y="35961"/>
                      <a:pt x="11390" y="36030"/>
                    </a:cubicBezTo>
                    <a:cubicBezTo>
                      <a:pt x="11303" y="36036"/>
                      <a:pt x="11218" y="36039"/>
                      <a:pt x="11135" y="36039"/>
                    </a:cubicBezTo>
                    <a:cubicBezTo>
                      <a:pt x="10933" y="36039"/>
                      <a:pt x="10739" y="36023"/>
                      <a:pt x="10546" y="36007"/>
                    </a:cubicBezTo>
                    <a:cubicBezTo>
                      <a:pt x="9815" y="35938"/>
                      <a:pt x="9199" y="35596"/>
                      <a:pt x="8720" y="35048"/>
                    </a:cubicBezTo>
                    <a:cubicBezTo>
                      <a:pt x="8012" y="34249"/>
                      <a:pt x="7510" y="33336"/>
                      <a:pt x="7099" y="32378"/>
                    </a:cubicBezTo>
                    <a:cubicBezTo>
                      <a:pt x="6277" y="30437"/>
                      <a:pt x="5684" y="28429"/>
                      <a:pt x="5159" y="26375"/>
                    </a:cubicBezTo>
                    <a:cubicBezTo>
                      <a:pt x="4383" y="23499"/>
                      <a:pt x="3698" y="20577"/>
                      <a:pt x="3196" y="17632"/>
                    </a:cubicBezTo>
                    <a:cubicBezTo>
                      <a:pt x="2899" y="15966"/>
                      <a:pt x="2648" y="14277"/>
                      <a:pt x="2374" y="12611"/>
                    </a:cubicBezTo>
                    <a:cubicBezTo>
                      <a:pt x="2055" y="10808"/>
                      <a:pt x="1781" y="9005"/>
                      <a:pt x="1324" y="7247"/>
                    </a:cubicBezTo>
                    <a:cubicBezTo>
                      <a:pt x="1187" y="6699"/>
                      <a:pt x="1005" y="6174"/>
                      <a:pt x="845" y="5581"/>
                    </a:cubicBezTo>
                    <a:cubicBezTo>
                      <a:pt x="1073" y="5284"/>
                      <a:pt x="1302" y="4964"/>
                      <a:pt x="1575" y="4668"/>
                    </a:cubicBezTo>
                    <a:cubicBezTo>
                      <a:pt x="1827" y="4325"/>
                      <a:pt x="2146" y="4143"/>
                      <a:pt x="2557" y="4006"/>
                    </a:cubicBezTo>
                    <a:cubicBezTo>
                      <a:pt x="3379" y="3732"/>
                      <a:pt x="4223" y="3572"/>
                      <a:pt x="5091" y="3481"/>
                    </a:cubicBezTo>
                    <a:cubicBezTo>
                      <a:pt x="6072" y="3367"/>
                      <a:pt x="7031" y="3207"/>
                      <a:pt x="8012" y="3070"/>
                    </a:cubicBezTo>
                    <a:cubicBezTo>
                      <a:pt x="9222" y="2933"/>
                      <a:pt x="10432" y="2796"/>
                      <a:pt x="11641" y="2636"/>
                    </a:cubicBezTo>
                    <a:cubicBezTo>
                      <a:pt x="12395" y="2545"/>
                      <a:pt x="13148" y="2431"/>
                      <a:pt x="13901" y="2271"/>
                    </a:cubicBezTo>
                    <a:cubicBezTo>
                      <a:pt x="15818" y="1929"/>
                      <a:pt x="17713" y="1541"/>
                      <a:pt x="19630" y="1175"/>
                    </a:cubicBezTo>
                    <a:cubicBezTo>
                      <a:pt x="20232" y="1070"/>
                      <a:pt x="20824" y="995"/>
                      <a:pt x="21420" y="995"/>
                    </a:cubicBezTo>
                    <a:close/>
                    <a:moveTo>
                      <a:pt x="22299" y="1"/>
                    </a:moveTo>
                    <a:cubicBezTo>
                      <a:pt x="21874" y="1"/>
                      <a:pt x="21448" y="36"/>
                      <a:pt x="21023" y="103"/>
                    </a:cubicBezTo>
                    <a:cubicBezTo>
                      <a:pt x="19402" y="377"/>
                      <a:pt x="17781" y="650"/>
                      <a:pt x="16161" y="947"/>
                    </a:cubicBezTo>
                    <a:cubicBezTo>
                      <a:pt x="14723" y="1221"/>
                      <a:pt x="13285" y="1495"/>
                      <a:pt x="11801" y="1632"/>
                    </a:cubicBezTo>
                    <a:cubicBezTo>
                      <a:pt x="10911" y="1723"/>
                      <a:pt x="9998" y="1792"/>
                      <a:pt x="9085" y="1906"/>
                    </a:cubicBezTo>
                    <a:cubicBezTo>
                      <a:pt x="8377" y="1974"/>
                      <a:pt x="7693" y="2134"/>
                      <a:pt x="6985" y="2180"/>
                    </a:cubicBezTo>
                    <a:cubicBezTo>
                      <a:pt x="5319" y="2271"/>
                      <a:pt x="3744" y="2796"/>
                      <a:pt x="2237" y="3435"/>
                    </a:cubicBezTo>
                    <a:cubicBezTo>
                      <a:pt x="1416" y="3800"/>
                      <a:pt x="617" y="4211"/>
                      <a:pt x="389" y="5193"/>
                    </a:cubicBezTo>
                    <a:cubicBezTo>
                      <a:pt x="0" y="5421"/>
                      <a:pt x="137" y="5740"/>
                      <a:pt x="183" y="6083"/>
                    </a:cubicBezTo>
                    <a:cubicBezTo>
                      <a:pt x="548" y="8502"/>
                      <a:pt x="913" y="10945"/>
                      <a:pt x="1302" y="13364"/>
                    </a:cubicBezTo>
                    <a:cubicBezTo>
                      <a:pt x="1575" y="15145"/>
                      <a:pt x="1827" y="16925"/>
                      <a:pt x="2146" y="18682"/>
                    </a:cubicBezTo>
                    <a:cubicBezTo>
                      <a:pt x="2717" y="21832"/>
                      <a:pt x="3561" y="24914"/>
                      <a:pt x="4429" y="27995"/>
                    </a:cubicBezTo>
                    <a:cubicBezTo>
                      <a:pt x="4908" y="29707"/>
                      <a:pt x="5479" y="31373"/>
                      <a:pt x="6163" y="33017"/>
                    </a:cubicBezTo>
                    <a:cubicBezTo>
                      <a:pt x="6551" y="33975"/>
                      <a:pt x="7053" y="34888"/>
                      <a:pt x="7670" y="35733"/>
                    </a:cubicBezTo>
                    <a:cubicBezTo>
                      <a:pt x="8263" y="36509"/>
                      <a:pt x="9039" y="36897"/>
                      <a:pt x="9998" y="36988"/>
                    </a:cubicBezTo>
                    <a:cubicBezTo>
                      <a:pt x="10135" y="37000"/>
                      <a:pt x="10278" y="37005"/>
                      <a:pt x="10420" y="37005"/>
                    </a:cubicBezTo>
                    <a:cubicBezTo>
                      <a:pt x="10563" y="37005"/>
                      <a:pt x="10706" y="37000"/>
                      <a:pt x="10842" y="36988"/>
                    </a:cubicBezTo>
                    <a:cubicBezTo>
                      <a:pt x="12235" y="36943"/>
                      <a:pt x="13604" y="36714"/>
                      <a:pt x="14951" y="36349"/>
                    </a:cubicBezTo>
                    <a:cubicBezTo>
                      <a:pt x="16572" y="35893"/>
                      <a:pt x="18192" y="35482"/>
                      <a:pt x="19790" y="35025"/>
                    </a:cubicBezTo>
                    <a:cubicBezTo>
                      <a:pt x="21981" y="34409"/>
                      <a:pt x="24172" y="33770"/>
                      <a:pt x="26364" y="33108"/>
                    </a:cubicBezTo>
                    <a:cubicBezTo>
                      <a:pt x="27345" y="32811"/>
                      <a:pt x="28190" y="32263"/>
                      <a:pt x="28943" y="31556"/>
                    </a:cubicBezTo>
                    <a:cubicBezTo>
                      <a:pt x="29605" y="30940"/>
                      <a:pt x="30039" y="30186"/>
                      <a:pt x="30244" y="29296"/>
                    </a:cubicBezTo>
                    <a:cubicBezTo>
                      <a:pt x="30472" y="28338"/>
                      <a:pt x="30541" y="27379"/>
                      <a:pt x="30518" y="26420"/>
                    </a:cubicBezTo>
                    <a:cubicBezTo>
                      <a:pt x="30495" y="26009"/>
                      <a:pt x="30472" y="25621"/>
                      <a:pt x="30449" y="25210"/>
                    </a:cubicBezTo>
                    <a:cubicBezTo>
                      <a:pt x="30312" y="23156"/>
                      <a:pt x="30016" y="21125"/>
                      <a:pt x="29696" y="19093"/>
                    </a:cubicBezTo>
                    <a:cubicBezTo>
                      <a:pt x="29080" y="15373"/>
                      <a:pt x="28395" y="11652"/>
                      <a:pt x="27893" y="7909"/>
                    </a:cubicBezTo>
                    <a:cubicBezTo>
                      <a:pt x="27733" y="6631"/>
                      <a:pt x="27436" y="5375"/>
                      <a:pt x="27026" y="4143"/>
                    </a:cubicBezTo>
                    <a:cubicBezTo>
                      <a:pt x="26683" y="3093"/>
                      <a:pt x="26181" y="2134"/>
                      <a:pt x="25496" y="1267"/>
                    </a:cubicBezTo>
                    <a:cubicBezTo>
                      <a:pt x="24926" y="536"/>
                      <a:pt x="24150" y="148"/>
                      <a:pt x="23214" y="57"/>
                    </a:cubicBezTo>
                    <a:cubicBezTo>
                      <a:pt x="22909" y="19"/>
                      <a:pt x="22604" y="1"/>
                      <a:pt x="22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71">
                <a:extLst>
                  <a:ext uri="{FF2B5EF4-FFF2-40B4-BE49-F238E27FC236}">
                    <a16:creationId xmlns:a16="http://schemas.microsoft.com/office/drawing/2014/main" id="{3CA4B9B8-BA8E-5141-DBBF-F3B28E482924}"/>
                  </a:ext>
                </a:extLst>
              </p:cNvPr>
              <p:cNvSpPr/>
              <p:nvPr/>
            </p:nvSpPr>
            <p:spPr>
              <a:xfrm>
                <a:off x="-671650" y="3253800"/>
                <a:ext cx="588350" cy="517700"/>
              </a:xfrm>
              <a:custGeom>
                <a:avLst/>
                <a:gdLst/>
                <a:ahLst/>
                <a:cxnLst/>
                <a:rect l="l" t="t" r="r" b="b"/>
                <a:pathLst>
                  <a:path w="23534" h="20708" extrusionOk="0">
                    <a:moveTo>
                      <a:pt x="19539" y="439"/>
                    </a:moveTo>
                    <a:cubicBezTo>
                      <a:pt x="19927" y="1033"/>
                      <a:pt x="19996" y="1740"/>
                      <a:pt x="20201" y="2402"/>
                    </a:cubicBezTo>
                    <a:cubicBezTo>
                      <a:pt x="20110" y="2471"/>
                      <a:pt x="20018" y="2539"/>
                      <a:pt x="19950" y="2562"/>
                    </a:cubicBezTo>
                    <a:cubicBezTo>
                      <a:pt x="18831" y="2790"/>
                      <a:pt x="17690" y="2995"/>
                      <a:pt x="16572" y="3201"/>
                    </a:cubicBezTo>
                    <a:cubicBezTo>
                      <a:pt x="16552" y="3208"/>
                      <a:pt x="16532" y="3210"/>
                      <a:pt x="16509" y="3210"/>
                    </a:cubicBezTo>
                    <a:cubicBezTo>
                      <a:pt x="16455" y="3210"/>
                      <a:pt x="16388" y="3194"/>
                      <a:pt x="16275" y="3178"/>
                    </a:cubicBezTo>
                    <a:cubicBezTo>
                      <a:pt x="16047" y="2471"/>
                      <a:pt x="15841" y="1809"/>
                      <a:pt x="15613" y="1101"/>
                    </a:cubicBezTo>
                    <a:cubicBezTo>
                      <a:pt x="16275" y="873"/>
                      <a:pt x="16937" y="896"/>
                      <a:pt x="17576" y="781"/>
                    </a:cubicBezTo>
                    <a:cubicBezTo>
                      <a:pt x="18215" y="644"/>
                      <a:pt x="18854" y="553"/>
                      <a:pt x="19539" y="439"/>
                    </a:cubicBezTo>
                    <a:close/>
                    <a:moveTo>
                      <a:pt x="15248" y="1078"/>
                    </a:moveTo>
                    <a:cubicBezTo>
                      <a:pt x="15453" y="1831"/>
                      <a:pt x="15659" y="2539"/>
                      <a:pt x="15864" y="3269"/>
                    </a:cubicBezTo>
                    <a:cubicBezTo>
                      <a:pt x="15659" y="3338"/>
                      <a:pt x="15476" y="3429"/>
                      <a:pt x="15294" y="3475"/>
                    </a:cubicBezTo>
                    <a:cubicBezTo>
                      <a:pt x="13764" y="3772"/>
                      <a:pt x="12235" y="4068"/>
                      <a:pt x="10660" y="4388"/>
                    </a:cubicBezTo>
                    <a:cubicBezTo>
                      <a:pt x="10363" y="4045"/>
                      <a:pt x="10340" y="3612"/>
                      <a:pt x="10181" y="3224"/>
                    </a:cubicBezTo>
                    <a:cubicBezTo>
                      <a:pt x="10021" y="2836"/>
                      <a:pt x="9861" y="2425"/>
                      <a:pt x="9701" y="1991"/>
                    </a:cubicBezTo>
                    <a:cubicBezTo>
                      <a:pt x="10614" y="1672"/>
                      <a:pt x="11550" y="1603"/>
                      <a:pt x="12463" y="1443"/>
                    </a:cubicBezTo>
                    <a:cubicBezTo>
                      <a:pt x="13353" y="1284"/>
                      <a:pt x="14244" y="1124"/>
                      <a:pt x="15248" y="1078"/>
                    </a:cubicBezTo>
                    <a:close/>
                    <a:moveTo>
                      <a:pt x="9268" y="2037"/>
                    </a:moveTo>
                    <a:cubicBezTo>
                      <a:pt x="9656" y="2859"/>
                      <a:pt x="9930" y="3635"/>
                      <a:pt x="10112" y="4502"/>
                    </a:cubicBezTo>
                    <a:cubicBezTo>
                      <a:pt x="8743" y="4867"/>
                      <a:pt x="7396" y="5210"/>
                      <a:pt x="6072" y="5552"/>
                    </a:cubicBezTo>
                    <a:cubicBezTo>
                      <a:pt x="5798" y="5050"/>
                      <a:pt x="5319" y="3520"/>
                      <a:pt x="5250" y="2950"/>
                    </a:cubicBezTo>
                    <a:cubicBezTo>
                      <a:pt x="6574" y="2607"/>
                      <a:pt x="7875" y="2288"/>
                      <a:pt x="9268" y="2037"/>
                    </a:cubicBezTo>
                    <a:close/>
                    <a:moveTo>
                      <a:pt x="4703" y="3087"/>
                    </a:moveTo>
                    <a:cubicBezTo>
                      <a:pt x="4977" y="3954"/>
                      <a:pt x="5182" y="4799"/>
                      <a:pt x="5410" y="5712"/>
                    </a:cubicBezTo>
                    <a:cubicBezTo>
                      <a:pt x="4223" y="6145"/>
                      <a:pt x="3036" y="6419"/>
                      <a:pt x="1849" y="6853"/>
                    </a:cubicBezTo>
                    <a:cubicBezTo>
                      <a:pt x="1781" y="6762"/>
                      <a:pt x="1690" y="6693"/>
                      <a:pt x="1667" y="6625"/>
                    </a:cubicBezTo>
                    <a:cubicBezTo>
                      <a:pt x="1370" y="5826"/>
                      <a:pt x="1096" y="5050"/>
                      <a:pt x="822" y="4274"/>
                    </a:cubicBezTo>
                    <a:cubicBezTo>
                      <a:pt x="799" y="4205"/>
                      <a:pt x="799" y="4114"/>
                      <a:pt x="777" y="4023"/>
                    </a:cubicBezTo>
                    <a:cubicBezTo>
                      <a:pt x="1918" y="3749"/>
                      <a:pt x="3036" y="3475"/>
                      <a:pt x="4155" y="3201"/>
                    </a:cubicBezTo>
                    <a:cubicBezTo>
                      <a:pt x="4337" y="3155"/>
                      <a:pt x="4497" y="3132"/>
                      <a:pt x="4703" y="3087"/>
                    </a:cubicBezTo>
                    <a:close/>
                    <a:moveTo>
                      <a:pt x="20292" y="2859"/>
                    </a:moveTo>
                    <a:cubicBezTo>
                      <a:pt x="20680" y="4228"/>
                      <a:pt x="20886" y="5575"/>
                      <a:pt x="21046" y="6899"/>
                    </a:cubicBezTo>
                    <a:cubicBezTo>
                      <a:pt x="20498" y="7104"/>
                      <a:pt x="18695" y="7424"/>
                      <a:pt x="17622" y="7515"/>
                    </a:cubicBezTo>
                    <a:cubicBezTo>
                      <a:pt x="17416" y="7150"/>
                      <a:pt x="16732" y="4913"/>
                      <a:pt x="16480" y="3749"/>
                    </a:cubicBezTo>
                    <a:cubicBezTo>
                      <a:pt x="16572" y="3680"/>
                      <a:pt x="16663" y="3589"/>
                      <a:pt x="16777" y="3566"/>
                    </a:cubicBezTo>
                    <a:cubicBezTo>
                      <a:pt x="17918" y="3338"/>
                      <a:pt x="19060" y="3110"/>
                      <a:pt x="20292" y="2859"/>
                    </a:cubicBezTo>
                    <a:close/>
                    <a:moveTo>
                      <a:pt x="15735" y="3807"/>
                    </a:moveTo>
                    <a:cubicBezTo>
                      <a:pt x="15806" y="3807"/>
                      <a:pt x="15887" y="3817"/>
                      <a:pt x="15978" y="3817"/>
                    </a:cubicBezTo>
                    <a:cubicBezTo>
                      <a:pt x="16252" y="4411"/>
                      <a:pt x="16366" y="5050"/>
                      <a:pt x="16549" y="5689"/>
                    </a:cubicBezTo>
                    <a:cubicBezTo>
                      <a:pt x="16732" y="6305"/>
                      <a:pt x="16914" y="6944"/>
                      <a:pt x="17097" y="7561"/>
                    </a:cubicBezTo>
                    <a:cubicBezTo>
                      <a:pt x="17005" y="7652"/>
                      <a:pt x="16937" y="7720"/>
                      <a:pt x="16891" y="7720"/>
                    </a:cubicBezTo>
                    <a:cubicBezTo>
                      <a:pt x="15339" y="8063"/>
                      <a:pt x="13810" y="8382"/>
                      <a:pt x="12281" y="8702"/>
                    </a:cubicBezTo>
                    <a:cubicBezTo>
                      <a:pt x="12166" y="8725"/>
                      <a:pt x="12075" y="8725"/>
                      <a:pt x="11893" y="8747"/>
                    </a:cubicBezTo>
                    <a:cubicBezTo>
                      <a:pt x="11505" y="7469"/>
                      <a:pt x="11139" y="6237"/>
                      <a:pt x="10774" y="4958"/>
                    </a:cubicBezTo>
                    <a:cubicBezTo>
                      <a:pt x="10888" y="4890"/>
                      <a:pt x="11002" y="4822"/>
                      <a:pt x="11117" y="4799"/>
                    </a:cubicBezTo>
                    <a:cubicBezTo>
                      <a:pt x="12623" y="4456"/>
                      <a:pt x="14129" y="4137"/>
                      <a:pt x="15636" y="3817"/>
                    </a:cubicBezTo>
                    <a:cubicBezTo>
                      <a:pt x="15666" y="3810"/>
                      <a:pt x="15699" y="3807"/>
                      <a:pt x="15735" y="3807"/>
                    </a:cubicBezTo>
                    <a:close/>
                    <a:moveTo>
                      <a:pt x="10249" y="5073"/>
                    </a:moveTo>
                    <a:cubicBezTo>
                      <a:pt x="10523" y="5575"/>
                      <a:pt x="11231" y="8063"/>
                      <a:pt x="11345" y="8930"/>
                    </a:cubicBezTo>
                    <a:cubicBezTo>
                      <a:pt x="9952" y="9295"/>
                      <a:pt x="8583" y="9683"/>
                      <a:pt x="7191" y="10048"/>
                    </a:cubicBezTo>
                    <a:cubicBezTo>
                      <a:pt x="6871" y="9409"/>
                      <a:pt x="6825" y="8725"/>
                      <a:pt x="6643" y="8086"/>
                    </a:cubicBezTo>
                    <a:cubicBezTo>
                      <a:pt x="6460" y="7424"/>
                      <a:pt x="6300" y="6762"/>
                      <a:pt x="6141" y="6123"/>
                    </a:cubicBezTo>
                    <a:cubicBezTo>
                      <a:pt x="6643" y="5826"/>
                      <a:pt x="9450" y="5118"/>
                      <a:pt x="10249" y="5073"/>
                    </a:cubicBezTo>
                    <a:close/>
                    <a:moveTo>
                      <a:pt x="5479" y="6191"/>
                    </a:moveTo>
                    <a:cubicBezTo>
                      <a:pt x="5798" y="6853"/>
                      <a:pt x="5890" y="7538"/>
                      <a:pt x="6072" y="8177"/>
                    </a:cubicBezTo>
                    <a:cubicBezTo>
                      <a:pt x="6255" y="8839"/>
                      <a:pt x="6414" y="9478"/>
                      <a:pt x="6574" y="10140"/>
                    </a:cubicBezTo>
                    <a:cubicBezTo>
                      <a:pt x="6095" y="10391"/>
                      <a:pt x="3790" y="11030"/>
                      <a:pt x="3150" y="11098"/>
                    </a:cubicBezTo>
                    <a:cubicBezTo>
                      <a:pt x="2877" y="10596"/>
                      <a:pt x="2032" y="7880"/>
                      <a:pt x="1918" y="7195"/>
                    </a:cubicBezTo>
                    <a:cubicBezTo>
                      <a:pt x="3082" y="6807"/>
                      <a:pt x="4246" y="6465"/>
                      <a:pt x="5479" y="6191"/>
                    </a:cubicBezTo>
                    <a:close/>
                    <a:moveTo>
                      <a:pt x="17211" y="8131"/>
                    </a:moveTo>
                    <a:cubicBezTo>
                      <a:pt x="17713" y="9615"/>
                      <a:pt x="17964" y="11144"/>
                      <a:pt x="18352" y="12696"/>
                    </a:cubicBezTo>
                    <a:cubicBezTo>
                      <a:pt x="17462" y="12947"/>
                      <a:pt x="16595" y="13084"/>
                      <a:pt x="15750" y="13290"/>
                    </a:cubicBezTo>
                    <a:cubicBezTo>
                      <a:pt x="14883" y="13495"/>
                      <a:pt x="14061" y="13769"/>
                      <a:pt x="13125" y="13883"/>
                    </a:cubicBezTo>
                    <a:cubicBezTo>
                      <a:pt x="13034" y="13564"/>
                      <a:pt x="12943" y="13267"/>
                      <a:pt x="12897" y="12970"/>
                    </a:cubicBezTo>
                    <a:cubicBezTo>
                      <a:pt x="12600" y="11760"/>
                      <a:pt x="12281" y="10528"/>
                      <a:pt x="12075" y="9295"/>
                    </a:cubicBezTo>
                    <a:cubicBezTo>
                      <a:pt x="12783" y="8976"/>
                      <a:pt x="16389" y="8154"/>
                      <a:pt x="17211" y="8131"/>
                    </a:cubicBezTo>
                    <a:close/>
                    <a:moveTo>
                      <a:pt x="11573" y="9409"/>
                    </a:moveTo>
                    <a:cubicBezTo>
                      <a:pt x="11961" y="10961"/>
                      <a:pt x="12326" y="12445"/>
                      <a:pt x="12691" y="13929"/>
                    </a:cubicBezTo>
                    <a:cubicBezTo>
                      <a:pt x="12281" y="14226"/>
                      <a:pt x="11778" y="14226"/>
                      <a:pt x="11322" y="14362"/>
                    </a:cubicBezTo>
                    <a:cubicBezTo>
                      <a:pt x="10865" y="14477"/>
                      <a:pt x="10386" y="14591"/>
                      <a:pt x="9930" y="14705"/>
                    </a:cubicBezTo>
                    <a:cubicBezTo>
                      <a:pt x="9473" y="14796"/>
                      <a:pt x="8994" y="14887"/>
                      <a:pt x="8492" y="15002"/>
                    </a:cubicBezTo>
                    <a:cubicBezTo>
                      <a:pt x="8195" y="14226"/>
                      <a:pt x="8035" y="13472"/>
                      <a:pt x="7830" y="12719"/>
                    </a:cubicBezTo>
                    <a:cubicBezTo>
                      <a:pt x="7601" y="12011"/>
                      <a:pt x="7396" y="11281"/>
                      <a:pt x="7259" y="10505"/>
                    </a:cubicBezTo>
                    <a:cubicBezTo>
                      <a:pt x="7944" y="10208"/>
                      <a:pt x="8674" y="10094"/>
                      <a:pt x="9382" y="9912"/>
                    </a:cubicBezTo>
                    <a:cubicBezTo>
                      <a:pt x="10067" y="9729"/>
                      <a:pt x="10774" y="9455"/>
                      <a:pt x="11573" y="9409"/>
                    </a:cubicBezTo>
                    <a:close/>
                    <a:moveTo>
                      <a:pt x="6620" y="10619"/>
                    </a:moveTo>
                    <a:cubicBezTo>
                      <a:pt x="6939" y="11076"/>
                      <a:pt x="6985" y="11601"/>
                      <a:pt x="7145" y="12057"/>
                    </a:cubicBezTo>
                    <a:cubicBezTo>
                      <a:pt x="7282" y="12536"/>
                      <a:pt x="7419" y="13039"/>
                      <a:pt x="7556" y="13518"/>
                    </a:cubicBezTo>
                    <a:cubicBezTo>
                      <a:pt x="7693" y="14020"/>
                      <a:pt x="7807" y="14499"/>
                      <a:pt x="7967" y="15024"/>
                    </a:cubicBezTo>
                    <a:cubicBezTo>
                      <a:pt x="7830" y="15093"/>
                      <a:pt x="7738" y="15161"/>
                      <a:pt x="7624" y="15184"/>
                    </a:cubicBezTo>
                    <a:cubicBezTo>
                      <a:pt x="7122" y="15298"/>
                      <a:pt x="6620" y="15390"/>
                      <a:pt x="6141" y="15481"/>
                    </a:cubicBezTo>
                    <a:cubicBezTo>
                      <a:pt x="5638" y="15572"/>
                      <a:pt x="5136" y="15686"/>
                      <a:pt x="4588" y="15778"/>
                    </a:cubicBezTo>
                    <a:cubicBezTo>
                      <a:pt x="4543" y="15686"/>
                      <a:pt x="4452" y="15595"/>
                      <a:pt x="4429" y="15481"/>
                    </a:cubicBezTo>
                    <a:cubicBezTo>
                      <a:pt x="4041" y="14271"/>
                      <a:pt x="3653" y="13061"/>
                      <a:pt x="3287" y="11852"/>
                    </a:cubicBezTo>
                    <a:cubicBezTo>
                      <a:pt x="3265" y="11760"/>
                      <a:pt x="3265" y="11646"/>
                      <a:pt x="3242" y="11486"/>
                    </a:cubicBezTo>
                    <a:cubicBezTo>
                      <a:pt x="4406" y="11190"/>
                      <a:pt x="5501" y="10893"/>
                      <a:pt x="6620" y="10619"/>
                    </a:cubicBezTo>
                    <a:close/>
                    <a:moveTo>
                      <a:pt x="21091" y="7355"/>
                    </a:moveTo>
                    <a:cubicBezTo>
                      <a:pt x="21365" y="8337"/>
                      <a:pt x="21434" y="9364"/>
                      <a:pt x="21639" y="10368"/>
                    </a:cubicBezTo>
                    <a:cubicBezTo>
                      <a:pt x="21844" y="11395"/>
                      <a:pt x="22004" y="12399"/>
                      <a:pt x="22187" y="13427"/>
                    </a:cubicBezTo>
                    <a:cubicBezTo>
                      <a:pt x="22369" y="14454"/>
                      <a:pt x="22620" y="15458"/>
                      <a:pt x="22803" y="16462"/>
                    </a:cubicBezTo>
                    <a:cubicBezTo>
                      <a:pt x="21867" y="16713"/>
                      <a:pt x="20133" y="17010"/>
                      <a:pt x="19630" y="17010"/>
                    </a:cubicBezTo>
                    <a:cubicBezTo>
                      <a:pt x="18991" y="14020"/>
                      <a:pt x="18352" y="11030"/>
                      <a:pt x="17713" y="8063"/>
                    </a:cubicBezTo>
                    <a:cubicBezTo>
                      <a:pt x="18238" y="7834"/>
                      <a:pt x="20429" y="7378"/>
                      <a:pt x="21091" y="7355"/>
                    </a:cubicBezTo>
                    <a:close/>
                    <a:moveTo>
                      <a:pt x="18375" y="12970"/>
                    </a:moveTo>
                    <a:cubicBezTo>
                      <a:pt x="18649" y="13632"/>
                      <a:pt x="18695" y="14340"/>
                      <a:pt x="18854" y="15024"/>
                    </a:cubicBezTo>
                    <a:cubicBezTo>
                      <a:pt x="18991" y="15709"/>
                      <a:pt x="19174" y="16394"/>
                      <a:pt x="19356" y="17147"/>
                    </a:cubicBezTo>
                    <a:cubicBezTo>
                      <a:pt x="17576" y="17581"/>
                      <a:pt x="15864" y="18015"/>
                      <a:pt x="14107" y="18448"/>
                    </a:cubicBezTo>
                    <a:cubicBezTo>
                      <a:pt x="13810" y="17056"/>
                      <a:pt x="13513" y="15732"/>
                      <a:pt x="13216" y="14362"/>
                    </a:cubicBezTo>
                    <a:cubicBezTo>
                      <a:pt x="13376" y="14294"/>
                      <a:pt x="13490" y="14226"/>
                      <a:pt x="13627" y="14180"/>
                    </a:cubicBezTo>
                    <a:cubicBezTo>
                      <a:pt x="15202" y="13815"/>
                      <a:pt x="16777" y="13472"/>
                      <a:pt x="18375" y="12970"/>
                    </a:cubicBezTo>
                    <a:close/>
                    <a:moveTo>
                      <a:pt x="12737" y="14408"/>
                    </a:moveTo>
                    <a:cubicBezTo>
                      <a:pt x="12806" y="14591"/>
                      <a:pt x="12874" y="14705"/>
                      <a:pt x="12897" y="14842"/>
                    </a:cubicBezTo>
                    <a:cubicBezTo>
                      <a:pt x="13194" y="15983"/>
                      <a:pt x="13468" y="17124"/>
                      <a:pt x="13741" y="18243"/>
                    </a:cubicBezTo>
                    <a:cubicBezTo>
                      <a:pt x="13764" y="18311"/>
                      <a:pt x="13741" y="18403"/>
                      <a:pt x="13741" y="18517"/>
                    </a:cubicBezTo>
                    <a:cubicBezTo>
                      <a:pt x="12395" y="18882"/>
                      <a:pt x="11048" y="19133"/>
                      <a:pt x="9633" y="19452"/>
                    </a:cubicBezTo>
                    <a:cubicBezTo>
                      <a:pt x="9473" y="18745"/>
                      <a:pt x="9313" y="18060"/>
                      <a:pt x="9154" y="17375"/>
                    </a:cubicBezTo>
                    <a:cubicBezTo>
                      <a:pt x="8971" y="16713"/>
                      <a:pt x="8697" y="16052"/>
                      <a:pt x="8560" y="15321"/>
                    </a:cubicBezTo>
                    <a:cubicBezTo>
                      <a:pt x="9975" y="14979"/>
                      <a:pt x="11345" y="14682"/>
                      <a:pt x="12737" y="14408"/>
                    </a:cubicBezTo>
                    <a:close/>
                    <a:moveTo>
                      <a:pt x="8058" y="15481"/>
                    </a:moveTo>
                    <a:cubicBezTo>
                      <a:pt x="8514" y="16782"/>
                      <a:pt x="8766" y="18129"/>
                      <a:pt x="9222" y="19475"/>
                    </a:cubicBezTo>
                    <a:cubicBezTo>
                      <a:pt x="9176" y="19521"/>
                      <a:pt x="9108" y="19567"/>
                      <a:pt x="9039" y="19589"/>
                    </a:cubicBezTo>
                    <a:cubicBezTo>
                      <a:pt x="8035" y="19818"/>
                      <a:pt x="7008" y="20023"/>
                      <a:pt x="6004" y="20251"/>
                    </a:cubicBezTo>
                    <a:cubicBezTo>
                      <a:pt x="5935" y="20251"/>
                      <a:pt x="5844" y="20229"/>
                      <a:pt x="5730" y="20229"/>
                    </a:cubicBezTo>
                    <a:cubicBezTo>
                      <a:pt x="5547" y="19818"/>
                      <a:pt x="5570" y="19361"/>
                      <a:pt x="5433" y="18928"/>
                    </a:cubicBezTo>
                    <a:cubicBezTo>
                      <a:pt x="5296" y="18471"/>
                      <a:pt x="5182" y="17992"/>
                      <a:pt x="5068" y="17535"/>
                    </a:cubicBezTo>
                    <a:cubicBezTo>
                      <a:pt x="4931" y="17101"/>
                      <a:pt x="4794" y="16668"/>
                      <a:pt x="4657" y="16211"/>
                    </a:cubicBezTo>
                    <a:cubicBezTo>
                      <a:pt x="4748" y="16143"/>
                      <a:pt x="4817" y="16052"/>
                      <a:pt x="4908" y="16052"/>
                    </a:cubicBezTo>
                    <a:cubicBezTo>
                      <a:pt x="5821" y="15869"/>
                      <a:pt x="6734" y="15686"/>
                      <a:pt x="7670" y="15504"/>
                    </a:cubicBezTo>
                    <a:cubicBezTo>
                      <a:pt x="7784" y="15481"/>
                      <a:pt x="7898" y="15481"/>
                      <a:pt x="8058" y="15481"/>
                    </a:cubicBezTo>
                    <a:close/>
                    <a:moveTo>
                      <a:pt x="18952" y="1"/>
                    </a:moveTo>
                    <a:cubicBezTo>
                      <a:pt x="17936" y="1"/>
                      <a:pt x="16956" y="137"/>
                      <a:pt x="16001" y="325"/>
                    </a:cubicBezTo>
                    <a:cubicBezTo>
                      <a:pt x="15020" y="508"/>
                      <a:pt x="14038" y="644"/>
                      <a:pt x="13057" y="804"/>
                    </a:cubicBezTo>
                    <a:cubicBezTo>
                      <a:pt x="11641" y="1033"/>
                      <a:pt x="10204" y="1238"/>
                      <a:pt x="8788" y="1512"/>
                    </a:cubicBezTo>
                    <a:cubicBezTo>
                      <a:pt x="6209" y="1991"/>
                      <a:pt x="3675" y="2699"/>
                      <a:pt x="1142" y="3452"/>
                    </a:cubicBezTo>
                    <a:cubicBezTo>
                      <a:pt x="982" y="3520"/>
                      <a:pt x="822" y="3566"/>
                      <a:pt x="640" y="3612"/>
                    </a:cubicBezTo>
                    <a:cubicBezTo>
                      <a:pt x="434" y="3680"/>
                      <a:pt x="115" y="3543"/>
                      <a:pt x="46" y="3817"/>
                    </a:cubicBezTo>
                    <a:cubicBezTo>
                      <a:pt x="1" y="4023"/>
                      <a:pt x="69" y="4274"/>
                      <a:pt x="92" y="4479"/>
                    </a:cubicBezTo>
                    <a:cubicBezTo>
                      <a:pt x="115" y="4639"/>
                      <a:pt x="183" y="4776"/>
                      <a:pt x="229" y="4936"/>
                    </a:cubicBezTo>
                    <a:cubicBezTo>
                      <a:pt x="822" y="6739"/>
                      <a:pt x="1416" y="8542"/>
                      <a:pt x="2009" y="10345"/>
                    </a:cubicBezTo>
                    <a:cubicBezTo>
                      <a:pt x="2603" y="12217"/>
                      <a:pt x="3150" y="14111"/>
                      <a:pt x="3744" y="16006"/>
                    </a:cubicBezTo>
                    <a:cubicBezTo>
                      <a:pt x="4086" y="17124"/>
                      <a:pt x="4429" y="18220"/>
                      <a:pt x="4794" y="19338"/>
                    </a:cubicBezTo>
                    <a:cubicBezTo>
                      <a:pt x="4954" y="19818"/>
                      <a:pt x="5113" y="20297"/>
                      <a:pt x="5456" y="20708"/>
                    </a:cubicBezTo>
                    <a:cubicBezTo>
                      <a:pt x="5638" y="20662"/>
                      <a:pt x="5798" y="20617"/>
                      <a:pt x="5981" y="20594"/>
                    </a:cubicBezTo>
                    <a:cubicBezTo>
                      <a:pt x="7693" y="20297"/>
                      <a:pt x="9427" y="20046"/>
                      <a:pt x="11139" y="19704"/>
                    </a:cubicBezTo>
                    <a:cubicBezTo>
                      <a:pt x="13422" y="19247"/>
                      <a:pt x="15682" y="18676"/>
                      <a:pt x="17964" y="18197"/>
                    </a:cubicBezTo>
                    <a:cubicBezTo>
                      <a:pt x="19471" y="17855"/>
                      <a:pt x="20977" y="17467"/>
                      <a:pt x="22415" y="16919"/>
                    </a:cubicBezTo>
                    <a:cubicBezTo>
                      <a:pt x="22582" y="16855"/>
                      <a:pt x="22742" y="16827"/>
                      <a:pt x="22895" y="16827"/>
                    </a:cubicBezTo>
                    <a:cubicBezTo>
                      <a:pt x="23013" y="16827"/>
                      <a:pt x="23127" y="16843"/>
                      <a:pt x="23237" y="16873"/>
                    </a:cubicBezTo>
                    <a:cubicBezTo>
                      <a:pt x="23533" y="16554"/>
                      <a:pt x="23511" y="16188"/>
                      <a:pt x="23488" y="15823"/>
                    </a:cubicBezTo>
                    <a:cubicBezTo>
                      <a:pt x="23419" y="15275"/>
                      <a:pt x="23374" y="14728"/>
                      <a:pt x="23282" y="14180"/>
                    </a:cubicBezTo>
                    <a:cubicBezTo>
                      <a:pt x="23008" y="12696"/>
                      <a:pt x="22712" y="11235"/>
                      <a:pt x="22438" y="9775"/>
                    </a:cubicBezTo>
                    <a:cubicBezTo>
                      <a:pt x="22027" y="7720"/>
                      <a:pt x="21616" y="5689"/>
                      <a:pt x="21228" y="3657"/>
                    </a:cubicBezTo>
                    <a:cubicBezTo>
                      <a:pt x="21137" y="3269"/>
                      <a:pt x="20977" y="2881"/>
                      <a:pt x="21068" y="2471"/>
                    </a:cubicBezTo>
                    <a:cubicBezTo>
                      <a:pt x="20635" y="1923"/>
                      <a:pt x="20657" y="1169"/>
                      <a:pt x="20315" y="576"/>
                    </a:cubicBezTo>
                    <a:cubicBezTo>
                      <a:pt x="20201" y="393"/>
                      <a:pt x="20087" y="211"/>
                      <a:pt x="19996" y="51"/>
                    </a:cubicBezTo>
                    <a:cubicBezTo>
                      <a:pt x="19643" y="16"/>
                      <a:pt x="19296" y="1"/>
                      <a:pt x="18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71">
                <a:extLst>
                  <a:ext uri="{FF2B5EF4-FFF2-40B4-BE49-F238E27FC236}">
                    <a16:creationId xmlns:a16="http://schemas.microsoft.com/office/drawing/2014/main" id="{6A517F54-0303-D713-F779-2F74FD20690F}"/>
                  </a:ext>
                </a:extLst>
              </p:cNvPr>
              <p:cNvSpPr/>
              <p:nvPr/>
            </p:nvSpPr>
            <p:spPr>
              <a:xfrm>
                <a:off x="-719000" y="2998475"/>
                <a:ext cx="544975" cy="278550"/>
              </a:xfrm>
              <a:custGeom>
                <a:avLst/>
                <a:gdLst/>
                <a:ahLst/>
                <a:cxnLst/>
                <a:rect l="l" t="t" r="r" b="b"/>
                <a:pathLst>
                  <a:path w="21799" h="11142" extrusionOk="0">
                    <a:moveTo>
                      <a:pt x="19676" y="860"/>
                    </a:moveTo>
                    <a:cubicBezTo>
                      <a:pt x="19835" y="1157"/>
                      <a:pt x="19858" y="1476"/>
                      <a:pt x="19904" y="1773"/>
                    </a:cubicBezTo>
                    <a:cubicBezTo>
                      <a:pt x="20064" y="3211"/>
                      <a:pt x="20360" y="4603"/>
                      <a:pt x="20748" y="6019"/>
                    </a:cubicBezTo>
                    <a:cubicBezTo>
                      <a:pt x="20862" y="6452"/>
                      <a:pt x="20885" y="6909"/>
                      <a:pt x="20840" y="7411"/>
                    </a:cubicBezTo>
                    <a:cubicBezTo>
                      <a:pt x="19584" y="7548"/>
                      <a:pt x="18329" y="7639"/>
                      <a:pt x="17096" y="7799"/>
                    </a:cubicBezTo>
                    <a:cubicBezTo>
                      <a:pt x="15864" y="7959"/>
                      <a:pt x="14631" y="8187"/>
                      <a:pt x="13399" y="8370"/>
                    </a:cubicBezTo>
                    <a:cubicBezTo>
                      <a:pt x="12166" y="8575"/>
                      <a:pt x="10888" y="8735"/>
                      <a:pt x="9655" y="8963"/>
                    </a:cubicBezTo>
                    <a:cubicBezTo>
                      <a:pt x="8423" y="9168"/>
                      <a:pt x="7213" y="9442"/>
                      <a:pt x="6003" y="9716"/>
                    </a:cubicBezTo>
                    <a:cubicBezTo>
                      <a:pt x="4771" y="9990"/>
                      <a:pt x="3561" y="10333"/>
                      <a:pt x="2283" y="10606"/>
                    </a:cubicBezTo>
                    <a:cubicBezTo>
                      <a:pt x="2100" y="9899"/>
                      <a:pt x="2100" y="9214"/>
                      <a:pt x="1940" y="8552"/>
                    </a:cubicBezTo>
                    <a:cubicBezTo>
                      <a:pt x="1780" y="7867"/>
                      <a:pt x="1666" y="7160"/>
                      <a:pt x="1507" y="6475"/>
                    </a:cubicBezTo>
                    <a:cubicBezTo>
                      <a:pt x="1370" y="5813"/>
                      <a:pt x="1164" y="5151"/>
                      <a:pt x="982" y="4398"/>
                    </a:cubicBezTo>
                    <a:cubicBezTo>
                      <a:pt x="1347" y="4329"/>
                      <a:pt x="1712" y="4284"/>
                      <a:pt x="2054" y="4215"/>
                    </a:cubicBezTo>
                    <a:cubicBezTo>
                      <a:pt x="3287" y="3941"/>
                      <a:pt x="4519" y="3645"/>
                      <a:pt x="5752" y="3348"/>
                    </a:cubicBezTo>
                    <a:cubicBezTo>
                      <a:pt x="7966" y="2823"/>
                      <a:pt x="10203" y="2389"/>
                      <a:pt x="12463" y="2001"/>
                    </a:cubicBezTo>
                    <a:cubicBezTo>
                      <a:pt x="14403" y="1682"/>
                      <a:pt x="16366" y="1385"/>
                      <a:pt x="18306" y="1088"/>
                    </a:cubicBezTo>
                    <a:cubicBezTo>
                      <a:pt x="18762" y="1020"/>
                      <a:pt x="19196" y="951"/>
                      <a:pt x="19676" y="860"/>
                    </a:cubicBezTo>
                    <a:close/>
                    <a:moveTo>
                      <a:pt x="20040" y="1"/>
                    </a:moveTo>
                    <a:cubicBezTo>
                      <a:pt x="19863" y="1"/>
                      <a:pt x="19686" y="26"/>
                      <a:pt x="19516" y="38"/>
                    </a:cubicBezTo>
                    <a:cubicBezTo>
                      <a:pt x="18648" y="152"/>
                      <a:pt x="17758" y="221"/>
                      <a:pt x="16891" y="381"/>
                    </a:cubicBezTo>
                    <a:cubicBezTo>
                      <a:pt x="13650" y="951"/>
                      <a:pt x="10408" y="1545"/>
                      <a:pt x="7167" y="2161"/>
                    </a:cubicBezTo>
                    <a:cubicBezTo>
                      <a:pt x="5159" y="2549"/>
                      <a:pt x="3150" y="3051"/>
                      <a:pt x="1210" y="3668"/>
                    </a:cubicBezTo>
                    <a:cubicBezTo>
                      <a:pt x="867" y="3782"/>
                      <a:pt x="548" y="3896"/>
                      <a:pt x="251" y="3987"/>
                    </a:cubicBezTo>
                    <a:cubicBezTo>
                      <a:pt x="0" y="4535"/>
                      <a:pt x="46" y="5037"/>
                      <a:pt x="137" y="5539"/>
                    </a:cubicBezTo>
                    <a:cubicBezTo>
                      <a:pt x="206" y="5882"/>
                      <a:pt x="274" y="6247"/>
                      <a:pt x="365" y="6589"/>
                    </a:cubicBezTo>
                    <a:cubicBezTo>
                      <a:pt x="594" y="7411"/>
                      <a:pt x="799" y="8255"/>
                      <a:pt x="1050" y="9077"/>
                    </a:cubicBezTo>
                    <a:cubicBezTo>
                      <a:pt x="1187" y="9511"/>
                      <a:pt x="1324" y="9944"/>
                      <a:pt x="1484" y="10378"/>
                    </a:cubicBezTo>
                    <a:cubicBezTo>
                      <a:pt x="1598" y="10652"/>
                      <a:pt x="1712" y="10926"/>
                      <a:pt x="1917" y="11109"/>
                    </a:cubicBezTo>
                    <a:cubicBezTo>
                      <a:pt x="2119" y="11131"/>
                      <a:pt x="2317" y="11141"/>
                      <a:pt x="2511" y="11141"/>
                    </a:cubicBezTo>
                    <a:cubicBezTo>
                      <a:pt x="3108" y="11141"/>
                      <a:pt x="3672" y="11046"/>
                      <a:pt x="4223" y="10926"/>
                    </a:cubicBezTo>
                    <a:cubicBezTo>
                      <a:pt x="5798" y="10606"/>
                      <a:pt x="7350" y="10287"/>
                      <a:pt x="8925" y="9967"/>
                    </a:cubicBezTo>
                    <a:cubicBezTo>
                      <a:pt x="11230" y="9534"/>
                      <a:pt x="13558" y="9168"/>
                      <a:pt x="15909" y="8826"/>
                    </a:cubicBezTo>
                    <a:cubicBezTo>
                      <a:pt x="17210" y="8643"/>
                      <a:pt x="18489" y="8370"/>
                      <a:pt x="19790" y="8141"/>
                    </a:cubicBezTo>
                    <a:cubicBezTo>
                      <a:pt x="20155" y="8073"/>
                      <a:pt x="20543" y="7959"/>
                      <a:pt x="20908" y="7959"/>
                    </a:cubicBezTo>
                    <a:cubicBezTo>
                      <a:pt x="21273" y="7936"/>
                      <a:pt x="21547" y="7845"/>
                      <a:pt x="21798" y="7571"/>
                    </a:cubicBezTo>
                    <a:cubicBezTo>
                      <a:pt x="21479" y="5060"/>
                      <a:pt x="21068" y="2572"/>
                      <a:pt x="20497" y="84"/>
                    </a:cubicBezTo>
                    <a:cubicBezTo>
                      <a:pt x="20348" y="20"/>
                      <a:pt x="20194" y="1"/>
                      <a:pt x="20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1" name="Google Shape;571;p71">
              <a:extLst>
                <a:ext uri="{FF2B5EF4-FFF2-40B4-BE49-F238E27FC236}">
                  <a16:creationId xmlns:a16="http://schemas.microsoft.com/office/drawing/2014/main" id="{7AE8960D-3366-9F79-1427-C80D550C9D03}"/>
                </a:ext>
              </a:extLst>
            </p:cNvPr>
            <p:cNvSpPr/>
            <p:nvPr/>
          </p:nvSpPr>
          <p:spPr>
            <a:xfrm>
              <a:off x="2450863" y="1397952"/>
              <a:ext cx="102500" cy="252201"/>
            </a:xfrm>
            <a:custGeom>
              <a:avLst/>
              <a:gdLst/>
              <a:ahLst/>
              <a:cxnLst/>
              <a:rect l="l" t="t" r="r" b="b"/>
              <a:pathLst>
                <a:path w="4100" h="10192" extrusionOk="0">
                  <a:moveTo>
                    <a:pt x="3232" y="1"/>
                  </a:moveTo>
                  <a:cubicBezTo>
                    <a:pt x="3104" y="1"/>
                    <a:pt x="2972" y="45"/>
                    <a:pt x="2853" y="149"/>
                  </a:cubicBezTo>
                  <a:cubicBezTo>
                    <a:pt x="1621" y="1199"/>
                    <a:pt x="1644" y="2933"/>
                    <a:pt x="1233" y="4371"/>
                  </a:cubicBezTo>
                  <a:cubicBezTo>
                    <a:pt x="753" y="6106"/>
                    <a:pt x="0" y="7795"/>
                    <a:pt x="92" y="9644"/>
                  </a:cubicBezTo>
                  <a:cubicBezTo>
                    <a:pt x="114" y="10009"/>
                    <a:pt x="411" y="10192"/>
                    <a:pt x="696" y="10192"/>
                  </a:cubicBezTo>
                  <a:cubicBezTo>
                    <a:pt x="982" y="10192"/>
                    <a:pt x="1256" y="10009"/>
                    <a:pt x="1233" y="9644"/>
                  </a:cubicBezTo>
                  <a:cubicBezTo>
                    <a:pt x="1142" y="7978"/>
                    <a:pt x="1826" y="6426"/>
                    <a:pt x="2283" y="4828"/>
                  </a:cubicBezTo>
                  <a:cubicBezTo>
                    <a:pt x="2648" y="3595"/>
                    <a:pt x="2602" y="1860"/>
                    <a:pt x="3652" y="947"/>
                  </a:cubicBezTo>
                  <a:cubicBezTo>
                    <a:pt x="4099" y="572"/>
                    <a:pt x="3692" y="1"/>
                    <a:pt x="3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1">
              <a:extLst>
                <a:ext uri="{FF2B5EF4-FFF2-40B4-BE49-F238E27FC236}">
                  <a16:creationId xmlns:a16="http://schemas.microsoft.com/office/drawing/2014/main" id="{A117531C-A48B-A7EA-1940-33908FFC5F02}"/>
                </a:ext>
              </a:extLst>
            </p:cNvPr>
            <p:cNvSpPr/>
            <p:nvPr/>
          </p:nvSpPr>
          <p:spPr>
            <a:xfrm>
              <a:off x="3350738" y="1509329"/>
              <a:ext cx="133550" cy="173636"/>
            </a:xfrm>
            <a:custGeom>
              <a:avLst/>
              <a:gdLst/>
              <a:ahLst/>
              <a:cxnLst/>
              <a:rect l="l" t="t" r="r" b="b"/>
              <a:pathLst>
                <a:path w="5342" h="7017" extrusionOk="0">
                  <a:moveTo>
                    <a:pt x="3623" y="1128"/>
                  </a:moveTo>
                  <a:cubicBezTo>
                    <a:pt x="3667" y="1128"/>
                    <a:pt x="3618" y="1200"/>
                    <a:pt x="3561" y="1200"/>
                  </a:cubicBezTo>
                  <a:cubicBezTo>
                    <a:pt x="3545" y="1200"/>
                    <a:pt x="3529" y="1194"/>
                    <a:pt x="3513" y="1180"/>
                  </a:cubicBezTo>
                  <a:lnTo>
                    <a:pt x="3513" y="1180"/>
                  </a:lnTo>
                  <a:cubicBezTo>
                    <a:pt x="3531" y="1172"/>
                    <a:pt x="3547" y="1163"/>
                    <a:pt x="3562" y="1148"/>
                  </a:cubicBezTo>
                  <a:cubicBezTo>
                    <a:pt x="3591" y="1134"/>
                    <a:pt x="3610" y="1128"/>
                    <a:pt x="3623" y="1128"/>
                  </a:cubicBezTo>
                  <a:close/>
                  <a:moveTo>
                    <a:pt x="4728" y="2044"/>
                  </a:moveTo>
                  <a:cubicBezTo>
                    <a:pt x="4731" y="2044"/>
                    <a:pt x="4727" y="2056"/>
                    <a:pt x="4713" y="2073"/>
                  </a:cubicBezTo>
                  <a:lnTo>
                    <a:pt x="4713" y="2073"/>
                  </a:lnTo>
                  <a:cubicBezTo>
                    <a:pt x="4720" y="2053"/>
                    <a:pt x="4726" y="2044"/>
                    <a:pt x="4728" y="2044"/>
                  </a:cubicBezTo>
                  <a:close/>
                  <a:moveTo>
                    <a:pt x="3618" y="0"/>
                  </a:moveTo>
                  <a:cubicBezTo>
                    <a:pt x="3531" y="0"/>
                    <a:pt x="3443" y="10"/>
                    <a:pt x="3356" y="30"/>
                  </a:cubicBezTo>
                  <a:cubicBezTo>
                    <a:pt x="2831" y="144"/>
                    <a:pt x="2306" y="418"/>
                    <a:pt x="1781" y="601"/>
                  </a:cubicBezTo>
                  <a:cubicBezTo>
                    <a:pt x="1484" y="715"/>
                    <a:pt x="1302" y="989"/>
                    <a:pt x="1393" y="1308"/>
                  </a:cubicBezTo>
                  <a:cubicBezTo>
                    <a:pt x="1449" y="1533"/>
                    <a:pt x="1689" y="1726"/>
                    <a:pt x="1925" y="1726"/>
                  </a:cubicBezTo>
                  <a:cubicBezTo>
                    <a:pt x="1977" y="1726"/>
                    <a:pt x="2028" y="1717"/>
                    <a:pt x="2078" y="1696"/>
                  </a:cubicBezTo>
                  <a:cubicBezTo>
                    <a:pt x="2375" y="1605"/>
                    <a:pt x="2671" y="1491"/>
                    <a:pt x="2968" y="1377"/>
                  </a:cubicBezTo>
                  <a:cubicBezTo>
                    <a:pt x="3071" y="1342"/>
                    <a:pt x="3175" y="1295"/>
                    <a:pt x="3278" y="1254"/>
                  </a:cubicBezTo>
                  <a:lnTo>
                    <a:pt x="3278" y="1254"/>
                  </a:lnTo>
                  <a:cubicBezTo>
                    <a:pt x="3374" y="1398"/>
                    <a:pt x="3530" y="1502"/>
                    <a:pt x="3727" y="1507"/>
                  </a:cubicBezTo>
                  <a:lnTo>
                    <a:pt x="3727" y="1507"/>
                  </a:lnTo>
                  <a:cubicBezTo>
                    <a:pt x="3633" y="1684"/>
                    <a:pt x="3577" y="1878"/>
                    <a:pt x="3470" y="2061"/>
                  </a:cubicBezTo>
                  <a:cubicBezTo>
                    <a:pt x="3196" y="2472"/>
                    <a:pt x="2763" y="2838"/>
                    <a:pt x="2352" y="3157"/>
                  </a:cubicBezTo>
                  <a:cubicBezTo>
                    <a:pt x="1439" y="3865"/>
                    <a:pt x="457" y="4527"/>
                    <a:pt x="92" y="5691"/>
                  </a:cubicBezTo>
                  <a:cubicBezTo>
                    <a:pt x="1" y="5987"/>
                    <a:pt x="206" y="6284"/>
                    <a:pt x="503" y="6398"/>
                  </a:cubicBezTo>
                  <a:cubicBezTo>
                    <a:pt x="1674" y="6810"/>
                    <a:pt x="2927" y="7016"/>
                    <a:pt x="4165" y="7016"/>
                  </a:cubicBezTo>
                  <a:cubicBezTo>
                    <a:pt x="4230" y="7016"/>
                    <a:pt x="4295" y="7016"/>
                    <a:pt x="4360" y="7015"/>
                  </a:cubicBezTo>
                  <a:cubicBezTo>
                    <a:pt x="5114" y="7015"/>
                    <a:pt x="5114" y="5873"/>
                    <a:pt x="4360" y="5873"/>
                  </a:cubicBezTo>
                  <a:cubicBezTo>
                    <a:pt x="4300" y="5874"/>
                    <a:pt x="4239" y="5875"/>
                    <a:pt x="4179" y="5875"/>
                  </a:cubicBezTo>
                  <a:cubicBezTo>
                    <a:pt x="3252" y="5875"/>
                    <a:pt x="2339" y="5741"/>
                    <a:pt x="1439" y="5484"/>
                  </a:cubicBezTo>
                  <a:lnTo>
                    <a:pt x="1439" y="5484"/>
                  </a:lnTo>
                  <a:cubicBezTo>
                    <a:pt x="2000" y="4641"/>
                    <a:pt x="3101" y="4078"/>
                    <a:pt x="3813" y="3385"/>
                  </a:cubicBezTo>
                  <a:cubicBezTo>
                    <a:pt x="4064" y="3157"/>
                    <a:pt x="4269" y="2906"/>
                    <a:pt x="4452" y="2632"/>
                  </a:cubicBezTo>
                  <a:cubicBezTo>
                    <a:pt x="4543" y="2472"/>
                    <a:pt x="4657" y="2290"/>
                    <a:pt x="4703" y="2107"/>
                  </a:cubicBezTo>
                  <a:cubicBezTo>
                    <a:pt x="4706" y="2094"/>
                    <a:pt x="4709" y="2084"/>
                    <a:pt x="4712" y="2075"/>
                  </a:cubicBezTo>
                  <a:lnTo>
                    <a:pt x="4712" y="2075"/>
                  </a:lnTo>
                  <a:cubicBezTo>
                    <a:pt x="4803" y="1991"/>
                    <a:pt x="4934" y="1967"/>
                    <a:pt x="5022" y="1879"/>
                  </a:cubicBezTo>
                  <a:cubicBezTo>
                    <a:pt x="5342" y="1536"/>
                    <a:pt x="5273" y="989"/>
                    <a:pt x="4977" y="646"/>
                  </a:cubicBezTo>
                  <a:cubicBezTo>
                    <a:pt x="4810" y="459"/>
                    <a:pt x="4606" y="367"/>
                    <a:pt x="4388" y="332"/>
                  </a:cubicBezTo>
                  <a:lnTo>
                    <a:pt x="4388" y="332"/>
                  </a:lnTo>
                  <a:cubicBezTo>
                    <a:pt x="4205" y="118"/>
                    <a:pt x="3918" y="0"/>
                    <a:pt x="3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1">
              <a:extLst>
                <a:ext uri="{FF2B5EF4-FFF2-40B4-BE49-F238E27FC236}">
                  <a16:creationId xmlns:a16="http://schemas.microsoft.com/office/drawing/2014/main" id="{6066CF98-EE2C-C614-C59D-2C7FE0613362}"/>
                </a:ext>
              </a:extLst>
            </p:cNvPr>
            <p:cNvSpPr/>
            <p:nvPr/>
          </p:nvSpPr>
          <p:spPr>
            <a:xfrm>
              <a:off x="2886813" y="1481664"/>
              <a:ext cx="243700" cy="292684"/>
            </a:xfrm>
            <a:custGeom>
              <a:avLst/>
              <a:gdLst/>
              <a:ahLst/>
              <a:cxnLst/>
              <a:rect l="l" t="t" r="r" b="b"/>
              <a:pathLst>
                <a:path w="9748" h="11828" extrusionOk="0">
                  <a:moveTo>
                    <a:pt x="3333" y="303"/>
                  </a:moveTo>
                  <a:cubicBezTo>
                    <a:pt x="3539" y="326"/>
                    <a:pt x="3721" y="349"/>
                    <a:pt x="3950" y="372"/>
                  </a:cubicBezTo>
                  <a:cubicBezTo>
                    <a:pt x="3858" y="1239"/>
                    <a:pt x="3425" y="1947"/>
                    <a:pt x="3174" y="2769"/>
                  </a:cubicBezTo>
                  <a:cubicBezTo>
                    <a:pt x="3352" y="2880"/>
                    <a:pt x="3514" y="2937"/>
                    <a:pt x="3665" y="2937"/>
                  </a:cubicBezTo>
                  <a:cubicBezTo>
                    <a:pt x="3823" y="2937"/>
                    <a:pt x="3969" y="2874"/>
                    <a:pt x="4109" y="2746"/>
                  </a:cubicBezTo>
                  <a:cubicBezTo>
                    <a:pt x="4292" y="2609"/>
                    <a:pt x="4452" y="2449"/>
                    <a:pt x="4634" y="2312"/>
                  </a:cubicBezTo>
                  <a:cubicBezTo>
                    <a:pt x="4977" y="2038"/>
                    <a:pt x="5342" y="1787"/>
                    <a:pt x="5776" y="1696"/>
                  </a:cubicBezTo>
                  <a:cubicBezTo>
                    <a:pt x="6004" y="1924"/>
                    <a:pt x="6027" y="2198"/>
                    <a:pt x="5981" y="2472"/>
                  </a:cubicBezTo>
                  <a:cubicBezTo>
                    <a:pt x="5935" y="2860"/>
                    <a:pt x="5867" y="3271"/>
                    <a:pt x="5798" y="3659"/>
                  </a:cubicBezTo>
                  <a:cubicBezTo>
                    <a:pt x="5776" y="3864"/>
                    <a:pt x="5753" y="4070"/>
                    <a:pt x="5730" y="4252"/>
                  </a:cubicBezTo>
                  <a:cubicBezTo>
                    <a:pt x="5876" y="4340"/>
                    <a:pt x="6009" y="4382"/>
                    <a:pt x="6132" y="4382"/>
                  </a:cubicBezTo>
                  <a:cubicBezTo>
                    <a:pt x="6297" y="4382"/>
                    <a:pt x="6443" y="4305"/>
                    <a:pt x="6574" y="4161"/>
                  </a:cubicBezTo>
                  <a:cubicBezTo>
                    <a:pt x="6757" y="3978"/>
                    <a:pt x="6917" y="3773"/>
                    <a:pt x="7099" y="3590"/>
                  </a:cubicBezTo>
                  <a:cubicBezTo>
                    <a:pt x="7510" y="3179"/>
                    <a:pt x="7944" y="2814"/>
                    <a:pt x="8515" y="2632"/>
                  </a:cubicBezTo>
                  <a:cubicBezTo>
                    <a:pt x="8834" y="2791"/>
                    <a:pt x="8925" y="3043"/>
                    <a:pt x="8925" y="3339"/>
                  </a:cubicBezTo>
                  <a:cubicBezTo>
                    <a:pt x="8948" y="3773"/>
                    <a:pt x="8971" y="4207"/>
                    <a:pt x="8903" y="4617"/>
                  </a:cubicBezTo>
                  <a:cubicBezTo>
                    <a:pt x="8606" y="6809"/>
                    <a:pt x="8149" y="8954"/>
                    <a:pt x="7556" y="11100"/>
                  </a:cubicBezTo>
                  <a:cubicBezTo>
                    <a:pt x="7556" y="11168"/>
                    <a:pt x="7510" y="11237"/>
                    <a:pt x="7465" y="11305"/>
                  </a:cubicBezTo>
                  <a:cubicBezTo>
                    <a:pt x="7407" y="11321"/>
                    <a:pt x="7353" y="11328"/>
                    <a:pt x="7301" y="11328"/>
                  </a:cubicBezTo>
                  <a:cubicBezTo>
                    <a:pt x="7127" y="11328"/>
                    <a:pt x="6979" y="11246"/>
                    <a:pt x="6803" y="11123"/>
                  </a:cubicBezTo>
                  <a:cubicBezTo>
                    <a:pt x="6826" y="10986"/>
                    <a:pt x="6848" y="10849"/>
                    <a:pt x="6894" y="10712"/>
                  </a:cubicBezTo>
                  <a:cubicBezTo>
                    <a:pt x="7168" y="9639"/>
                    <a:pt x="7465" y="8566"/>
                    <a:pt x="7761" y="7471"/>
                  </a:cubicBezTo>
                  <a:cubicBezTo>
                    <a:pt x="7853" y="7128"/>
                    <a:pt x="7898" y="6786"/>
                    <a:pt x="7944" y="6421"/>
                  </a:cubicBezTo>
                  <a:cubicBezTo>
                    <a:pt x="7967" y="6284"/>
                    <a:pt x="7990" y="6124"/>
                    <a:pt x="7967" y="5987"/>
                  </a:cubicBezTo>
                  <a:cubicBezTo>
                    <a:pt x="7944" y="5622"/>
                    <a:pt x="7944" y="5234"/>
                    <a:pt x="7510" y="5097"/>
                  </a:cubicBezTo>
                  <a:cubicBezTo>
                    <a:pt x="7320" y="5040"/>
                    <a:pt x="7114" y="4991"/>
                    <a:pt x="6911" y="4991"/>
                  </a:cubicBezTo>
                  <a:cubicBezTo>
                    <a:pt x="6625" y="4991"/>
                    <a:pt x="6344" y="5087"/>
                    <a:pt x="6118" y="5394"/>
                  </a:cubicBezTo>
                  <a:cubicBezTo>
                    <a:pt x="5821" y="5804"/>
                    <a:pt x="5570" y="6238"/>
                    <a:pt x="5433" y="6717"/>
                  </a:cubicBezTo>
                  <a:cubicBezTo>
                    <a:pt x="5228" y="7516"/>
                    <a:pt x="5022" y="8292"/>
                    <a:pt x="4817" y="9091"/>
                  </a:cubicBezTo>
                  <a:cubicBezTo>
                    <a:pt x="4748" y="9319"/>
                    <a:pt x="4680" y="9571"/>
                    <a:pt x="4612" y="9799"/>
                  </a:cubicBezTo>
                  <a:cubicBezTo>
                    <a:pt x="4018" y="9799"/>
                    <a:pt x="3881" y="9662"/>
                    <a:pt x="3995" y="9160"/>
                  </a:cubicBezTo>
                  <a:cubicBezTo>
                    <a:pt x="4064" y="8794"/>
                    <a:pt x="4178" y="8429"/>
                    <a:pt x="4292" y="8064"/>
                  </a:cubicBezTo>
                  <a:cubicBezTo>
                    <a:pt x="4520" y="7265"/>
                    <a:pt x="4794" y="6466"/>
                    <a:pt x="5000" y="5645"/>
                  </a:cubicBezTo>
                  <a:cubicBezTo>
                    <a:pt x="5091" y="5325"/>
                    <a:pt x="5136" y="4960"/>
                    <a:pt x="5136" y="4595"/>
                  </a:cubicBezTo>
                  <a:cubicBezTo>
                    <a:pt x="5136" y="4229"/>
                    <a:pt x="4931" y="4047"/>
                    <a:pt x="4566" y="4024"/>
                  </a:cubicBezTo>
                  <a:cubicBezTo>
                    <a:pt x="4508" y="4018"/>
                    <a:pt x="4452" y="4014"/>
                    <a:pt x="4397" y="4014"/>
                  </a:cubicBezTo>
                  <a:cubicBezTo>
                    <a:pt x="4061" y="4014"/>
                    <a:pt x="3777" y="4137"/>
                    <a:pt x="3562" y="4412"/>
                  </a:cubicBezTo>
                  <a:cubicBezTo>
                    <a:pt x="3196" y="4846"/>
                    <a:pt x="2900" y="5325"/>
                    <a:pt x="2694" y="5850"/>
                  </a:cubicBezTo>
                  <a:cubicBezTo>
                    <a:pt x="2397" y="6672"/>
                    <a:pt x="2078" y="7516"/>
                    <a:pt x="1781" y="8338"/>
                  </a:cubicBezTo>
                  <a:cubicBezTo>
                    <a:pt x="1713" y="8543"/>
                    <a:pt x="1621" y="8772"/>
                    <a:pt x="1530" y="9023"/>
                  </a:cubicBezTo>
                  <a:cubicBezTo>
                    <a:pt x="1370" y="8977"/>
                    <a:pt x="1233" y="8977"/>
                    <a:pt x="1096" y="8931"/>
                  </a:cubicBezTo>
                  <a:cubicBezTo>
                    <a:pt x="891" y="8840"/>
                    <a:pt x="845" y="8680"/>
                    <a:pt x="891" y="8498"/>
                  </a:cubicBezTo>
                  <a:cubicBezTo>
                    <a:pt x="914" y="8338"/>
                    <a:pt x="959" y="8201"/>
                    <a:pt x="1005" y="8064"/>
                  </a:cubicBezTo>
                  <a:cubicBezTo>
                    <a:pt x="1644" y="6055"/>
                    <a:pt x="2260" y="4047"/>
                    <a:pt x="2877" y="2015"/>
                  </a:cubicBezTo>
                  <a:cubicBezTo>
                    <a:pt x="2991" y="1673"/>
                    <a:pt x="3059" y="1285"/>
                    <a:pt x="3174" y="920"/>
                  </a:cubicBezTo>
                  <a:cubicBezTo>
                    <a:pt x="3219" y="737"/>
                    <a:pt x="3265" y="532"/>
                    <a:pt x="3333" y="303"/>
                  </a:cubicBezTo>
                  <a:close/>
                  <a:moveTo>
                    <a:pt x="3246" y="0"/>
                  </a:moveTo>
                  <a:cubicBezTo>
                    <a:pt x="2900" y="0"/>
                    <a:pt x="2679" y="200"/>
                    <a:pt x="2534" y="532"/>
                  </a:cubicBezTo>
                  <a:cubicBezTo>
                    <a:pt x="2512" y="623"/>
                    <a:pt x="2443" y="714"/>
                    <a:pt x="2420" y="828"/>
                  </a:cubicBezTo>
                  <a:cubicBezTo>
                    <a:pt x="1987" y="2084"/>
                    <a:pt x="1553" y="3362"/>
                    <a:pt x="1165" y="4640"/>
                  </a:cubicBezTo>
                  <a:cubicBezTo>
                    <a:pt x="823" y="5782"/>
                    <a:pt x="571" y="6946"/>
                    <a:pt x="252" y="8087"/>
                  </a:cubicBezTo>
                  <a:cubicBezTo>
                    <a:pt x="1" y="9000"/>
                    <a:pt x="1" y="9046"/>
                    <a:pt x="1005" y="9342"/>
                  </a:cubicBezTo>
                  <a:cubicBezTo>
                    <a:pt x="1051" y="9365"/>
                    <a:pt x="1096" y="9365"/>
                    <a:pt x="1142" y="9365"/>
                  </a:cubicBezTo>
                  <a:cubicBezTo>
                    <a:pt x="1289" y="9388"/>
                    <a:pt x="1415" y="9401"/>
                    <a:pt x="1524" y="9401"/>
                  </a:cubicBezTo>
                  <a:cubicBezTo>
                    <a:pt x="1956" y="9401"/>
                    <a:pt x="2124" y="9200"/>
                    <a:pt x="2306" y="8635"/>
                  </a:cubicBezTo>
                  <a:cubicBezTo>
                    <a:pt x="2329" y="8566"/>
                    <a:pt x="2352" y="8521"/>
                    <a:pt x="2352" y="8475"/>
                  </a:cubicBezTo>
                  <a:cubicBezTo>
                    <a:pt x="2580" y="7562"/>
                    <a:pt x="2945" y="6695"/>
                    <a:pt x="3333" y="5850"/>
                  </a:cubicBezTo>
                  <a:cubicBezTo>
                    <a:pt x="3516" y="5439"/>
                    <a:pt x="3790" y="5074"/>
                    <a:pt x="4041" y="4686"/>
                  </a:cubicBezTo>
                  <a:cubicBezTo>
                    <a:pt x="4087" y="4617"/>
                    <a:pt x="4201" y="4595"/>
                    <a:pt x="4315" y="4503"/>
                  </a:cubicBezTo>
                  <a:lnTo>
                    <a:pt x="4315" y="4503"/>
                  </a:lnTo>
                  <a:cubicBezTo>
                    <a:pt x="4452" y="5120"/>
                    <a:pt x="4338" y="5622"/>
                    <a:pt x="4201" y="6124"/>
                  </a:cubicBezTo>
                  <a:cubicBezTo>
                    <a:pt x="3927" y="7128"/>
                    <a:pt x="3607" y="8133"/>
                    <a:pt x="3310" y="9114"/>
                  </a:cubicBezTo>
                  <a:cubicBezTo>
                    <a:pt x="3265" y="9274"/>
                    <a:pt x="3196" y="9411"/>
                    <a:pt x="3196" y="9571"/>
                  </a:cubicBezTo>
                  <a:cubicBezTo>
                    <a:pt x="3196" y="9662"/>
                    <a:pt x="3242" y="9844"/>
                    <a:pt x="3333" y="9890"/>
                  </a:cubicBezTo>
                  <a:cubicBezTo>
                    <a:pt x="3694" y="10110"/>
                    <a:pt x="4066" y="10286"/>
                    <a:pt x="4478" y="10286"/>
                  </a:cubicBezTo>
                  <a:cubicBezTo>
                    <a:pt x="4665" y="10286"/>
                    <a:pt x="4861" y="10250"/>
                    <a:pt x="5068" y="10164"/>
                  </a:cubicBezTo>
                  <a:cubicBezTo>
                    <a:pt x="5136" y="10004"/>
                    <a:pt x="5205" y="9844"/>
                    <a:pt x="5251" y="9685"/>
                  </a:cubicBezTo>
                  <a:cubicBezTo>
                    <a:pt x="5570" y="8749"/>
                    <a:pt x="5867" y="7813"/>
                    <a:pt x="6209" y="6877"/>
                  </a:cubicBezTo>
                  <a:cubicBezTo>
                    <a:pt x="6323" y="6535"/>
                    <a:pt x="6552" y="6215"/>
                    <a:pt x="6734" y="5873"/>
                  </a:cubicBezTo>
                  <a:cubicBezTo>
                    <a:pt x="6781" y="5796"/>
                    <a:pt x="6837" y="5729"/>
                    <a:pt x="6932" y="5729"/>
                  </a:cubicBezTo>
                  <a:cubicBezTo>
                    <a:pt x="6978" y="5729"/>
                    <a:pt x="7033" y="5744"/>
                    <a:pt x="7099" y="5782"/>
                  </a:cubicBezTo>
                  <a:cubicBezTo>
                    <a:pt x="7077" y="6078"/>
                    <a:pt x="7077" y="6421"/>
                    <a:pt x="7031" y="6740"/>
                  </a:cubicBezTo>
                  <a:cubicBezTo>
                    <a:pt x="6848" y="7859"/>
                    <a:pt x="6643" y="8977"/>
                    <a:pt x="6460" y="10096"/>
                  </a:cubicBezTo>
                  <a:cubicBezTo>
                    <a:pt x="6369" y="10529"/>
                    <a:pt x="6346" y="10963"/>
                    <a:pt x="6278" y="11465"/>
                  </a:cubicBezTo>
                  <a:cubicBezTo>
                    <a:pt x="6552" y="11579"/>
                    <a:pt x="6757" y="11693"/>
                    <a:pt x="6963" y="11762"/>
                  </a:cubicBezTo>
                  <a:cubicBezTo>
                    <a:pt x="7145" y="11805"/>
                    <a:pt x="7301" y="11827"/>
                    <a:pt x="7438" y="11827"/>
                  </a:cubicBezTo>
                  <a:cubicBezTo>
                    <a:pt x="7882" y="11827"/>
                    <a:pt x="8106" y="11585"/>
                    <a:pt x="8264" y="11009"/>
                  </a:cubicBezTo>
                  <a:cubicBezTo>
                    <a:pt x="8857" y="9046"/>
                    <a:pt x="9314" y="7037"/>
                    <a:pt x="9656" y="5028"/>
                  </a:cubicBezTo>
                  <a:cubicBezTo>
                    <a:pt x="9747" y="4503"/>
                    <a:pt x="9724" y="3956"/>
                    <a:pt x="9679" y="3431"/>
                  </a:cubicBezTo>
                  <a:cubicBezTo>
                    <a:pt x="9633" y="2860"/>
                    <a:pt x="9336" y="2586"/>
                    <a:pt x="8789" y="2449"/>
                  </a:cubicBezTo>
                  <a:cubicBezTo>
                    <a:pt x="8655" y="2412"/>
                    <a:pt x="8523" y="2394"/>
                    <a:pt x="8394" y="2394"/>
                  </a:cubicBezTo>
                  <a:cubicBezTo>
                    <a:pt x="8127" y="2394"/>
                    <a:pt x="7871" y="2470"/>
                    <a:pt x="7624" y="2609"/>
                  </a:cubicBezTo>
                  <a:cubicBezTo>
                    <a:pt x="7351" y="2746"/>
                    <a:pt x="7122" y="2951"/>
                    <a:pt x="6871" y="3111"/>
                  </a:cubicBezTo>
                  <a:cubicBezTo>
                    <a:pt x="6757" y="3157"/>
                    <a:pt x="6666" y="3202"/>
                    <a:pt x="6506" y="3294"/>
                  </a:cubicBezTo>
                  <a:cubicBezTo>
                    <a:pt x="6506" y="2906"/>
                    <a:pt x="6506" y="2609"/>
                    <a:pt x="6506" y="2312"/>
                  </a:cubicBezTo>
                  <a:cubicBezTo>
                    <a:pt x="6488" y="1758"/>
                    <a:pt x="6204" y="1470"/>
                    <a:pt x="5763" y="1470"/>
                  </a:cubicBezTo>
                  <a:cubicBezTo>
                    <a:pt x="5642" y="1470"/>
                    <a:pt x="5508" y="1492"/>
                    <a:pt x="5365" y="1536"/>
                  </a:cubicBezTo>
                  <a:cubicBezTo>
                    <a:pt x="5091" y="1627"/>
                    <a:pt x="4863" y="1764"/>
                    <a:pt x="4589" y="1856"/>
                  </a:cubicBezTo>
                  <a:cubicBezTo>
                    <a:pt x="4475" y="1924"/>
                    <a:pt x="4338" y="1970"/>
                    <a:pt x="4132" y="2061"/>
                  </a:cubicBezTo>
                  <a:cubicBezTo>
                    <a:pt x="4246" y="1376"/>
                    <a:pt x="4680" y="897"/>
                    <a:pt x="4840" y="258"/>
                  </a:cubicBezTo>
                  <a:cubicBezTo>
                    <a:pt x="4634" y="189"/>
                    <a:pt x="4452" y="98"/>
                    <a:pt x="4269" y="75"/>
                  </a:cubicBezTo>
                  <a:cubicBezTo>
                    <a:pt x="3972" y="30"/>
                    <a:pt x="3653" y="30"/>
                    <a:pt x="3356" y="7"/>
                  </a:cubicBezTo>
                  <a:cubicBezTo>
                    <a:pt x="3318" y="3"/>
                    <a:pt x="3281" y="0"/>
                    <a:pt x="3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1">
              <a:extLst>
                <a:ext uri="{FF2B5EF4-FFF2-40B4-BE49-F238E27FC236}">
                  <a16:creationId xmlns:a16="http://schemas.microsoft.com/office/drawing/2014/main" id="{8D9CE8FF-0742-917F-5082-85CABCDAF6EF}"/>
                </a:ext>
              </a:extLst>
            </p:cNvPr>
            <p:cNvSpPr/>
            <p:nvPr/>
          </p:nvSpPr>
          <p:spPr>
            <a:xfrm>
              <a:off x="2425738" y="1309860"/>
              <a:ext cx="284775" cy="379836"/>
            </a:xfrm>
            <a:custGeom>
              <a:avLst/>
              <a:gdLst/>
              <a:ahLst/>
              <a:cxnLst/>
              <a:rect l="l" t="t" r="r" b="b"/>
              <a:pathLst>
                <a:path w="11391" h="15350" extrusionOk="0">
                  <a:moveTo>
                    <a:pt x="5045" y="513"/>
                  </a:moveTo>
                  <a:cubicBezTo>
                    <a:pt x="6209" y="650"/>
                    <a:pt x="9861" y="1472"/>
                    <a:pt x="10501" y="1768"/>
                  </a:cubicBezTo>
                  <a:cubicBezTo>
                    <a:pt x="10501" y="2293"/>
                    <a:pt x="10318" y="2773"/>
                    <a:pt x="10067" y="3229"/>
                  </a:cubicBezTo>
                  <a:cubicBezTo>
                    <a:pt x="9963" y="3375"/>
                    <a:pt x="9839" y="3483"/>
                    <a:pt x="9662" y="3483"/>
                  </a:cubicBezTo>
                  <a:cubicBezTo>
                    <a:pt x="9645" y="3483"/>
                    <a:pt x="9628" y="3482"/>
                    <a:pt x="9610" y="3480"/>
                  </a:cubicBezTo>
                  <a:cubicBezTo>
                    <a:pt x="9314" y="3480"/>
                    <a:pt x="9017" y="3480"/>
                    <a:pt x="8697" y="3435"/>
                  </a:cubicBezTo>
                  <a:cubicBezTo>
                    <a:pt x="8172" y="3389"/>
                    <a:pt x="7647" y="3275"/>
                    <a:pt x="7122" y="3229"/>
                  </a:cubicBezTo>
                  <a:cubicBezTo>
                    <a:pt x="6666" y="3206"/>
                    <a:pt x="6209" y="3206"/>
                    <a:pt x="5753" y="3206"/>
                  </a:cubicBezTo>
                  <a:cubicBezTo>
                    <a:pt x="5433" y="3206"/>
                    <a:pt x="5182" y="3389"/>
                    <a:pt x="5068" y="3709"/>
                  </a:cubicBezTo>
                  <a:cubicBezTo>
                    <a:pt x="4931" y="4119"/>
                    <a:pt x="4817" y="4530"/>
                    <a:pt x="4726" y="4941"/>
                  </a:cubicBezTo>
                  <a:cubicBezTo>
                    <a:pt x="4657" y="5261"/>
                    <a:pt x="4749" y="5420"/>
                    <a:pt x="5068" y="5535"/>
                  </a:cubicBezTo>
                  <a:cubicBezTo>
                    <a:pt x="5296" y="5603"/>
                    <a:pt x="5547" y="5672"/>
                    <a:pt x="5799" y="5740"/>
                  </a:cubicBezTo>
                  <a:cubicBezTo>
                    <a:pt x="5958" y="5786"/>
                    <a:pt x="6141" y="5831"/>
                    <a:pt x="6301" y="5923"/>
                  </a:cubicBezTo>
                  <a:cubicBezTo>
                    <a:pt x="6506" y="6014"/>
                    <a:pt x="6575" y="6219"/>
                    <a:pt x="6506" y="6425"/>
                  </a:cubicBezTo>
                  <a:cubicBezTo>
                    <a:pt x="6392" y="6790"/>
                    <a:pt x="6209" y="7132"/>
                    <a:pt x="5890" y="7452"/>
                  </a:cubicBezTo>
                  <a:lnTo>
                    <a:pt x="4498" y="7452"/>
                  </a:lnTo>
                  <a:cubicBezTo>
                    <a:pt x="4041" y="7475"/>
                    <a:pt x="3744" y="7680"/>
                    <a:pt x="3630" y="8137"/>
                  </a:cubicBezTo>
                  <a:cubicBezTo>
                    <a:pt x="3425" y="8913"/>
                    <a:pt x="3151" y="9643"/>
                    <a:pt x="2923" y="10396"/>
                  </a:cubicBezTo>
                  <a:cubicBezTo>
                    <a:pt x="2854" y="10670"/>
                    <a:pt x="2786" y="10921"/>
                    <a:pt x="2740" y="11195"/>
                  </a:cubicBezTo>
                  <a:cubicBezTo>
                    <a:pt x="2694" y="11538"/>
                    <a:pt x="2786" y="11675"/>
                    <a:pt x="3128" y="11766"/>
                  </a:cubicBezTo>
                  <a:cubicBezTo>
                    <a:pt x="3379" y="11834"/>
                    <a:pt x="3676" y="11834"/>
                    <a:pt x="3950" y="11880"/>
                  </a:cubicBezTo>
                  <a:cubicBezTo>
                    <a:pt x="4749" y="11971"/>
                    <a:pt x="5547" y="12063"/>
                    <a:pt x="6346" y="12200"/>
                  </a:cubicBezTo>
                  <a:cubicBezTo>
                    <a:pt x="6643" y="12245"/>
                    <a:pt x="6940" y="12359"/>
                    <a:pt x="7191" y="12496"/>
                  </a:cubicBezTo>
                  <a:cubicBezTo>
                    <a:pt x="7579" y="12679"/>
                    <a:pt x="7716" y="12976"/>
                    <a:pt x="7556" y="13364"/>
                  </a:cubicBezTo>
                  <a:cubicBezTo>
                    <a:pt x="7374" y="13843"/>
                    <a:pt x="7122" y="14277"/>
                    <a:pt x="6871" y="14710"/>
                  </a:cubicBezTo>
                  <a:cubicBezTo>
                    <a:pt x="6774" y="14885"/>
                    <a:pt x="6594" y="14994"/>
                    <a:pt x="6387" y="14994"/>
                  </a:cubicBezTo>
                  <a:cubicBezTo>
                    <a:pt x="6351" y="14994"/>
                    <a:pt x="6315" y="14991"/>
                    <a:pt x="6278" y="14984"/>
                  </a:cubicBezTo>
                  <a:cubicBezTo>
                    <a:pt x="4863" y="14756"/>
                    <a:pt x="3425" y="14528"/>
                    <a:pt x="2010" y="14299"/>
                  </a:cubicBezTo>
                  <a:cubicBezTo>
                    <a:pt x="1850" y="14277"/>
                    <a:pt x="1667" y="14208"/>
                    <a:pt x="1507" y="14140"/>
                  </a:cubicBezTo>
                  <a:cubicBezTo>
                    <a:pt x="1188" y="14003"/>
                    <a:pt x="1051" y="13752"/>
                    <a:pt x="1028" y="13409"/>
                  </a:cubicBezTo>
                  <a:cubicBezTo>
                    <a:pt x="1005" y="12998"/>
                    <a:pt x="1119" y="12610"/>
                    <a:pt x="1256" y="12222"/>
                  </a:cubicBezTo>
                  <a:cubicBezTo>
                    <a:pt x="1667" y="11013"/>
                    <a:pt x="2078" y="9780"/>
                    <a:pt x="2489" y="8570"/>
                  </a:cubicBezTo>
                  <a:cubicBezTo>
                    <a:pt x="2900" y="7361"/>
                    <a:pt x="3311" y="6174"/>
                    <a:pt x="3699" y="4964"/>
                  </a:cubicBezTo>
                  <a:cubicBezTo>
                    <a:pt x="4018" y="4005"/>
                    <a:pt x="4269" y="3024"/>
                    <a:pt x="4429" y="2019"/>
                  </a:cubicBezTo>
                  <a:cubicBezTo>
                    <a:pt x="4520" y="1472"/>
                    <a:pt x="4817" y="992"/>
                    <a:pt x="5045" y="513"/>
                  </a:cubicBezTo>
                  <a:close/>
                  <a:moveTo>
                    <a:pt x="4503" y="1"/>
                  </a:moveTo>
                  <a:cubicBezTo>
                    <a:pt x="4404" y="1"/>
                    <a:pt x="4307" y="11"/>
                    <a:pt x="4201" y="11"/>
                  </a:cubicBezTo>
                  <a:cubicBezTo>
                    <a:pt x="4132" y="148"/>
                    <a:pt x="4064" y="262"/>
                    <a:pt x="4018" y="376"/>
                  </a:cubicBezTo>
                  <a:cubicBezTo>
                    <a:pt x="3858" y="1015"/>
                    <a:pt x="3699" y="1654"/>
                    <a:pt x="3516" y="2293"/>
                  </a:cubicBezTo>
                  <a:cubicBezTo>
                    <a:pt x="3333" y="3001"/>
                    <a:pt x="3151" y="3709"/>
                    <a:pt x="2945" y="4416"/>
                  </a:cubicBezTo>
                  <a:cubicBezTo>
                    <a:pt x="2763" y="5078"/>
                    <a:pt x="2512" y="5717"/>
                    <a:pt x="2306" y="6356"/>
                  </a:cubicBezTo>
                  <a:cubicBezTo>
                    <a:pt x="1644" y="8319"/>
                    <a:pt x="1005" y="10259"/>
                    <a:pt x="366" y="12200"/>
                  </a:cubicBezTo>
                  <a:cubicBezTo>
                    <a:pt x="252" y="12519"/>
                    <a:pt x="161" y="12839"/>
                    <a:pt x="115" y="13158"/>
                  </a:cubicBezTo>
                  <a:cubicBezTo>
                    <a:pt x="1" y="13775"/>
                    <a:pt x="161" y="14048"/>
                    <a:pt x="731" y="14299"/>
                  </a:cubicBezTo>
                  <a:cubicBezTo>
                    <a:pt x="1028" y="14414"/>
                    <a:pt x="1348" y="14505"/>
                    <a:pt x="1667" y="14573"/>
                  </a:cubicBezTo>
                  <a:cubicBezTo>
                    <a:pt x="3105" y="14893"/>
                    <a:pt x="4566" y="15144"/>
                    <a:pt x="6004" y="15304"/>
                  </a:cubicBezTo>
                  <a:cubicBezTo>
                    <a:pt x="6392" y="15349"/>
                    <a:pt x="6780" y="15349"/>
                    <a:pt x="7145" y="15349"/>
                  </a:cubicBezTo>
                  <a:cubicBezTo>
                    <a:pt x="7533" y="15349"/>
                    <a:pt x="7830" y="15144"/>
                    <a:pt x="7967" y="14779"/>
                  </a:cubicBezTo>
                  <a:cubicBezTo>
                    <a:pt x="8150" y="14322"/>
                    <a:pt x="8287" y="13866"/>
                    <a:pt x="8446" y="13409"/>
                  </a:cubicBezTo>
                  <a:cubicBezTo>
                    <a:pt x="8560" y="13067"/>
                    <a:pt x="8446" y="12747"/>
                    <a:pt x="8150" y="12565"/>
                  </a:cubicBezTo>
                  <a:cubicBezTo>
                    <a:pt x="7898" y="12405"/>
                    <a:pt x="7625" y="12268"/>
                    <a:pt x="7328" y="12177"/>
                  </a:cubicBezTo>
                  <a:cubicBezTo>
                    <a:pt x="6461" y="11880"/>
                    <a:pt x="5547" y="11766"/>
                    <a:pt x="4634" y="11720"/>
                  </a:cubicBezTo>
                  <a:cubicBezTo>
                    <a:pt x="4315" y="11697"/>
                    <a:pt x="3973" y="11743"/>
                    <a:pt x="3676" y="11560"/>
                  </a:cubicBezTo>
                  <a:cubicBezTo>
                    <a:pt x="3562" y="11264"/>
                    <a:pt x="3630" y="10990"/>
                    <a:pt x="3699" y="10739"/>
                  </a:cubicBezTo>
                  <a:cubicBezTo>
                    <a:pt x="3950" y="9940"/>
                    <a:pt x="4201" y="9141"/>
                    <a:pt x="4429" y="8342"/>
                  </a:cubicBezTo>
                  <a:cubicBezTo>
                    <a:pt x="4566" y="7954"/>
                    <a:pt x="4794" y="7749"/>
                    <a:pt x="5228" y="7749"/>
                  </a:cubicBezTo>
                  <a:cubicBezTo>
                    <a:pt x="5411" y="7760"/>
                    <a:pt x="5599" y="7760"/>
                    <a:pt x="5790" y="7760"/>
                  </a:cubicBezTo>
                  <a:cubicBezTo>
                    <a:pt x="5981" y="7760"/>
                    <a:pt x="6175" y="7760"/>
                    <a:pt x="6369" y="7771"/>
                  </a:cubicBezTo>
                  <a:cubicBezTo>
                    <a:pt x="6643" y="7771"/>
                    <a:pt x="6826" y="7635"/>
                    <a:pt x="6963" y="7383"/>
                  </a:cubicBezTo>
                  <a:cubicBezTo>
                    <a:pt x="7510" y="6379"/>
                    <a:pt x="7351" y="6014"/>
                    <a:pt x="6278" y="5649"/>
                  </a:cubicBezTo>
                  <a:cubicBezTo>
                    <a:pt x="6027" y="5557"/>
                    <a:pt x="5753" y="5489"/>
                    <a:pt x="5502" y="5420"/>
                  </a:cubicBezTo>
                  <a:cubicBezTo>
                    <a:pt x="5525" y="4873"/>
                    <a:pt x="5639" y="4279"/>
                    <a:pt x="5799" y="3960"/>
                  </a:cubicBezTo>
                  <a:cubicBezTo>
                    <a:pt x="5890" y="3777"/>
                    <a:pt x="6027" y="3640"/>
                    <a:pt x="6255" y="3617"/>
                  </a:cubicBezTo>
                  <a:cubicBezTo>
                    <a:pt x="6449" y="3601"/>
                    <a:pt x="6654" y="3585"/>
                    <a:pt x="6854" y="3585"/>
                  </a:cubicBezTo>
                  <a:cubicBezTo>
                    <a:pt x="6937" y="3585"/>
                    <a:pt x="7019" y="3588"/>
                    <a:pt x="7100" y="3594"/>
                  </a:cubicBezTo>
                  <a:cubicBezTo>
                    <a:pt x="7876" y="3686"/>
                    <a:pt x="8652" y="3800"/>
                    <a:pt x="9428" y="3891"/>
                  </a:cubicBezTo>
                  <a:cubicBezTo>
                    <a:pt x="9725" y="3914"/>
                    <a:pt x="10044" y="3937"/>
                    <a:pt x="10341" y="3937"/>
                  </a:cubicBezTo>
                  <a:cubicBezTo>
                    <a:pt x="10362" y="3938"/>
                    <a:pt x="10383" y="3939"/>
                    <a:pt x="10404" y="3939"/>
                  </a:cubicBezTo>
                  <a:cubicBezTo>
                    <a:pt x="10714" y="3939"/>
                    <a:pt x="10940" y="3778"/>
                    <a:pt x="11026" y="3457"/>
                  </a:cubicBezTo>
                  <a:cubicBezTo>
                    <a:pt x="11140" y="3115"/>
                    <a:pt x="11231" y="2773"/>
                    <a:pt x="11299" y="2430"/>
                  </a:cubicBezTo>
                  <a:cubicBezTo>
                    <a:pt x="11391" y="1974"/>
                    <a:pt x="11299" y="1768"/>
                    <a:pt x="10911" y="1563"/>
                  </a:cubicBezTo>
                  <a:cubicBezTo>
                    <a:pt x="10615" y="1426"/>
                    <a:pt x="10295" y="1289"/>
                    <a:pt x="9976" y="1221"/>
                  </a:cubicBezTo>
                  <a:cubicBezTo>
                    <a:pt x="8195" y="810"/>
                    <a:pt x="6415" y="422"/>
                    <a:pt x="4657" y="11"/>
                  </a:cubicBezTo>
                  <a:cubicBezTo>
                    <a:pt x="4604" y="3"/>
                    <a:pt x="4553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71">
              <a:extLst>
                <a:ext uri="{FF2B5EF4-FFF2-40B4-BE49-F238E27FC236}">
                  <a16:creationId xmlns:a16="http://schemas.microsoft.com/office/drawing/2014/main" id="{A4020AA7-96B8-A32E-6780-AB541AEFF4AC}"/>
                </a:ext>
              </a:extLst>
            </p:cNvPr>
            <p:cNvSpPr/>
            <p:nvPr/>
          </p:nvSpPr>
          <p:spPr>
            <a:xfrm>
              <a:off x="3115638" y="1564288"/>
              <a:ext cx="200325" cy="259278"/>
            </a:xfrm>
            <a:custGeom>
              <a:avLst/>
              <a:gdLst/>
              <a:ahLst/>
              <a:cxnLst/>
              <a:rect l="l" t="t" r="r" b="b"/>
              <a:pathLst>
                <a:path w="8013" h="10478" extrusionOk="0">
                  <a:moveTo>
                    <a:pt x="5360" y="486"/>
                  </a:moveTo>
                  <a:cubicBezTo>
                    <a:pt x="5474" y="486"/>
                    <a:pt x="5590" y="499"/>
                    <a:pt x="5707" y="525"/>
                  </a:cubicBezTo>
                  <a:cubicBezTo>
                    <a:pt x="6255" y="639"/>
                    <a:pt x="6780" y="799"/>
                    <a:pt x="7236" y="1141"/>
                  </a:cubicBezTo>
                  <a:cubicBezTo>
                    <a:pt x="7305" y="1438"/>
                    <a:pt x="7282" y="1689"/>
                    <a:pt x="7145" y="1963"/>
                  </a:cubicBezTo>
                  <a:cubicBezTo>
                    <a:pt x="7054" y="1963"/>
                    <a:pt x="6962" y="1973"/>
                    <a:pt x="6878" y="1973"/>
                  </a:cubicBezTo>
                  <a:cubicBezTo>
                    <a:pt x="6836" y="1973"/>
                    <a:pt x="6795" y="1971"/>
                    <a:pt x="6757" y="1963"/>
                  </a:cubicBezTo>
                  <a:cubicBezTo>
                    <a:pt x="6573" y="1933"/>
                    <a:pt x="6393" y="1918"/>
                    <a:pt x="6217" y="1918"/>
                  </a:cubicBezTo>
                  <a:cubicBezTo>
                    <a:pt x="5477" y="1918"/>
                    <a:pt x="4805" y="2178"/>
                    <a:pt x="4178" y="2602"/>
                  </a:cubicBezTo>
                  <a:cubicBezTo>
                    <a:pt x="3333" y="3150"/>
                    <a:pt x="2671" y="3858"/>
                    <a:pt x="2329" y="4839"/>
                  </a:cubicBezTo>
                  <a:cubicBezTo>
                    <a:pt x="1918" y="6095"/>
                    <a:pt x="2375" y="7373"/>
                    <a:pt x="3470" y="8103"/>
                  </a:cubicBezTo>
                  <a:cubicBezTo>
                    <a:pt x="3904" y="8377"/>
                    <a:pt x="4360" y="8583"/>
                    <a:pt x="4863" y="8697"/>
                  </a:cubicBezTo>
                  <a:cubicBezTo>
                    <a:pt x="5068" y="8765"/>
                    <a:pt x="5296" y="8811"/>
                    <a:pt x="5502" y="8879"/>
                  </a:cubicBezTo>
                  <a:cubicBezTo>
                    <a:pt x="5570" y="9427"/>
                    <a:pt x="5570" y="9427"/>
                    <a:pt x="5342" y="10043"/>
                  </a:cubicBezTo>
                  <a:cubicBezTo>
                    <a:pt x="5163" y="10062"/>
                    <a:pt x="4987" y="10071"/>
                    <a:pt x="4813" y="10071"/>
                  </a:cubicBezTo>
                  <a:cubicBezTo>
                    <a:pt x="3899" y="10071"/>
                    <a:pt x="3054" y="9809"/>
                    <a:pt x="2306" y="9176"/>
                  </a:cubicBezTo>
                  <a:cubicBezTo>
                    <a:pt x="1690" y="8674"/>
                    <a:pt x="1416" y="7966"/>
                    <a:pt x="1302" y="7190"/>
                  </a:cubicBezTo>
                  <a:cubicBezTo>
                    <a:pt x="914" y="4109"/>
                    <a:pt x="2466" y="2009"/>
                    <a:pt x="4543" y="731"/>
                  </a:cubicBezTo>
                  <a:cubicBezTo>
                    <a:pt x="4804" y="568"/>
                    <a:pt x="5076" y="486"/>
                    <a:pt x="5360" y="486"/>
                  </a:cubicBezTo>
                  <a:close/>
                  <a:moveTo>
                    <a:pt x="5330" y="1"/>
                  </a:moveTo>
                  <a:cubicBezTo>
                    <a:pt x="5067" y="1"/>
                    <a:pt x="4790" y="18"/>
                    <a:pt x="4497" y="46"/>
                  </a:cubicBezTo>
                  <a:cubicBezTo>
                    <a:pt x="4246" y="69"/>
                    <a:pt x="4018" y="183"/>
                    <a:pt x="3790" y="297"/>
                  </a:cubicBezTo>
                  <a:cubicBezTo>
                    <a:pt x="3059" y="639"/>
                    <a:pt x="2489" y="1187"/>
                    <a:pt x="1987" y="1781"/>
                  </a:cubicBezTo>
                  <a:cubicBezTo>
                    <a:pt x="617" y="3333"/>
                    <a:pt x="1" y="5113"/>
                    <a:pt x="389" y="7190"/>
                  </a:cubicBezTo>
                  <a:cubicBezTo>
                    <a:pt x="663" y="8697"/>
                    <a:pt x="1530" y="9701"/>
                    <a:pt x="3014" y="10112"/>
                  </a:cubicBezTo>
                  <a:cubicBezTo>
                    <a:pt x="3584" y="10249"/>
                    <a:pt x="4155" y="10317"/>
                    <a:pt x="4726" y="10409"/>
                  </a:cubicBezTo>
                  <a:cubicBezTo>
                    <a:pt x="4999" y="10454"/>
                    <a:pt x="5273" y="10477"/>
                    <a:pt x="5570" y="10477"/>
                  </a:cubicBezTo>
                  <a:cubicBezTo>
                    <a:pt x="5730" y="10477"/>
                    <a:pt x="5912" y="10431"/>
                    <a:pt x="6004" y="10249"/>
                  </a:cubicBezTo>
                  <a:cubicBezTo>
                    <a:pt x="6209" y="9815"/>
                    <a:pt x="6437" y="9381"/>
                    <a:pt x="6323" y="8834"/>
                  </a:cubicBezTo>
                  <a:cubicBezTo>
                    <a:pt x="6072" y="8719"/>
                    <a:pt x="5821" y="8628"/>
                    <a:pt x="5547" y="8583"/>
                  </a:cubicBezTo>
                  <a:cubicBezTo>
                    <a:pt x="5068" y="8468"/>
                    <a:pt x="4634" y="8286"/>
                    <a:pt x="4223" y="8035"/>
                  </a:cubicBezTo>
                  <a:cubicBezTo>
                    <a:pt x="3470" y="7601"/>
                    <a:pt x="3128" y="6939"/>
                    <a:pt x="3105" y="6095"/>
                  </a:cubicBezTo>
                  <a:cubicBezTo>
                    <a:pt x="3019" y="4265"/>
                    <a:pt x="4841" y="2191"/>
                    <a:pt x="6772" y="2191"/>
                  </a:cubicBezTo>
                  <a:cubicBezTo>
                    <a:pt x="6889" y="2191"/>
                    <a:pt x="7005" y="2199"/>
                    <a:pt x="7122" y="2214"/>
                  </a:cubicBezTo>
                  <a:cubicBezTo>
                    <a:pt x="7242" y="2238"/>
                    <a:pt x="7363" y="2269"/>
                    <a:pt x="7480" y="2269"/>
                  </a:cubicBezTo>
                  <a:cubicBezTo>
                    <a:pt x="7585" y="2269"/>
                    <a:pt x="7687" y="2244"/>
                    <a:pt x="7784" y="2169"/>
                  </a:cubicBezTo>
                  <a:cubicBezTo>
                    <a:pt x="8012" y="1575"/>
                    <a:pt x="8012" y="1575"/>
                    <a:pt x="7944" y="1005"/>
                  </a:cubicBezTo>
                  <a:cubicBezTo>
                    <a:pt x="7148" y="244"/>
                    <a:pt x="6337" y="1"/>
                    <a:pt x="5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71">
              <a:extLst>
                <a:ext uri="{FF2B5EF4-FFF2-40B4-BE49-F238E27FC236}">
                  <a16:creationId xmlns:a16="http://schemas.microsoft.com/office/drawing/2014/main" id="{93A14798-5BF4-036C-0930-AEC3FF437A99}"/>
                </a:ext>
              </a:extLst>
            </p:cNvPr>
            <p:cNvSpPr/>
            <p:nvPr/>
          </p:nvSpPr>
          <p:spPr>
            <a:xfrm>
              <a:off x="3334188" y="1501733"/>
              <a:ext cx="167800" cy="190858"/>
            </a:xfrm>
            <a:custGeom>
              <a:avLst/>
              <a:gdLst/>
              <a:ahLst/>
              <a:cxnLst/>
              <a:rect l="l" t="t" r="r" b="b"/>
              <a:pathLst>
                <a:path w="6712" h="7713" extrusionOk="0">
                  <a:moveTo>
                    <a:pt x="4613" y="717"/>
                  </a:moveTo>
                  <a:cubicBezTo>
                    <a:pt x="5091" y="717"/>
                    <a:pt x="5575" y="806"/>
                    <a:pt x="6072" y="1022"/>
                  </a:cubicBezTo>
                  <a:cubicBezTo>
                    <a:pt x="6050" y="1182"/>
                    <a:pt x="6050" y="1341"/>
                    <a:pt x="6004" y="1478"/>
                  </a:cubicBezTo>
                  <a:cubicBezTo>
                    <a:pt x="5776" y="2026"/>
                    <a:pt x="5365" y="2437"/>
                    <a:pt x="4931" y="2825"/>
                  </a:cubicBezTo>
                  <a:cubicBezTo>
                    <a:pt x="3995" y="3647"/>
                    <a:pt x="3037" y="4423"/>
                    <a:pt x="2101" y="5244"/>
                  </a:cubicBezTo>
                  <a:cubicBezTo>
                    <a:pt x="1895" y="5404"/>
                    <a:pt x="1667" y="5496"/>
                    <a:pt x="1553" y="5815"/>
                  </a:cubicBezTo>
                  <a:cubicBezTo>
                    <a:pt x="1781" y="6180"/>
                    <a:pt x="2101" y="6340"/>
                    <a:pt x="2489" y="6409"/>
                  </a:cubicBezTo>
                  <a:cubicBezTo>
                    <a:pt x="3120" y="6523"/>
                    <a:pt x="3751" y="6574"/>
                    <a:pt x="4382" y="6574"/>
                  </a:cubicBezTo>
                  <a:cubicBezTo>
                    <a:pt x="4504" y="6574"/>
                    <a:pt x="4626" y="6572"/>
                    <a:pt x="4748" y="6568"/>
                  </a:cubicBezTo>
                  <a:cubicBezTo>
                    <a:pt x="4905" y="6568"/>
                    <a:pt x="5062" y="6553"/>
                    <a:pt x="5218" y="6553"/>
                  </a:cubicBezTo>
                  <a:cubicBezTo>
                    <a:pt x="5335" y="6553"/>
                    <a:pt x="5453" y="6562"/>
                    <a:pt x="5570" y="6591"/>
                  </a:cubicBezTo>
                  <a:cubicBezTo>
                    <a:pt x="5410" y="7052"/>
                    <a:pt x="5355" y="7143"/>
                    <a:pt x="5112" y="7143"/>
                  </a:cubicBezTo>
                  <a:cubicBezTo>
                    <a:pt x="5079" y="7143"/>
                    <a:pt x="5041" y="7142"/>
                    <a:pt x="5000" y="7139"/>
                  </a:cubicBezTo>
                  <a:lnTo>
                    <a:pt x="4771" y="7139"/>
                  </a:lnTo>
                  <a:cubicBezTo>
                    <a:pt x="3470" y="7025"/>
                    <a:pt x="2146" y="6934"/>
                    <a:pt x="800" y="6819"/>
                  </a:cubicBezTo>
                  <a:cubicBezTo>
                    <a:pt x="800" y="6660"/>
                    <a:pt x="800" y="6500"/>
                    <a:pt x="823" y="6363"/>
                  </a:cubicBezTo>
                  <a:cubicBezTo>
                    <a:pt x="823" y="6294"/>
                    <a:pt x="868" y="6226"/>
                    <a:pt x="891" y="6157"/>
                  </a:cubicBezTo>
                  <a:cubicBezTo>
                    <a:pt x="1005" y="5450"/>
                    <a:pt x="1416" y="4925"/>
                    <a:pt x="1987" y="4514"/>
                  </a:cubicBezTo>
                  <a:cubicBezTo>
                    <a:pt x="2603" y="4058"/>
                    <a:pt x="3196" y="3578"/>
                    <a:pt x="3790" y="3099"/>
                  </a:cubicBezTo>
                  <a:cubicBezTo>
                    <a:pt x="3995" y="2939"/>
                    <a:pt x="4178" y="2779"/>
                    <a:pt x="4338" y="2597"/>
                  </a:cubicBezTo>
                  <a:cubicBezTo>
                    <a:pt x="4657" y="2209"/>
                    <a:pt x="4429" y="1684"/>
                    <a:pt x="3927" y="1661"/>
                  </a:cubicBezTo>
                  <a:cubicBezTo>
                    <a:pt x="3881" y="1657"/>
                    <a:pt x="3835" y="1655"/>
                    <a:pt x="3789" y="1655"/>
                  </a:cubicBezTo>
                  <a:cubicBezTo>
                    <a:pt x="3584" y="1655"/>
                    <a:pt x="3379" y="1692"/>
                    <a:pt x="3174" y="1729"/>
                  </a:cubicBezTo>
                  <a:cubicBezTo>
                    <a:pt x="2854" y="1798"/>
                    <a:pt x="2557" y="1889"/>
                    <a:pt x="2169" y="1980"/>
                  </a:cubicBezTo>
                  <a:cubicBezTo>
                    <a:pt x="2169" y="1729"/>
                    <a:pt x="2146" y="1524"/>
                    <a:pt x="2146" y="1341"/>
                  </a:cubicBezTo>
                  <a:cubicBezTo>
                    <a:pt x="2961" y="992"/>
                    <a:pt x="3775" y="717"/>
                    <a:pt x="4613" y="717"/>
                  </a:cubicBezTo>
                  <a:close/>
                  <a:moveTo>
                    <a:pt x="4413" y="1"/>
                  </a:moveTo>
                  <a:cubicBezTo>
                    <a:pt x="3408" y="1"/>
                    <a:pt x="2513" y="340"/>
                    <a:pt x="1713" y="1045"/>
                  </a:cubicBezTo>
                  <a:cubicBezTo>
                    <a:pt x="1690" y="1296"/>
                    <a:pt x="1667" y="1524"/>
                    <a:pt x="1667" y="1752"/>
                  </a:cubicBezTo>
                  <a:cubicBezTo>
                    <a:pt x="1667" y="2142"/>
                    <a:pt x="1917" y="2365"/>
                    <a:pt x="2246" y="2365"/>
                  </a:cubicBezTo>
                  <a:cubicBezTo>
                    <a:pt x="2302" y="2365"/>
                    <a:pt x="2360" y="2359"/>
                    <a:pt x="2420" y="2346"/>
                  </a:cubicBezTo>
                  <a:cubicBezTo>
                    <a:pt x="2763" y="2254"/>
                    <a:pt x="3105" y="2163"/>
                    <a:pt x="3447" y="2072"/>
                  </a:cubicBezTo>
                  <a:cubicBezTo>
                    <a:pt x="3607" y="2026"/>
                    <a:pt x="3744" y="2026"/>
                    <a:pt x="3972" y="2003"/>
                  </a:cubicBezTo>
                  <a:lnTo>
                    <a:pt x="3972" y="2003"/>
                  </a:lnTo>
                  <a:cubicBezTo>
                    <a:pt x="3835" y="2186"/>
                    <a:pt x="3767" y="2323"/>
                    <a:pt x="3653" y="2414"/>
                  </a:cubicBezTo>
                  <a:cubicBezTo>
                    <a:pt x="2808" y="3099"/>
                    <a:pt x="1987" y="3829"/>
                    <a:pt x="1096" y="4446"/>
                  </a:cubicBezTo>
                  <a:cubicBezTo>
                    <a:pt x="366" y="4948"/>
                    <a:pt x="161" y="5655"/>
                    <a:pt x="24" y="6454"/>
                  </a:cubicBezTo>
                  <a:cubicBezTo>
                    <a:pt x="1" y="6637"/>
                    <a:pt x="69" y="6774"/>
                    <a:pt x="229" y="6911"/>
                  </a:cubicBezTo>
                  <a:cubicBezTo>
                    <a:pt x="571" y="7162"/>
                    <a:pt x="937" y="7276"/>
                    <a:pt x="1348" y="7299"/>
                  </a:cubicBezTo>
                  <a:cubicBezTo>
                    <a:pt x="2169" y="7390"/>
                    <a:pt x="2968" y="7504"/>
                    <a:pt x="3767" y="7573"/>
                  </a:cubicBezTo>
                  <a:cubicBezTo>
                    <a:pt x="4360" y="7641"/>
                    <a:pt x="4931" y="7664"/>
                    <a:pt x="5525" y="7710"/>
                  </a:cubicBezTo>
                  <a:cubicBezTo>
                    <a:pt x="5547" y="7712"/>
                    <a:pt x="5570" y="7713"/>
                    <a:pt x="5591" y="7713"/>
                  </a:cubicBezTo>
                  <a:cubicBezTo>
                    <a:pt x="5784" y="7713"/>
                    <a:pt x="5922" y="7621"/>
                    <a:pt x="6004" y="7436"/>
                  </a:cubicBezTo>
                  <a:cubicBezTo>
                    <a:pt x="6141" y="7093"/>
                    <a:pt x="6346" y="6819"/>
                    <a:pt x="6392" y="6454"/>
                  </a:cubicBezTo>
                  <a:cubicBezTo>
                    <a:pt x="6232" y="6203"/>
                    <a:pt x="6050" y="6089"/>
                    <a:pt x="5753" y="6089"/>
                  </a:cubicBezTo>
                  <a:cubicBezTo>
                    <a:pt x="4794" y="6043"/>
                    <a:pt x="3835" y="5975"/>
                    <a:pt x="2877" y="5906"/>
                  </a:cubicBezTo>
                  <a:cubicBezTo>
                    <a:pt x="2786" y="5906"/>
                    <a:pt x="2694" y="5861"/>
                    <a:pt x="2534" y="5815"/>
                  </a:cubicBezTo>
                  <a:cubicBezTo>
                    <a:pt x="2671" y="5678"/>
                    <a:pt x="2763" y="5587"/>
                    <a:pt x="2854" y="5518"/>
                  </a:cubicBezTo>
                  <a:cubicBezTo>
                    <a:pt x="3539" y="4971"/>
                    <a:pt x="4201" y="4446"/>
                    <a:pt x="4863" y="3898"/>
                  </a:cubicBezTo>
                  <a:cubicBezTo>
                    <a:pt x="5273" y="3555"/>
                    <a:pt x="5662" y="3190"/>
                    <a:pt x="6050" y="2825"/>
                  </a:cubicBezTo>
                  <a:cubicBezTo>
                    <a:pt x="6232" y="2642"/>
                    <a:pt x="6369" y="2437"/>
                    <a:pt x="6506" y="2209"/>
                  </a:cubicBezTo>
                  <a:cubicBezTo>
                    <a:pt x="6711" y="1889"/>
                    <a:pt x="6711" y="1547"/>
                    <a:pt x="6529" y="1204"/>
                  </a:cubicBezTo>
                  <a:cubicBezTo>
                    <a:pt x="6209" y="565"/>
                    <a:pt x="5707" y="132"/>
                    <a:pt x="5022" y="40"/>
                  </a:cubicBezTo>
                  <a:cubicBezTo>
                    <a:pt x="4815" y="14"/>
                    <a:pt x="4612" y="1"/>
                    <a:pt x="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71">
              <a:extLst>
                <a:ext uri="{FF2B5EF4-FFF2-40B4-BE49-F238E27FC236}">
                  <a16:creationId xmlns:a16="http://schemas.microsoft.com/office/drawing/2014/main" id="{F7FCD850-52BE-76E8-D6B3-2F0DC54B5464}"/>
                </a:ext>
              </a:extLst>
            </p:cNvPr>
            <p:cNvSpPr/>
            <p:nvPr/>
          </p:nvSpPr>
          <p:spPr>
            <a:xfrm>
              <a:off x="2695663" y="1472113"/>
              <a:ext cx="178625" cy="81658"/>
            </a:xfrm>
            <a:custGeom>
              <a:avLst/>
              <a:gdLst/>
              <a:ahLst/>
              <a:cxnLst/>
              <a:rect l="l" t="t" r="r" b="b"/>
              <a:pathLst>
                <a:path w="7145" h="3300" extrusionOk="0">
                  <a:moveTo>
                    <a:pt x="776" y="461"/>
                  </a:moveTo>
                  <a:cubicBezTo>
                    <a:pt x="959" y="507"/>
                    <a:pt x="1096" y="507"/>
                    <a:pt x="1233" y="530"/>
                  </a:cubicBezTo>
                  <a:cubicBezTo>
                    <a:pt x="2351" y="804"/>
                    <a:pt x="3447" y="1078"/>
                    <a:pt x="4565" y="1351"/>
                  </a:cubicBezTo>
                  <a:cubicBezTo>
                    <a:pt x="5182" y="1511"/>
                    <a:pt x="5798" y="1648"/>
                    <a:pt x="6414" y="1785"/>
                  </a:cubicBezTo>
                  <a:cubicBezTo>
                    <a:pt x="6506" y="1808"/>
                    <a:pt x="6597" y="1831"/>
                    <a:pt x="6711" y="1854"/>
                  </a:cubicBezTo>
                  <a:cubicBezTo>
                    <a:pt x="6871" y="1899"/>
                    <a:pt x="6962" y="2082"/>
                    <a:pt x="6939" y="2264"/>
                  </a:cubicBezTo>
                  <a:cubicBezTo>
                    <a:pt x="6939" y="2470"/>
                    <a:pt x="6802" y="2607"/>
                    <a:pt x="6597" y="2607"/>
                  </a:cubicBezTo>
                  <a:cubicBezTo>
                    <a:pt x="6300" y="2584"/>
                    <a:pt x="6003" y="2561"/>
                    <a:pt x="5707" y="2515"/>
                  </a:cubicBezTo>
                  <a:cubicBezTo>
                    <a:pt x="4337" y="2219"/>
                    <a:pt x="2968" y="1922"/>
                    <a:pt x="1621" y="1625"/>
                  </a:cubicBezTo>
                  <a:cubicBezTo>
                    <a:pt x="1324" y="1557"/>
                    <a:pt x="1050" y="1466"/>
                    <a:pt x="731" y="1374"/>
                  </a:cubicBezTo>
                  <a:cubicBezTo>
                    <a:pt x="731" y="1214"/>
                    <a:pt x="708" y="1078"/>
                    <a:pt x="731" y="963"/>
                  </a:cubicBezTo>
                  <a:cubicBezTo>
                    <a:pt x="731" y="804"/>
                    <a:pt x="754" y="667"/>
                    <a:pt x="776" y="461"/>
                  </a:cubicBezTo>
                  <a:close/>
                  <a:moveTo>
                    <a:pt x="637" y="0"/>
                  </a:moveTo>
                  <a:cubicBezTo>
                    <a:pt x="532" y="0"/>
                    <a:pt x="427" y="8"/>
                    <a:pt x="320" y="28"/>
                  </a:cubicBezTo>
                  <a:cubicBezTo>
                    <a:pt x="0" y="438"/>
                    <a:pt x="0" y="918"/>
                    <a:pt x="69" y="1397"/>
                  </a:cubicBezTo>
                  <a:cubicBezTo>
                    <a:pt x="114" y="1785"/>
                    <a:pt x="343" y="1991"/>
                    <a:pt x="685" y="2082"/>
                  </a:cubicBezTo>
                  <a:cubicBezTo>
                    <a:pt x="822" y="2105"/>
                    <a:pt x="982" y="2127"/>
                    <a:pt x="1142" y="2173"/>
                  </a:cubicBezTo>
                  <a:cubicBezTo>
                    <a:pt x="2420" y="2447"/>
                    <a:pt x="3698" y="2721"/>
                    <a:pt x="4976" y="2995"/>
                  </a:cubicBezTo>
                  <a:cubicBezTo>
                    <a:pt x="5478" y="3109"/>
                    <a:pt x="5981" y="3200"/>
                    <a:pt x="6483" y="3292"/>
                  </a:cubicBezTo>
                  <a:cubicBezTo>
                    <a:pt x="6523" y="3297"/>
                    <a:pt x="6562" y="3299"/>
                    <a:pt x="6599" y="3299"/>
                  </a:cubicBezTo>
                  <a:cubicBezTo>
                    <a:pt x="6896" y="3299"/>
                    <a:pt x="7079" y="3137"/>
                    <a:pt x="7099" y="2812"/>
                  </a:cubicBezTo>
                  <a:cubicBezTo>
                    <a:pt x="7145" y="2424"/>
                    <a:pt x="7145" y="2059"/>
                    <a:pt x="7122" y="1671"/>
                  </a:cubicBezTo>
                  <a:cubicBezTo>
                    <a:pt x="7099" y="1237"/>
                    <a:pt x="6985" y="1123"/>
                    <a:pt x="6528" y="1032"/>
                  </a:cubicBezTo>
                  <a:cubicBezTo>
                    <a:pt x="6437" y="986"/>
                    <a:pt x="6346" y="963"/>
                    <a:pt x="6232" y="941"/>
                  </a:cubicBezTo>
                  <a:cubicBezTo>
                    <a:pt x="4748" y="689"/>
                    <a:pt x="3264" y="416"/>
                    <a:pt x="1758" y="164"/>
                  </a:cubicBezTo>
                  <a:cubicBezTo>
                    <a:pt x="1398" y="111"/>
                    <a:pt x="1025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71">
              <a:extLst>
                <a:ext uri="{FF2B5EF4-FFF2-40B4-BE49-F238E27FC236}">
                  <a16:creationId xmlns:a16="http://schemas.microsoft.com/office/drawing/2014/main" id="{462FC6E6-5247-C09C-0100-B606FFD6431C}"/>
                </a:ext>
              </a:extLst>
            </p:cNvPr>
            <p:cNvSpPr/>
            <p:nvPr/>
          </p:nvSpPr>
          <p:spPr>
            <a:xfrm>
              <a:off x="2679113" y="1546298"/>
              <a:ext cx="188325" cy="77006"/>
            </a:xfrm>
            <a:custGeom>
              <a:avLst/>
              <a:gdLst/>
              <a:ahLst/>
              <a:cxnLst/>
              <a:rect l="l" t="t" r="r" b="b"/>
              <a:pathLst>
                <a:path w="7533" h="3112" extrusionOk="0">
                  <a:moveTo>
                    <a:pt x="1227" y="732"/>
                  </a:moveTo>
                  <a:cubicBezTo>
                    <a:pt x="1457" y="732"/>
                    <a:pt x="1687" y="769"/>
                    <a:pt x="1918" y="819"/>
                  </a:cubicBezTo>
                  <a:cubicBezTo>
                    <a:pt x="3447" y="1115"/>
                    <a:pt x="4953" y="1412"/>
                    <a:pt x="6483" y="1709"/>
                  </a:cubicBezTo>
                  <a:cubicBezTo>
                    <a:pt x="6665" y="1732"/>
                    <a:pt x="6871" y="1800"/>
                    <a:pt x="7053" y="1846"/>
                  </a:cubicBezTo>
                  <a:cubicBezTo>
                    <a:pt x="7190" y="1891"/>
                    <a:pt x="7259" y="2028"/>
                    <a:pt x="7213" y="2165"/>
                  </a:cubicBezTo>
                  <a:cubicBezTo>
                    <a:pt x="7168" y="2257"/>
                    <a:pt x="7076" y="2416"/>
                    <a:pt x="6985" y="2416"/>
                  </a:cubicBezTo>
                  <a:cubicBezTo>
                    <a:pt x="6830" y="2445"/>
                    <a:pt x="6675" y="2464"/>
                    <a:pt x="6519" y="2464"/>
                  </a:cubicBezTo>
                  <a:cubicBezTo>
                    <a:pt x="6423" y="2464"/>
                    <a:pt x="6328" y="2457"/>
                    <a:pt x="6232" y="2439"/>
                  </a:cubicBezTo>
                  <a:cubicBezTo>
                    <a:pt x="4474" y="2257"/>
                    <a:pt x="2739" y="1914"/>
                    <a:pt x="1005" y="1503"/>
                  </a:cubicBezTo>
                  <a:cubicBezTo>
                    <a:pt x="959" y="1480"/>
                    <a:pt x="913" y="1435"/>
                    <a:pt x="868" y="1412"/>
                  </a:cubicBezTo>
                  <a:cubicBezTo>
                    <a:pt x="799" y="1184"/>
                    <a:pt x="799" y="978"/>
                    <a:pt x="959" y="750"/>
                  </a:cubicBezTo>
                  <a:cubicBezTo>
                    <a:pt x="1048" y="737"/>
                    <a:pt x="1138" y="732"/>
                    <a:pt x="1227" y="732"/>
                  </a:cubicBezTo>
                  <a:close/>
                  <a:moveTo>
                    <a:pt x="723" y="1"/>
                  </a:moveTo>
                  <a:cubicBezTo>
                    <a:pt x="491" y="1"/>
                    <a:pt x="326" y="125"/>
                    <a:pt x="251" y="385"/>
                  </a:cubicBezTo>
                  <a:cubicBezTo>
                    <a:pt x="115" y="796"/>
                    <a:pt x="0" y="1207"/>
                    <a:pt x="115" y="1732"/>
                  </a:cubicBezTo>
                  <a:cubicBezTo>
                    <a:pt x="617" y="1960"/>
                    <a:pt x="1073" y="2188"/>
                    <a:pt x="1598" y="2279"/>
                  </a:cubicBezTo>
                  <a:cubicBezTo>
                    <a:pt x="2306" y="2393"/>
                    <a:pt x="2990" y="2576"/>
                    <a:pt x="3698" y="2690"/>
                  </a:cubicBezTo>
                  <a:cubicBezTo>
                    <a:pt x="4565" y="2850"/>
                    <a:pt x="5433" y="2964"/>
                    <a:pt x="6300" y="3101"/>
                  </a:cubicBezTo>
                  <a:cubicBezTo>
                    <a:pt x="6376" y="3109"/>
                    <a:pt x="6452" y="3111"/>
                    <a:pt x="6528" y="3111"/>
                  </a:cubicBezTo>
                  <a:cubicBezTo>
                    <a:pt x="6681" y="3111"/>
                    <a:pt x="6833" y="3101"/>
                    <a:pt x="6985" y="3101"/>
                  </a:cubicBezTo>
                  <a:cubicBezTo>
                    <a:pt x="7145" y="3078"/>
                    <a:pt x="7282" y="2964"/>
                    <a:pt x="7327" y="2827"/>
                  </a:cubicBezTo>
                  <a:cubicBezTo>
                    <a:pt x="7441" y="2416"/>
                    <a:pt x="7533" y="1983"/>
                    <a:pt x="7419" y="1549"/>
                  </a:cubicBezTo>
                  <a:cubicBezTo>
                    <a:pt x="7350" y="1366"/>
                    <a:pt x="7259" y="1252"/>
                    <a:pt x="7053" y="1207"/>
                  </a:cubicBezTo>
                  <a:cubicBezTo>
                    <a:pt x="6962" y="1184"/>
                    <a:pt x="6871" y="1161"/>
                    <a:pt x="6757" y="1138"/>
                  </a:cubicBezTo>
                  <a:cubicBezTo>
                    <a:pt x="5638" y="933"/>
                    <a:pt x="4520" y="727"/>
                    <a:pt x="3401" y="522"/>
                  </a:cubicBezTo>
                  <a:cubicBezTo>
                    <a:pt x="2557" y="362"/>
                    <a:pt x="1735" y="179"/>
                    <a:pt x="891" y="20"/>
                  </a:cubicBezTo>
                  <a:cubicBezTo>
                    <a:pt x="831" y="7"/>
                    <a:pt x="775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71">
              <a:extLst>
                <a:ext uri="{FF2B5EF4-FFF2-40B4-BE49-F238E27FC236}">
                  <a16:creationId xmlns:a16="http://schemas.microsoft.com/office/drawing/2014/main" id="{139E353F-D005-3B59-F56F-705CA33B3E18}"/>
                </a:ext>
              </a:extLst>
            </p:cNvPr>
            <p:cNvSpPr/>
            <p:nvPr/>
          </p:nvSpPr>
          <p:spPr>
            <a:xfrm>
              <a:off x="2523888" y="1315205"/>
              <a:ext cx="167950" cy="97743"/>
            </a:xfrm>
            <a:custGeom>
              <a:avLst/>
              <a:gdLst/>
              <a:ahLst/>
              <a:cxnLst/>
              <a:rect l="l" t="t" r="r" b="b"/>
              <a:pathLst>
                <a:path w="6718" h="3950" extrusionOk="0">
                  <a:moveTo>
                    <a:pt x="4262" y="2045"/>
                  </a:moveTo>
                  <a:cubicBezTo>
                    <a:pt x="4267" y="2046"/>
                    <a:pt x="4272" y="2048"/>
                    <a:pt x="4277" y="2049"/>
                  </a:cubicBezTo>
                  <a:lnTo>
                    <a:pt x="4277" y="2049"/>
                  </a:lnTo>
                  <a:cubicBezTo>
                    <a:pt x="4272" y="2049"/>
                    <a:pt x="4267" y="2048"/>
                    <a:pt x="4262" y="2048"/>
                  </a:cubicBezTo>
                  <a:lnTo>
                    <a:pt x="4262" y="2048"/>
                  </a:lnTo>
                  <a:cubicBezTo>
                    <a:pt x="4262" y="2047"/>
                    <a:pt x="4262" y="2046"/>
                    <a:pt x="4262" y="2045"/>
                  </a:cubicBezTo>
                  <a:close/>
                  <a:moveTo>
                    <a:pt x="1192" y="1"/>
                  </a:moveTo>
                  <a:cubicBezTo>
                    <a:pt x="999" y="1"/>
                    <a:pt x="809" y="86"/>
                    <a:pt x="708" y="274"/>
                  </a:cubicBezTo>
                  <a:cubicBezTo>
                    <a:pt x="252" y="1256"/>
                    <a:pt x="1" y="2306"/>
                    <a:pt x="24" y="3401"/>
                  </a:cubicBezTo>
                  <a:cubicBezTo>
                    <a:pt x="24" y="3766"/>
                    <a:pt x="309" y="3949"/>
                    <a:pt x="594" y="3949"/>
                  </a:cubicBezTo>
                  <a:cubicBezTo>
                    <a:pt x="880" y="3949"/>
                    <a:pt x="1165" y="3766"/>
                    <a:pt x="1165" y="3401"/>
                  </a:cubicBezTo>
                  <a:cubicBezTo>
                    <a:pt x="1157" y="3089"/>
                    <a:pt x="1174" y="2780"/>
                    <a:pt x="1217" y="2476"/>
                  </a:cubicBezTo>
                  <a:lnTo>
                    <a:pt x="1217" y="2476"/>
                  </a:lnTo>
                  <a:cubicBezTo>
                    <a:pt x="1589" y="2915"/>
                    <a:pt x="2247" y="3112"/>
                    <a:pt x="2854" y="3127"/>
                  </a:cubicBezTo>
                  <a:cubicBezTo>
                    <a:pt x="3836" y="3150"/>
                    <a:pt x="4817" y="3241"/>
                    <a:pt x="5799" y="3378"/>
                  </a:cubicBezTo>
                  <a:cubicBezTo>
                    <a:pt x="5842" y="3386"/>
                    <a:pt x="5886" y="3390"/>
                    <a:pt x="5930" y="3390"/>
                  </a:cubicBezTo>
                  <a:cubicBezTo>
                    <a:pt x="6156" y="3390"/>
                    <a:pt x="6365" y="3285"/>
                    <a:pt x="6460" y="3036"/>
                  </a:cubicBezTo>
                  <a:cubicBezTo>
                    <a:pt x="6531" y="2880"/>
                    <a:pt x="6523" y="2707"/>
                    <a:pt x="6446" y="2559"/>
                  </a:cubicBezTo>
                  <a:lnTo>
                    <a:pt x="6446" y="2559"/>
                  </a:lnTo>
                  <a:cubicBezTo>
                    <a:pt x="6630" y="2383"/>
                    <a:pt x="6718" y="2121"/>
                    <a:pt x="6552" y="1872"/>
                  </a:cubicBezTo>
                  <a:cubicBezTo>
                    <a:pt x="6278" y="1461"/>
                    <a:pt x="5867" y="1324"/>
                    <a:pt x="5433" y="1187"/>
                  </a:cubicBezTo>
                  <a:cubicBezTo>
                    <a:pt x="4954" y="1050"/>
                    <a:pt x="4475" y="913"/>
                    <a:pt x="3972" y="799"/>
                  </a:cubicBezTo>
                  <a:cubicBezTo>
                    <a:pt x="3539" y="685"/>
                    <a:pt x="3082" y="617"/>
                    <a:pt x="2626" y="525"/>
                  </a:cubicBezTo>
                  <a:cubicBezTo>
                    <a:pt x="2261" y="480"/>
                    <a:pt x="1873" y="411"/>
                    <a:pt x="1621" y="160"/>
                  </a:cubicBezTo>
                  <a:cubicBezTo>
                    <a:pt x="1509" y="57"/>
                    <a:pt x="1350" y="1"/>
                    <a:pt x="1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71">
              <a:extLst>
                <a:ext uri="{FF2B5EF4-FFF2-40B4-BE49-F238E27FC236}">
                  <a16:creationId xmlns:a16="http://schemas.microsoft.com/office/drawing/2014/main" id="{EE9A064D-A939-8D54-67D7-B27FC6277834}"/>
                </a:ext>
              </a:extLst>
            </p:cNvPr>
            <p:cNvSpPr/>
            <p:nvPr/>
          </p:nvSpPr>
          <p:spPr>
            <a:xfrm>
              <a:off x="2496513" y="1366031"/>
              <a:ext cx="96450" cy="154087"/>
            </a:xfrm>
            <a:custGeom>
              <a:avLst/>
              <a:gdLst/>
              <a:ahLst/>
              <a:cxnLst/>
              <a:rect l="l" t="t" r="r" b="b"/>
              <a:pathLst>
                <a:path w="3858" h="6227" extrusionOk="0">
                  <a:moveTo>
                    <a:pt x="2374" y="1"/>
                  </a:moveTo>
                  <a:cubicBezTo>
                    <a:pt x="2100" y="1"/>
                    <a:pt x="1758" y="252"/>
                    <a:pt x="1803" y="571"/>
                  </a:cubicBezTo>
                  <a:cubicBezTo>
                    <a:pt x="1803" y="587"/>
                    <a:pt x="1815" y="615"/>
                    <a:pt x="1822" y="646"/>
                  </a:cubicBezTo>
                  <a:lnTo>
                    <a:pt x="1822" y="646"/>
                  </a:lnTo>
                  <a:cubicBezTo>
                    <a:pt x="1817" y="649"/>
                    <a:pt x="1811" y="654"/>
                    <a:pt x="1803" y="662"/>
                  </a:cubicBezTo>
                  <a:cubicBezTo>
                    <a:pt x="1758" y="754"/>
                    <a:pt x="1758" y="754"/>
                    <a:pt x="1689" y="822"/>
                  </a:cubicBezTo>
                  <a:cubicBezTo>
                    <a:pt x="1552" y="982"/>
                    <a:pt x="1370" y="1119"/>
                    <a:pt x="1233" y="1302"/>
                  </a:cubicBezTo>
                  <a:cubicBezTo>
                    <a:pt x="913" y="1712"/>
                    <a:pt x="708" y="2215"/>
                    <a:pt x="731" y="2762"/>
                  </a:cubicBezTo>
                  <a:cubicBezTo>
                    <a:pt x="731" y="3114"/>
                    <a:pt x="813" y="3486"/>
                    <a:pt x="1011" y="3769"/>
                  </a:cubicBezTo>
                  <a:lnTo>
                    <a:pt x="1011" y="3769"/>
                  </a:lnTo>
                  <a:cubicBezTo>
                    <a:pt x="894" y="3836"/>
                    <a:pt x="800" y="3950"/>
                    <a:pt x="754" y="4109"/>
                  </a:cubicBezTo>
                  <a:cubicBezTo>
                    <a:pt x="730" y="4186"/>
                    <a:pt x="705" y="4262"/>
                    <a:pt x="676" y="4337"/>
                  </a:cubicBezTo>
                  <a:lnTo>
                    <a:pt x="676" y="4337"/>
                  </a:lnTo>
                  <a:cubicBezTo>
                    <a:pt x="289" y="4662"/>
                    <a:pt x="28" y="5114"/>
                    <a:pt x="0" y="5661"/>
                  </a:cubicBezTo>
                  <a:cubicBezTo>
                    <a:pt x="0" y="5912"/>
                    <a:pt x="206" y="6141"/>
                    <a:pt x="434" y="6209"/>
                  </a:cubicBezTo>
                  <a:cubicBezTo>
                    <a:pt x="478" y="6221"/>
                    <a:pt x="522" y="6227"/>
                    <a:pt x="565" y="6227"/>
                  </a:cubicBezTo>
                  <a:cubicBezTo>
                    <a:pt x="764" y="6227"/>
                    <a:pt x="942" y="6104"/>
                    <a:pt x="1073" y="5935"/>
                  </a:cubicBezTo>
                  <a:cubicBezTo>
                    <a:pt x="1290" y="5665"/>
                    <a:pt x="1466" y="5370"/>
                    <a:pt x="1607" y="5061"/>
                  </a:cubicBezTo>
                  <a:lnTo>
                    <a:pt x="1607" y="5061"/>
                  </a:lnTo>
                  <a:cubicBezTo>
                    <a:pt x="1649" y="5037"/>
                    <a:pt x="1693" y="5017"/>
                    <a:pt x="1735" y="4999"/>
                  </a:cubicBezTo>
                  <a:cubicBezTo>
                    <a:pt x="1752" y="4993"/>
                    <a:pt x="1770" y="4988"/>
                    <a:pt x="1788" y="4982"/>
                  </a:cubicBezTo>
                  <a:lnTo>
                    <a:pt x="1788" y="4982"/>
                  </a:lnTo>
                  <a:cubicBezTo>
                    <a:pt x="1957" y="5011"/>
                    <a:pt x="2128" y="5026"/>
                    <a:pt x="2300" y="5026"/>
                  </a:cubicBezTo>
                  <a:cubicBezTo>
                    <a:pt x="2428" y="5026"/>
                    <a:pt x="2556" y="5018"/>
                    <a:pt x="2684" y="5001"/>
                  </a:cubicBezTo>
                  <a:lnTo>
                    <a:pt x="2684" y="5001"/>
                  </a:lnTo>
                  <a:cubicBezTo>
                    <a:pt x="2779" y="5070"/>
                    <a:pt x="2894" y="5113"/>
                    <a:pt x="3018" y="5113"/>
                  </a:cubicBezTo>
                  <a:cubicBezTo>
                    <a:pt x="3069" y="5113"/>
                    <a:pt x="3121" y="5106"/>
                    <a:pt x="3173" y="5091"/>
                  </a:cubicBezTo>
                  <a:cubicBezTo>
                    <a:pt x="3470" y="4999"/>
                    <a:pt x="3744" y="4748"/>
                    <a:pt x="3789" y="4429"/>
                  </a:cubicBezTo>
                  <a:cubicBezTo>
                    <a:pt x="3858" y="4132"/>
                    <a:pt x="3721" y="3812"/>
                    <a:pt x="3401" y="3721"/>
                  </a:cubicBezTo>
                  <a:cubicBezTo>
                    <a:pt x="3362" y="3711"/>
                    <a:pt x="3322" y="3707"/>
                    <a:pt x="3280" y="3707"/>
                  </a:cubicBezTo>
                  <a:cubicBezTo>
                    <a:pt x="3238" y="3707"/>
                    <a:pt x="3196" y="3711"/>
                    <a:pt x="3153" y="3721"/>
                  </a:cubicBezTo>
                  <a:lnTo>
                    <a:pt x="3153" y="3721"/>
                  </a:lnTo>
                  <a:cubicBezTo>
                    <a:pt x="2875" y="3470"/>
                    <a:pt x="2547" y="3280"/>
                    <a:pt x="2192" y="3173"/>
                  </a:cubicBezTo>
                  <a:cubicBezTo>
                    <a:pt x="2100" y="3128"/>
                    <a:pt x="1940" y="3105"/>
                    <a:pt x="1918" y="3059"/>
                  </a:cubicBezTo>
                  <a:cubicBezTo>
                    <a:pt x="1826" y="2968"/>
                    <a:pt x="1849" y="2717"/>
                    <a:pt x="1872" y="2603"/>
                  </a:cubicBezTo>
                  <a:cubicBezTo>
                    <a:pt x="1963" y="1781"/>
                    <a:pt x="3059" y="1484"/>
                    <a:pt x="2945" y="571"/>
                  </a:cubicBezTo>
                  <a:cubicBezTo>
                    <a:pt x="2899" y="252"/>
                    <a:pt x="2716" y="1"/>
                    <a:pt x="2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1">
              <a:extLst>
                <a:ext uri="{FF2B5EF4-FFF2-40B4-BE49-F238E27FC236}">
                  <a16:creationId xmlns:a16="http://schemas.microsoft.com/office/drawing/2014/main" id="{BB8DB89A-5982-049D-B3EC-45CDA73202C9}"/>
                </a:ext>
              </a:extLst>
            </p:cNvPr>
            <p:cNvSpPr/>
            <p:nvPr/>
          </p:nvSpPr>
          <p:spPr>
            <a:xfrm>
              <a:off x="2435438" y="1508117"/>
              <a:ext cx="183200" cy="171780"/>
            </a:xfrm>
            <a:custGeom>
              <a:avLst/>
              <a:gdLst/>
              <a:ahLst/>
              <a:cxnLst/>
              <a:rect l="l" t="t" r="r" b="b"/>
              <a:pathLst>
                <a:path w="7328" h="6942" extrusionOk="0">
                  <a:moveTo>
                    <a:pt x="2968" y="0"/>
                  </a:moveTo>
                  <a:cubicBezTo>
                    <a:pt x="2739" y="0"/>
                    <a:pt x="2511" y="119"/>
                    <a:pt x="2420" y="399"/>
                  </a:cubicBezTo>
                  <a:cubicBezTo>
                    <a:pt x="2032" y="1608"/>
                    <a:pt x="1485" y="2750"/>
                    <a:pt x="800" y="3822"/>
                  </a:cubicBezTo>
                  <a:cubicBezTo>
                    <a:pt x="480" y="4325"/>
                    <a:pt x="1" y="4895"/>
                    <a:pt x="389" y="5511"/>
                  </a:cubicBezTo>
                  <a:cubicBezTo>
                    <a:pt x="686" y="6014"/>
                    <a:pt x="1302" y="6128"/>
                    <a:pt x="1827" y="6219"/>
                  </a:cubicBezTo>
                  <a:cubicBezTo>
                    <a:pt x="3197" y="6447"/>
                    <a:pt x="4589" y="6721"/>
                    <a:pt x="5958" y="6927"/>
                  </a:cubicBezTo>
                  <a:cubicBezTo>
                    <a:pt x="6024" y="6936"/>
                    <a:pt x="6086" y="6941"/>
                    <a:pt x="6145" y="6941"/>
                  </a:cubicBezTo>
                  <a:cubicBezTo>
                    <a:pt x="6769" y="6941"/>
                    <a:pt x="7066" y="6413"/>
                    <a:pt x="7191" y="5808"/>
                  </a:cubicBezTo>
                  <a:cubicBezTo>
                    <a:pt x="7328" y="5123"/>
                    <a:pt x="7031" y="4530"/>
                    <a:pt x="6346" y="4302"/>
                  </a:cubicBezTo>
                  <a:cubicBezTo>
                    <a:pt x="6027" y="4188"/>
                    <a:pt x="5707" y="4142"/>
                    <a:pt x="5388" y="4073"/>
                  </a:cubicBezTo>
                  <a:cubicBezTo>
                    <a:pt x="5023" y="3982"/>
                    <a:pt x="4680" y="3891"/>
                    <a:pt x="4338" y="3777"/>
                  </a:cubicBezTo>
                  <a:cubicBezTo>
                    <a:pt x="3788" y="3622"/>
                    <a:pt x="3250" y="3441"/>
                    <a:pt x="2726" y="3225"/>
                  </a:cubicBezTo>
                  <a:lnTo>
                    <a:pt x="2726" y="3225"/>
                  </a:lnTo>
                  <a:cubicBezTo>
                    <a:pt x="2731" y="3166"/>
                    <a:pt x="2736" y="3106"/>
                    <a:pt x="2740" y="3046"/>
                  </a:cubicBezTo>
                  <a:cubicBezTo>
                    <a:pt x="2743" y="2940"/>
                    <a:pt x="2723" y="2848"/>
                    <a:pt x="2686" y="2772"/>
                  </a:cubicBezTo>
                  <a:lnTo>
                    <a:pt x="2686" y="2772"/>
                  </a:lnTo>
                  <a:cubicBezTo>
                    <a:pt x="3012" y="2099"/>
                    <a:pt x="3290" y="1402"/>
                    <a:pt x="3516" y="695"/>
                  </a:cubicBezTo>
                  <a:cubicBezTo>
                    <a:pt x="3668" y="281"/>
                    <a:pt x="3318" y="0"/>
                    <a:pt x="2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2" name="Google Shape;582;p71">
              <a:extLst>
                <a:ext uri="{FF2B5EF4-FFF2-40B4-BE49-F238E27FC236}">
                  <a16:creationId xmlns:a16="http://schemas.microsoft.com/office/drawing/2014/main" id="{353B4956-1F07-BEEC-C42E-E7B90DBFF303}"/>
                </a:ext>
              </a:extLst>
            </p:cNvPr>
            <p:cNvGrpSpPr/>
            <p:nvPr/>
          </p:nvGrpSpPr>
          <p:grpSpPr>
            <a:xfrm rot="2321984">
              <a:off x="5216231" y="1122443"/>
              <a:ext cx="750983" cy="763561"/>
              <a:chOff x="4540462" y="3466671"/>
              <a:chExt cx="639071" cy="651164"/>
            </a:xfrm>
          </p:grpSpPr>
          <p:sp>
            <p:nvSpPr>
              <p:cNvPr id="583" name="Google Shape;583;p71">
                <a:extLst>
                  <a:ext uri="{FF2B5EF4-FFF2-40B4-BE49-F238E27FC236}">
                    <a16:creationId xmlns:a16="http://schemas.microsoft.com/office/drawing/2014/main" id="{75D94522-21EE-5AE9-888F-22184390983C}"/>
                  </a:ext>
                </a:extLst>
              </p:cNvPr>
              <p:cNvSpPr/>
              <p:nvPr/>
            </p:nvSpPr>
            <p:spPr>
              <a:xfrm rot="-675227">
                <a:off x="4579398" y="3691883"/>
                <a:ext cx="52614" cy="50126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69" extrusionOk="0">
                    <a:moveTo>
                      <a:pt x="978" y="1"/>
                    </a:moveTo>
                    <a:cubicBezTo>
                      <a:pt x="416" y="1"/>
                      <a:pt x="0" y="428"/>
                      <a:pt x="0" y="990"/>
                    </a:cubicBezTo>
                    <a:cubicBezTo>
                      <a:pt x="0" y="1552"/>
                      <a:pt x="416" y="1968"/>
                      <a:pt x="978" y="1968"/>
                    </a:cubicBezTo>
                    <a:cubicBezTo>
                      <a:pt x="1541" y="1968"/>
                      <a:pt x="2103" y="1552"/>
                      <a:pt x="2103" y="990"/>
                    </a:cubicBezTo>
                    <a:cubicBezTo>
                      <a:pt x="2103" y="428"/>
                      <a:pt x="1541" y="1"/>
                      <a:pt x="978" y="1"/>
                    </a:cubicBezTo>
                    <a:close/>
                  </a:path>
                </a:pathLst>
              </a:custGeom>
              <a:solidFill>
                <a:srgbClr val="FF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71">
                <a:extLst>
                  <a:ext uri="{FF2B5EF4-FFF2-40B4-BE49-F238E27FC236}">
                    <a16:creationId xmlns:a16="http://schemas.microsoft.com/office/drawing/2014/main" id="{42D2A77C-229E-4BA7-6CCE-2CECE58A0E2A}"/>
                  </a:ext>
                </a:extLst>
              </p:cNvPr>
              <p:cNvSpPr/>
              <p:nvPr/>
            </p:nvSpPr>
            <p:spPr>
              <a:xfrm rot="-675227">
                <a:off x="4931151" y="3622211"/>
                <a:ext cx="49237" cy="5012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969" extrusionOk="0">
                    <a:moveTo>
                      <a:pt x="979" y="1"/>
                    </a:moveTo>
                    <a:cubicBezTo>
                      <a:pt x="416" y="1"/>
                      <a:pt x="0" y="428"/>
                      <a:pt x="0" y="990"/>
                    </a:cubicBezTo>
                    <a:cubicBezTo>
                      <a:pt x="0" y="1552"/>
                      <a:pt x="416" y="1968"/>
                      <a:pt x="979" y="1968"/>
                    </a:cubicBezTo>
                    <a:cubicBezTo>
                      <a:pt x="1541" y="1968"/>
                      <a:pt x="1968" y="1552"/>
                      <a:pt x="1968" y="990"/>
                    </a:cubicBezTo>
                    <a:cubicBezTo>
                      <a:pt x="1968" y="428"/>
                      <a:pt x="1541" y="1"/>
                      <a:pt x="979" y="1"/>
                    </a:cubicBezTo>
                    <a:close/>
                  </a:path>
                </a:pathLst>
              </a:custGeom>
              <a:solidFill>
                <a:srgbClr val="FF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71">
                <a:extLst>
                  <a:ext uri="{FF2B5EF4-FFF2-40B4-BE49-F238E27FC236}">
                    <a16:creationId xmlns:a16="http://schemas.microsoft.com/office/drawing/2014/main" id="{131287FE-3BD8-B3E3-98C8-94940BEF5A8C}"/>
                  </a:ext>
                </a:extLst>
              </p:cNvPr>
              <p:cNvSpPr/>
              <p:nvPr/>
            </p:nvSpPr>
            <p:spPr>
              <a:xfrm rot="-675227">
                <a:off x="4647770" y="4046880"/>
                <a:ext cx="52614" cy="5356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104" extrusionOk="0">
                    <a:moveTo>
                      <a:pt x="978" y="1"/>
                    </a:moveTo>
                    <a:cubicBezTo>
                      <a:pt x="416" y="1"/>
                      <a:pt x="0" y="563"/>
                      <a:pt x="0" y="1125"/>
                    </a:cubicBezTo>
                    <a:cubicBezTo>
                      <a:pt x="0" y="1687"/>
                      <a:pt x="416" y="2103"/>
                      <a:pt x="978" y="2103"/>
                    </a:cubicBezTo>
                    <a:cubicBezTo>
                      <a:pt x="1541" y="2103"/>
                      <a:pt x="2103" y="1687"/>
                      <a:pt x="2103" y="1125"/>
                    </a:cubicBezTo>
                    <a:cubicBezTo>
                      <a:pt x="2103" y="563"/>
                      <a:pt x="1541" y="1"/>
                      <a:pt x="978" y="1"/>
                    </a:cubicBezTo>
                    <a:close/>
                  </a:path>
                </a:pathLst>
              </a:custGeom>
              <a:solidFill>
                <a:srgbClr val="FF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71">
                <a:extLst>
                  <a:ext uri="{FF2B5EF4-FFF2-40B4-BE49-F238E27FC236}">
                    <a16:creationId xmlns:a16="http://schemas.microsoft.com/office/drawing/2014/main" id="{8F7A721D-89CC-A6BA-603C-F4FD3CA0DABA}"/>
                  </a:ext>
                </a:extLst>
              </p:cNvPr>
              <p:cNvSpPr/>
              <p:nvPr/>
            </p:nvSpPr>
            <p:spPr>
              <a:xfrm rot="-675227">
                <a:off x="4999523" y="3977208"/>
                <a:ext cx="49237" cy="53563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104" extrusionOk="0">
                    <a:moveTo>
                      <a:pt x="979" y="1"/>
                    </a:moveTo>
                    <a:cubicBezTo>
                      <a:pt x="416" y="1"/>
                      <a:pt x="0" y="563"/>
                      <a:pt x="0" y="1125"/>
                    </a:cubicBezTo>
                    <a:cubicBezTo>
                      <a:pt x="0" y="1687"/>
                      <a:pt x="416" y="2103"/>
                      <a:pt x="979" y="2103"/>
                    </a:cubicBezTo>
                    <a:cubicBezTo>
                      <a:pt x="1541" y="2103"/>
                      <a:pt x="1968" y="1687"/>
                      <a:pt x="1968" y="1125"/>
                    </a:cubicBezTo>
                    <a:cubicBezTo>
                      <a:pt x="1968" y="563"/>
                      <a:pt x="1541" y="1"/>
                      <a:pt x="979" y="1"/>
                    </a:cubicBezTo>
                    <a:close/>
                  </a:path>
                </a:pathLst>
              </a:custGeom>
              <a:solidFill>
                <a:srgbClr val="FF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71">
                <a:extLst>
                  <a:ext uri="{FF2B5EF4-FFF2-40B4-BE49-F238E27FC236}">
                    <a16:creationId xmlns:a16="http://schemas.microsoft.com/office/drawing/2014/main" id="{B09DD016-02BF-E675-4D81-B034CAD4F488}"/>
                  </a:ext>
                </a:extLst>
              </p:cNvPr>
              <p:cNvSpPr/>
              <p:nvPr/>
            </p:nvSpPr>
            <p:spPr>
              <a:xfrm rot="-675227">
                <a:off x="4671212" y="3553744"/>
                <a:ext cx="49237" cy="53563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104" extrusionOk="0">
                    <a:moveTo>
                      <a:pt x="990" y="1"/>
                    </a:moveTo>
                    <a:cubicBezTo>
                      <a:pt x="427" y="1"/>
                      <a:pt x="0" y="417"/>
                      <a:pt x="0" y="979"/>
                    </a:cubicBezTo>
                    <a:cubicBezTo>
                      <a:pt x="0" y="1541"/>
                      <a:pt x="427" y="2103"/>
                      <a:pt x="990" y="2103"/>
                    </a:cubicBezTo>
                    <a:cubicBezTo>
                      <a:pt x="1552" y="2103"/>
                      <a:pt x="1968" y="1541"/>
                      <a:pt x="1968" y="979"/>
                    </a:cubicBezTo>
                    <a:cubicBezTo>
                      <a:pt x="1968" y="417"/>
                      <a:pt x="1552" y="1"/>
                      <a:pt x="990" y="1"/>
                    </a:cubicBezTo>
                    <a:close/>
                  </a:path>
                </a:pathLst>
              </a:custGeom>
              <a:solidFill>
                <a:srgbClr val="FF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71">
                <a:extLst>
                  <a:ext uri="{FF2B5EF4-FFF2-40B4-BE49-F238E27FC236}">
                    <a16:creationId xmlns:a16="http://schemas.microsoft.com/office/drawing/2014/main" id="{86DAA6AF-CAC1-8407-E247-5BC9432832F8}"/>
                  </a:ext>
                </a:extLst>
              </p:cNvPr>
              <p:cNvSpPr/>
              <p:nvPr/>
            </p:nvSpPr>
            <p:spPr>
              <a:xfrm rot="-675227">
                <a:off x="5019588" y="3484072"/>
                <a:ext cx="52614" cy="5356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104" extrusionOk="0">
                    <a:moveTo>
                      <a:pt x="1125" y="1"/>
                    </a:moveTo>
                    <a:cubicBezTo>
                      <a:pt x="416" y="1"/>
                      <a:pt x="0" y="417"/>
                      <a:pt x="0" y="979"/>
                    </a:cubicBezTo>
                    <a:cubicBezTo>
                      <a:pt x="0" y="1541"/>
                      <a:pt x="416" y="2103"/>
                      <a:pt x="1125" y="2103"/>
                    </a:cubicBezTo>
                    <a:cubicBezTo>
                      <a:pt x="1687" y="2103"/>
                      <a:pt x="2103" y="1541"/>
                      <a:pt x="2103" y="979"/>
                    </a:cubicBezTo>
                    <a:cubicBezTo>
                      <a:pt x="2103" y="417"/>
                      <a:pt x="1687" y="1"/>
                      <a:pt x="1125" y="1"/>
                    </a:cubicBezTo>
                    <a:close/>
                  </a:path>
                </a:pathLst>
              </a:custGeom>
              <a:solidFill>
                <a:srgbClr val="FF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71">
                <a:extLst>
                  <a:ext uri="{FF2B5EF4-FFF2-40B4-BE49-F238E27FC236}">
                    <a16:creationId xmlns:a16="http://schemas.microsoft.com/office/drawing/2014/main" id="{DD3D04B9-2DDC-B2CA-5A8A-FC0C2B0CEF96}"/>
                  </a:ext>
                </a:extLst>
              </p:cNvPr>
              <p:cNvSpPr/>
              <p:nvPr/>
            </p:nvSpPr>
            <p:spPr>
              <a:xfrm rot="-675227">
                <a:off x="5087960" y="3842506"/>
                <a:ext cx="52614" cy="50126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69" extrusionOk="0">
                    <a:moveTo>
                      <a:pt x="1125" y="1"/>
                    </a:moveTo>
                    <a:cubicBezTo>
                      <a:pt x="416" y="1"/>
                      <a:pt x="0" y="417"/>
                      <a:pt x="0" y="979"/>
                    </a:cubicBezTo>
                    <a:cubicBezTo>
                      <a:pt x="0" y="1541"/>
                      <a:pt x="416" y="1968"/>
                      <a:pt x="1125" y="1968"/>
                    </a:cubicBezTo>
                    <a:cubicBezTo>
                      <a:pt x="1687" y="1968"/>
                      <a:pt x="2103" y="1541"/>
                      <a:pt x="2103" y="979"/>
                    </a:cubicBezTo>
                    <a:cubicBezTo>
                      <a:pt x="2103" y="417"/>
                      <a:pt x="1687" y="1"/>
                      <a:pt x="1125" y="1"/>
                    </a:cubicBezTo>
                    <a:close/>
                  </a:path>
                </a:pathLst>
              </a:custGeom>
              <a:solidFill>
                <a:srgbClr val="FF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71">
                <a:extLst>
                  <a:ext uri="{FF2B5EF4-FFF2-40B4-BE49-F238E27FC236}">
                    <a16:creationId xmlns:a16="http://schemas.microsoft.com/office/drawing/2014/main" id="{23113ADC-3A38-958B-51F1-A49EA5DD8BF3}"/>
                  </a:ext>
                </a:extLst>
              </p:cNvPr>
              <p:cNvSpPr/>
              <p:nvPr/>
            </p:nvSpPr>
            <p:spPr>
              <a:xfrm rot="-675227">
                <a:off x="4739585" y="3912178"/>
                <a:ext cx="49237" cy="5012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969" extrusionOk="0">
                    <a:moveTo>
                      <a:pt x="990" y="1"/>
                    </a:moveTo>
                    <a:cubicBezTo>
                      <a:pt x="427" y="1"/>
                      <a:pt x="0" y="417"/>
                      <a:pt x="0" y="979"/>
                    </a:cubicBezTo>
                    <a:cubicBezTo>
                      <a:pt x="0" y="1541"/>
                      <a:pt x="427" y="1968"/>
                      <a:pt x="990" y="1968"/>
                    </a:cubicBezTo>
                    <a:cubicBezTo>
                      <a:pt x="1552" y="1968"/>
                      <a:pt x="1968" y="1541"/>
                      <a:pt x="1968" y="979"/>
                    </a:cubicBezTo>
                    <a:cubicBezTo>
                      <a:pt x="1968" y="417"/>
                      <a:pt x="1552" y="1"/>
                      <a:pt x="990" y="1"/>
                    </a:cubicBezTo>
                    <a:close/>
                  </a:path>
                </a:pathLst>
              </a:custGeom>
              <a:solidFill>
                <a:srgbClr val="FF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71">
                <a:extLst>
                  <a:ext uri="{FF2B5EF4-FFF2-40B4-BE49-F238E27FC236}">
                    <a16:creationId xmlns:a16="http://schemas.microsoft.com/office/drawing/2014/main" id="{A1569038-A5DA-CB7B-A5F4-D3720838275F}"/>
                  </a:ext>
                </a:extLst>
              </p:cNvPr>
              <p:cNvSpPr/>
              <p:nvPr/>
            </p:nvSpPr>
            <p:spPr>
              <a:xfrm rot="-675227">
                <a:off x="4587434" y="3514905"/>
                <a:ext cx="545129" cy="554697"/>
              </a:xfrm>
              <a:custGeom>
                <a:avLst/>
                <a:gdLst/>
                <a:ahLst/>
                <a:cxnLst/>
                <a:rect l="l" t="t" r="r" b="b"/>
                <a:pathLst>
                  <a:path w="21789" h="21789" extrusionOk="0">
                    <a:moveTo>
                      <a:pt x="6049" y="844"/>
                    </a:moveTo>
                    <a:cubicBezTo>
                      <a:pt x="6330" y="844"/>
                      <a:pt x="6611" y="1125"/>
                      <a:pt x="6611" y="1406"/>
                    </a:cubicBezTo>
                    <a:cubicBezTo>
                      <a:pt x="6611" y="1833"/>
                      <a:pt x="6330" y="2114"/>
                      <a:pt x="6049" y="2114"/>
                    </a:cubicBezTo>
                    <a:cubicBezTo>
                      <a:pt x="5768" y="2114"/>
                      <a:pt x="5486" y="1833"/>
                      <a:pt x="5486" y="1406"/>
                    </a:cubicBezTo>
                    <a:cubicBezTo>
                      <a:pt x="5486" y="1125"/>
                      <a:pt x="5768" y="844"/>
                      <a:pt x="6049" y="844"/>
                    </a:cubicBezTo>
                    <a:close/>
                    <a:moveTo>
                      <a:pt x="20383" y="844"/>
                    </a:moveTo>
                    <a:cubicBezTo>
                      <a:pt x="20664" y="844"/>
                      <a:pt x="20945" y="1125"/>
                      <a:pt x="20945" y="1406"/>
                    </a:cubicBezTo>
                    <a:cubicBezTo>
                      <a:pt x="20945" y="1833"/>
                      <a:pt x="20664" y="2114"/>
                      <a:pt x="20383" y="2114"/>
                    </a:cubicBezTo>
                    <a:cubicBezTo>
                      <a:pt x="20102" y="2114"/>
                      <a:pt x="19956" y="1968"/>
                      <a:pt x="19956" y="1833"/>
                    </a:cubicBezTo>
                    <a:lnTo>
                      <a:pt x="19821" y="1833"/>
                    </a:lnTo>
                    <a:cubicBezTo>
                      <a:pt x="19821" y="1687"/>
                      <a:pt x="19674" y="1552"/>
                      <a:pt x="19674" y="1406"/>
                    </a:cubicBezTo>
                    <a:cubicBezTo>
                      <a:pt x="19674" y="1125"/>
                      <a:pt x="19956" y="844"/>
                      <a:pt x="20383" y="844"/>
                    </a:cubicBezTo>
                    <a:close/>
                    <a:moveTo>
                      <a:pt x="5340" y="2676"/>
                    </a:moveTo>
                    <a:cubicBezTo>
                      <a:pt x="5486" y="2811"/>
                      <a:pt x="5486" y="2811"/>
                      <a:pt x="5621" y="2811"/>
                    </a:cubicBezTo>
                    <a:lnTo>
                      <a:pt x="5621" y="5622"/>
                    </a:lnTo>
                    <a:lnTo>
                      <a:pt x="2811" y="5622"/>
                    </a:lnTo>
                    <a:cubicBezTo>
                      <a:pt x="2811" y="5487"/>
                      <a:pt x="2811" y="5487"/>
                      <a:pt x="2676" y="5341"/>
                    </a:cubicBezTo>
                    <a:lnTo>
                      <a:pt x="5340" y="2676"/>
                    </a:lnTo>
                    <a:close/>
                    <a:moveTo>
                      <a:pt x="18977" y="1833"/>
                    </a:moveTo>
                    <a:lnTo>
                      <a:pt x="18977" y="2114"/>
                    </a:lnTo>
                    <a:lnTo>
                      <a:pt x="16448" y="4779"/>
                    </a:lnTo>
                    <a:cubicBezTo>
                      <a:pt x="16167" y="4644"/>
                      <a:pt x="16021" y="4644"/>
                      <a:pt x="15740" y="4644"/>
                    </a:cubicBezTo>
                    <a:cubicBezTo>
                      <a:pt x="15043" y="4644"/>
                      <a:pt x="14480" y="5060"/>
                      <a:pt x="14334" y="5622"/>
                    </a:cubicBezTo>
                    <a:lnTo>
                      <a:pt x="6465" y="5622"/>
                    </a:lnTo>
                    <a:lnTo>
                      <a:pt x="6465" y="2811"/>
                    </a:lnTo>
                    <a:cubicBezTo>
                      <a:pt x="6892" y="2676"/>
                      <a:pt x="7308" y="2395"/>
                      <a:pt x="7454" y="1833"/>
                    </a:cubicBezTo>
                    <a:close/>
                    <a:moveTo>
                      <a:pt x="1405" y="5487"/>
                    </a:moveTo>
                    <a:cubicBezTo>
                      <a:pt x="1833" y="5487"/>
                      <a:pt x="2114" y="5768"/>
                      <a:pt x="2114" y="6049"/>
                    </a:cubicBezTo>
                    <a:cubicBezTo>
                      <a:pt x="2114" y="6330"/>
                      <a:pt x="1833" y="6611"/>
                      <a:pt x="1405" y="6611"/>
                    </a:cubicBezTo>
                    <a:cubicBezTo>
                      <a:pt x="1124" y="6611"/>
                      <a:pt x="843" y="6330"/>
                      <a:pt x="843" y="6049"/>
                    </a:cubicBezTo>
                    <a:cubicBezTo>
                      <a:pt x="843" y="5768"/>
                      <a:pt x="1124" y="5487"/>
                      <a:pt x="1405" y="5487"/>
                    </a:cubicBezTo>
                    <a:close/>
                    <a:moveTo>
                      <a:pt x="15740" y="5487"/>
                    </a:moveTo>
                    <a:cubicBezTo>
                      <a:pt x="16021" y="5487"/>
                      <a:pt x="16302" y="5768"/>
                      <a:pt x="16302" y="6049"/>
                    </a:cubicBezTo>
                    <a:cubicBezTo>
                      <a:pt x="16302" y="6330"/>
                      <a:pt x="16021" y="6611"/>
                      <a:pt x="15740" y="6611"/>
                    </a:cubicBezTo>
                    <a:lnTo>
                      <a:pt x="15605" y="6611"/>
                    </a:lnTo>
                    <a:cubicBezTo>
                      <a:pt x="15324" y="6611"/>
                      <a:pt x="15177" y="6330"/>
                      <a:pt x="15177" y="6049"/>
                    </a:cubicBezTo>
                    <a:cubicBezTo>
                      <a:pt x="15177" y="5768"/>
                      <a:pt x="15459" y="5487"/>
                      <a:pt x="15740" y="5487"/>
                    </a:cubicBezTo>
                    <a:close/>
                    <a:moveTo>
                      <a:pt x="14334" y="6465"/>
                    </a:moveTo>
                    <a:cubicBezTo>
                      <a:pt x="14480" y="6892"/>
                      <a:pt x="14896" y="7308"/>
                      <a:pt x="15324" y="7454"/>
                    </a:cubicBezTo>
                    <a:lnTo>
                      <a:pt x="15324" y="15324"/>
                    </a:lnTo>
                    <a:lnTo>
                      <a:pt x="7454" y="15324"/>
                    </a:lnTo>
                    <a:cubicBezTo>
                      <a:pt x="7308" y="14897"/>
                      <a:pt x="6892" y="14481"/>
                      <a:pt x="6465" y="14335"/>
                    </a:cubicBezTo>
                    <a:lnTo>
                      <a:pt x="6465" y="6465"/>
                    </a:lnTo>
                    <a:close/>
                    <a:moveTo>
                      <a:pt x="6049" y="15178"/>
                    </a:moveTo>
                    <a:cubicBezTo>
                      <a:pt x="6330" y="15178"/>
                      <a:pt x="6611" y="15459"/>
                      <a:pt x="6611" y="15740"/>
                    </a:cubicBezTo>
                    <a:cubicBezTo>
                      <a:pt x="6611" y="16021"/>
                      <a:pt x="6330" y="16302"/>
                      <a:pt x="6049" y="16302"/>
                    </a:cubicBezTo>
                    <a:cubicBezTo>
                      <a:pt x="5768" y="16302"/>
                      <a:pt x="5486" y="16021"/>
                      <a:pt x="5486" y="15740"/>
                    </a:cubicBezTo>
                    <a:cubicBezTo>
                      <a:pt x="5486" y="15459"/>
                      <a:pt x="5768" y="15178"/>
                      <a:pt x="6049" y="15178"/>
                    </a:cubicBezTo>
                    <a:close/>
                    <a:moveTo>
                      <a:pt x="20383" y="15178"/>
                    </a:moveTo>
                    <a:cubicBezTo>
                      <a:pt x="20664" y="15178"/>
                      <a:pt x="20945" y="15459"/>
                      <a:pt x="20945" y="15740"/>
                    </a:cubicBezTo>
                    <a:cubicBezTo>
                      <a:pt x="20945" y="16021"/>
                      <a:pt x="20664" y="16302"/>
                      <a:pt x="20383" y="16302"/>
                    </a:cubicBezTo>
                    <a:cubicBezTo>
                      <a:pt x="19956" y="16302"/>
                      <a:pt x="19674" y="16021"/>
                      <a:pt x="19674" y="15740"/>
                    </a:cubicBezTo>
                    <a:cubicBezTo>
                      <a:pt x="19674" y="15459"/>
                      <a:pt x="19956" y="15178"/>
                      <a:pt x="20383" y="15178"/>
                    </a:cubicBezTo>
                    <a:close/>
                    <a:moveTo>
                      <a:pt x="18977" y="16167"/>
                    </a:moveTo>
                    <a:cubicBezTo>
                      <a:pt x="18977" y="16302"/>
                      <a:pt x="18977" y="16448"/>
                      <a:pt x="19112" y="16448"/>
                    </a:cubicBezTo>
                    <a:lnTo>
                      <a:pt x="16448" y="19113"/>
                    </a:lnTo>
                    <a:cubicBezTo>
                      <a:pt x="16448" y="18978"/>
                      <a:pt x="16302" y="18978"/>
                      <a:pt x="16167" y="18978"/>
                    </a:cubicBezTo>
                    <a:lnTo>
                      <a:pt x="16167" y="16167"/>
                    </a:lnTo>
                    <a:close/>
                    <a:moveTo>
                      <a:pt x="15324" y="16167"/>
                    </a:moveTo>
                    <a:lnTo>
                      <a:pt x="15324" y="18978"/>
                    </a:lnTo>
                    <a:cubicBezTo>
                      <a:pt x="14896" y="19113"/>
                      <a:pt x="14480" y="19394"/>
                      <a:pt x="14334" y="19956"/>
                    </a:cubicBezTo>
                    <a:lnTo>
                      <a:pt x="2811" y="19956"/>
                    </a:lnTo>
                    <a:lnTo>
                      <a:pt x="2811" y="19675"/>
                    </a:lnTo>
                    <a:lnTo>
                      <a:pt x="5486" y="17010"/>
                    </a:lnTo>
                    <a:cubicBezTo>
                      <a:pt x="5621" y="17145"/>
                      <a:pt x="5768" y="17145"/>
                      <a:pt x="6049" y="17145"/>
                    </a:cubicBezTo>
                    <a:cubicBezTo>
                      <a:pt x="6746" y="17145"/>
                      <a:pt x="7173" y="16729"/>
                      <a:pt x="7454" y="16167"/>
                    </a:cubicBezTo>
                    <a:close/>
                    <a:moveTo>
                      <a:pt x="1552" y="19675"/>
                    </a:moveTo>
                    <a:cubicBezTo>
                      <a:pt x="1833" y="19821"/>
                      <a:pt x="2114" y="19956"/>
                      <a:pt x="2114" y="20383"/>
                    </a:cubicBezTo>
                    <a:cubicBezTo>
                      <a:pt x="2114" y="20664"/>
                      <a:pt x="1833" y="20945"/>
                      <a:pt x="1405" y="20945"/>
                    </a:cubicBezTo>
                    <a:cubicBezTo>
                      <a:pt x="1124" y="20945"/>
                      <a:pt x="843" y="20664"/>
                      <a:pt x="843" y="20383"/>
                    </a:cubicBezTo>
                    <a:cubicBezTo>
                      <a:pt x="843" y="19956"/>
                      <a:pt x="1124" y="19821"/>
                      <a:pt x="1405" y="19675"/>
                    </a:cubicBezTo>
                    <a:close/>
                    <a:moveTo>
                      <a:pt x="15740" y="19675"/>
                    </a:moveTo>
                    <a:cubicBezTo>
                      <a:pt x="16021" y="19821"/>
                      <a:pt x="16302" y="19956"/>
                      <a:pt x="16302" y="20383"/>
                    </a:cubicBezTo>
                    <a:cubicBezTo>
                      <a:pt x="16302" y="20664"/>
                      <a:pt x="16021" y="20945"/>
                      <a:pt x="15740" y="20945"/>
                    </a:cubicBezTo>
                    <a:cubicBezTo>
                      <a:pt x="15459" y="20945"/>
                      <a:pt x="15177" y="20664"/>
                      <a:pt x="15177" y="20383"/>
                    </a:cubicBezTo>
                    <a:cubicBezTo>
                      <a:pt x="15177" y="19956"/>
                      <a:pt x="15324" y="19821"/>
                      <a:pt x="15605" y="19675"/>
                    </a:cubicBezTo>
                    <a:close/>
                    <a:moveTo>
                      <a:pt x="6049" y="1"/>
                    </a:moveTo>
                    <a:cubicBezTo>
                      <a:pt x="5205" y="1"/>
                      <a:pt x="4643" y="709"/>
                      <a:pt x="4643" y="1406"/>
                    </a:cubicBezTo>
                    <a:cubicBezTo>
                      <a:pt x="4643" y="1687"/>
                      <a:pt x="4643" y="1833"/>
                      <a:pt x="4778" y="2114"/>
                    </a:cubicBezTo>
                    <a:lnTo>
                      <a:pt x="2114" y="4779"/>
                    </a:lnTo>
                    <a:cubicBezTo>
                      <a:pt x="1833" y="4644"/>
                      <a:pt x="1686" y="4644"/>
                      <a:pt x="1405" y="4644"/>
                    </a:cubicBezTo>
                    <a:cubicBezTo>
                      <a:pt x="708" y="4644"/>
                      <a:pt x="0" y="5206"/>
                      <a:pt x="0" y="6049"/>
                    </a:cubicBezTo>
                    <a:cubicBezTo>
                      <a:pt x="0" y="6892"/>
                      <a:pt x="708" y="7454"/>
                      <a:pt x="1405" y="7454"/>
                    </a:cubicBezTo>
                    <a:cubicBezTo>
                      <a:pt x="2114" y="7454"/>
                      <a:pt x="2676" y="7027"/>
                      <a:pt x="2811" y="6465"/>
                    </a:cubicBezTo>
                    <a:lnTo>
                      <a:pt x="5621" y="6465"/>
                    </a:lnTo>
                    <a:lnTo>
                      <a:pt x="5621" y="14335"/>
                    </a:lnTo>
                    <a:cubicBezTo>
                      <a:pt x="5059" y="14481"/>
                      <a:pt x="4643" y="15043"/>
                      <a:pt x="4643" y="15740"/>
                    </a:cubicBezTo>
                    <a:cubicBezTo>
                      <a:pt x="4643" y="16021"/>
                      <a:pt x="4643" y="16302"/>
                      <a:pt x="4778" y="16448"/>
                    </a:cubicBezTo>
                    <a:lnTo>
                      <a:pt x="2249" y="19113"/>
                    </a:lnTo>
                    <a:cubicBezTo>
                      <a:pt x="2114" y="18978"/>
                      <a:pt x="1968" y="18978"/>
                      <a:pt x="1833" y="18978"/>
                    </a:cubicBezTo>
                    <a:lnTo>
                      <a:pt x="1833" y="9984"/>
                    </a:lnTo>
                    <a:cubicBezTo>
                      <a:pt x="1833" y="9703"/>
                      <a:pt x="1686" y="9557"/>
                      <a:pt x="1405" y="9557"/>
                    </a:cubicBezTo>
                    <a:cubicBezTo>
                      <a:pt x="1271" y="9557"/>
                      <a:pt x="989" y="9703"/>
                      <a:pt x="989" y="9984"/>
                    </a:cubicBezTo>
                    <a:lnTo>
                      <a:pt x="989" y="18978"/>
                    </a:lnTo>
                    <a:cubicBezTo>
                      <a:pt x="427" y="19113"/>
                      <a:pt x="0" y="19675"/>
                      <a:pt x="0" y="20383"/>
                    </a:cubicBezTo>
                    <a:cubicBezTo>
                      <a:pt x="0" y="21080"/>
                      <a:pt x="708" y="21788"/>
                      <a:pt x="1405" y="21788"/>
                    </a:cubicBezTo>
                    <a:cubicBezTo>
                      <a:pt x="2114" y="21788"/>
                      <a:pt x="2676" y="21361"/>
                      <a:pt x="2811" y="20799"/>
                    </a:cubicBezTo>
                    <a:lnTo>
                      <a:pt x="14334" y="20799"/>
                    </a:lnTo>
                    <a:cubicBezTo>
                      <a:pt x="14480" y="21361"/>
                      <a:pt x="15043" y="21788"/>
                      <a:pt x="15740" y="21788"/>
                    </a:cubicBezTo>
                    <a:cubicBezTo>
                      <a:pt x="16583" y="21788"/>
                      <a:pt x="17145" y="21080"/>
                      <a:pt x="17145" y="20383"/>
                    </a:cubicBezTo>
                    <a:cubicBezTo>
                      <a:pt x="17145" y="20102"/>
                      <a:pt x="17145" y="19956"/>
                      <a:pt x="17010" y="19675"/>
                    </a:cubicBezTo>
                    <a:lnTo>
                      <a:pt x="19674" y="17010"/>
                    </a:lnTo>
                    <a:cubicBezTo>
                      <a:pt x="19956" y="17145"/>
                      <a:pt x="20102" y="17145"/>
                      <a:pt x="20383" y="17145"/>
                    </a:cubicBezTo>
                    <a:cubicBezTo>
                      <a:pt x="21080" y="17145"/>
                      <a:pt x="21788" y="16583"/>
                      <a:pt x="21788" y="15740"/>
                    </a:cubicBezTo>
                    <a:cubicBezTo>
                      <a:pt x="21788" y="14897"/>
                      <a:pt x="21080" y="14335"/>
                      <a:pt x="20383" y="14335"/>
                    </a:cubicBezTo>
                    <a:cubicBezTo>
                      <a:pt x="19674" y="14335"/>
                      <a:pt x="19112" y="14762"/>
                      <a:pt x="18977" y="15324"/>
                    </a:cubicBezTo>
                    <a:lnTo>
                      <a:pt x="16167" y="15324"/>
                    </a:lnTo>
                    <a:lnTo>
                      <a:pt x="16167" y="7454"/>
                    </a:lnTo>
                    <a:cubicBezTo>
                      <a:pt x="16729" y="7173"/>
                      <a:pt x="17145" y="6746"/>
                      <a:pt x="17145" y="6049"/>
                    </a:cubicBezTo>
                    <a:cubicBezTo>
                      <a:pt x="17145" y="5768"/>
                      <a:pt x="17145" y="5622"/>
                      <a:pt x="17010" y="5341"/>
                    </a:cubicBezTo>
                    <a:lnTo>
                      <a:pt x="19674" y="2676"/>
                    </a:lnTo>
                    <a:cubicBezTo>
                      <a:pt x="19674" y="2811"/>
                      <a:pt x="19821" y="2811"/>
                      <a:pt x="19821" y="2811"/>
                    </a:cubicBezTo>
                    <a:lnTo>
                      <a:pt x="19821" y="11389"/>
                    </a:lnTo>
                    <a:cubicBezTo>
                      <a:pt x="19821" y="11670"/>
                      <a:pt x="20102" y="11805"/>
                      <a:pt x="20383" y="11805"/>
                    </a:cubicBezTo>
                    <a:cubicBezTo>
                      <a:pt x="20518" y="11805"/>
                      <a:pt x="20799" y="11670"/>
                      <a:pt x="20799" y="11389"/>
                    </a:cubicBezTo>
                    <a:lnTo>
                      <a:pt x="20799" y="2811"/>
                    </a:lnTo>
                    <a:cubicBezTo>
                      <a:pt x="21361" y="2676"/>
                      <a:pt x="21788" y="2114"/>
                      <a:pt x="21788" y="1406"/>
                    </a:cubicBezTo>
                    <a:cubicBezTo>
                      <a:pt x="21788" y="709"/>
                      <a:pt x="21080" y="1"/>
                      <a:pt x="20383" y="1"/>
                    </a:cubicBezTo>
                    <a:cubicBezTo>
                      <a:pt x="19674" y="1"/>
                      <a:pt x="19112" y="428"/>
                      <a:pt x="18977" y="990"/>
                    </a:cubicBezTo>
                    <a:lnTo>
                      <a:pt x="7454" y="990"/>
                    </a:lnTo>
                    <a:cubicBezTo>
                      <a:pt x="7173" y="428"/>
                      <a:pt x="6746" y="1"/>
                      <a:pt x="60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71">
                <a:extLst>
                  <a:ext uri="{FF2B5EF4-FFF2-40B4-BE49-F238E27FC236}">
                    <a16:creationId xmlns:a16="http://schemas.microsoft.com/office/drawing/2014/main" id="{9E171B6C-A1C5-09CE-308F-633865898715}"/>
                  </a:ext>
                </a:extLst>
              </p:cNvPr>
              <p:cNvSpPr/>
              <p:nvPr/>
            </p:nvSpPr>
            <p:spPr>
              <a:xfrm rot="-675227">
                <a:off x="4605613" y="3769779"/>
                <a:ext cx="21116" cy="21486"/>
              </a:xfrm>
              <a:custGeom>
                <a:avLst/>
                <a:gdLst/>
                <a:ahLst/>
                <a:cxnLst/>
                <a:rect l="l" t="t" r="r" b="b"/>
                <a:pathLst>
                  <a:path w="844" h="844" extrusionOk="0">
                    <a:moveTo>
                      <a:pt x="416" y="0"/>
                    </a:moveTo>
                    <a:cubicBezTo>
                      <a:pt x="416" y="0"/>
                      <a:pt x="282" y="0"/>
                      <a:pt x="135" y="146"/>
                    </a:cubicBezTo>
                    <a:cubicBezTo>
                      <a:pt x="135" y="281"/>
                      <a:pt x="0" y="281"/>
                      <a:pt x="0" y="428"/>
                    </a:cubicBezTo>
                    <a:cubicBezTo>
                      <a:pt x="0" y="562"/>
                      <a:pt x="135" y="709"/>
                      <a:pt x="135" y="709"/>
                    </a:cubicBezTo>
                    <a:cubicBezTo>
                      <a:pt x="282" y="844"/>
                      <a:pt x="416" y="844"/>
                      <a:pt x="416" y="844"/>
                    </a:cubicBezTo>
                    <a:cubicBezTo>
                      <a:pt x="563" y="844"/>
                      <a:pt x="697" y="844"/>
                      <a:pt x="697" y="709"/>
                    </a:cubicBezTo>
                    <a:cubicBezTo>
                      <a:pt x="844" y="709"/>
                      <a:pt x="844" y="562"/>
                      <a:pt x="844" y="428"/>
                    </a:cubicBezTo>
                    <a:cubicBezTo>
                      <a:pt x="844" y="281"/>
                      <a:pt x="844" y="281"/>
                      <a:pt x="697" y="146"/>
                    </a:cubicBezTo>
                    <a:cubicBezTo>
                      <a:pt x="697" y="0"/>
                      <a:pt x="563" y="0"/>
                      <a:pt x="4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71">
                <a:extLst>
                  <a:ext uri="{FF2B5EF4-FFF2-40B4-BE49-F238E27FC236}">
                    <a16:creationId xmlns:a16="http://schemas.microsoft.com/office/drawing/2014/main" id="{11F77146-CD37-736B-BDE8-F8C271B33A69}"/>
                  </a:ext>
                </a:extLst>
              </p:cNvPr>
              <p:cNvSpPr/>
              <p:nvPr/>
            </p:nvSpPr>
            <p:spPr>
              <a:xfrm rot="-675227">
                <a:off x="5089198" y="3789929"/>
                <a:ext cx="24493" cy="21486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44" extrusionOk="0">
                    <a:moveTo>
                      <a:pt x="563" y="0"/>
                    </a:moveTo>
                    <a:cubicBezTo>
                      <a:pt x="417" y="0"/>
                      <a:pt x="282" y="0"/>
                      <a:pt x="136" y="146"/>
                    </a:cubicBezTo>
                    <a:cubicBezTo>
                      <a:pt x="136" y="146"/>
                      <a:pt x="1" y="281"/>
                      <a:pt x="1" y="428"/>
                    </a:cubicBezTo>
                    <a:cubicBezTo>
                      <a:pt x="1" y="562"/>
                      <a:pt x="136" y="562"/>
                      <a:pt x="136" y="709"/>
                    </a:cubicBezTo>
                    <a:cubicBezTo>
                      <a:pt x="282" y="709"/>
                      <a:pt x="417" y="843"/>
                      <a:pt x="563" y="843"/>
                    </a:cubicBezTo>
                    <a:cubicBezTo>
                      <a:pt x="563" y="843"/>
                      <a:pt x="698" y="709"/>
                      <a:pt x="844" y="709"/>
                    </a:cubicBezTo>
                    <a:cubicBezTo>
                      <a:pt x="844" y="562"/>
                      <a:pt x="979" y="562"/>
                      <a:pt x="979" y="428"/>
                    </a:cubicBezTo>
                    <a:cubicBezTo>
                      <a:pt x="979" y="281"/>
                      <a:pt x="844" y="146"/>
                      <a:pt x="844" y="146"/>
                    </a:cubicBezTo>
                    <a:cubicBezTo>
                      <a:pt x="698" y="0"/>
                      <a:pt x="563" y="0"/>
                      <a:pt x="5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4" name="Google Shape;594;p71">
              <a:extLst>
                <a:ext uri="{FF2B5EF4-FFF2-40B4-BE49-F238E27FC236}">
                  <a16:creationId xmlns:a16="http://schemas.microsoft.com/office/drawing/2014/main" id="{495943B3-51AE-9FCE-3EAA-1FE5DC6563FE}"/>
                </a:ext>
              </a:extLst>
            </p:cNvPr>
            <p:cNvSpPr/>
            <p:nvPr/>
          </p:nvSpPr>
          <p:spPr>
            <a:xfrm>
              <a:off x="2694838" y="1554613"/>
              <a:ext cx="160050" cy="59611"/>
            </a:xfrm>
            <a:custGeom>
              <a:avLst/>
              <a:gdLst/>
              <a:ahLst/>
              <a:cxnLst/>
              <a:rect l="l" t="t" r="r" b="b"/>
              <a:pathLst>
                <a:path w="6402" h="2409" extrusionOk="0">
                  <a:moveTo>
                    <a:pt x="775" y="0"/>
                  </a:moveTo>
                  <a:cubicBezTo>
                    <a:pt x="195" y="0"/>
                    <a:pt x="0" y="934"/>
                    <a:pt x="627" y="1122"/>
                  </a:cubicBezTo>
                  <a:cubicBezTo>
                    <a:pt x="2270" y="1647"/>
                    <a:pt x="3936" y="2057"/>
                    <a:pt x="5626" y="2400"/>
                  </a:cubicBezTo>
                  <a:cubicBezTo>
                    <a:pt x="5665" y="2406"/>
                    <a:pt x="5705" y="2408"/>
                    <a:pt x="5744" y="2408"/>
                  </a:cubicBezTo>
                  <a:cubicBezTo>
                    <a:pt x="6016" y="2408"/>
                    <a:pt x="6253" y="2269"/>
                    <a:pt x="6333" y="1989"/>
                  </a:cubicBezTo>
                  <a:cubicBezTo>
                    <a:pt x="6402" y="1715"/>
                    <a:pt x="6242" y="1350"/>
                    <a:pt x="5945" y="1281"/>
                  </a:cubicBezTo>
                  <a:cubicBezTo>
                    <a:pt x="4256" y="962"/>
                    <a:pt x="2590" y="528"/>
                    <a:pt x="946" y="26"/>
                  </a:cubicBezTo>
                  <a:cubicBezTo>
                    <a:pt x="886" y="9"/>
                    <a:pt x="829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71">
              <a:extLst>
                <a:ext uri="{FF2B5EF4-FFF2-40B4-BE49-F238E27FC236}">
                  <a16:creationId xmlns:a16="http://schemas.microsoft.com/office/drawing/2014/main" id="{EEF78C60-532A-7133-973E-1176D0407F14}"/>
                </a:ext>
              </a:extLst>
            </p:cNvPr>
            <p:cNvSpPr/>
            <p:nvPr/>
          </p:nvSpPr>
          <p:spPr>
            <a:xfrm>
              <a:off x="2707063" y="1479883"/>
              <a:ext cx="163800" cy="60699"/>
            </a:xfrm>
            <a:custGeom>
              <a:avLst/>
              <a:gdLst/>
              <a:ahLst/>
              <a:cxnLst/>
              <a:rect l="l" t="t" r="r" b="b"/>
              <a:pathLst>
                <a:path w="6552" h="2453" extrusionOk="0">
                  <a:moveTo>
                    <a:pt x="652" y="1"/>
                  </a:moveTo>
                  <a:cubicBezTo>
                    <a:pt x="395" y="1"/>
                    <a:pt x="148" y="124"/>
                    <a:pt x="69" y="398"/>
                  </a:cubicBezTo>
                  <a:cubicBezTo>
                    <a:pt x="1" y="672"/>
                    <a:pt x="161" y="1060"/>
                    <a:pt x="480" y="1106"/>
                  </a:cubicBezTo>
                  <a:cubicBezTo>
                    <a:pt x="884" y="1160"/>
                    <a:pt x="1287" y="1213"/>
                    <a:pt x="1691" y="1269"/>
                  </a:cubicBezTo>
                  <a:lnTo>
                    <a:pt x="1691" y="1269"/>
                  </a:lnTo>
                  <a:cubicBezTo>
                    <a:pt x="1692" y="1528"/>
                    <a:pt x="1872" y="1718"/>
                    <a:pt x="2101" y="1813"/>
                  </a:cubicBezTo>
                  <a:cubicBezTo>
                    <a:pt x="3333" y="2316"/>
                    <a:pt x="4680" y="2384"/>
                    <a:pt x="5981" y="2453"/>
                  </a:cubicBezTo>
                  <a:cubicBezTo>
                    <a:pt x="6278" y="2453"/>
                    <a:pt x="6552" y="2179"/>
                    <a:pt x="6552" y="1882"/>
                  </a:cubicBezTo>
                  <a:cubicBezTo>
                    <a:pt x="6552" y="1540"/>
                    <a:pt x="6278" y="1334"/>
                    <a:pt x="5981" y="1311"/>
                  </a:cubicBezTo>
                  <a:cubicBezTo>
                    <a:pt x="5867" y="1288"/>
                    <a:pt x="5707" y="1129"/>
                    <a:pt x="5616" y="1060"/>
                  </a:cubicBezTo>
                  <a:cubicBezTo>
                    <a:pt x="5456" y="946"/>
                    <a:pt x="5296" y="832"/>
                    <a:pt x="5114" y="764"/>
                  </a:cubicBezTo>
                  <a:cubicBezTo>
                    <a:pt x="4680" y="558"/>
                    <a:pt x="4223" y="490"/>
                    <a:pt x="3767" y="421"/>
                  </a:cubicBezTo>
                  <a:cubicBezTo>
                    <a:pt x="2763" y="284"/>
                    <a:pt x="1781" y="147"/>
                    <a:pt x="777" y="10"/>
                  </a:cubicBezTo>
                  <a:cubicBezTo>
                    <a:pt x="735" y="4"/>
                    <a:pt x="693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1">
              <a:extLst>
                <a:ext uri="{FF2B5EF4-FFF2-40B4-BE49-F238E27FC236}">
                  <a16:creationId xmlns:a16="http://schemas.microsoft.com/office/drawing/2014/main" id="{2196FE72-A97F-2C08-B89A-B85DE60A83B2}"/>
                </a:ext>
              </a:extLst>
            </p:cNvPr>
            <p:cNvSpPr/>
            <p:nvPr/>
          </p:nvSpPr>
          <p:spPr>
            <a:xfrm>
              <a:off x="2905413" y="1488741"/>
              <a:ext cx="88950" cy="212659"/>
            </a:xfrm>
            <a:custGeom>
              <a:avLst/>
              <a:gdLst/>
              <a:ahLst/>
              <a:cxnLst/>
              <a:rect l="l" t="t" r="r" b="b"/>
              <a:pathLst>
                <a:path w="3558" h="8594" extrusionOk="0">
                  <a:moveTo>
                    <a:pt x="2856" y="0"/>
                  </a:moveTo>
                  <a:cubicBezTo>
                    <a:pt x="2625" y="0"/>
                    <a:pt x="2397" y="123"/>
                    <a:pt x="2315" y="406"/>
                  </a:cubicBezTo>
                  <a:cubicBezTo>
                    <a:pt x="1585" y="2893"/>
                    <a:pt x="855" y="5404"/>
                    <a:pt x="124" y="7892"/>
                  </a:cubicBezTo>
                  <a:cubicBezTo>
                    <a:pt x="1" y="8317"/>
                    <a:pt x="347" y="8594"/>
                    <a:pt x="687" y="8594"/>
                  </a:cubicBezTo>
                  <a:cubicBezTo>
                    <a:pt x="914" y="8594"/>
                    <a:pt x="1138" y="8472"/>
                    <a:pt x="1220" y="8189"/>
                  </a:cubicBezTo>
                  <a:cubicBezTo>
                    <a:pt x="1950" y="5701"/>
                    <a:pt x="2703" y="3190"/>
                    <a:pt x="3434" y="702"/>
                  </a:cubicBezTo>
                  <a:cubicBezTo>
                    <a:pt x="3557" y="277"/>
                    <a:pt x="3203" y="0"/>
                    <a:pt x="2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71">
              <a:extLst>
                <a:ext uri="{FF2B5EF4-FFF2-40B4-BE49-F238E27FC236}">
                  <a16:creationId xmlns:a16="http://schemas.microsoft.com/office/drawing/2014/main" id="{F7A9F44E-EF8D-7E68-C977-7202080E456D}"/>
                </a:ext>
              </a:extLst>
            </p:cNvPr>
            <p:cNvSpPr/>
            <p:nvPr/>
          </p:nvSpPr>
          <p:spPr>
            <a:xfrm>
              <a:off x="2941063" y="1529546"/>
              <a:ext cx="94325" cy="195832"/>
            </a:xfrm>
            <a:custGeom>
              <a:avLst/>
              <a:gdLst/>
              <a:ahLst/>
              <a:cxnLst/>
              <a:rect l="l" t="t" r="r" b="b"/>
              <a:pathLst>
                <a:path w="3773" h="7914" extrusionOk="0">
                  <a:moveTo>
                    <a:pt x="3182" y="1"/>
                  </a:moveTo>
                  <a:cubicBezTo>
                    <a:pt x="3030" y="1"/>
                    <a:pt x="2876" y="49"/>
                    <a:pt x="2761" y="149"/>
                  </a:cubicBezTo>
                  <a:cubicBezTo>
                    <a:pt x="1939" y="856"/>
                    <a:pt x="1140" y="1610"/>
                    <a:pt x="387" y="2409"/>
                  </a:cubicBezTo>
                  <a:cubicBezTo>
                    <a:pt x="1" y="2813"/>
                    <a:pt x="399" y="3379"/>
                    <a:pt x="831" y="3379"/>
                  </a:cubicBezTo>
                  <a:cubicBezTo>
                    <a:pt x="961" y="3379"/>
                    <a:pt x="1093" y="3328"/>
                    <a:pt x="1209" y="3207"/>
                  </a:cubicBezTo>
                  <a:cubicBezTo>
                    <a:pt x="1602" y="2778"/>
                    <a:pt x="2015" y="2361"/>
                    <a:pt x="2444" y="1958"/>
                  </a:cubicBezTo>
                  <a:lnTo>
                    <a:pt x="2444" y="1958"/>
                  </a:lnTo>
                  <a:cubicBezTo>
                    <a:pt x="2233" y="3713"/>
                    <a:pt x="1966" y="5458"/>
                    <a:pt x="1643" y="7202"/>
                  </a:cubicBezTo>
                  <a:cubicBezTo>
                    <a:pt x="1560" y="7628"/>
                    <a:pt x="1925" y="7913"/>
                    <a:pt x="2258" y="7913"/>
                  </a:cubicBezTo>
                  <a:cubicBezTo>
                    <a:pt x="2478" y="7913"/>
                    <a:pt x="2684" y="7789"/>
                    <a:pt x="2738" y="7499"/>
                  </a:cubicBezTo>
                  <a:cubicBezTo>
                    <a:pt x="3195" y="5193"/>
                    <a:pt x="3514" y="2888"/>
                    <a:pt x="3743" y="537"/>
                  </a:cubicBezTo>
                  <a:cubicBezTo>
                    <a:pt x="3773" y="188"/>
                    <a:pt x="3481" y="1"/>
                    <a:pt x="3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71">
              <a:extLst>
                <a:ext uri="{FF2B5EF4-FFF2-40B4-BE49-F238E27FC236}">
                  <a16:creationId xmlns:a16="http://schemas.microsoft.com/office/drawing/2014/main" id="{E921189C-BF51-1466-CDC1-A56947F754F2}"/>
                </a:ext>
              </a:extLst>
            </p:cNvPr>
            <p:cNvSpPr/>
            <p:nvPr/>
          </p:nvSpPr>
          <p:spPr>
            <a:xfrm>
              <a:off x="3016363" y="1551594"/>
              <a:ext cx="98250" cy="208229"/>
            </a:xfrm>
            <a:custGeom>
              <a:avLst/>
              <a:gdLst/>
              <a:ahLst/>
              <a:cxnLst/>
              <a:rect l="l" t="t" r="r" b="b"/>
              <a:pathLst>
                <a:path w="3930" h="8415" extrusionOk="0">
                  <a:moveTo>
                    <a:pt x="3190" y="1"/>
                  </a:moveTo>
                  <a:cubicBezTo>
                    <a:pt x="2938" y="1"/>
                    <a:pt x="2690" y="136"/>
                    <a:pt x="2511" y="331"/>
                  </a:cubicBezTo>
                  <a:cubicBezTo>
                    <a:pt x="2507" y="335"/>
                    <a:pt x="2503" y="339"/>
                    <a:pt x="2500" y="344"/>
                  </a:cubicBezTo>
                  <a:lnTo>
                    <a:pt x="2500" y="344"/>
                  </a:lnTo>
                  <a:cubicBezTo>
                    <a:pt x="1567" y="799"/>
                    <a:pt x="779" y="1477"/>
                    <a:pt x="160" y="2339"/>
                  </a:cubicBezTo>
                  <a:cubicBezTo>
                    <a:pt x="0" y="2590"/>
                    <a:pt x="114" y="2978"/>
                    <a:pt x="365" y="3115"/>
                  </a:cubicBezTo>
                  <a:cubicBezTo>
                    <a:pt x="460" y="3173"/>
                    <a:pt x="557" y="3199"/>
                    <a:pt x="650" y="3199"/>
                  </a:cubicBezTo>
                  <a:cubicBezTo>
                    <a:pt x="852" y="3199"/>
                    <a:pt x="1040" y="3081"/>
                    <a:pt x="1164" y="2910"/>
                  </a:cubicBezTo>
                  <a:cubicBezTo>
                    <a:pt x="1421" y="2546"/>
                    <a:pt x="1739" y="2217"/>
                    <a:pt x="2098" y="1935"/>
                  </a:cubicBezTo>
                  <a:lnTo>
                    <a:pt x="2098" y="1935"/>
                  </a:lnTo>
                  <a:cubicBezTo>
                    <a:pt x="2147" y="2060"/>
                    <a:pt x="2240" y="2165"/>
                    <a:pt x="2397" y="2225"/>
                  </a:cubicBezTo>
                  <a:cubicBezTo>
                    <a:pt x="2401" y="2227"/>
                    <a:pt x="2405" y="2229"/>
                    <a:pt x="2409" y="2230"/>
                  </a:cubicBezTo>
                  <a:lnTo>
                    <a:pt x="2409" y="2230"/>
                  </a:lnTo>
                  <a:cubicBezTo>
                    <a:pt x="2252" y="4074"/>
                    <a:pt x="2072" y="5917"/>
                    <a:pt x="1621" y="7703"/>
                  </a:cubicBezTo>
                  <a:cubicBezTo>
                    <a:pt x="1511" y="8129"/>
                    <a:pt x="1873" y="8415"/>
                    <a:pt x="2218" y="8415"/>
                  </a:cubicBezTo>
                  <a:cubicBezTo>
                    <a:pt x="2446" y="8415"/>
                    <a:pt x="2667" y="8290"/>
                    <a:pt x="2739" y="8000"/>
                  </a:cubicBezTo>
                  <a:cubicBezTo>
                    <a:pt x="3309" y="5743"/>
                    <a:pt x="3458" y="3380"/>
                    <a:pt x="3651" y="1054"/>
                  </a:cubicBezTo>
                  <a:lnTo>
                    <a:pt x="3651" y="1054"/>
                  </a:lnTo>
                  <a:cubicBezTo>
                    <a:pt x="3929" y="810"/>
                    <a:pt x="3907" y="372"/>
                    <a:pt x="3584" y="125"/>
                  </a:cubicBezTo>
                  <a:cubicBezTo>
                    <a:pt x="3458" y="39"/>
                    <a:pt x="3323" y="1"/>
                    <a:pt x="3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71">
              <a:extLst>
                <a:ext uri="{FF2B5EF4-FFF2-40B4-BE49-F238E27FC236}">
                  <a16:creationId xmlns:a16="http://schemas.microsoft.com/office/drawing/2014/main" id="{0C984367-1647-2980-A2C5-1CD33A1F6F19}"/>
                </a:ext>
              </a:extLst>
            </p:cNvPr>
            <p:cNvSpPr/>
            <p:nvPr/>
          </p:nvSpPr>
          <p:spPr>
            <a:xfrm>
              <a:off x="3139613" y="1575299"/>
              <a:ext cx="162075" cy="238072"/>
            </a:xfrm>
            <a:custGeom>
              <a:avLst/>
              <a:gdLst/>
              <a:ahLst/>
              <a:cxnLst/>
              <a:rect l="l" t="t" r="r" b="b"/>
              <a:pathLst>
                <a:path w="6483" h="9621" extrusionOk="0">
                  <a:moveTo>
                    <a:pt x="4608" y="0"/>
                  </a:moveTo>
                  <a:cubicBezTo>
                    <a:pt x="3939" y="0"/>
                    <a:pt x="3255" y="262"/>
                    <a:pt x="2694" y="674"/>
                  </a:cubicBezTo>
                  <a:cubicBezTo>
                    <a:pt x="2146" y="1085"/>
                    <a:pt x="1621" y="1564"/>
                    <a:pt x="1210" y="2089"/>
                  </a:cubicBezTo>
                  <a:cubicBezTo>
                    <a:pt x="754" y="2659"/>
                    <a:pt x="503" y="3321"/>
                    <a:pt x="366" y="4029"/>
                  </a:cubicBezTo>
                  <a:cubicBezTo>
                    <a:pt x="69" y="5376"/>
                    <a:pt x="0" y="6973"/>
                    <a:pt x="822" y="8160"/>
                  </a:cubicBezTo>
                  <a:cubicBezTo>
                    <a:pt x="1421" y="9021"/>
                    <a:pt x="2372" y="9621"/>
                    <a:pt x="3399" y="9621"/>
                  </a:cubicBezTo>
                  <a:cubicBezTo>
                    <a:pt x="3626" y="9621"/>
                    <a:pt x="3855" y="9592"/>
                    <a:pt x="4086" y="9530"/>
                  </a:cubicBezTo>
                  <a:cubicBezTo>
                    <a:pt x="4565" y="9393"/>
                    <a:pt x="4611" y="8754"/>
                    <a:pt x="4223" y="8480"/>
                  </a:cubicBezTo>
                  <a:cubicBezTo>
                    <a:pt x="3515" y="8046"/>
                    <a:pt x="2671" y="7909"/>
                    <a:pt x="2100" y="7270"/>
                  </a:cubicBezTo>
                  <a:cubicBezTo>
                    <a:pt x="1621" y="6722"/>
                    <a:pt x="1393" y="5969"/>
                    <a:pt x="1530" y="5262"/>
                  </a:cubicBezTo>
                  <a:cubicBezTo>
                    <a:pt x="1563" y="5051"/>
                    <a:pt x="1495" y="4876"/>
                    <a:pt x="1378" y="4751"/>
                  </a:cubicBezTo>
                  <a:lnTo>
                    <a:pt x="1378" y="4751"/>
                  </a:lnTo>
                  <a:cubicBezTo>
                    <a:pt x="1402" y="4607"/>
                    <a:pt x="1430" y="4465"/>
                    <a:pt x="1461" y="4326"/>
                  </a:cubicBezTo>
                  <a:cubicBezTo>
                    <a:pt x="1475" y="4252"/>
                    <a:pt x="1490" y="4179"/>
                    <a:pt x="1507" y="4105"/>
                  </a:cubicBezTo>
                  <a:lnTo>
                    <a:pt x="1507" y="4105"/>
                  </a:lnTo>
                  <a:cubicBezTo>
                    <a:pt x="1556" y="4081"/>
                    <a:pt x="1602" y="4048"/>
                    <a:pt x="1644" y="4006"/>
                  </a:cubicBezTo>
                  <a:cubicBezTo>
                    <a:pt x="2329" y="3276"/>
                    <a:pt x="3036" y="2591"/>
                    <a:pt x="3744" y="1906"/>
                  </a:cubicBezTo>
                  <a:cubicBezTo>
                    <a:pt x="3870" y="1786"/>
                    <a:pt x="3923" y="1651"/>
                    <a:pt x="3925" y="1520"/>
                  </a:cubicBezTo>
                  <a:lnTo>
                    <a:pt x="3925" y="1520"/>
                  </a:lnTo>
                  <a:cubicBezTo>
                    <a:pt x="4120" y="1445"/>
                    <a:pt x="4322" y="1392"/>
                    <a:pt x="4520" y="1381"/>
                  </a:cubicBezTo>
                  <a:cubicBezTo>
                    <a:pt x="4540" y="1379"/>
                    <a:pt x="4560" y="1378"/>
                    <a:pt x="4579" y="1378"/>
                  </a:cubicBezTo>
                  <a:cubicBezTo>
                    <a:pt x="4781" y="1378"/>
                    <a:pt x="4949" y="1479"/>
                    <a:pt x="5136" y="1541"/>
                  </a:cubicBezTo>
                  <a:cubicBezTo>
                    <a:pt x="5287" y="1579"/>
                    <a:pt x="5424" y="1596"/>
                    <a:pt x="5562" y="1596"/>
                  </a:cubicBezTo>
                  <a:cubicBezTo>
                    <a:pt x="5675" y="1596"/>
                    <a:pt x="5789" y="1584"/>
                    <a:pt x="5912" y="1564"/>
                  </a:cubicBezTo>
                  <a:cubicBezTo>
                    <a:pt x="6323" y="1473"/>
                    <a:pt x="6483" y="879"/>
                    <a:pt x="6163" y="605"/>
                  </a:cubicBezTo>
                  <a:cubicBezTo>
                    <a:pt x="5708" y="181"/>
                    <a:pt x="5163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1">
              <a:extLst>
                <a:ext uri="{FF2B5EF4-FFF2-40B4-BE49-F238E27FC236}">
                  <a16:creationId xmlns:a16="http://schemas.microsoft.com/office/drawing/2014/main" id="{3C55359D-FEA8-9E50-99C7-77D919EC59BC}"/>
                </a:ext>
              </a:extLst>
            </p:cNvPr>
            <p:cNvSpPr/>
            <p:nvPr/>
          </p:nvSpPr>
          <p:spPr>
            <a:xfrm>
              <a:off x="3231488" y="1783009"/>
              <a:ext cx="30825" cy="32490"/>
            </a:xfrm>
            <a:custGeom>
              <a:avLst/>
              <a:gdLst/>
              <a:ahLst/>
              <a:cxnLst/>
              <a:rect l="l" t="t" r="r" b="b"/>
              <a:pathLst>
                <a:path w="1233" h="1313" extrusionOk="0">
                  <a:moveTo>
                    <a:pt x="659" y="0"/>
                  </a:moveTo>
                  <a:cubicBezTo>
                    <a:pt x="611" y="0"/>
                    <a:pt x="559" y="6"/>
                    <a:pt x="502" y="17"/>
                  </a:cubicBezTo>
                  <a:cubicBezTo>
                    <a:pt x="457" y="40"/>
                    <a:pt x="411" y="63"/>
                    <a:pt x="365" y="86"/>
                  </a:cubicBezTo>
                  <a:cubicBezTo>
                    <a:pt x="274" y="132"/>
                    <a:pt x="206" y="200"/>
                    <a:pt x="160" y="291"/>
                  </a:cubicBezTo>
                  <a:cubicBezTo>
                    <a:pt x="137" y="337"/>
                    <a:pt x="114" y="405"/>
                    <a:pt x="69" y="451"/>
                  </a:cubicBezTo>
                  <a:cubicBezTo>
                    <a:pt x="23" y="520"/>
                    <a:pt x="0" y="588"/>
                    <a:pt x="0" y="679"/>
                  </a:cubicBezTo>
                  <a:cubicBezTo>
                    <a:pt x="0" y="748"/>
                    <a:pt x="0" y="816"/>
                    <a:pt x="23" y="908"/>
                  </a:cubicBezTo>
                  <a:cubicBezTo>
                    <a:pt x="46" y="976"/>
                    <a:pt x="69" y="1045"/>
                    <a:pt x="114" y="1090"/>
                  </a:cubicBezTo>
                  <a:cubicBezTo>
                    <a:pt x="160" y="1159"/>
                    <a:pt x="206" y="1204"/>
                    <a:pt x="274" y="1227"/>
                  </a:cubicBezTo>
                  <a:cubicBezTo>
                    <a:pt x="320" y="1250"/>
                    <a:pt x="365" y="1273"/>
                    <a:pt x="411" y="1296"/>
                  </a:cubicBezTo>
                  <a:cubicBezTo>
                    <a:pt x="468" y="1307"/>
                    <a:pt x="520" y="1313"/>
                    <a:pt x="571" y="1313"/>
                  </a:cubicBezTo>
                  <a:cubicBezTo>
                    <a:pt x="622" y="1313"/>
                    <a:pt x="674" y="1307"/>
                    <a:pt x="731" y="1296"/>
                  </a:cubicBezTo>
                  <a:cubicBezTo>
                    <a:pt x="776" y="1273"/>
                    <a:pt x="799" y="1250"/>
                    <a:pt x="845" y="1227"/>
                  </a:cubicBezTo>
                  <a:cubicBezTo>
                    <a:pt x="936" y="1182"/>
                    <a:pt x="1005" y="1113"/>
                    <a:pt x="1050" y="1045"/>
                  </a:cubicBezTo>
                  <a:lnTo>
                    <a:pt x="1142" y="862"/>
                  </a:lnTo>
                  <a:cubicBezTo>
                    <a:pt x="1187" y="793"/>
                    <a:pt x="1210" y="725"/>
                    <a:pt x="1210" y="657"/>
                  </a:cubicBezTo>
                  <a:cubicBezTo>
                    <a:pt x="1233" y="565"/>
                    <a:pt x="1233" y="497"/>
                    <a:pt x="1210" y="428"/>
                  </a:cubicBezTo>
                  <a:cubicBezTo>
                    <a:pt x="1187" y="337"/>
                    <a:pt x="1164" y="291"/>
                    <a:pt x="1096" y="223"/>
                  </a:cubicBezTo>
                  <a:cubicBezTo>
                    <a:pt x="1073" y="154"/>
                    <a:pt x="1005" y="109"/>
                    <a:pt x="936" y="86"/>
                  </a:cubicBezTo>
                  <a:cubicBezTo>
                    <a:pt x="890" y="63"/>
                    <a:pt x="845" y="40"/>
                    <a:pt x="799" y="17"/>
                  </a:cubicBezTo>
                  <a:cubicBezTo>
                    <a:pt x="754" y="6"/>
                    <a:pt x="708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71">
              <a:extLst>
                <a:ext uri="{FF2B5EF4-FFF2-40B4-BE49-F238E27FC236}">
                  <a16:creationId xmlns:a16="http://schemas.microsoft.com/office/drawing/2014/main" id="{A4DFE5FD-3219-0E0D-D183-28682121424F}"/>
                </a:ext>
              </a:extLst>
            </p:cNvPr>
            <p:cNvSpPr/>
            <p:nvPr/>
          </p:nvSpPr>
          <p:spPr>
            <a:xfrm>
              <a:off x="2882263" y="1485054"/>
              <a:ext cx="243675" cy="292684"/>
            </a:xfrm>
            <a:custGeom>
              <a:avLst/>
              <a:gdLst/>
              <a:ahLst/>
              <a:cxnLst/>
              <a:rect l="l" t="t" r="r" b="b"/>
              <a:pathLst>
                <a:path w="9747" h="11828" extrusionOk="0">
                  <a:moveTo>
                    <a:pt x="3333" y="303"/>
                  </a:moveTo>
                  <a:cubicBezTo>
                    <a:pt x="3538" y="326"/>
                    <a:pt x="3721" y="349"/>
                    <a:pt x="3949" y="372"/>
                  </a:cubicBezTo>
                  <a:cubicBezTo>
                    <a:pt x="3858" y="1239"/>
                    <a:pt x="3424" y="1947"/>
                    <a:pt x="3173" y="2769"/>
                  </a:cubicBezTo>
                  <a:cubicBezTo>
                    <a:pt x="3351" y="2880"/>
                    <a:pt x="3513" y="2937"/>
                    <a:pt x="3664" y="2937"/>
                  </a:cubicBezTo>
                  <a:cubicBezTo>
                    <a:pt x="3822" y="2937"/>
                    <a:pt x="3969" y="2874"/>
                    <a:pt x="4109" y="2746"/>
                  </a:cubicBezTo>
                  <a:cubicBezTo>
                    <a:pt x="4291" y="2609"/>
                    <a:pt x="4451" y="2449"/>
                    <a:pt x="4634" y="2312"/>
                  </a:cubicBezTo>
                  <a:cubicBezTo>
                    <a:pt x="4976" y="2061"/>
                    <a:pt x="5318" y="1810"/>
                    <a:pt x="5775" y="1696"/>
                  </a:cubicBezTo>
                  <a:cubicBezTo>
                    <a:pt x="6003" y="1924"/>
                    <a:pt x="6003" y="2198"/>
                    <a:pt x="5980" y="2472"/>
                  </a:cubicBezTo>
                  <a:cubicBezTo>
                    <a:pt x="5935" y="2883"/>
                    <a:pt x="5866" y="3271"/>
                    <a:pt x="5798" y="3682"/>
                  </a:cubicBezTo>
                  <a:cubicBezTo>
                    <a:pt x="5775" y="3864"/>
                    <a:pt x="5752" y="4070"/>
                    <a:pt x="5707" y="4252"/>
                  </a:cubicBezTo>
                  <a:cubicBezTo>
                    <a:pt x="5852" y="4340"/>
                    <a:pt x="5986" y="4382"/>
                    <a:pt x="6110" y="4382"/>
                  </a:cubicBezTo>
                  <a:cubicBezTo>
                    <a:pt x="6278" y="4382"/>
                    <a:pt x="6430" y="4305"/>
                    <a:pt x="6574" y="4161"/>
                  </a:cubicBezTo>
                  <a:cubicBezTo>
                    <a:pt x="6734" y="3978"/>
                    <a:pt x="6916" y="3773"/>
                    <a:pt x="7076" y="3590"/>
                  </a:cubicBezTo>
                  <a:cubicBezTo>
                    <a:pt x="7510" y="3179"/>
                    <a:pt x="7943" y="2814"/>
                    <a:pt x="8514" y="2632"/>
                  </a:cubicBezTo>
                  <a:cubicBezTo>
                    <a:pt x="8811" y="2791"/>
                    <a:pt x="8925" y="3042"/>
                    <a:pt x="8925" y="3339"/>
                  </a:cubicBezTo>
                  <a:cubicBezTo>
                    <a:pt x="8925" y="3773"/>
                    <a:pt x="8948" y="4207"/>
                    <a:pt x="8902" y="4617"/>
                  </a:cubicBezTo>
                  <a:cubicBezTo>
                    <a:pt x="8605" y="6809"/>
                    <a:pt x="8149" y="8977"/>
                    <a:pt x="7555" y="11100"/>
                  </a:cubicBezTo>
                  <a:cubicBezTo>
                    <a:pt x="7533" y="11168"/>
                    <a:pt x="7487" y="11237"/>
                    <a:pt x="7464" y="11305"/>
                  </a:cubicBezTo>
                  <a:cubicBezTo>
                    <a:pt x="7406" y="11321"/>
                    <a:pt x="7351" y="11328"/>
                    <a:pt x="7298" y="11328"/>
                  </a:cubicBezTo>
                  <a:cubicBezTo>
                    <a:pt x="7118" y="11328"/>
                    <a:pt x="6955" y="11246"/>
                    <a:pt x="6779" y="11123"/>
                  </a:cubicBezTo>
                  <a:cubicBezTo>
                    <a:pt x="6825" y="10986"/>
                    <a:pt x="6848" y="10849"/>
                    <a:pt x="6871" y="10712"/>
                  </a:cubicBezTo>
                  <a:cubicBezTo>
                    <a:pt x="7167" y="9639"/>
                    <a:pt x="7464" y="8566"/>
                    <a:pt x="7738" y="7471"/>
                  </a:cubicBezTo>
                  <a:cubicBezTo>
                    <a:pt x="7829" y="7128"/>
                    <a:pt x="7875" y="6786"/>
                    <a:pt x="7943" y="6443"/>
                  </a:cubicBezTo>
                  <a:cubicBezTo>
                    <a:pt x="7966" y="6284"/>
                    <a:pt x="7966" y="6124"/>
                    <a:pt x="7966" y="5987"/>
                  </a:cubicBezTo>
                  <a:cubicBezTo>
                    <a:pt x="7921" y="5622"/>
                    <a:pt x="7943" y="5234"/>
                    <a:pt x="7510" y="5097"/>
                  </a:cubicBezTo>
                  <a:cubicBezTo>
                    <a:pt x="7326" y="5041"/>
                    <a:pt x="7127" y="4997"/>
                    <a:pt x="6929" y="4997"/>
                  </a:cubicBezTo>
                  <a:cubicBezTo>
                    <a:pt x="6637" y="4997"/>
                    <a:pt x="6349" y="5094"/>
                    <a:pt x="6117" y="5393"/>
                  </a:cubicBezTo>
                  <a:cubicBezTo>
                    <a:pt x="5821" y="5804"/>
                    <a:pt x="5570" y="6238"/>
                    <a:pt x="5433" y="6740"/>
                  </a:cubicBezTo>
                  <a:cubicBezTo>
                    <a:pt x="5227" y="7516"/>
                    <a:pt x="5022" y="8292"/>
                    <a:pt x="4816" y="9091"/>
                  </a:cubicBezTo>
                  <a:cubicBezTo>
                    <a:pt x="4748" y="9319"/>
                    <a:pt x="4679" y="9570"/>
                    <a:pt x="4611" y="9799"/>
                  </a:cubicBezTo>
                  <a:cubicBezTo>
                    <a:pt x="4017" y="9799"/>
                    <a:pt x="3880" y="9662"/>
                    <a:pt x="3995" y="9160"/>
                  </a:cubicBezTo>
                  <a:cubicBezTo>
                    <a:pt x="4063" y="8794"/>
                    <a:pt x="4177" y="8429"/>
                    <a:pt x="4291" y="8064"/>
                  </a:cubicBezTo>
                  <a:cubicBezTo>
                    <a:pt x="4520" y="7265"/>
                    <a:pt x="4794" y="6466"/>
                    <a:pt x="4999" y="5667"/>
                  </a:cubicBezTo>
                  <a:cubicBezTo>
                    <a:pt x="5090" y="5325"/>
                    <a:pt x="5113" y="4960"/>
                    <a:pt x="5113" y="4617"/>
                  </a:cubicBezTo>
                  <a:cubicBezTo>
                    <a:pt x="5113" y="4229"/>
                    <a:pt x="4930" y="4070"/>
                    <a:pt x="4565" y="4024"/>
                  </a:cubicBezTo>
                  <a:cubicBezTo>
                    <a:pt x="4508" y="4018"/>
                    <a:pt x="4452" y="4014"/>
                    <a:pt x="4397" y="4014"/>
                  </a:cubicBezTo>
                  <a:cubicBezTo>
                    <a:pt x="4060" y="4014"/>
                    <a:pt x="3777" y="4137"/>
                    <a:pt x="3561" y="4412"/>
                  </a:cubicBezTo>
                  <a:cubicBezTo>
                    <a:pt x="3196" y="4846"/>
                    <a:pt x="2899" y="5325"/>
                    <a:pt x="2694" y="5850"/>
                  </a:cubicBezTo>
                  <a:cubicBezTo>
                    <a:pt x="2374" y="6672"/>
                    <a:pt x="2077" y="7516"/>
                    <a:pt x="1781" y="8338"/>
                  </a:cubicBezTo>
                  <a:cubicBezTo>
                    <a:pt x="1689" y="8566"/>
                    <a:pt x="1621" y="8772"/>
                    <a:pt x="1529" y="9023"/>
                  </a:cubicBezTo>
                  <a:cubicBezTo>
                    <a:pt x="1370" y="8977"/>
                    <a:pt x="1210" y="8977"/>
                    <a:pt x="1096" y="8931"/>
                  </a:cubicBezTo>
                  <a:cubicBezTo>
                    <a:pt x="890" y="8863"/>
                    <a:pt x="845" y="8680"/>
                    <a:pt x="868" y="8498"/>
                  </a:cubicBezTo>
                  <a:cubicBezTo>
                    <a:pt x="913" y="8338"/>
                    <a:pt x="959" y="8201"/>
                    <a:pt x="1005" y="8064"/>
                  </a:cubicBezTo>
                  <a:cubicBezTo>
                    <a:pt x="1621" y="6055"/>
                    <a:pt x="2260" y="4047"/>
                    <a:pt x="2876" y="2038"/>
                  </a:cubicBezTo>
                  <a:cubicBezTo>
                    <a:pt x="2990" y="1673"/>
                    <a:pt x="3059" y="1285"/>
                    <a:pt x="3150" y="920"/>
                  </a:cubicBezTo>
                  <a:cubicBezTo>
                    <a:pt x="3219" y="737"/>
                    <a:pt x="3264" y="555"/>
                    <a:pt x="3333" y="303"/>
                  </a:cubicBezTo>
                  <a:close/>
                  <a:moveTo>
                    <a:pt x="3241" y="0"/>
                  </a:moveTo>
                  <a:cubicBezTo>
                    <a:pt x="2880" y="0"/>
                    <a:pt x="2679" y="202"/>
                    <a:pt x="2534" y="555"/>
                  </a:cubicBezTo>
                  <a:cubicBezTo>
                    <a:pt x="2488" y="646"/>
                    <a:pt x="2442" y="737"/>
                    <a:pt x="2420" y="828"/>
                  </a:cubicBezTo>
                  <a:cubicBezTo>
                    <a:pt x="1986" y="2107"/>
                    <a:pt x="1529" y="3362"/>
                    <a:pt x="1164" y="4640"/>
                  </a:cubicBezTo>
                  <a:cubicBezTo>
                    <a:pt x="822" y="5781"/>
                    <a:pt x="571" y="6946"/>
                    <a:pt x="251" y="8110"/>
                  </a:cubicBezTo>
                  <a:cubicBezTo>
                    <a:pt x="0" y="9000"/>
                    <a:pt x="0" y="9068"/>
                    <a:pt x="1005" y="9342"/>
                  </a:cubicBezTo>
                  <a:cubicBezTo>
                    <a:pt x="1050" y="9365"/>
                    <a:pt x="1096" y="9365"/>
                    <a:pt x="1141" y="9365"/>
                  </a:cubicBezTo>
                  <a:cubicBezTo>
                    <a:pt x="1289" y="9388"/>
                    <a:pt x="1414" y="9401"/>
                    <a:pt x="1523" y="9401"/>
                  </a:cubicBezTo>
                  <a:cubicBezTo>
                    <a:pt x="1956" y="9401"/>
                    <a:pt x="2123" y="9200"/>
                    <a:pt x="2306" y="8635"/>
                  </a:cubicBezTo>
                  <a:cubicBezTo>
                    <a:pt x="2306" y="8589"/>
                    <a:pt x="2328" y="8543"/>
                    <a:pt x="2351" y="8475"/>
                  </a:cubicBezTo>
                  <a:cubicBezTo>
                    <a:pt x="2579" y="7562"/>
                    <a:pt x="2922" y="6695"/>
                    <a:pt x="3333" y="5850"/>
                  </a:cubicBezTo>
                  <a:cubicBezTo>
                    <a:pt x="3515" y="5439"/>
                    <a:pt x="3789" y="5074"/>
                    <a:pt x="4040" y="4686"/>
                  </a:cubicBezTo>
                  <a:cubicBezTo>
                    <a:pt x="4086" y="4617"/>
                    <a:pt x="4177" y="4595"/>
                    <a:pt x="4291" y="4503"/>
                  </a:cubicBezTo>
                  <a:lnTo>
                    <a:pt x="4291" y="4503"/>
                  </a:lnTo>
                  <a:cubicBezTo>
                    <a:pt x="4451" y="5120"/>
                    <a:pt x="4337" y="5622"/>
                    <a:pt x="4200" y="6147"/>
                  </a:cubicBezTo>
                  <a:cubicBezTo>
                    <a:pt x="3903" y="7128"/>
                    <a:pt x="3607" y="8132"/>
                    <a:pt x="3310" y="9114"/>
                  </a:cubicBezTo>
                  <a:cubicBezTo>
                    <a:pt x="3264" y="9274"/>
                    <a:pt x="3196" y="9411"/>
                    <a:pt x="3196" y="9570"/>
                  </a:cubicBezTo>
                  <a:cubicBezTo>
                    <a:pt x="3196" y="9662"/>
                    <a:pt x="3241" y="9844"/>
                    <a:pt x="3310" y="9890"/>
                  </a:cubicBezTo>
                  <a:cubicBezTo>
                    <a:pt x="3686" y="10110"/>
                    <a:pt x="4063" y="10286"/>
                    <a:pt x="4476" y="10286"/>
                  </a:cubicBezTo>
                  <a:cubicBezTo>
                    <a:pt x="4665" y="10286"/>
                    <a:pt x="4860" y="10250"/>
                    <a:pt x="5067" y="10164"/>
                  </a:cubicBezTo>
                  <a:cubicBezTo>
                    <a:pt x="5136" y="10027"/>
                    <a:pt x="5182" y="9867"/>
                    <a:pt x="5250" y="9685"/>
                  </a:cubicBezTo>
                  <a:cubicBezTo>
                    <a:pt x="5570" y="8749"/>
                    <a:pt x="5866" y="7813"/>
                    <a:pt x="6186" y="6877"/>
                  </a:cubicBezTo>
                  <a:cubicBezTo>
                    <a:pt x="6323" y="6535"/>
                    <a:pt x="6551" y="6215"/>
                    <a:pt x="6734" y="5873"/>
                  </a:cubicBezTo>
                  <a:cubicBezTo>
                    <a:pt x="6782" y="5809"/>
                    <a:pt x="6841" y="5734"/>
                    <a:pt x="6935" y="5734"/>
                  </a:cubicBezTo>
                  <a:cubicBezTo>
                    <a:pt x="6975" y="5734"/>
                    <a:pt x="7021" y="5747"/>
                    <a:pt x="7076" y="5781"/>
                  </a:cubicBezTo>
                  <a:cubicBezTo>
                    <a:pt x="7076" y="6101"/>
                    <a:pt x="7076" y="6421"/>
                    <a:pt x="7030" y="6740"/>
                  </a:cubicBezTo>
                  <a:cubicBezTo>
                    <a:pt x="6848" y="7859"/>
                    <a:pt x="6642" y="8977"/>
                    <a:pt x="6437" y="10118"/>
                  </a:cubicBezTo>
                  <a:cubicBezTo>
                    <a:pt x="6368" y="10529"/>
                    <a:pt x="6346" y="10963"/>
                    <a:pt x="6277" y="11465"/>
                  </a:cubicBezTo>
                  <a:cubicBezTo>
                    <a:pt x="6551" y="11579"/>
                    <a:pt x="6756" y="11693"/>
                    <a:pt x="6962" y="11762"/>
                  </a:cubicBezTo>
                  <a:cubicBezTo>
                    <a:pt x="7144" y="11805"/>
                    <a:pt x="7300" y="11827"/>
                    <a:pt x="7434" y="11827"/>
                  </a:cubicBezTo>
                  <a:cubicBezTo>
                    <a:pt x="7873" y="11827"/>
                    <a:pt x="8088" y="11585"/>
                    <a:pt x="8263" y="11008"/>
                  </a:cubicBezTo>
                  <a:cubicBezTo>
                    <a:pt x="8856" y="9046"/>
                    <a:pt x="9313" y="7037"/>
                    <a:pt x="9655" y="5028"/>
                  </a:cubicBezTo>
                  <a:cubicBezTo>
                    <a:pt x="9747" y="4503"/>
                    <a:pt x="9724" y="3955"/>
                    <a:pt x="9678" y="3430"/>
                  </a:cubicBezTo>
                  <a:cubicBezTo>
                    <a:pt x="9632" y="2860"/>
                    <a:pt x="9336" y="2586"/>
                    <a:pt x="8788" y="2449"/>
                  </a:cubicBezTo>
                  <a:cubicBezTo>
                    <a:pt x="8654" y="2412"/>
                    <a:pt x="8520" y="2394"/>
                    <a:pt x="8388" y="2394"/>
                  </a:cubicBezTo>
                  <a:cubicBezTo>
                    <a:pt x="8114" y="2394"/>
                    <a:pt x="7847" y="2470"/>
                    <a:pt x="7601" y="2609"/>
                  </a:cubicBezTo>
                  <a:cubicBezTo>
                    <a:pt x="7350" y="2746"/>
                    <a:pt x="7099" y="2951"/>
                    <a:pt x="6848" y="3111"/>
                  </a:cubicBezTo>
                  <a:cubicBezTo>
                    <a:pt x="6756" y="3179"/>
                    <a:pt x="6642" y="3225"/>
                    <a:pt x="6505" y="3294"/>
                  </a:cubicBezTo>
                  <a:cubicBezTo>
                    <a:pt x="6505" y="2928"/>
                    <a:pt x="6505" y="2609"/>
                    <a:pt x="6505" y="2312"/>
                  </a:cubicBezTo>
                  <a:cubicBezTo>
                    <a:pt x="6487" y="1771"/>
                    <a:pt x="6198" y="1472"/>
                    <a:pt x="5751" y="1472"/>
                  </a:cubicBezTo>
                  <a:cubicBezTo>
                    <a:pt x="5633" y="1472"/>
                    <a:pt x="5503" y="1493"/>
                    <a:pt x="5364" y="1536"/>
                  </a:cubicBezTo>
                  <a:cubicBezTo>
                    <a:pt x="5090" y="1627"/>
                    <a:pt x="4839" y="1764"/>
                    <a:pt x="4588" y="1878"/>
                  </a:cubicBezTo>
                  <a:cubicBezTo>
                    <a:pt x="4474" y="1924"/>
                    <a:pt x="4337" y="1970"/>
                    <a:pt x="4109" y="2061"/>
                  </a:cubicBezTo>
                  <a:cubicBezTo>
                    <a:pt x="4246" y="1376"/>
                    <a:pt x="4679" y="897"/>
                    <a:pt x="4839" y="281"/>
                  </a:cubicBezTo>
                  <a:cubicBezTo>
                    <a:pt x="4634" y="189"/>
                    <a:pt x="4451" y="98"/>
                    <a:pt x="4269" y="75"/>
                  </a:cubicBezTo>
                  <a:cubicBezTo>
                    <a:pt x="3972" y="30"/>
                    <a:pt x="3652" y="52"/>
                    <a:pt x="3356" y="7"/>
                  </a:cubicBezTo>
                  <a:cubicBezTo>
                    <a:pt x="3316" y="2"/>
                    <a:pt x="3277" y="0"/>
                    <a:pt x="3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71">
              <a:extLst>
                <a:ext uri="{FF2B5EF4-FFF2-40B4-BE49-F238E27FC236}">
                  <a16:creationId xmlns:a16="http://schemas.microsoft.com/office/drawing/2014/main" id="{CE9A8A37-A1A7-9FB8-E830-4B8ABD7FC01F}"/>
                </a:ext>
              </a:extLst>
            </p:cNvPr>
            <p:cNvSpPr/>
            <p:nvPr/>
          </p:nvSpPr>
          <p:spPr>
            <a:xfrm>
              <a:off x="2421188" y="1313374"/>
              <a:ext cx="284775" cy="379712"/>
            </a:xfrm>
            <a:custGeom>
              <a:avLst/>
              <a:gdLst/>
              <a:ahLst/>
              <a:cxnLst/>
              <a:rect l="l" t="t" r="r" b="b"/>
              <a:pathLst>
                <a:path w="11391" h="15345" extrusionOk="0">
                  <a:moveTo>
                    <a:pt x="5045" y="508"/>
                  </a:moveTo>
                  <a:cubicBezTo>
                    <a:pt x="6209" y="645"/>
                    <a:pt x="9838" y="1467"/>
                    <a:pt x="10500" y="1763"/>
                  </a:cubicBezTo>
                  <a:cubicBezTo>
                    <a:pt x="10500" y="2288"/>
                    <a:pt x="10317" y="2768"/>
                    <a:pt x="10043" y="3224"/>
                  </a:cubicBezTo>
                  <a:cubicBezTo>
                    <a:pt x="9952" y="3407"/>
                    <a:pt x="9792" y="3498"/>
                    <a:pt x="9610" y="3498"/>
                  </a:cubicBezTo>
                  <a:cubicBezTo>
                    <a:pt x="9313" y="3475"/>
                    <a:pt x="8994" y="3475"/>
                    <a:pt x="8697" y="3430"/>
                  </a:cubicBezTo>
                  <a:cubicBezTo>
                    <a:pt x="8172" y="3384"/>
                    <a:pt x="7647" y="3270"/>
                    <a:pt x="7122" y="3247"/>
                  </a:cubicBezTo>
                  <a:cubicBezTo>
                    <a:pt x="6665" y="3201"/>
                    <a:pt x="6209" y="3201"/>
                    <a:pt x="5752" y="3201"/>
                  </a:cubicBezTo>
                  <a:cubicBezTo>
                    <a:pt x="5433" y="3224"/>
                    <a:pt x="5159" y="3384"/>
                    <a:pt x="5068" y="3704"/>
                  </a:cubicBezTo>
                  <a:cubicBezTo>
                    <a:pt x="4931" y="4114"/>
                    <a:pt x="4816" y="4525"/>
                    <a:pt x="4702" y="4936"/>
                  </a:cubicBezTo>
                  <a:cubicBezTo>
                    <a:pt x="4657" y="5256"/>
                    <a:pt x="4748" y="5415"/>
                    <a:pt x="5068" y="5530"/>
                  </a:cubicBezTo>
                  <a:cubicBezTo>
                    <a:pt x="5296" y="5621"/>
                    <a:pt x="5547" y="5666"/>
                    <a:pt x="5798" y="5735"/>
                  </a:cubicBezTo>
                  <a:cubicBezTo>
                    <a:pt x="5958" y="5781"/>
                    <a:pt x="6140" y="5826"/>
                    <a:pt x="6277" y="5918"/>
                  </a:cubicBezTo>
                  <a:cubicBezTo>
                    <a:pt x="6483" y="6009"/>
                    <a:pt x="6574" y="6214"/>
                    <a:pt x="6506" y="6420"/>
                  </a:cubicBezTo>
                  <a:cubicBezTo>
                    <a:pt x="6369" y="6785"/>
                    <a:pt x="6209" y="7127"/>
                    <a:pt x="5889" y="7447"/>
                  </a:cubicBezTo>
                  <a:lnTo>
                    <a:pt x="4497" y="7447"/>
                  </a:lnTo>
                  <a:cubicBezTo>
                    <a:pt x="4040" y="7470"/>
                    <a:pt x="3744" y="7675"/>
                    <a:pt x="3607" y="8154"/>
                  </a:cubicBezTo>
                  <a:cubicBezTo>
                    <a:pt x="3424" y="8908"/>
                    <a:pt x="3150" y="9638"/>
                    <a:pt x="2922" y="10391"/>
                  </a:cubicBezTo>
                  <a:cubicBezTo>
                    <a:pt x="2854" y="10665"/>
                    <a:pt x="2785" y="10939"/>
                    <a:pt x="2739" y="11213"/>
                  </a:cubicBezTo>
                  <a:cubicBezTo>
                    <a:pt x="2694" y="11533"/>
                    <a:pt x="2785" y="11670"/>
                    <a:pt x="3105" y="11761"/>
                  </a:cubicBezTo>
                  <a:cubicBezTo>
                    <a:pt x="3378" y="11829"/>
                    <a:pt x="3652" y="11852"/>
                    <a:pt x="3926" y="11875"/>
                  </a:cubicBezTo>
                  <a:cubicBezTo>
                    <a:pt x="4725" y="11989"/>
                    <a:pt x="5547" y="12058"/>
                    <a:pt x="6346" y="12195"/>
                  </a:cubicBezTo>
                  <a:cubicBezTo>
                    <a:pt x="6643" y="12240"/>
                    <a:pt x="6916" y="12354"/>
                    <a:pt x="7190" y="12491"/>
                  </a:cubicBezTo>
                  <a:cubicBezTo>
                    <a:pt x="7578" y="12674"/>
                    <a:pt x="7715" y="12971"/>
                    <a:pt x="7556" y="13359"/>
                  </a:cubicBezTo>
                  <a:cubicBezTo>
                    <a:pt x="7373" y="13838"/>
                    <a:pt x="7122" y="14272"/>
                    <a:pt x="6871" y="14705"/>
                  </a:cubicBezTo>
                  <a:cubicBezTo>
                    <a:pt x="6754" y="14880"/>
                    <a:pt x="6587" y="14989"/>
                    <a:pt x="6385" y="14989"/>
                  </a:cubicBezTo>
                  <a:cubicBezTo>
                    <a:pt x="6350" y="14989"/>
                    <a:pt x="6314" y="14986"/>
                    <a:pt x="6277" y="14979"/>
                  </a:cubicBezTo>
                  <a:cubicBezTo>
                    <a:pt x="4862" y="14751"/>
                    <a:pt x="3424" y="14523"/>
                    <a:pt x="2009" y="14294"/>
                  </a:cubicBezTo>
                  <a:cubicBezTo>
                    <a:pt x="1826" y="14272"/>
                    <a:pt x="1667" y="14203"/>
                    <a:pt x="1507" y="14135"/>
                  </a:cubicBezTo>
                  <a:cubicBezTo>
                    <a:pt x="1187" y="13998"/>
                    <a:pt x="1050" y="13747"/>
                    <a:pt x="1027" y="13427"/>
                  </a:cubicBezTo>
                  <a:cubicBezTo>
                    <a:pt x="1005" y="12993"/>
                    <a:pt x="1119" y="12605"/>
                    <a:pt x="1233" y="12240"/>
                  </a:cubicBezTo>
                  <a:cubicBezTo>
                    <a:pt x="1644" y="11008"/>
                    <a:pt x="2077" y="9798"/>
                    <a:pt x="2488" y="8565"/>
                  </a:cubicBezTo>
                  <a:cubicBezTo>
                    <a:pt x="2899" y="7356"/>
                    <a:pt x="3310" y="6169"/>
                    <a:pt x="3698" y="4959"/>
                  </a:cubicBezTo>
                  <a:cubicBezTo>
                    <a:pt x="3995" y="4000"/>
                    <a:pt x="4269" y="3019"/>
                    <a:pt x="4428" y="2014"/>
                  </a:cubicBezTo>
                  <a:cubicBezTo>
                    <a:pt x="4497" y="1467"/>
                    <a:pt x="4816" y="987"/>
                    <a:pt x="5045" y="508"/>
                  </a:cubicBezTo>
                  <a:close/>
                  <a:moveTo>
                    <a:pt x="4414" y="0"/>
                  </a:moveTo>
                  <a:cubicBezTo>
                    <a:pt x="4337" y="0"/>
                    <a:pt x="4257" y="6"/>
                    <a:pt x="4177" y="6"/>
                  </a:cubicBezTo>
                  <a:cubicBezTo>
                    <a:pt x="4109" y="166"/>
                    <a:pt x="4040" y="257"/>
                    <a:pt x="4018" y="371"/>
                  </a:cubicBezTo>
                  <a:cubicBezTo>
                    <a:pt x="3835" y="1010"/>
                    <a:pt x="3675" y="1649"/>
                    <a:pt x="3515" y="2288"/>
                  </a:cubicBezTo>
                  <a:cubicBezTo>
                    <a:pt x="3333" y="2996"/>
                    <a:pt x="3150" y="3704"/>
                    <a:pt x="2945" y="4411"/>
                  </a:cubicBezTo>
                  <a:cubicBezTo>
                    <a:pt x="2739" y="5073"/>
                    <a:pt x="2511" y="5712"/>
                    <a:pt x="2306" y="6351"/>
                  </a:cubicBezTo>
                  <a:cubicBezTo>
                    <a:pt x="1644" y="8314"/>
                    <a:pt x="1005" y="10254"/>
                    <a:pt x="366" y="12195"/>
                  </a:cubicBezTo>
                  <a:cubicBezTo>
                    <a:pt x="251" y="12514"/>
                    <a:pt x="160" y="12834"/>
                    <a:pt x="92" y="13153"/>
                  </a:cubicBezTo>
                  <a:cubicBezTo>
                    <a:pt x="0" y="13769"/>
                    <a:pt x="160" y="14043"/>
                    <a:pt x="731" y="14294"/>
                  </a:cubicBezTo>
                  <a:cubicBezTo>
                    <a:pt x="1027" y="14409"/>
                    <a:pt x="1347" y="14500"/>
                    <a:pt x="1667" y="14591"/>
                  </a:cubicBezTo>
                  <a:cubicBezTo>
                    <a:pt x="3105" y="14911"/>
                    <a:pt x="4543" y="15139"/>
                    <a:pt x="6003" y="15299"/>
                  </a:cubicBezTo>
                  <a:cubicBezTo>
                    <a:pt x="6391" y="15344"/>
                    <a:pt x="6757" y="15344"/>
                    <a:pt x="7145" y="15344"/>
                  </a:cubicBezTo>
                  <a:cubicBezTo>
                    <a:pt x="7533" y="15344"/>
                    <a:pt x="7829" y="15139"/>
                    <a:pt x="7966" y="14774"/>
                  </a:cubicBezTo>
                  <a:cubicBezTo>
                    <a:pt x="8126" y="14317"/>
                    <a:pt x="8286" y="13861"/>
                    <a:pt x="8446" y="13404"/>
                  </a:cubicBezTo>
                  <a:cubicBezTo>
                    <a:pt x="8560" y="13062"/>
                    <a:pt x="8446" y="12742"/>
                    <a:pt x="8149" y="12560"/>
                  </a:cubicBezTo>
                  <a:cubicBezTo>
                    <a:pt x="7898" y="12400"/>
                    <a:pt x="7601" y="12263"/>
                    <a:pt x="7327" y="12172"/>
                  </a:cubicBezTo>
                  <a:cubicBezTo>
                    <a:pt x="6460" y="11875"/>
                    <a:pt x="5547" y="11761"/>
                    <a:pt x="4634" y="11715"/>
                  </a:cubicBezTo>
                  <a:cubicBezTo>
                    <a:pt x="4314" y="11692"/>
                    <a:pt x="3972" y="11738"/>
                    <a:pt x="3675" y="11555"/>
                  </a:cubicBezTo>
                  <a:cubicBezTo>
                    <a:pt x="3561" y="11281"/>
                    <a:pt x="3607" y="10985"/>
                    <a:pt x="3698" y="10734"/>
                  </a:cubicBezTo>
                  <a:cubicBezTo>
                    <a:pt x="3926" y="9935"/>
                    <a:pt x="4200" y="9136"/>
                    <a:pt x="4428" y="8337"/>
                  </a:cubicBezTo>
                  <a:cubicBezTo>
                    <a:pt x="4537" y="7969"/>
                    <a:pt x="4769" y="7765"/>
                    <a:pt x="5144" y="7765"/>
                  </a:cubicBezTo>
                  <a:cubicBezTo>
                    <a:pt x="5164" y="7765"/>
                    <a:pt x="5184" y="7765"/>
                    <a:pt x="5205" y="7766"/>
                  </a:cubicBezTo>
                  <a:cubicBezTo>
                    <a:pt x="5463" y="7766"/>
                    <a:pt x="5722" y="7756"/>
                    <a:pt x="5974" y="7756"/>
                  </a:cubicBezTo>
                  <a:cubicBezTo>
                    <a:pt x="6100" y="7756"/>
                    <a:pt x="6224" y="7759"/>
                    <a:pt x="6346" y="7766"/>
                  </a:cubicBezTo>
                  <a:cubicBezTo>
                    <a:pt x="6643" y="7766"/>
                    <a:pt x="6825" y="7629"/>
                    <a:pt x="6962" y="7378"/>
                  </a:cubicBezTo>
                  <a:cubicBezTo>
                    <a:pt x="7487" y="6374"/>
                    <a:pt x="7350" y="6009"/>
                    <a:pt x="6277" y="5644"/>
                  </a:cubicBezTo>
                  <a:cubicBezTo>
                    <a:pt x="6003" y="5552"/>
                    <a:pt x="5752" y="5484"/>
                    <a:pt x="5501" y="5415"/>
                  </a:cubicBezTo>
                  <a:cubicBezTo>
                    <a:pt x="5501" y="4868"/>
                    <a:pt x="5638" y="4274"/>
                    <a:pt x="5798" y="3955"/>
                  </a:cubicBezTo>
                  <a:cubicBezTo>
                    <a:pt x="5889" y="3772"/>
                    <a:pt x="6026" y="3635"/>
                    <a:pt x="6254" y="3612"/>
                  </a:cubicBezTo>
                  <a:cubicBezTo>
                    <a:pt x="6413" y="3599"/>
                    <a:pt x="6571" y="3586"/>
                    <a:pt x="6729" y="3586"/>
                  </a:cubicBezTo>
                  <a:cubicBezTo>
                    <a:pt x="6845" y="3586"/>
                    <a:pt x="6960" y="3593"/>
                    <a:pt x="7076" y="3612"/>
                  </a:cubicBezTo>
                  <a:cubicBezTo>
                    <a:pt x="7875" y="3681"/>
                    <a:pt x="8651" y="3795"/>
                    <a:pt x="9427" y="3886"/>
                  </a:cubicBezTo>
                  <a:cubicBezTo>
                    <a:pt x="9724" y="3932"/>
                    <a:pt x="10021" y="3932"/>
                    <a:pt x="10340" y="3955"/>
                  </a:cubicBezTo>
                  <a:cubicBezTo>
                    <a:pt x="10683" y="3955"/>
                    <a:pt x="10911" y="3795"/>
                    <a:pt x="11025" y="3452"/>
                  </a:cubicBezTo>
                  <a:cubicBezTo>
                    <a:pt x="11116" y="3133"/>
                    <a:pt x="11208" y="2768"/>
                    <a:pt x="11299" y="2425"/>
                  </a:cubicBezTo>
                  <a:cubicBezTo>
                    <a:pt x="11390" y="1969"/>
                    <a:pt x="11299" y="1763"/>
                    <a:pt x="10888" y="1558"/>
                  </a:cubicBezTo>
                  <a:cubicBezTo>
                    <a:pt x="10614" y="1421"/>
                    <a:pt x="10295" y="1307"/>
                    <a:pt x="9975" y="1216"/>
                  </a:cubicBezTo>
                  <a:cubicBezTo>
                    <a:pt x="8195" y="805"/>
                    <a:pt x="6414" y="417"/>
                    <a:pt x="4634" y="29"/>
                  </a:cubicBezTo>
                  <a:cubicBezTo>
                    <a:pt x="4565" y="6"/>
                    <a:pt x="4491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71">
              <a:extLst>
                <a:ext uri="{FF2B5EF4-FFF2-40B4-BE49-F238E27FC236}">
                  <a16:creationId xmlns:a16="http://schemas.microsoft.com/office/drawing/2014/main" id="{445447BD-BD5C-59F2-A02B-112BA041DE6F}"/>
                </a:ext>
              </a:extLst>
            </p:cNvPr>
            <p:cNvSpPr/>
            <p:nvPr/>
          </p:nvSpPr>
          <p:spPr>
            <a:xfrm>
              <a:off x="3111088" y="1567678"/>
              <a:ext cx="200300" cy="259253"/>
            </a:xfrm>
            <a:custGeom>
              <a:avLst/>
              <a:gdLst/>
              <a:ahLst/>
              <a:cxnLst/>
              <a:rect l="l" t="t" r="r" b="b"/>
              <a:pathLst>
                <a:path w="8012" h="10477" extrusionOk="0">
                  <a:moveTo>
                    <a:pt x="5387" y="490"/>
                  </a:moveTo>
                  <a:cubicBezTo>
                    <a:pt x="5492" y="490"/>
                    <a:pt x="5598" y="501"/>
                    <a:pt x="5706" y="525"/>
                  </a:cubicBezTo>
                  <a:cubicBezTo>
                    <a:pt x="6254" y="639"/>
                    <a:pt x="6779" y="799"/>
                    <a:pt x="7236" y="1141"/>
                  </a:cubicBezTo>
                  <a:cubicBezTo>
                    <a:pt x="7304" y="1438"/>
                    <a:pt x="7281" y="1689"/>
                    <a:pt x="7144" y="1963"/>
                  </a:cubicBezTo>
                  <a:cubicBezTo>
                    <a:pt x="7053" y="1963"/>
                    <a:pt x="6962" y="1973"/>
                    <a:pt x="6877" y="1973"/>
                  </a:cubicBezTo>
                  <a:cubicBezTo>
                    <a:pt x="6835" y="1973"/>
                    <a:pt x="6794" y="1971"/>
                    <a:pt x="6756" y="1963"/>
                  </a:cubicBezTo>
                  <a:cubicBezTo>
                    <a:pt x="6572" y="1932"/>
                    <a:pt x="6393" y="1918"/>
                    <a:pt x="6216" y="1918"/>
                  </a:cubicBezTo>
                  <a:cubicBezTo>
                    <a:pt x="5475" y="1918"/>
                    <a:pt x="4800" y="2178"/>
                    <a:pt x="4154" y="2602"/>
                  </a:cubicBezTo>
                  <a:cubicBezTo>
                    <a:pt x="3310" y="3150"/>
                    <a:pt x="2648" y="3858"/>
                    <a:pt x="2328" y="4862"/>
                  </a:cubicBezTo>
                  <a:cubicBezTo>
                    <a:pt x="1917" y="6095"/>
                    <a:pt x="2374" y="7396"/>
                    <a:pt x="3470" y="8103"/>
                  </a:cubicBezTo>
                  <a:cubicBezTo>
                    <a:pt x="3903" y="8377"/>
                    <a:pt x="4360" y="8582"/>
                    <a:pt x="4862" y="8697"/>
                  </a:cubicBezTo>
                  <a:cubicBezTo>
                    <a:pt x="5067" y="8765"/>
                    <a:pt x="5296" y="8834"/>
                    <a:pt x="5501" y="8879"/>
                  </a:cubicBezTo>
                  <a:cubicBezTo>
                    <a:pt x="5570" y="9427"/>
                    <a:pt x="5570" y="9427"/>
                    <a:pt x="5318" y="10043"/>
                  </a:cubicBezTo>
                  <a:cubicBezTo>
                    <a:pt x="5143" y="10062"/>
                    <a:pt x="4969" y="10071"/>
                    <a:pt x="4797" y="10071"/>
                  </a:cubicBezTo>
                  <a:cubicBezTo>
                    <a:pt x="3892" y="10071"/>
                    <a:pt x="3034" y="9809"/>
                    <a:pt x="2305" y="9176"/>
                  </a:cubicBezTo>
                  <a:cubicBezTo>
                    <a:pt x="1689" y="8674"/>
                    <a:pt x="1415" y="7966"/>
                    <a:pt x="1301" y="7190"/>
                  </a:cubicBezTo>
                  <a:cubicBezTo>
                    <a:pt x="890" y="4132"/>
                    <a:pt x="2465" y="2009"/>
                    <a:pt x="4542" y="731"/>
                  </a:cubicBezTo>
                  <a:cubicBezTo>
                    <a:pt x="4812" y="579"/>
                    <a:pt x="5093" y="490"/>
                    <a:pt x="5387" y="490"/>
                  </a:cubicBezTo>
                  <a:close/>
                  <a:moveTo>
                    <a:pt x="5320" y="1"/>
                  </a:moveTo>
                  <a:cubicBezTo>
                    <a:pt x="5059" y="1"/>
                    <a:pt x="4785" y="17"/>
                    <a:pt x="4497" y="46"/>
                  </a:cubicBezTo>
                  <a:cubicBezTo>
                    <a:pt x="4246" y="69"/>
                    <a:pt x="3995" y="183"/>
                    <a:pt x="3766" y="297"/>
                  </a:cubicBezTo>
                  <a:cubicBezTo>
                    <a:pt x="3059" y="639"/>
                    <a:pt x="2488" y="1210"/>
                    <a:pt x="1986" y="1781"/>
                  </a:cubicBezTo>
                  <a:cubicBezTo>
                    <a:pt x="616" y="3333"/>
                    <a:pt x="0" y="5113"/>
                    <a:pt x="388" y="7190"/>
                  </a:cubicBezTo>
                  <a:cubicBezTo>
                    <a:pt x="662" y="8697"/>
                    <a:pt x="1507" y="9701"/>
                    <a:pt x="3013" y="10112"/>
                  </a:cubicBezTo>
                  <a:cubicBezTo>
                    <a:pt x="3561" y="10249"/>
                    <a:pt x="4154" y="10317"/>
                    <a:pt x="4725" y="10409"/>
                  </a:cubicBezTo>
                  <a:cubicBezTo>
                    <a:pt x="4999" y="10454"/>
                    <a:pt x="5273" y="10477"/>
                    <a:pt x="5547" y="10477"/>
                  </a:cubicBezTo>
                  <a:cubicBezTo>
                    <a:pt x="5729" y="10477"/>
                    <a:pt x="5912" y="10431"/>
                    <a:pt x="6003" y="10249"/>
                  </a:cubicBezTo>
                  <a:cubicBezTo>
                    <a:pt x="6209" y="9815"/>
                    <a:pt x="6414" y="9381"/>
                    <a:pt x="6300" y="8856"/>
                  </a:cubicBezTo>
                  <a:cubicBezTo>
                    <a:pt x="6072" y="8719"/>
                    <a:pt x="5798" y="8628"/>
                    <a:pt x="5547" y="8582"/>
                  </a:cubicBezTo>
                  <a:cubicBezTo>
                    <a:pt x="5067" y="8468"/>
                    <a:pt x="4634" y="8286"/>
                    <a:pt x="4200" y="8035"/>
                  </a:cubicBezTo>
                  <a:cubicBezTo>
                    <a:pt x="3470" y="7601"/>
                    <a:pt x="3127" y="6939"/>
                    <a:pt x="3082" y="6095"/>
                  </a:cubicBezTo>
                  <a:cubicBezTo>
                    <a:pt x="3017" y="4257"/>
                    <a:pt x="4856" y="2194"/>
                    <a:pt x="6796" y="2194"/>
                  </a:cubicBezTo>
                  <a:cubicBezTo>
                    <a:pt x="6904" y="2194"/>
                    <a:pt x="7013" y="2201"/>
                    <a:pt x="7122" y="2214"/>
                  </a:cubicBezTo>
                  <a:cubicBezTo>
                    <a:pt x="7230" y="2238"/>
                    <a:pt x="7351" y="2269"/>
                    <a:pt x="7471" y="2269"/>
                  </a:cubicBezTo>
                  <a:cubicBezTo>
                    <a:pt x="7579" y="2269"/>
                    <a:pt x="7686" y="2244"/>
                    <a:pt x="7784" y="2169"/>
                  </a:cubicBezTo>
                  <a:cubicBezTo>
                    <a:pt x="8012" y="1575"/>
                    <a:pt x="8012" y="1575"/>
                    <a:pt x="7943" y="1004"/>
                  </a:cubicBezTo>
                  <a:cubicBezTo>
                    <a:pt x="7147" y="244"/>
                    <a:pt x="6322" y="1"/>
                    <a:pt x="5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71">
              <a:extLst>
                <a:ext uri="{FF2B5EF4-FFF2-40B4-BE49-F238E27FC236}">
                  <a16:creationId xmlns:a16="http://schemas.microsoft.com/office/drawing/2014/main" id="{44EEF911-3EBE-9FB0-BD58-11CF8FF16602}"/>
                </a:ext>
              </a:extLst>
            </p:cNvPr>
            <p:cNvSpPr/>
            <p:nvPr/>
          </p:nvSpPr>
          <p:spPr>
            <a:xfrm>
              <a:off x="3329063" y="1505123"/>
              <a:ext cx="168350" cy="190858"/>
            </a:xfrm>
            <a:custGeom>
              <a:avLst/>
              <a:gdLst/>
              <a:ahLst/>
              <a:cxnLst/>
              <a:rect l="l" t="t" r="r" b="b"/>
              <a:pathLst>
                <a:path w="6734" h="7713" extrusionOk="0">
                  <a:moveTo>
                    <a:pt x="4625" y="717"/>
                  </a:moveTo>
                  <a:cubicBezTo>
                    <a:pt x="5102" y="717"/>
                    <a:pt x="5590" y="806"/>
                    <a:pt x="6095" y="1022"/>
                  </a:cubicBezTo>
                  <a:cubicBezTo>
                    <a:pt x="6072" y="1204"/>
                    <a:pt x="6072" y="1341"/>
                    <a:pt x="6026" y="1478"/>
                  </a:cubicBezTo>
                  <a:cubicBezTo>
                    <a:pt x="5775" y="2026"/>
                    <a:pt x="5387" y="2437"/>
                    <a:pt x="4953" y="2825"/>
                  </a:cubicBezTo>
                  <a:cubicBezTo>
                    <a:pt x="4018" y="3647"/>
                    <a:pt x="3059" y="4446"/>
                    <a:pt x="2100" y="5244"/>
                  </a:cubicBezTo>
                  <a:cubicBezTo>
                    <a:pt x="1918" y="5404"/>
                    <a:pt x="1667" y="5495"/>
                    <a:pt x="1553" y="5815"/>
                  </a:cubicBezTo>
                  <a:cubicBezTo>
                    <a:pt x="1804" y="6180"/>
                    <a:pt x="2123" y="6363"/>
                    <a:pt x="2511" y="6408"/>
                  </a:cubicBezTo>
                  <a:cubicBezTo>
                    <a:pt x="3142" y="6523"/>
                    <a:pt x="3773" y="6574"/>
                    <a:pt x="4404" y="6574"/>
                  </a:cubicBezTo>
                  <a:cubicBezTo>
                    <a:pt x="4526" y="6574"/>
                    <a:pt x="4649" y="6572"/>
                    <a:pt x="4771" y="6568"/>
                  </a:cubicBezTo>
                  <a:cubicBezTo>
                    <a:pt x="4927" y="6568"/>
                    <a:pt x="5084" y="6553"/>
                    <a:pt x="5240" y="6553"/>
                  </a:cubicBezTo>
                  <a:cubicBezTo>
                    <a:pt x="5358" y="6553"/>
                    <a:pt x="5475" y="6562"/>
                    <a:pt x="5593" y="6591"/>
                  </a:cubicBezTo>
                  <a:cubicBezTo>
                    <a:pt x="5410" y="7116"/>
                    <a:pt x="5364" y="7162"/>
                    <a:pt x="5022" y="7162"/>
                  </a:cubicBezTo>
                  <a:cubicBezTo>
                    <a:pt x="4931" y="7162"/>
                    <a:pt x="4862" y="7139"/>
                    <a:pt x="4794" y="7139"/>
                  </a:cubicBezTo>
                  <a:cubicBezTo>
                    <a:pt x="3470" y="7025"/>
                    <a:pt x="2169" y="6933"/>
                    <a:pt x="799" y="6819"/>
                  </a:cubicBezTo>
                  <a:cubicBezTo>
                    <a:pt x="822" y="6660"/>
                    <a:pt x="822" y="6523"/>
                    <a:pt x="845" y="6363"/>
                  </a:cubicBezTo>
                  <a:cubicBezTo>
                    <a:pt x="845" y="6294"/>
                    <a:pt x="891" y="6226"/>
                    <a:pt x="913" y="6157"/>
                  </a:cubicBezTo>
                  <a:cubicBezTo>
                    <a:pt x="1028" y="5450"/>
                    <a:pt x="1416" y="4925"/>
                    <a:pt x="2009" y="4514"/>
                  </a:cubicBezTo>
                  <a:cubicBezTo>
                    <a:pt x="2625" y="4057"/>
                    <a:pt x="3219" y="3578"/>
                    <a:pt x="3812" y="3099"/>
                  </a:cubicBezTo>
                  <a:cubicBezTo>
                    <a:pt x="3995" y="2962"/>
                    <a:pt x="4200" y="2779"/>
                    <a:pt x="4360" y="2597"/>
                  </a:cubicBezTo>
                  <a:cubicBezTo>
                    <a:pt x="4680" y="2209"/>
                    <a:pt x="4451" y="1684"/>
                    <a:pt x="3949" y="1661"/>
                  </a:cubicBezTo>
                  <a:cubicBezTo>
                    <a:pt x="3903" y="1657"/>
                    <a:pt x="3857" y="1655"/>
                    <a:pt x="3811" y="1655"/>
                  </a:cubicBezTo>
                  <a:cubicBezTo>
                    <a:pt x="3606" y="1655"/>
                    <a:pt x="3401" y="1692"/>
                    <a:pt x="3196" y="1729"/>
                  </a:cubicBezTo>
                  <a:cubicBezTo>
                    <a:pt x="2876" y="1798"/>
                    <a:pt x="2557" y="1889"/>
                    <a:pt x="2192" y="1980"/>
                  </a:cubicBezTo>
                  <a:cubicBezTo>
                    <a:pt x="2169" y="1729"/>
                    <a:pt x="2169" y="1524"/>
                    <a:pt x="2146" y="1341"/>
                  </a:cubicBezTo>
                  <a:cubicBezTo>
                    <a:pt x="2975" y="992"/>
                    <a:pt x="3785" y="717"/>
                    <a:pt x="4625" y="717"/>
                  </a:cubicBezTo>
                  <a:close/>
                  <a:moveTo>
                    <a:pt x="4420" y="0"/>
                  </a:moveTo>
                  <a:cubicBezTo>
                    <a:pt x="3424" y="0"/>
                    <a:pt x="2516" y="340"/>
                    <a:pt x="1735" y="1045"/>
                  </a:cubicBezTo>
                  <a:cubicBezTo>
                    <a:pt x="1712" y="1296"/>
                    <a:pt x="1667" y="1524"/>
                    <a:pt x="1689" y="1752"/>
                  </a:cubicBezTo>
                  <a:cubicBezTo>
                    <a:pt x="1689" y="2142"/>
                    <a:pt x="1923" y="2365"/>
                    <a:pt x="2261" y="2365"/>
                  </a:cubicBezTo>
                  <a:cubicBezTo>
                    <a:pt x="2319" y="2365"/>
                    <a:pt x="2379" y="2359"/>
                    <a:pt x="2443" y="2346"/>
                  </a:cubicBezTo>
                  <a:cubicBezTo>
                    <a:pt x="2785" y="2254"/>
                    <a:pt x="3127" y="2163"/>
                    <a:pt x="3470" y="2072"/>
                  </a:cubicBezTo>
                  <a:cubicBezTo>
                    <a:pt x="3607" y="2049"/>
                    <a:pt x="3767" y="2026"/>
                    <a:pt x="3995" y="2003"/>
                  </a:cubicBezTo>
                  <a:lnTo>
                    <a:pt x="3995" y="2003"/>
                  </a:lnTo>
                  <a:cubicBezTo>
                    <a:pt x="3858" y="2186"/>
                    <a:pt x="3789" y="2323"/>
                    <a:pt x="3675" y="2414"/>
                  </a:cubicBezTo>
                  <a:cubicBezTo>
                    <a:pt x="2831" y="3099"/>
                    <a:pt x="2009" y="3829"/>
                    <a:pt x="1119" y="4446"/>
                  </a:cubicBezTo>
                  <a:cubicBezTo>
                    <a:pt x="388" y="4948"/>
                    <a:pt x="183" y="5655"/>
                    <a:pt x="46" y="6454"/>
                  </a:cubicBezTo>
                  <a:cubicBezTo>
                    <a:pt x="0" y="6637"/>
                    <a:pt x="92" y="6797"/>
                    <a:pt x="251" y="6911"/>
                  </a:cubicBezTo>
                  <a:cubicBezTo>
                    <a:pt x="571" y="7162"/>
                    <a:pt x="959" y="7276"/>
                    <a:pt x="1370" y="7321"/>
                  </a:cubicBezTo>
                  <a:cubicBezTo>
                    <a:pt x="2192" y="7390"/>
                    <a:pt x="2991" y="7504"/>
                    <a:pt x="3789" y="7573"/>
                  </a:cubicBezTo>
                  <a:cubicBezTo>
                    <a:pt x="4383" y="7641"/>
                    <a:pt x="4953" y="7664"/>
                    <a:pt x="5524" y="7710"/>
                  </a:cubicBezTo>
                  <a:cubicBezTo>
                    <a:pt x="5547" y="7712"/>
                    <a:pt x="5569" y="7713"/>
                    <a:pt x="5591" y="7713"/>
                  </a:cubicBezTo>
                  <a:cubicBezTo>
                    <a:pt x="5788" y="7713"/>
                    <a:pt x="5944" y="7621"/>
                    <a:pt x="6026" y="7436"/>
                  </a:cubicBezTo>
                  <a:cubicBezTo>
                    <a:pt x="6140" y="7116"/>
                    <a:pt x="6369" y="6819"/>
                    <a:pt x="6391" y="6454"/>
                  </a:cubicBezTo>
                  <a:cubicBezTo>
                    <a:pt x="6255" y="6203"/>
                    <a:pt x="6049" y="6089"/>
                    <a:pt x="5775" y="6089"/>
                  </a:cubicBezTo>
                  <a:cubicBezTo>
                    <a:pt x="4817" y="6043"/>
                    <a:pt x="3858" y="5975"/>
                    <a:pt x="2876" y="5906"/>
                  </a:cubicBezTo>
                  <a:cubicBezTo>
                    <a:pt x="2808" y="5906"/>
                    <a:pt x="2717" y="5861"/>
                    <a:pt x="2557" y="5815"/>
                  </a:cubicBezTo>
                  <a:cubicBezTo>
                    <a:pt x="2694" y="5678"/>
                    <a:pt x="2785" y="5587"/>
                    <a:pt x="2876" y="5518"/>
                  </a:cubicBezTo>
                  <a:cubicBezTo>
                    <a:pt x="3538" y="4970"/>
                    <a:pt x="4223" y="4446"/>
                    <a:pt x="4885" y="3898"/>
                  </a:cubicBezTo>
                  <a:cubicBezTo>
                    <a:pt x="5296" y="3555"/>
                    <a:pt x="5684" y="3190"/>
                    <a:pt x="6072" y="2825"/>
                  </a:cubicBezTo>
                  <a:cubicBezTo>
                    <a:pt x="6255" y="2642"/>
                    <a:pt x="6391" y="2437"/>
                    <a:pt x="6528" y="2209"/>
                  </a:cubicBezTo>
                  <a:cubicBezTo>
                    <a:pt x="6734" y="1889"/>
                    <a:pt x="6711" y="1547"/>
                    <a:pt x="6551" y="1204"/>
                  </a:cubicBezTo>
                  <a:cubicBezTo>
                    <a:pt x="6209" y="588"/>
                    <a:pt x="5730" y="132"/>
                    <a:pt x="5022" y="40"/>
                  </a:cubicBezTo>
                  <a:cubicBezTo>
                    <a:pt x="4818" y="14"/>
                    <a:pt x="4617" y="0"/>
                    <a:pt x="4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71">
              <a:extLst>
                <a:ext uri="{FF2B5EF4-FFF2-40B4-BE49-F238E27FC236}">
                  <a16:creationId xmlns:a16="http://schemas.microsoft.com/office/drawing/2014/main" id="{E92617D4-E04A-3481-2419-E34905E13ED2}"/>
                </a:ext>
              </a:extLst>
            </p:cNvPr>
            <p:cNvSpPr/>
            <p:nvPr/>
          </p:nvSpPr>
          <p:spPr>
            <a:xfrm>
              <a:off x="2690513" y="1475701"/>
              <a:ext cx="179225" cy="81461"/>
            </a:xfrm>
            <a:custGeom>
              <a:avLst/>
              <a:gdLst/>
              <a:ahLst/>
              <a:cxnLst/>
              <a:rect l="l" t="t" r="r" b="b"/>
              <a:pathLst>
                <a:path w="7169" h="3292" extrusionOk="0">
                  <a:moveTo>
                    <a:pt x="800" y="476"/>
                  </a:moveTo>
                  <a:cubicBezTo>
                    <a:pt x="982" y="499"/>
                    <a:pt x="1119" y="499"/>
                    <a:pt x="1256" y="544"/>
                  </a:cubicBezTo>
                  <a:cubicBezTo>
                    <a:pt x="2352" y="796"/>
                    <a:pt x="3470" y="1069"/>
                    <a:pt x="4566" y="1343"/>
                  </a:cubicBezTo>
                  <a:cubicBezTo>
                    <a:pt x="5182" y="1503"/>
                    <a:pt x="5799" y="1640"/>
                    <a:pt x="6415" y="1777"/>
                  </a:cubicBezTo>
                  <a:cubicBezTo>
                    <a:pt x="6529" y="1800"/>
                    <a:pt x="6620" y="1823"/>
                    <a:pt x="6712" y="1846"/>
                  </a:cubicBezTo>
                  <a:cubicBezTo>
                    <a:pt x="6894" y="1891"/>
                    <a:pt x="6985" y="2074"/>
                    <a:pt x="6963" y="2279"/>
                  </a:cubicBezTo>
                  <a:cubicBezTo>
                    <a:pt x="6963" y="2462"/>
                    <a:pt x="6826" y="2599"/>
                    <a:pt x="6620" y="2599"/>
                  </a:cubicBezTo>
                  <a:cubicBezTo>
                    <a:pt x="6323" y="2576"/>
                    <a:pt x="6004" y="2553"/>
                    <a:pt x="5707" y="2507"/>
                  </a:cubicBezTo>
                  <a:cubicBezTo>
                    <a:pt x="4361" y="2211"/>
                    <a:pt x="2991" y="1914"/>
                    <a:pt x="1644" y="1617"/>
                  </a:cubicBezTo>
                  <a:cubicBezTo>
                    <a:pt x="1348" y="1549"/>
                    <a:pt x="1051" y="1457"/>
                    <a:pt x="731" y="1366"/>
                  </a:cubicBezTo>
                  <a:cubicBezTo>
                    <a:pt x="731" y="1206"/>
                    <a:pt x="731" y="1069"/>
                    <a:pt x="731" y="955"/>
                  </a:cubicBezTo>
                  <a:cubicBezTo>
                    <a:pt x="754" y="818"/>
                    <a:pt x="777" y="659"/>
                    <a:pt x="800" y="476"/>
                  </a:cubicBezTo>
                  <a:close/>
                  <a:moveTo>
                    <a:pt x="623" y="1"/>
                  </a:moveTo>
                  <a:cubicBezTo>
                    <a:pt x="531" y="1"/>
                    <a:pt x="438" y="7"/>
                    <a:pt x="343" y="19"/>
                  </a:cubicBezTo>
                  <a:cubicBezTo>
                    <a:pt x="1" y="430"/>
                    <a:pt x="24" y="910"/>
                    <a:pt x="92" y="1389"/>
                  </a:cubicBezTo>
                  <a:cubicBezTo>
                    <a:pt x="138" y="1777"/>
                    <a:pt x="343" y="1982"/>
                    <a:pt x="708" y="2074"/>
                  </a:cubicBezTo>
                  <a:cubicBezTo>
                    <a:pt x="845" y="2097"/>
                    <a:pt x="1005" y="2119"/>
                    <a:pt x="1142" y="2165"/>
                  </a:cubicBezTo>
                  <a:cubicBezTo>
                    <a:pt x="2443" y="2439"/>
                    <a:pt x="3721" y="2713"/>
                    <a:pt x="5000" y="2987"/>
                  </a:cubicBezTo>
                  <a:cubicBezTo>
                    <a:pt x="5502" y="3101"/>
                    <a:pt x="5981" y="3215"/>
                    <a:pt x="6483" y="3284"/>
                  </a:cubicBezTo>
                  <a:cubicBezTo>
                    <a:pt x="6526" y="3289"/>
                    <a:pt x="6567" y="3291"/>
                    <a:pt x="6606" y="3291"/>
                  </a:cubicBezTo>
                  <a:cubicBezTo>
                    <a:pt x="6915" y="3291"/>
                    <a:pt x="7082" y="3129"/>
                    <a:pt x="7122" y="2804"/>
                  </a:cubicBezTo>
                  <a:cubicBezTo>
                    <a:pt x="7168" y="2439"/>
                    <a:pt x="7168" y="2051"/>
                    <a:pt x="7145" y="1663"/>
                  </a:cubicBezTo>
                  <a:cubicBezTo>
                    <a:pt x="7122" y="1252"/>
                    <a:pt x="7008" y="1115"/>
                    <a:pt x="6552" y="1024"/>
                  </a:cubicBezTo>
                  <a:cubicBezTo>
                    <a:pt x="6460" y="1001"/>
                    <a:pt x="6369" y="955"/>
                    <a:pt x="6255" y="955"/>
                  </a:cubicBezTo>
                  <a:cubicBezTo>
                    <a:pt x="4771" y="681"/>
                    <a:pt x="3265" y="408"/>
                    <a:pt x="1781" y="179"/>
                  </a:cubicBezTo>
                  <a:cubicBezTo>
                    <a:pt x="1392" y="105"/>
                    <a:pt x="1018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71">
              <a:extLst>
                <a:ext uri="{FF2B5EF4-FFF2-40B4-BE49-F238E27FC236}">
                  <a16:creationId xmlns:a16="http://schemas.microsoft.com/office/drawing/2014/main" id="{6EAA493C-DAB9-F7BA-D333-2E10A855DA0F}"/>
                </a:ext>
              </a:extLst>
            </p:cNvPr>
            <p:cNvSpPr/>
            <p:nvPr/>
          </p:nvSpPr>
          <p:spPr>
            <a:xfrm>
              <a:off x="2674538" y="1549688"/>
              <a:ext cx="188350" cy="77006"/>
            </a:xfrm>
            <a:custGeom>
              <a:avLst/>
              <a:gdLst/>
              <a:ahLst/>
              <a:cxnLst/>
              <a:rect l="l" t="t" r="r" b="b"/>
              <a:pathLst>
                <a:path w="7534" h="3112" extrusionOk="0">
                  <a:moveTo>
                    <a:pt x="1135" y="744"/>
                  </a:moveTo>
                  <a:cubicBezTo>
                    <a:pt x="1396" y="744"/>
                    <a:pt x="1657" y="781"/>
                    <a:pt x="1918" y="818"/>
                  </a:cubicBezTo>
                  <a:cubicBezTo>
                    <a:pt x="3425" y="1115"/>
                    <a:pt x="4954" y="1412"/>
                    <a:pt x="6460" y="1709"/>
                  </a:cubicBezTo>
                  <a:cubicBezTo>
                    <a:pt x="6666" y="1731"/>
                    <a:pt x="6871" y="1800"/>
                    <a:pt x="7054" y="1868"/>
                  </a:cubicBezTo>
                  <a:cubicBezTo>
                    <a:pt x="7191" y="1914"/>
                    <a:pt x="7259" y="2028"/>
                    <a:pt x="7214" y="2165"/>
                  </a:cubicBezTo>
                  <a:cubicBezTo>
                    <a:pt x="7168" y="2256"/>
                    <a:pt x="7077" y="2416"/>
                    <a:pt x="6985" y="2416"/>
                  </a:cubicBezTo>
                  <a:cubicBezTo>
                    <a:pt x="6830" y="2444"/>
                    <a:pt x="6675" y="2464"/>
                    <a:pt x="6520" y="2464"/>
                  </a:cubicBezTo>
                  <a:cubicBezTo>
                    <a:pt x="6424" y="2464"/>
                    <a:pt x="6328" y="2457"/>
                    <a:pt x="6232" y="2439"/>
                  </a:cubicBezTo>
                  <a:cubicBezTo>
                    <a:pt x="4475" y="2256"/>
                    <a:pt x="2717" y="1914"/>
                    <a:pt x="1005" y="1503"/>
                  </a:cubicBezTo>
                  <a:cubicBezTo>
                    <a:pt x="959" y="1480"/>
                    <a:pt x="914" y="1435"/>
                    <a:pt x="868" y="1412"/>
                  </a:cubicBezTo>
                  <a:cubicBezTo>
                    <a:pt x="777" y="1184"/>
                    <a:pt x="800" y="978"/>
                    <a:pt x="959" y="750"/>
                  </a:cubicBezTo>
                  <a:cubicBezTo>
                    <a:pt x="1018" y="746"/>
                    <a:pt x="1077" y="744"/>
                    <a:pt x="1135" y="744"/>
                  </a:cubicBezTo>
                  <a:close/>
                  <a:moveTo>
                    <a:pt x="714" y="0"/>
                  </a:moveTo>
                  <a:cubicBezTo>
                    <a:pt x="476" y="0"/>
                    <a:pt x="322" y="124"/>
                    <a:pt x="229" y="385"/>
                  </a:cubicBezTo>
                  <a:cubicBezTo>
                    <a:pt x="115" y="796"/>
                    <a:pt x="1" y="1229"/>
                    <a:pt x="92" y="1731"/>
                  </a:cubicBezTo>
                  <a:cubicBezTo>
                    <a:pt x="594" y="1960"/>
                    <a:pt x="1074" y="2188"/>
                    <a:pt x="1599" y="2279"/>
                  </a:cubicBezTo>
                  <a:cubicBezTo>
                    <a:pt x="2306" y="2416"/>
                    <a:pt x="2991" y="2576"/>
                    <a:pt x="3676" y="2690"/>
                  </a:cubicBezTo>
                  <a:cubicBezTo>
                    <a:pt x="4543" y="2850"/>
                    <a:pt x="5433" y="2964"/>
                    <a:pt x="6301" y="3101"/>
                  </a:cubicBezTo>
                  <a:cubicBezTo>
                    <a:pt x="6377" y="3109"/>
                    <a:pt x="6453" y="3111"/>
                    <a:pt x="6529" y="3111"/>
                  </a:cubicBezTo>
                  <a:cubicBezTo>
                    <a:pt x="6681" y="3111"/>
                    <a:pt x="6833" y="3101"/>
                    <a:pt x="6985" y="3101"/>
                  </a:cubicBezTo>
                  <a:cubicBezTo>
                    <a:pt x="7145" y="3078"/>
                    <a:pt x="7259" y="2987"/>
                    <a:pt x="7305" y="2827"/>
                  </a:cubicBezTo>
                  <a:cubicBezTo>
                    <a:pt x="7442" y="2416"/>
                    <a:pt x="7533" y="1983"/>
                    <a:pt x="7396" y="1549"/>
                  </a:cubicBezTo>
                  <a:cubicBezTo>
                    <a:pt x="7351" y="1366"/>
                    <a:pt x="7236" y="1252"/>
                    <a:pt x="7054" y="1207"/>
                  </a:cubicBezTo>
                  <a:cubicBezTo>
                    <a:pt x="6962" y="1184"/>
                    <a:pt x="6848" y="1161"/>
                    <a:pt x="6757" y="1138"/>
                  </a:cubicBezTo>
                  <a:cubicBezTo>
                    <a:pt x="5639" y="933"/>
                    <a:pt x="4520" y="727"/>
                    <a:pt x="3402" y="522"/>
                  </a:cubicBezTo>
                  <a:cubicBezTo>
                    <a:pt x="2557" y="362"/>
                    <a:pt x="1713" y="179"/>
                    <a:pt x="891" y="20"/>
                  </a:cubicBezTo>
                  <a:cubicBezTo>
                    <a:pt x="828" y="7"/>
                    <a:pt x="769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7" name="Google Shape;607;p71">
              <a:extLst>
                <a:ext uri="{FF2B5EF4-FFF2-40B4-BE49-F238E27FC236}">
                  <a16:creationId xmlns:a16="http://schemas.microsoft.com/office/drawing/2014/main" id="{C6C61B91-97CB-15F3-E83D-9B015DD56042}"/>
                </a:ext>
              </a:extLst>
            </p:cNvPr>
            <p:cNvGrpSpPr/>
            <p:nvPr/>
          </p:nvGrpSpPr>
          <p:grpSpPr>
            <a:xfrm>
              <a:off x="5777938" y="664572"/>
              <a:ext cx="591775" cy="481315"/>
              <a:chOff x="6631475" y="635125"/>
              <a:chExt cx="591775" cy="486275"/>
            </a:xfrm>
          </p:grpSpPr>
          <p:sp>
            <p:nvSpPr>
              <p:cNvPr id="608" name="Google Shape;608;p71">
                <a:extLst>
                  <a:ext uri="{FF2B5EF4-FFF2-40B4-BE49-F238E27FC236}">
                    <a16:creationId xmlns:a16="http://schemas.microsoft.com/office/drawing/2014/main" id="{F442DC30-3B7D-F89D-6EEF-3E5F4C128595}"/>
                  </a:ext>
                </a:extLst>
              </p:cNvPr>
              <p:cNvSpPr/>
              <p:nvPr/>
            </p:nvSpPr>
            <p:spPr>
              <a:xfrm>
                <a:off x="6631475" y="635125"/>
                <a:ext cx="591775" cy="486275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9451" extrusionOk="0">
                    <a:moveTo>
                      <a:pt x="11094" y="1828"/>
                    </a:moveTo>
                    <a:lnTo>
                      <a:pt x="11094" y="1828"/>
                    </a:lnTo>
                    <a:cubicBezTo>
                      <a:pt x="11174" y="1839"/>
                      <a:pt x="11231" y="1839"/>
                      <a:pt x="11274" y="1839"/>
                    </a:cubicBezTo>
                    <a:cubicBezTo>
                      <a:pt x="11316" y="1839"/>
                      <a:pt x="11345" y="1839"/>
                      <a:pt x="11368" y="1851"/>
                    </a:cubicBezTo>
                    <a:cubicBezTo>
                      <a:pt x="13468" y="3357"/>
                      <a:pt x="15590" y="4841"/>
                      <a:pt x="17668" y="6370"/>
                    </a:cubicBezTo>
                    <a:cubicBezTo>
                      <a:pt x="18717" y="7146"/>
                      <a:pt x="19699" y="8014"/>
                      <a:pt x="20726" y="8858"/>
                    </a:cubicBezTo>
                    <a:cubicBezTo>
                      <a:pt x="21023" y="9086"/>
                      <a:pt x="21342" y="9315"/>
                      <a:pt x="21616" y="9543"/>
                    </a:cubicBezTo>
                    <a:cubicBezTo>
                      <a:pt x="21708" y="9611"/>
                      <a:pt x="21776" y="9703"/>
                      <a:pt x="21867" y="9817"/>
                    </a:cubicBezTo>
                    <a:cubicBezTo>
                      <a:pt x="21727" y="9915"/>
                      <a:pt x="21596" y="9927"/>
                      <a:pt x="21473" y="9927"/>
                    </a:cubicBezTo>
                    <a:cubicBezTo>
                      <a:pt x="21433" y="9927"/>
                      <a:pt x="21393" y="9926"/>
                      <a:pt x="21355" y="9926"/>
                    </a:cubicBezTo>
                    <a:cubicBezTo>
                      <a:pt x="21319" y="9926"/>
                      <a:pt x="21285" y="9927"/>
                      <a:pt x="21251" y="9931"/>
                    </a:cubicBezTo>
                    <a:cubicBezTo>
                      <a:pt x="21023" y="9977"/>
                      <a:pt x="20795" y="9999"/>
                      <a:pt x="20566" y="10045"/>
                    </a:cubicBezTo>
                    <a:cubicBezTo>
                      <a:pt x="20521" y="10068"/>
                      <a:pt x="20452" y="10159"/>
                      <a:pt x="20452" y="10205"/>
                    </a:cubicBezTo>
                    <a:cubicBezTo>
                      <a:pt x="20475" y="10273"/>
                      <a:pt x="20544" y="10365"/>
                      <a:pt x="20589" y="10365"/>
                    </a:cubicBezTo>
                    <a:cubicBezTo>
                      <a:pt x="20749" y="10410"/>
                      <a:pt x="20909" y="10410"/>
                      <a:pt x="21046" y="10410"/>
                    </a:cubicBezTo>
                    <a:cubicBezTo>
                      <a:pt x="21365" y="10365"/>
                      <a:pt x="21708" y="10319"/>
                      <a:pt x="22027" y="10251"/>
                    </a:cubicBezTo>
                    <a:cubicBezTo>
                      <a:pt x="22138" y="10217"/>
                      <a:pt x="22242" y="10198"/>
                      <a:pt x="22343" y="10198"/>
                    </a:cubicBezTo>
                    <a:cubicBezTo>
                      <a:pt x="22514" y="10198"/>
                      <a:pt x="22677" y="10250"/>
                      <a:pt x="22849" y="10365"/>
                    </a:cubicBezTo>
                    <a:cubicBezTo>
                      <a:pt x="20726" y="12830"/>
                      <a:pt x="18558" y="15249"/>
                      <a:pt x="16161" y="17555"/>
                    </a:cubicBezTo>
                    <a:cubicBezTo>
                      <a:pt x="15750" y="15181"/>
                      <a:pt x="15111" y="12921"/>
                      <a:pt x="14518" y="10639"/>
                    </a:cubicBezTo>
                    <a:cubicBezTo>
                      <a:pt x="14997" y="10410"/>
                      <a:pt x="15545" y="10593"/>
                      <a:pt x="16047" y="10365"/>
                    </a:cubicBezTo>
                    <a:cubicBezTo>
                      <a:pt x="15499" y="10068"/>
                      <a:pt x="14906" y="10182"/>
                      <a:pt x="14335" y="10045"/>
                    </a:cubicBezTo>
                    <a:cubicBezTo>
                      <a:pt x="13308" y="7329"/>
                      <a:pt x="12509" y="4499"/>
                      <a:pt x="11094" y="1828"/>
                    </a:cubicBezTo>
                    <a:close/>
                    <a:moveTo>
                      <a:pt x="9199" y="1486"/>
                    </a:moveTo>
                    <a:cubicBezTo>
                      <a:pt x="9405" y="1508"/>
                      <a:pt x="9359" y="1668"/>
                      <a:pt x="9359" y="1760"/>
                    </a:cubicBezTo>
                    <a:cubicBezTo>
                      <a:pt x="9405" y="2193"/>
                      <a:pt x="9428" y="2627"/>
                      <a:pt x="9450" y="3061"/>
                    </a:cubicBezTo>
                    <a:cubicBezTo>
                      <a:pt x="9473" y="3175"/>
                      <a:pt x="9519" y="3289"/>
                      <a:pt x="9565" y="3517"/>
                    </a:cubicBezTo>
                    <a:cubicBezTo>
                      <a:pt x="9656" y="3357"/>
                      <a:pt x="9724" y="3289"/>
                      <a:pt x="9747" y="3198"/>
                    </a:cubicBezTo>
                    <a:cubicBezTo>
                      <a:pt x="9793" y="2901"/>
                      <a:pt x="9793" y="2604"/>
                      <a:pt x="9816" y="2307"/>
                    </a:cubicBezTo>
                    <a:cubicBezTo>
                      <a:pt x="10021" y="2307"/>
                      <a:pt x="10044" y="2422"/>
                      <a:pt x="10090" y="2536"/>
                    </a:cubicBezTo>
                    <a:cubicBezTo>
                      <a:pt x="10615" y="3882"/>
                      <a:pt x="11162" y="5229"/>
                      <a:pt x="11687" y="6576"/>
                    </a:cubicBezTo>
                    <a:cubicBezTo>
                      <a:pt x="12463" y="8630"/>
                      <a:pt x="13285" y="10684"/>
                      <a:pt x="13924" y="12784"/>
                    </a:cubicBezTo>
                    <a:cubicBezTo>
                      <a:pt x="14152" y="13492"/>
                      <a:pt x="14335" y="14199"/>
                      <a:pt x="14563" y="14907"/>
                    </a:cubicBezTo>
                    <a:cubicBezTo>
                      <a:pt x="14906" y="16071"/>
                      <a:pt x="15271" y="17212"/>
                      <a:pt x="15659" y="18445"/>
                    </a:cubicBezTo>
                    <a:cubicBezTo>
                      <a:pt x="15304" y="18641"/>
                      <a:pt x="14963" y="18731"/>
                      <a:pt x="14616" y="18731"/>
                    </a:cubicBezTo>
                    <a:cubicBezTo>
                      <a:pt x="14317" y="18731"/>
                      <a:pt x="14014" y="18663"/>
                      <a:pt x="13696" y="18536"/>
                    </a:cubicBezTo>
                    <a:cubicBezTo>
                      <a:pt x="11596" y="17737"/>
                      <a:pt x="9473" y="16984"/>
                      <a:pt x="7350" y="16231"/>
                    </a:cubicBezTo>
                    <a:cubicBezTo>
                      <a:pt x="6118" y="15797"/>
                      <a:pt x="4885" y="15409"/>
                      <a:pt x="3676" y="14975"/>
                    </a:cubicBezTo>
                    <a:cubicBezTo>
                      <a:pt x="2831" y="14701"/>
                      <a:pt x="2009" y="14359"/>
                      <a:pt x="1188" y="14017"/>
                    </a:cubicBezTo>
                    <a:cubicBezTo>
                      <a:pt x="1028" y="13948"/>
                      <a:pt x="868" y="13880"/>
                      <a:pt x="731" y="13811"/>
                    </a:cubicBezTo>
                    <a:cubicBezTo>
                      <a:pt x="685" y="13560"/>
                      <a:pt x="845" y="13446"/>
                      <a:pt x="937" y="13332"/>
                    </a:cubicBezTo>
                    <a:cubicBezTo>
                      <a:pt x="2101" y="11734"/>
                      <a:pt x="3242" y="10159"/>
                      <a:pt x="4406" y="8584"/>
                    </a:cubicBezTo>
                    <a:cubicBezTo>
                      <a:pt x="6049" y="6325"/>
                      <a:pt x="7579" y="3996"/>
                      <a:pt x="9062" y="1645"/>
                    </a:cubicBezTo>
                    <a:cubicBezTo>
                      <a:pt x="9108" y="1600"/>
                      <a:pt x="9154" y="1531"/>
                      <a:pt x="9199" y="1486"/>
                    </a:cubicBezTo>
                    <a:close/>
                    <a:moveTo>
                      <a:pt x="9798" y="0"/>
                    </a:moveTo>
                    <a:cubicBezTo>
                      <a:pt x="9648" y="0"/>
                      <a:pt x="9493" y="40"/>
                      <a:pt x="9336" y="139"/>
                    </a:cubicBezTo>
                    <a:cubicBezTo>
                      <a:pt x="9297" y="168"/>
                      <a:pt x="9250" y="177"/>
                      <a:pt x="9199" y="177"/>
                    </a:cubicBezTo>
                    <a:cubicBezTo>
                      <a:pt x="9132" y="177"/>
                      <a:pt x="9059" y="162"/>
                      <a:pt x="8994" y="162"/>
                    </a:cubicBezTo>
                    <a:cubicBezTo>
                      <a:pt x="8492" y="915"/>
                      <a:pt x="8012" y="1623"/>
                      <a:pt x="7510" y="2330"/>
                    </a:cubicBezTo>
                    <a:cubicBezTo>
                      <a:pt x="5890" y="4681"/>
                      <a:pt x="4246" y="7032"/>
                      <a:pt x="2648" y="9406"/>
                    </a:cubicBezTo>
                    <a:cubicBezTo>
                      <a:pt x="1872" y="10502"/>
                      <a:pt x="1165" y="11643"/>
                      <a:pt x="571" y="12853"/>
                    </a:cubicBezTo>
                    <a:cubicBezTo>
                      <a:pt x="389" y="13195"/>
                      <a:pt x="183" y="13560"/>
                      <a:pt x="1" y="13903"/>
                    </a:cubicBezTo>
                    <a:cubicBezTo>
                      <a:pt x="24" y="14017"/>
                      <a:pt x="69" y="14154"/>
                      <a:pt x="69" y="14222"/>
                    </a:cubicBezTo>
                    <a:cubicBezTo>
                      <a:pt x="1439" y="15158"/>
                      <a:pt x="2922" y="15751"/>
                      <a:pt x="4406" y="16299"/>
                    </a:cubicBezTo>
                    <a:cubicBezTo>
                      <a:pt x="6346" y="17007"/>
                      <a:pt x="8263" y="17714"/>
                      <a:pt x="10181" y="18422"/>
                    </a:cubicBezTo>
                    <a:cubicBezTo>
                      <a:pt x="10934" y="18673"/>
                      <a:pt x="11664" y="18924"/>
                      <a:pt x="12418" y="19152"/>
                    </a:cubicBezTo>
                    <a:cubicBezTo>
                      <a:pt x="12829" y="19289"/>
                      <a:pt x="13262" y="19335"/>
                      <a:pt x="13673" y="19426"/>
                    </a:cubicBezTo>
                    <a:cubicBezTo>
                      <a:pt x="13759" y="19443"/>
                      <a:pt x="13844" y="19450"/>
                      <a:pt x="13928" y="19450"/>
                    </a:cubicBezTo>
                    <a:cubicBezTo>
                      <a:pt x="14228" y="19450"/>
                      <a:pt x="14522" y="19366"/>
                      <a:pt x="14833" y="19366"/>
                    </a:cubicBezTo>
                    <a:cubicBezTo>
                      <a:pt x="14902" y="19366"/>
                      <a:pt x="14972" y="19371"/>
                      <a:pt x="15043" y="19381"/>
                    </a:cubicBezTo>
                    <a:cubicBezTo>
                      <a:pt x="15055" y="19382"/>
                      <a:pt x="15067" y="19383"/>
                      <a:pt x="15079" y="19383"/>
                    </a:cubicBezTo>
                    <a:cubicBezTo>
                      <a:pt x="15255" y="19383"/>
                      <a:pt x="15467" y="19236"/>
                      <a:pt x="15659" y="19130"/>
                    </a:cubicBezTo>
                    <a:cubicBezTo>
                      <a:pt x="15933" y="18947"/>
                      <a:pt x="16184" y="18742"/>
                      <a:pt x="16435" y="18513"/>
                    </a:cubicBezTo>
                    <a:cubicBezTo>
                      <a:pt x="17006" y="17966"/>
                      <a:pt x="17553" y="17418"/>
                      <a:pt x="18124" y="16870"/>
                    </a:cubicBezTo>
                    <a:cubicBezTo>
                      <a:pt x="18786" y="16208"/>
                      <a:pt x="19448" y="15546"/>
                      <a:pt x="20110" y="14884"/>
                    </a:cubicBezTo>
                    <a:cubicBezTo>
                      <a:pt x="21091" y="13971"/>
                      <a:pt x="22004" y="12967"/>
                      <a:pt x="22803" y="11917"/>
                    </a:cubicBezTo>
                    <a:cubicBezTo>
                      <a:pt x="23100" y="11529"/>
                      <a:pt x="23328" y="11095"/>
                      <a:pt x="23556" y="10684"/>
                    </a:cubicBezTo>
                    <a:cubicBezTo>
                      <a:pt x="23671" y="10456"/>
                      <a:pt x="23648" y="10228"/>
                      <a:pt x="23351" y="10136"/>
                    </a:cubicBezTo>
                    <a:cubicBezTo>
                      <a:pt x="23305" y="10114"/>
                      <a:pt x="23237" y="10022"/>
                      <a:pt x="23237" y="9977"/>
                    </a:cubicBezTo>
                    <a:cubicBezTo>
                      <a:pt x="23260" y="9703"/>
                      <a:pt x="23077" y="9566"/>
                      <a:pt x="22940" y="9406"/>
                    </a:cubicBezTo>
                    <a:cubicBezTo>
                      <a:pt x="22621" y="9064"/>
                      <a:pt x="22324" y="8721"/>
                      <a:pt x="21959" y="8425"/>
                    </a:cubicBezTo>
                    <a:cubicBezTo>
                      <a:pt x="20566" y="7283"/>
                      <a:pt x="19197" y="6119"/>
                      <a:pt x="17759" y="5046"/>
                    </a:cubicBezTo>
                    <a:cubicBezTo>
                      <a:pt x="15978" y="3745"/>
                      <a:pt x="14152" y="2536"/>
                      <a:pt x="12304" y="1303"/>
                    </a:cubicBezTo>
                    <a:cubicBezTo>
                      <a:pt x="11756" y="915"/>
                      <a:pt x="11139" y="573"/>
                      <a:pt x="10546" y="253"/>
                    </a:cubicBezTo>
                    <a:cubicBezTo>
                      <a:pt x="10313" y="122"/>
                      <a:pt x="10062" y="0"/>
                      <a:pt x="9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71">
                <a:extLst>
                  <a:ext uri="{FF2B5EF4-FFF2-40B4-BE49-F238E27FC236}">
                    <a16:creationId xmlns:a16="http://schemas.microsoft.com/office/drawing/2014/main" id="{43142730-3975-AB4B-C5A6-13C03592559E}"/>
                  </a:ext>
                </a:extLst>
              </p:cNvPr>
              <p:cNvSpPr/>
              <p:nvPr/>
            </p:nvSpPr>
            <p:spPr>
              <a:xfrm>
                <a:off x="6864875" y="844025"/>
                <a:ext cx="1485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2078" extrusionOk="0">
                    <a:moveTo>
                      <a:pt x="206" y="0"/>
                    </a:moveTo>
                    <a:cubicBezTo>
                      <a:pt x="137" y="137"/>
                      <a:pt x="46" y="205"/>
                      <a:pt x="46" y="297"/>
                    </a:cubicBezTo>
                    <a:cubicBezTo>
                      <a:pt x="23" y="845"/>
                      <a:pt x="0" y="1415"/>
                      <a:pt x="183" y="2077"/>
                    </a:cubicBezTo>
                    <a:cubicBezTo>
                      <a:pt x="525" y="1461"/>
                      <a:pt x="594" y="890"/>
                      <a:pt x="525" y="320"/>
                    </a:cubicBezTo>
                    <a:cubicBezTo>
                      <a:pt x="502" y="205"/>
                      <a:pt x="343" y="114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71">
                <a:extLst>
                  <a:ext uri="{FF2B5EF4-FFF2-40B4-BE49-F238E27FC236}">
                    <a16:creationId xmlns:a16="http://schemas.microsoft.com/office/drawing/2014/main" id="{7F8067EF-B834-308D-7FF5-E16065A3FAC7}"/>
                  </a:ext>
                </a:extLst>
              </p:cNvPr>
              <p:cNvSpPr/>
              <p:nvPr/>
            </p:nvSpPr>
            <p:spPr>
              <a:xfrm>
                <a:off x="6866000" y="756475"/>
                <a:ext cx="1315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973" extrusionOk="0">
                    <a:moveTo>
                      <a:pt x="230" y="0"/>
                    </a:moveTo>
                    <a:cubicBezTo>
                      <a:pt x="185" y="0"/>
                      <a:pt x="131" y="10"/>
                      <a:pt x="69" y="33"/>
                    </a:cubicBezTo>
                    <a:cubicBezTo>
                      <a:pt x="24" y="649"/>
                      <a:pt x="1" y="1288"/>
                      <a:pt x="298" y="1973"/>
                    </a:cubicBezTo>
                    <a:cubicBezTo>
                      <a:pt x="457" y="1608"/>
                      <a:pt x="526" y="1288"/>
                      <a:pt x="526" y="968"/>
                    </a:cubicBezTo>
                    <a:cubicBezTo>
                      <a:pt x="526" y="717"/>
                      <a:pt x="503" y="466"/>
                      <a:pt x="457" y="215"/>
                    </a:cubicBezTo>
                    <a:cubicBezTo>
                      <a:pt x="440" y="95"/>
                      <a:pt x="371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71">
                <a:extLst>
                  <a:ext uri="{FF2B5EF4-FFF2-40B4-BE49-F238E27FC236}">
                    <a16:creationId xmlns:a16="http://schemas.microsoft.com/office/drawing/2014/main" id="{27FC6A6D-D005-073A-22E9-EB5C1D3ACB5E}"/>
                  </a:ext>
                </a:extLst>
              </p:cNvPr>
              <p:cNvSpPr/>
              <p:nvPr/>
            </p:nvSpPr>
            <p:spPr>
              <a:xfrm>
                <a:off x="6697675" y="961525"/>
                <a:ext cx="308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765" extrusionOk="0">
                    <a:moveTo>
                      <a:pt x="1172" y="1"/>
                    </a:moveTo>
                    <a:cubicBezTo>
                      <a:pt x="681" y="1"/>
                      <a:pt x="352" y="262"/>
                      <a:pt x="23" y="481"/>
                    </a:cubicBezTo>
                    <a:cubicBezTo>
                      <a:pt x="0" y="481"/>
                      <a:pt x="0" y="573"/>
                      <a:pt x="0" y="618"/>
                    </a:cubicBezTo>
                    <a:cubicBezTo>
                      <a:pt x="46" y="664"/>
                      <a:pt x="115" y="732"/>
                      <a:pt x="160" y="755"/>
                    </a:cubicBezTo>
                    <a:cubicBezTo>
                      <a:pt x="180" y="762"/>
                      <a:pt x="202" y="765"/>
                      <a:pt x="225" y="765"/>
                    </a:cubicBezTo>
                    <a:cubicBezTo>
                      <a:pt x="280" y="765"/>
                      <a:pt x="340" y="749"/>
                      <a:pt x="389" y="732"/>
                    </a:cubicBezTo>
                    <a:cubicBezTo>
                      <a:pt x="685" y="550"/>
                      <a:pt x="982" y="367"/>
                      <a:pt x="1233" y="2"/>
                    </a:cubicBezTo>
                    <a:cubicBezTo>
                      <a:pt x="1212" y="1"/>
                      <a:pt x="1192" y="1"/>
                      <a:pt x="1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71">
                <a:extLst>
                  <a:ext uri="{FF2B5EF4-FFF2-40B4-BE49-F238E27FC236}">
                    <a16:creationId xmlns:a16="http://schemas.microsoft.com/office/drawing/2014/main" id="{7F8B3315-0F81-0D3C-9B43-F8728709D784}"/>
                  </a:ext>
                </a:extLst>
              </p:cNvPr>
              <p:cNvSpPr/>
              <p:nvPr/>
            </p:nvSpPr>
            <p:spPr>
              <a:xfrm>
                <a:off x="6892250" y="896300"/>
                <a:ext cx="411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264" extrusionOk="0">
                    <a:moveTo>
                      <a:pt x="343" y="0"/>
                    </a:moveTo>
                    <a:cubicBezTo>
                      <a:pt x="231" y="0"/>
                      <a:pt x="117" y="9"/>
                      <a:pt x="1" y="32"/>
                    </a:cubicBezTo>
                    <a:cubicBezTo>
                      <a:pt x="320" y="198"/>
                      <a:pt x="479" y="264"/>
                      <a:pt x="785" y="264"/>
                    </a:cubicBezTo>
                    <a:cubicBezTo>
                      <a:pt x="982" y="264"/>
                      <a:pt x="1241" y="236"/>
                      <a:pt x="1644" y="192"/>
                    </a:cubicBezTo>
                    <a:cubicBezTo>
                      <a:pt x="1222" y="155"/>
                      <a:pt x="800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71">
                <a:extLst>
                  <a:ext uri="{FF2B5EF4-FFF2-40B4-BE49-F238E27FC236}">
                    <a16:creationId xmlns:a16="http://schemas.microsoft.com/office/drawing/2014/main" id="{CDBBFCAB-C303-4F03-1007-A8A03B5565CD}"/>
                  </a:ext>
                </a:extLst>
              </p:cNvPr>
              <p:cNvSpPr/>
              <p:nvPr/>
            </p:nvSpPr>
            <p:spPr>
              <a:xfrm>
                <a:off x="6765575" y="935325"/>
                <a:ext cx="2457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525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617" y="69"/>
                      <a:pt x="275" y="137"/>
                      <a:pt x="1" y="434"/>
                    </a:cubicBezTo>
                    <a:cubicBezTo>
                      <a:pt x="125" y="488"/>
                      <a:pt x="210" y="524"/>
                      <a:pt x="291" y="524"/>
                    </a:cubicBezTo>
                    <a:cubicBezTo>
                      <a:pt x="448" y="524"/>
                      <a:pt x="591" y="391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71">
                <a:extLst>
                  <a:ext uri="{FF2B5EF4-FFF2-40B4-BE49-F238E27FC236}">
                    <a16:creationId xmlns:a16="http://schemas.microsoft.com/office/drawing/2014/main" id="{84DAC411-44C4-9725-3E78-31642EC36297}"/>
                  </a:ext>
                </a:extLst>
              </p:cNvPr>
              <p:cNvSpPr/>
              <p:nvPr/>
            </p:nvSpPr>
            <p:spPr>
              <a:xfrm>
                <a:off x="6824350" y="914775"/>
                <a:ext cx="114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52" extrusionOk="0">
                    <a:moveTo>
                      <a:pt x="282" y="0"/>
                    </a:moveTo>
                    <a:cubicBezTo>
                      <a:pt x="153" y="0"/>
                      <a:pt x="49" y="53"/>
                      <a:pt x="1" y="229"/>
                    </a:cubicBezTo>
                    <a:cubicBezTo>
                      <a:pt x="83" y="242"/>
                      <a:pt x="140" y="252"/>
                      <a:pt x="185" y="252"/>
                    </a:cubicBezTo>
                    <a:cubicBezTo>
                      <a:pt x="291" y="252"/>
                      <a:pt x="329" y="199"/>
                      <a:pt x="457" y="23"/>
                    </a:cubicBezTo>
                    <a:cubicBezTo>
                      <a:pt x="396" y="10"/>
                      <a:pt x="336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71">
                <a:extLst>
                  <a:ext uri="{FF2B5EF4-FFF2-40B4-BE49-F238E27FC236}">
                    <a16:creationId xmlns:a16="http://schemas.microsoft.com/office/drawing/2014/main" id="{F1B96325-7091-27A2-2196-5BDBD48BB118}"/>
                  </a:ext>
                </a:extLst>
              </p:cNvPr>
              <p:cNvSpPr/>
              <p:nvPr/>
            </p:nvSpPr>
            <p:spPr>
              <a:xfrm>
                <a:off x="7069725" y="885025"/>
                <a:ext cx="479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398" extrusionOk="0">
                    <a:moveTo>
                      <a:pt x="518" y="0"/>
                    </a:moveTo>
                    <a:cubicBezTo>
                      <a:pt x="369" y="0"/>
                      <a:pt x="221" y="9"/>
                      <a:pt x="69" y="26"/>
                    </a:cubicBezTo>
                    <a:cubicBezTo>
                      <a:pt x="1" y="255"/>
                      <a:pt x="138" y="369"/>
                      <a:pt x="274" y="392"/>
                    </a:cubicBezTo>
                    <a:cubicBezTo>
                      <a:pt x="358" y="395"/>
                      <a:pt x="440" y="397"/>
                      <a:pt x="523" y="397"/>
                    </a:cubicBezTo>
                    <a:cubicBezTo>
                      <a:pt x="961" y="397"/>
                      <a:pt x="1399" y="343"/>
                      <a:pt x="1918" y="209"/>
                    </a:cubicBezTo>
                    <a:cubicBezTo>
                      <a:pt x="1391" y="73"/>
                      <a:pt x="953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6" name="Google Shape;616;p71">
              <a:extLst>
                <a:ext uri="{FF2B5EF4-FFF2-40B4-BE49-F238E27FC236}">
                  <a16:creationId xmlns:a16="http://schemas.microsoft.com/office/drawing/2014/main" id="{5918B3DB-00D8-044B-E971-1C441719FC8E}"/>
                </a:ext>
              </a:extLst>
            </p:cNvPr>
            <p:cNvSpPr/>
            <p:nvPr/>
          </p:nvSpPr>
          <p:spPr>
            <a:xfrm rot="-1203938">
              <a:off x="5129656" y="773693"/>
              <a:ext cx="360233" cy="263075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71">
            <a:extLst>
              <a:ext uri="{FF2B5EF4-FFF2-40B4-BE49-F238E27FC236}">
                <a16:creationId xmlns:a16="http://schemas.microsoft.com/office/drawing/2014/main" id="{579A5202-DDEF-E425-E4A3-D7230FAB04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5781" y="2192952"/>
            <a:ext cx="6508925" cy="2679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b="1" dirty="0">
                <a:latin typeface="+mj-lt"/>
              </a:rPr>
              <a:t>II. VỊ TRÍ, VAI TRÒ CỦA KĨ THUẬT ĐIỆN TỬ TRONG SẢN XUẤT VÀ ĐỜI SỐNG </a:t>
            </a:r>
          </a:p>
        </p:txBody>
      </p:sp>
      <p:sp>
        <p:nvSpPr>
          <p:cNvPr id="619" name="Google Shape;619;p71">
            <a:extLst>
              <a:ext uri="{FF2B5EF4-FFF2-40B4-BE49-F238E27FC236}">
                <a16:creationId xmlns:a16="http://schemas.microsoft.com/office/drawing/2014/main" id="{3C0D3624-DCA5-EA52-9C69-428AA0685CE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608732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grpSp>
        <p:nvGrpSpPr>
          <p:cNvPr id="620" name="Google Shape;620;p71">
            <a:extLst>
              <a:ext uri="{FF2B5EF4-FFF2-40B4-BE49-F238E27FC236}">
                <a16:creationId xmlns:a16="http://schemas.microsoft.com/office/drawing/2014/main" id="{F287DEBE-C4F8-2FDF-192F-7DA37CE40B9E}"/>
              </a:ext>
            </a:extLst>
          </p:cNvPr>
          <p:cNvGrpSpPr/>
          <p:nvPr/>
        </p:nvGrpSpPr>
        <p:grpSpPr>
          <a:xfrm>
            <a:off x="6963500" y="2489615"/>
            <a:ext cx="1750800" cy="1417500"/>
            <a:chOff x="6677013" y="2314375"/>
            <a:chExt cx="1750800" cy="1417500"/>
          </a:xfrm>
        </p:grpSpPr>
        <p:sp>
          <p:nvSpPr>
            <p:cNvPr id="621" name="Google Shape;621;p71">
              <a:extLst>
                <a:ext uri="{FF2B5EF4-FFF2-40B4-BE49-F238E27FC236}">
                  <a16:creationId xmlns:a16="http://schemas.microsoft.com/office/drawing/2014/main" id="{C0F939E7-0D63-BCA9-FC10-DC0AEBA0EAB8}"/>
                </a:ext>
              </a:extLst>
            </p:cNvPr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2" name="Google Shape;622;p71">
              <a:extLst>
                <a:ext uri="{FF2B5EF4-FFF2-40B4-BE49-F238E27FC236}">
                  <a16:creationId xmlns:a16="http://schemas.microsoft.com/office/drawing/2014/main" id="{1A7B6D2C-4CC3-54BD-DA62-CE3DA353D298}"/>
                </a:ext>
              </a:extLst>
            </p:cNvPr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623" name="Google Shape;623;p71">
                <a:extLst>
                  <a:ext uri="{FF2B5EF4-FFF2-40B4-BE49-F238E27FC236}">
                    <a16:creationId xmlns:a16="http://schemas.microsoft.com/office/drawing/2014/main" id="{CDB6A0EE-77E2-5F5D-377F-6B2A926F4731}"/>
                  </a:ext>
                </a:extLst>
              </p:cNvPr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24" name="Google Shape;624;p71">
                <a:extLst>
                  <a:ext uri="{FF2B5EF4-FFF2-40B4-BE49-F238E27FC236}">
                    <a16:creationId xmlns:a16="http://schemas.microsoft.com/office/drawing/2014/main" id="{40D8FA4B-59A8-71A5-A9AF-1B09BCDD033E}"/>
                  </a:ext>
                </a:extLst>
              </p:cNvPr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625" name="Google Shape;625;p71">
                  <a:extLst>
                    <a:ext uri="{FF2B5EF4-FFF2-40B4-BE49-F238E27FC236}">
                      <a16:creationId xmlns:a16="http://schemas.microsoft.com/office/drawing/2014/main" id="{9428A01B-7B01-607C-E7F7-CA7F4A7F2819}"/>
                    </a:ext>
                  </a:extLst>
                </p:cNvPr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71">
                  <a:extLst>
                    <a:ext uri="{FF2B5EF4-FFF2-40B4-BE49-F238E27FC236}">
                      <a16:creationId xmlns:a16="http://schemas.microsoft.com/office/drawing/2014/main" id="{4574F46C-C3AA-1D82-5BF9-0F444BC19AE6}"/>
                    </a:ext>
                  </a:extLst>
                </p:cNvPr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71">
                  <a:extLst>
                    <a:ext uri="{FF2B5EF4-FFF2-40B4-BE49-F238E27FC236}">
                      <a16:creationId xmlns:a16="http://schemas.microsoft.com/office/drawing/2014/main" id="{9AB1E035-1BF6-F8AF-D9E9-6E11D6B64083}"/>
                    </a:ext>
                  </a:extLst>
                </p:cNvPr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71">
                  <a:extLst>
                    <a:ext uri="{FF2B5EF4-FFF2-40B4-BE49-F238E27FC236}">
                      <a16:creationId xmlns:a16="http://schemas.microsoft.com/office/drawing/2014/main" id="{C4263C29-E19A-8356-E26A-271F9BF65DE8}"/>
                    </a:ext>
                  </a:extLst>
                </p:cNvPr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71">
                  <a:extLst>
                    <a:ext uri="{FF2B5EF4-FFF2-40B4-BE49-F238E27FC236}">
                      <a16:creationId xmlns:a16="http://schemas.microsoft.com/office/drawing/2014/main" id="{7BDF6E47-DBE5-3C3C-1E98-002AF4F8A7D8}"/>
                    </a:ext>
                  </a:extLst>
                </p:cNvPr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71">
                  <a:extLst>
                    <a:ext uri="{FF2B5EF4-FFF2-40B4-BE49-F238E27FC236}">
                      <a16:creationId xmlns:a16="http://schemas.microsoft.com/office/drawing/2014/main" id="{19E9B43C-3565-D450-7069-7B865FC640FD}"/>
                    </a:ext>
                  </a:extLst>
                </p:cNvPr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71">
                  <a:extLst>
                    <a:ext uri="{FF2B5EF4-FFF2-40B4-BE49-F238E27FC236}">
                      <a16:creationId xmlns:a16="http://schemas.microsoft.com/office/drawing/2014/main" id="{7AE35057-060C-19F4-4050-174E4087A965}"/>
                    </a:ext>
                  </a:extLst>
                </p:cNvPr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71">
                  <a:extLst>
                    <a:ext uri="{FF2B5EF4-FFF2-40B4-BE49-F238E27FC236}">
                      <a16:creationId xmlns:a16="http://schemas.microsoft.com/office/drawing/2014/main" id="{D17DDC18-AAB6-6183-6E9C-200B469764D6}"/>
                    </a:ext>
                  </a:extLst>
                </p:cNvPr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71">
                  <a:extLst>
                    <a:ext uri="{FF2B5EF4-FFF2-40B4-BE49-F238E27FC236}">
                      <a16:creationId xmlns:a16="http://schemas.microsoft.com/office/drawing/2014/main" id="{00304B00-BC4E-52B6-2692-C5FF5998C672}"/>
                    </a:ext>
                  </a:extLst>
                </p:cNvPr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34" name="Google Shape;634;p71">
              <a:extLst>
                <a:ext uri="{FF2B5EF4-FFF2-40B4-BE49-F238E27FC236}">
                  <a16:creationId xmlns:a16="http://schemas.microsoft.com/office/drawing/2014/main" id="{E1E1B7AA-B351-161E-8F6E-715748E878D4}"/>
                </a:ext>
              </a:extLst>
            </p:cNvPr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71">
            <a:extLst>
              <a:ext uri="{FF2B5EF4-FFF2-40B4-BE49-F238E27FC236}">
                <a16:creationId xmlns:a16="http://schemas.microsoft.com/office/drawing/2014/main" id="{4467321F-7BE7-E9CE-7348-265C16BCAE5A}"/>
              </a:ext>
            </a:extLst>
          </p:cNvPr>
          <p:cNvGrpSpPr/>
          <p:nvPr/>
        </p:nvGrpSpPr>
        <p:grpSpPr>
          <a:xfrm>
            <a:off x="6963500" y="530275"/>
            <a:ext cx="1777511" cy="1655100"/>
            <a:chOff x="6676625" y="530275"/>
            <a:chExt cx="1777511" cy="1655100"/>
          </a:xfrm>
        </p:grpSpPr>
        <p:sp>
          <p:nvSpPr>
            <p:cNvPr id="636" name="Google Shape;636;p71">
              <a:extLst>
                <a:ext uri="{FF2B5EF4-FFF2-40B4-BE49-F238E27FC236}">
                  <a16:creationId xmlns:a16="http://schemas.microsoft.com/office/drawing/2014/main" id="{623CAEA5-0723-E940-59DB-812DF319BAED}"/>
                </a:ext>
              </a:extLst>
            </p:cNvPr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1">
              <a:extLst>
                <a:ext uri="{FF2B5EF4-FFF2-40B4-BE49-F238E27FC236}">
                  <a16:creationId xmlns:a16="http://schemas.microsoft.com/office/drawing/2014/main" id="{44DE94EC-8AD3-F2E0-53D8-BDBF3D91467E}"/>
                </a:ext>
              </a:extLst>
            </p:cNvPr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1">
              <a:extLst>
                <a:ext uri="{FF2B5EF4-FFF2-40B4-BE49-F238E27FC236}">
                  <a16:creationId xmlns:a16="http://schemas.microsoft.com/office/drawing/2014/main" id="{4654B34C-9BFE-210D-9846-42713E886CAE}"/>
                </a:ext>
              </a:extLst>
            </p:cNvPr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9" name="Google Shape;639;p71">
              <a:extLst>
                <a:ext uri="{FF2B5EF4-FFF2-40B4-BE49-F238E27FC236}">
                  <a16:creationId xmlns:a16="http://schemas.microsoft.com/office/drawing/2014/main" id="{C03A0CD2-582A-85E4-52A8-B50FEF540A27}"/>
                </a:ext>
              </a:extLst>
            </p:cNvPr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640" name="Google Shape;640;p71">
                <a:extLst>
                  <a:ext uri="{FF2B5EF4-FFF2-40B4-BE49-F238E27FC236}">
                    <a16:creationId xmlns:a16="http://schemas.microsoft.com/office/drawing/2014/main" id="{9363E526-58C5-0CFF-2ABE-329CA14933E0}"/>
                  </a:ext>
                </a:extLst>
              </p:cNvPr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71">
                <a:extLst>
                  <a:ext uri="{FF2B5EF4-FFF2-40B4-BE49-F238E27FC236}">
                    <a16:creationId xmlns:a16="http://schemas.microsoft.com/office/drawing/2014/main" id="{B5C4248F-80A9-1BE7-5FC1-AF9883145FD2}"/>
                  </a:ext>
                </a:extLst>
              </p:cNvPr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71">
                <a:extLst>
                  <a:ext uri="{FF2B5EF4-FFF2-40B4-BE49-F238E27FC236}">
                    <a16:creationId xmlns:a16="http://schemas.microsoft.com/office/drawing/2014/main" id="{C689919C-16F7-EA9B-0A55-A94B0A368EDA}"/>
                  </a:ext>
                </a:extLst>
              </p:cNvPr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3" name="Google Shape;643;p71">
              <a:extLst>
                <a:ext uri="{FF2B5EF4-FFF2-40B4-BE49-F238E27FC236}">
                  <a16:creationId xmlns:a16="http://schemas.microsoft.com/office/drawing/2014/main" id="{4D21642D-7AC3-83F4-9673-FBE1500F7595}"/>
                </a:ext>
              </a:extLst>
            </p:cNvPr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644" name="Google Shape;644;p71">
                <a:extLst>
                  <a:ext uri="{FF2B5EF4-FFF2-40B4-BE49-F238E27FC236}">
                    <a16:creationId xmlns:a16="http://schemas.microsoft.com/office/drawing/2014/main" id="{939A536D-B945-88FE-AEE2-693FB93EBA3B}"/>
                  </a:ext>
                </a:extLst>
              </p:cNvPr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71">
                <a:extLst>
                  <a:ext uri="{FF2B5EF4-FFF2-40B4-BE49-F238E27FC236}">
                    <a16:creationId xmlns:a16="http://schemas.microsoft.com/office/drawing/2014/main" id="{D8EAD4F2-8E4A-35B8-0EEA-CB6B85DFE248}"/>
                  </a:ext>
                </a:extLst>
              </p:cNvPr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71">
                <a:extLst>
                  <a:ext uri="{FF2B5EF4-FFF2-40B4-BE49-F238E27FC236}">
                    <a16:creationId xmlns:a16="http://schemas.microsoft.com/office/drawing/2014/main" id="{39CEA280-2FA0-AA0E-87E1-D2F0C7250089}"/>
                  </a:ext>
                </a:extLst>
              </p:cNvPr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71">
                <a:extLst>
                  <a:ext uri="{FF2B5EF4-FFF2-40B4-BE49-F238E27FC236}">
                    <a16:creationId xmlns:a16="http://schemas.microsoft.com/office/drawing/2014/main" id="{97836C0B-61DF-A847-88BD-8D172321BEC7}"/>
                  </a:ext>
                </a:extLst>
              </p:cNvPr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71">
                <a:extLst>
                  <a:ext uri="{FF2B5EF4-FFF2-40B4-BE49-F238E27FC236}">
                    <a16:creationId xmlns:a16="http://schemas.microsoft.com/office/drawing/2014/main" id="{F99F68D0-294A-8295-39C3-84A186E93E3D}"/>
                  </a:ext>
                </a:extLst>
              </p:cNvPr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71">
                <a:extLst>
                  <a:ext uri="{FF2B5EF4-FFF2-40B4-BE49-F238E27FC236}">
                    <a16:creationId xmlns:a16="http://schemas.microsoft.com/office/drawing/2014/main" id="{66461DFA-B700-4FA0-8504-8F55740C34BC}"/>
                  </a:ext>
                </a:extLst>
              </p:cNvPr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71">
                <a:extLst>
                  <a:ext uri="{FF2B5EF4-FFF2-40B4-BE49-F238E27FC236}">
                    <a16:creationId xmlns:a16="http://schemas.microsoft.com/office/drawing/2014/main" id="{E11BB5FE-430C-C23E-B015-B453CCB2AC3C}"/>
                  </a:ext>
                </a:extLst>
              </p:cNvPr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1" name="Google Shape;651;p71">
              <a:extLst>
                <a:ext uri="{FF2B5EF4-FFF2-40B4-BE49-F238E27FC236}">
                  <a16:creationId xmlns:a16="http://schemas.microsoft.com/office/drawing/2014/main" id="{AC7DC24B-86AE-8661-99CE-E88F462A3141}"/>
                </a:ext>
              </a:extLst>
            </p:cNvPr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3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ience Subject for Middle School - 6th Grade: Physics I XL by Slidesgo">
  <a:themeElements>
    <a:clrScheme name="Simple Light">
      <a:dk1>
        <a:srgbClr val="000000"/>
      </a:dk1>
      <a:lt1>
        <a:srgbClr val="FFFFFF"/>
      </a:lt1>
      <a:dk2>
        <a:srgbClr val="FAF8EC"/>
      </a:dk2>
      <a:lt2>
        <a:srgbClr val="FFCD53"/>
      </a:lt2>
      <a:accent1>
        <a:srgbClr val="BFDEFE"/>
      </a:accent1>
      <a:accent2>
        <a:srgbClr val="B59ECE"/>
      </a:accent2>
      <a:accent3>
        <a:srgbClr val="EEBD9E"/>
      </a:accent3>
      <a:accent4>
        <a:srgbClr val="D77955"/>
      </a:accent4>
      <a:accent5>
        <a:srgbClr val="8BCFB0"/>
      </a:accent5>
      <a:accent6>
        <a:srgbClr val="EB709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1682</Words>
  <Application>Microsoft Office PowerPoint</Application>
  <PresentationFormat>On-screen Show (16:9)</PresentationFormat>
  <Paragraphs>139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Wingdings</vt:lpstr>
      <vt:lpstr>Arial</vt:lpstr>
      <vt:lpstr>Anaheim</vt:lpstr>
      <vt:lpstr>Gochi Hand</vt:lpstr>
      <vt:lpstr>Science Subject for Middle School - 6th Grade: Physics I XL by Slidesgo</vt:lpstr>
      <vt:lpstr>PowerPoint Presentation</vt:lpstr>
      <vt:lpstr>I. KHÁI NIỆM KĨ THUẬT ĐIỆN TỬ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VỊ TRÍ, VAI TRÒ CỦA KĨ THUẬT ĐIỆN TỬ TRONG SẢN XUẤT VÀ ĐỜI SỐNG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TRIỂN VỌNG PHÁT TRIỂN CỦA KĨ THUẬT ĐIỆN TỬ TRONG SẢN XUẤT VÀ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modified xsi:type="dcterms:W3CDTF">2025-02-17T09:10:26Z</dcterms:modified>
</cp:coreProperties>
</file>