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2"/>
  </p:notesMasterIdLst>
  <p:sldIdLst>
    <p:sldId id="256" r:id="rId2"/>
    <p:sldId id="257" r:id="rId3"/>
    <p:sldId id="261" r:id="rId4"/>
    <p:sldId id="258" r:id="rId5"/>
    <p:sldId id="260" r:id="rId6"/>
    <p:sldId id="350" r:id="rId7"/>
    <p:sldId id="333" r:id="rId8"/>
    <p:sldId id="335" r:id="rId9"/>
    <p:sldId id="336" r:id="rId10"/>
    <p:sldId id="351" r:id="rId11"/>
    <p:sldId id="352" r:id="rId12"/>
    <p:sldId id="262" r:id="rId13"/>
    <p:sldId id="263" r:id="rId14"/>
    <p:sldId id="353" r:id="rId15"/>
    <p:sldId id="354" r:id="rId16"/>
    <p:sldId id="355" r:id="rId17"/>
    <p:sldId id="356" r:id="rId18"/>
    <p:sldId id="357" r:id="rId19"/>
    <p:sldId id="358" r:id="rId20"/>
    <p:sldId id="359" r:id="rId21"/>
    <p:sldId id="362" r:id="rId22"/>
    <p:sldId id="363" r:id="rId23"/>
    <p:sldId id="360" r:id="rId24"/>
    <p:sldId id="364" r:id="rId25"/>
    <p:sldId id="365" r:id="rId26"/>
    <p:sldId id="341" r:id="rId27"/>
    <p:sldId id="367" r:id="rId28"/>
    <p:sldId id="266" r:id="rId29"/>
    <p:sldId id="343" r:id="rId30"/>
    <p:sldId id="368" r:id="rId31"/>
    <p:sldId id="369" r:id="rId32"/>
    <p:sldId id="344" r:id="rId33"/>
    <p:sldId id="345" r:id="rId34"/>
    <p:sldId id="346" r:id="rId35"/>
    <p:sldId id="370" r:id="rId36"/>
    <p:sldId id="349" r:id="rId37"/>
    <p:sldId id="371" r:id="rId38"/>
    <p:sldId id="268" r:id="rId39"/>
    <p:sldId id="270" r:id="rId40"/>
    <p:sldId id="279" r:id="rId41"/>
  </p:sldIdLst>
  <p:sldSz cx="9144000" cy="5143500" type="screen16x9"/>
  <p:notesSz cx="6858000" cy="9144000"/>
  <p:embeddedFontLst>
    <p:embeddedFont>
      <p:font typeface="Anek Devanagari" panose="020B0604020202020204" charset="0"/>
      <p:regular r:id="rId43"/>
      <p:bold r:id="rId44"/>
    </p:embeddedFont>
    <p:embeddedFont>
      <p:font typeface="Anek Devanagari ExtraBold" panose="020B0604020202020204" charset="0"/>
      <p:bold r:id="rId45"/>
    </p:embeddedFont>
    <p:embeddedFont>
      <p:font typeface="Bigshot One" panose="020B0604020202020204" charset="0"/>
      <p:regular r:id="rId46"/>
    </p:embeddedFont>
    <p:embeddedFont>
      <p:font typeface="Lobster" panose="00000500000000000000" pitchFamily="2" charset="0"/>
      <p:regular r:id="rId47"/>
    </p:embeddedFont>
    <p:embeddedFont>
      <p:font typeface="Palanquin Dark" panose="020B0604020202020204" charset="0"/>
      <p:regular r:id="rId48"/>
      <p:bold r:id="rId49"/>
    </p:embeddedFont>
    <p:embeddedFont>
      <p:font typeface="Work Sans Black" pitchFamily="2" charset="0"/>
      <p:bold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4D86"/>
    <a:srgbClr val="FFFFCC"/>
    <a:srgbClr val="334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3330D4-44BC-4A47-84E1-9A1E69CA0D61}">
  <a:tblStyle styleId="{043330D4-44BC-4A47-84E1-9A1E69CA0D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794a74c9d_0_2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794a74c9d_0_2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93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8759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e3df40adf0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e3df40adf0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0953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486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889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e3df40adf0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e3df40adf0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522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c6ac5e878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c6ac5e878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161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77b642fd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77b642fd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84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6158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896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165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027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018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475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06b6199b00_0_2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206b6199b00_0_2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5524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06b6199b00_0_2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206b6199b00_0_2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29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0722a0e54e_0_1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0722a0e54e_0_1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0722a0e54e_0_1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0722a0e54e_0_1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243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c6ac5e8787_1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c6ac5e8787_1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0722a0e54e_0_1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0722a0e54e_0_1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226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0722a0e54e_0_1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0722a0e54e_0_1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240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0722a0e54e_0_1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0722a0e54e_0_1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0908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0722a0e54e_0_1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0722a0e54e_0_1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891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0722a0e54e_0_1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0722a0e54e_0_1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6566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0722a0e54e_0_1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0722a0e54e_0_1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5284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0722a0e54e_0_1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0722a0e54e_0_1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926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0722a0e54e_0_1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0722a0e54e_0_1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883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0722a0e54e_0_1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0722a0e54e_0_1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0722a0e54e_0_5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20722a0e54e_0_5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c6ac5e8787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c6ac5e8787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20722a0e54e_0_2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20722a0e54e_0_2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77b642fd3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77b642fd3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94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662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0634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6b6199b00_0_1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06b6199b00_0_1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512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2375" y="941025"/>
            <a:ext cx="4337100" cy="2487300"/>
          </a:xfrm>
          <a:prstGeom prst="rect">
            <a:avLst/>
          </a:prstGeom>
        </p:spPr>
        <p:txBody>
          <a:bodyPr spcFirstLastPara="1" wrap="square" lIns="91425" tIns="91425" rIns="91425" bIns="91425" anchor="b" anchorCtr="0">
            <a:noAutofit/>
          </a:bodyPr>
          <a:lstStyle>
            <a:lvl1pPr lvl="0" algn="r" rtl="0">
              <a:lnSpc>
                <a:spcPct val="90000"/>
              </a:lnSpc>
              <a:spcBef>
                <a:spcPts val="0"/>
              </a:spcBef>
              <a:spcAft>
                <a:spcPts val="0"/>
              </a:spcAft>
              <a:buSzPts val="5500"/>
              <a:buNone/>
              <a:defRPr sz="5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466700" y="3561000"/>
            <a:ext cx="3487200" cy="434400"/>
          </a:xfrm>
          <a:prstGeom prst="rect">
            <a:avLst/>
          </a:prstGeom>
          <a:solidFill>
            <a:schemeClr val="dk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297140" y="294882"/>
            <a:ext cx="8549721" cy="4553737"/>
            <a:chOff x="320100" y="320100"/>
            <a:chExt cx="8503800" cy="4503300"/>
          </a:xfrm>
        </p:grpSpPr>
        <p:sp>
          <p:nvSpPr>
            <p:cNvPr id="12" name="Google Shape;12;p2"/>
            <p:cNvSpPr/>
            <p:nvPr/>
          </p:nvSpPr>
          <p:spPr>
            <a:xfrm>
              <a:off x="320100" y="320100"/>
              <a:ext cx="8503800" cy="4503300"/>
            </a:xfrm>
            <a:prstGeom prst="rect">
              <a:avLst/>
            </a:prstGeom>
            <a:noFill/>
            <a:ln w="11430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a:off x="320100" y="320100"/>
              <a:ext cx="8503800" cy="4503300"/>
            </a:xfrm>
            <a:prstGeom prst="rect">
              <a:avLst/>
            </a:prstGeom>
            <a:noFill/>
            <a:ln w="76200" cap="rnd" cmpd="sng">
              <a:solidFill>
                <a:schemeClr val="lt1"/>
              </a:solidFill>
              <a:prstDash val="dot"/>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3_1_4_2_1_1_1">
    <p:spTree>
      <p:nvGrpSpPr>
        <p:cNvPr id="1" name="Shape 151"/>
        <p:cNvGrpSpPr/>
        <p:nvPr/>
      </p:nvGrpSpPr>
      <p:grpSpPr>
        <a:xfrm>
          <a:off x="0" y="0"/>
          <a:ext cx="0" cy="0"/>
          <a:chOff x="0" y="0"/>
          <a:chExt cx="0" cy="0"/>
        </a:xfrm>
      </p:grpSpPr>
      <p:grpSp>
        <p:nvGrpSpPr>
          <p:cNvPr id="152" name="Google Shape;152;p23"/>
          <p:cNvGrpSpPr/>
          <p:nvPr/>
        </p:nvGrpSpPr>
        <p:grpSpPr>
          <a:xfrm>
            <a:off x="297140" y="294882"/>
            <a:ext cx="8549721" cy="4553737"/>
            <a:chOff x="320100" y="320100"/>
            <a:chExt cx="8503800" cy="4503300"/>
          </a:xfrm>
        </p:grpSpPr>
        <p:sp>
          <p:nvSpPr>
            <p:cNvPr id="153" name="Google Shape;153;p23"/>
            <p:cNvSpPr/>
            <p:nvPr/>
          </p:nvSpPr>
          <p:spPr>
            <a:xfrm>
              <a:off x="320100" y="320100"/>
              <a:ext cx="8503800" cy="4503300"/>
            </a:xfrm>
            <a:prstGeom prst="rect">
              <a:avLst/>
            </a:prstGeom>
            <a:noFill/>
            <a:ln w="11430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rot="10800000">
              <a:off x="320100" y="320100"/>
              <a:ext cx="8503800" cy="4503300"/>
            </a:xfrm>
            <a:prstGeom prst="rect">
              <a:avLst/>
            </a:prstGeom>
            <a:noFill/>
            <a:ln w="76200" cap="rnd" cmpd="sng">
              <a:solidFill>
                <a:schemeClr val="lt1"/>
              </a:solidFill>
              <a:prstDash val="dot"/>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23"/>
          <p:cNvSpPr txBox="1">
            <a:spLocks noGrp="1"/>
          </p:cNvSpPr>
          <p:nvPr>
            <p:ph type="subTitle" idx="1"/>
          </p:nvPr>
        </p:nvSpPr>
        <p:spPr>
          <a:xfrm>
            <a:off x="720000" y="2796625"/>
            <a:ext cx="17079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156" name="Google Shape;156;p23"/>
          <p:cNvSpPr txBox="1">
            <a:spLocks noGrp="1"/>
          </p:cNvSpPr>
          <p:nvPr>
            <p:ph type="subTitle" idx="2"/>
          </p:nvPr>
        </p:nvSpPr>
        <p:spPr>
          <a:xfrm>
            <a:off x="720000" y="3298350"/>
            <a:ext cx="1707900" cy="7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7" name="Google Shape;157;p23"/>
          <p:cNvSpPr txBox="1">
            <a:spLocks noGrp="1"/>
          </p:cNvSpPr>
          <p:nvPr>
            <p:ph type="subTitle" idx="3"/>
          </p:nvPr>
        </p:nvSpPr>
        <p:spPr>
          <a:xfrm>
            <a:off x="2718700" y="2796625"/>
            <a:ext cx="17079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158" name="Google Shape;158;p23"/>
          <p:cNvSpPr txBox="1">
            <a:spLocks noGrp="1"/>
          </p:cNvSpPr>
          <p:nvPr>
            <p:ph type="subTitle" idx="4"/>
          </p:nvPr>
        </p:nvSpPr>
        <p:spPr>
          <a:xfrm>
            <a:off x="2718700" y="3298350"/>
            <a:ext cx="1707900" cy="7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9" name="Google Shape;159;p23"/>
          <p:cNvSpPr txBox="1">
            <a:spLocks noGrp="1"/>
          </p:cNvSpPr>
          <p:nvPr>
            <p:ph type="subTitle" idx="5"/>
          </p:nvPr>
        </p:nvSpPr>
        <p:spPr>
          <a:xfrm>
            <a:off x="4717400" y="2796625"/>
            <a:ext cx="17079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160" name="Google Shape;160;p23"/>
          <p:cNvSpPr txBox="1">
            <a:spLocks noGrp="1"/>
          </p:cNvSpPr>
          <p:nvPr>
            <p:ph type="subTitle" idx="6"/>
          </p:nvPr>
        </p:nvSpPr>
        <p:spPr>
          <a:xfrm>
            <a:off x="4717400" y="3298350"/>
            <a:ext cx="1707900" cy="7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61" name="Google Shape;161;p23"/>
          <p:cNvSpPr txBox="1">
            <a:spLocks noGrp="1"/>
          </p:cNvSpPr>
          <p:nvPr>
            <p:ph type="title"/>
          </p:nvPr>
        </p:nvSpPr>
        <p:spPr>
          <a:xfrm>
            <a:off x="720000" y="5400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162" name="Google Shape;162;p23"/>
          <p:cNvSpPr txBox="1">
            <a:spLocks noGrp="1"/>
          </p:cNvSpPr>
          <p:nvPr>
            <p:ph type="subTitle" idx="7"/>
          </p:nvPr>
        </p:nvSpPr>
        <p:spPr>
          <a:xfrm>
            <a:off x="6716100" y="2796625"/>
            <a:ext cx="17079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163" name="Google Shape;163;p23"/>
          <p:cNvSpPr txBox="1">
            <a:spLocks noGrp="1"/>
          </p:cNvSpPr>
          <p:nvPr>
            <p:ph type="subTitle" idx="8"/>
          </p:nvPr>
        </p:nvSpPr>
        <p:spPr>
          <a:xfrm>
            <a:off x="6716100" y="3298350"/>
            <a:ext cx="1707900" cy="7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1">
  <p:cSld name="CUSTOM_3_1_4_2_1_1_1_1">
    <p:spTree>
      <p:nvGrpSpPr>
        <p:cNvPr id="1" name="Shape 164"/>
        <p:cNvGrpSpPr/>
        <p:nvPr/>
      </p:nvGrpSpPr>
      <p:grpSpPr>
        <a:xfrm>
          <a:off x="0" y="0"/>
          <a:ext cx="0" cy="0"/>
          <a:chOff x="0" y="0"/>
          <a:chExt cx="0" cy="0"/>
        </a:xfrm>
      </p:grpSpPr>
      <p:grpSp>
        <p:nvGrpSpPr>
          <p:cNvPr id="165" name="Google Shape;165;p24"/>
          <p:cNvGrpSpPr/>
          <p:nvPr/>
        </p:nvGrpSpPr>
        <p:grpSpPr>
          <a:xfrm>
            <a:off x="297140" y="294882"/>
            <a:ext cx="8549721" cy="4553737"/>
            <a:chOff x="320100" y="320100"/>
            <a:chExt cx="8503800" cy="4503300"/>
          </a:xfrm>
        </p:grpSpPr>
        <p:sp>
          <p:nvSpPr>
            <p:cNvPr id="166" name="Google Shape;166;p24"/>
            <p:cNvSpPr/>
            <p:nvPr/>
          </p:nvSpPr>
          <p:spPr>
            <a:xfrm>
              <a:off x="320100" y="320100"/>
              <a:ext cx="8503800" cy="4503300"/>
            </a:xfrm>
            <a:prstGeom prst="rect">
              <a:avLst/>
            </a:prstGeom>
            <a:noFill/>
            <a:ln w="11430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p:nvPr/>
          </p:nvSpPr>
          <p:spPr>
            <a:xfrm rot="10800000">
              <a:off x="320100" y="320100"/>
              <a:ext cx="8503800" cy="4503300"/>
            </a:xfrm>
            <a:prstGeom prst="rect">
              <a:avLst/>
            </a:prstGeom>
            <a:noFill/>
            <a:ln w="76200" cap="rnd" cmpd="sng">
              <a:solidFill>
                <a:schemeClr val="lt1"/>
              </a:solidFill>
              <a:prstDash val="dot"/>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24"/>
          <p:cNvSpPr txBox="1">
            <a:spLocks noGrp="1"/>
          </p:cNvSpPr>
          <p:nvPr>
            <p:ph type="subTitle" idx="1"/>
          </p:nvPr>
        </p:nvSpPr>
        <p:spPr>
          <a:xfrm>
            <a:off x="720000" y="2796625"/>
            <a:ext cx="17079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169" name="Google Shape;169;p24"/>
          <p:cNvSpPr txBox="1">
            <a:spLocks noGrp="1"/>
          </p:cNvSpPr>
          <p:nvPr>
            <p:ph type="subTitle" idx="2"/>
          </p:nvPr>
        </p:nvSpPr>
        <p:spPr>
          <a:xfrm>
            <a:off x="720000" y="3298350"/>
            <a:ext cx="1707900" cy="7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70" name="Google Shape;170;p24"/>
          <p:cNvSpPr txBox="1">
            <a:spLocks noGrp="1"/>
          </p:cNvSpPr>
          <p:nvPr>
            <p:ph type="subTitle" idx="3"/>
          </p:nvPr>
        </p:nvSpPr>
        <p:spPr>
          <a:xfrm>
            <a:off x="2718700" y="2796625"/>
            <a:ext cx="17079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171" name="Google Shape;171;p24"/>
          <p:cNvSpPr txBox="1">
            <a:spLocks noGrp="1"/>
          </p:cNvSpPr>
          <p:nvPr>
            <p:ph type="subTitle" idx="4"/>
          </p:nvPr>
        </p:nvSpPr>
        <p:spPr>
          <a:xfrm>
            <a:off x="2718700" y="3298350"/>
            <a:ext cx="1707900" cy="7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72" name="Google Shape;172;p24"/>
          <p:cNvSpPr txBox="1">
            <a:spLocks noGrp="1"/>
          </p:cNvSpPr>
          <p:nvPr>
            <p:ph type="subTitle" idx="5"/>
          </p:nvPr>
        </p:nvSpPr>
        <p:spPr>
          <a:xfrm>
            <a:off x="4717400" y="2796625"/>
            <a:ext cx="17079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173" name="Google Shape;173;p24"/>
          <p:cNvSpPr txBox="1">
            <a:spLocks noGrp="1"/>
          </p:cNvSpPr>
          <p:nvPr>
            <p:ph type="subTitle" idx="6"/>
          </p:nvPr>
        </p:nvSpPr>
        <p:spPr>
          <a:xfrm>
            <a:off x="4717400" y="3298350"/>
            <a:ext cx="1707900" cy="7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74" name="Google Shape;174;p24"/>
          <p:cNvSpPr txBox="1">
            <a:spLocks noGrp="1"/>
          </p:cNvSpPr>
          <p:nvPr>
            <p:ph type="title"/>
          </p:nvPr>
        </p:nvSpPr>
        <p:spPr>
          <a:xfrm>
            <a:off x="720000" y="5400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175" name="Google Shape;175;p24"/>
          <p:cNvSpPr txBox="1">
            <a:spLocks noGrp="1"/>
          </p:cNvSpPr>
          <p:nvPr>
            <p:ph type="subTitle" idx="7"/>
          </p:nvPr>
        </p:nvSpPr>
        <p:spPr>
          <a:xfrm>
            <a:off x="6716100" y="2796625"/>
            <a:ext cx="17079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176" name="Google Shape;176;p24"/>
          <p:cNvSpPr txBox="1">
            <a:spLocks noGrp="1"/>
          </p:cNvSpPr>
          <p:nvPr>
            <p:ph type="subTitle" idx="8"/>
          </p:nvPr>
        </p:nvSpPr>
        <p:spPr>
          <a:xfrm>
            <a:off x="6716100" y="3298350"/>
            <a:ext cx="1707900" cy="7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77" name="Google Shape;177;p24"/>
          <p:cNvSpPr txBox="1">
            <a:spLocks noGrp="1"/>
          </p:cNvSpPr>
          <p:nvPr>
            <p:ph type="title" idx="9" hasCustomPrompt="1"/>
          </p:nvPr>
        </p:nvSpPr>
        <p:spPr>
          <a:xfrm>
            <a:off x="1171650" y="1885931"/>
            <a:ext cx="804600" cy="8046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2600">
                <a:solidFill>
                  <a:schemeClr val="lt1"/>
                </a:solidFill>
                <a:latin typeface="Lobster"/>
                <a:ea typeface="Lobster"/>
                <a:cs typeface="Lobster"/>
                <a:sym typeface="Lobster"/>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78" name="Google Shape;178;p24"/>
          <p:cNvSpPr txBox="1">
            <a:spLocks noGrp="1"/>
          </p:cNvSpPr>
          <p:nvPr>
            <p:ph type="title" idx="13" hasCustomPrompt="1"/>
          </p:nvPr>
        </p:nvSpPr>
        <p:spPr>
          <a:xfrm>
            <a:off x="3170350" y="1885931"/>
            <a:ext cx="804600" cy="8046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2600">
                <a:solidFill>
                  <a:schemeClr val="lt1"/>
                </a:solidFill>
                <a:latin typeface="Lobster"/>
                <a:ea typeface="Lobster"/>
                <a:cs typeface="Lobster"/>
                <a:sym typeface="Lobster"/>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79" name="Google Shape;179;p24"/>
          <p:cNvSpPr txBox="1">
            <a:spLocks noGrp="1"/>
          </p:cNvSpPr>
          <p:nvPr>
            <p:ph type="title" idx="14" hasCustomPrompt="1"/>
          </p:nvPr>
        </p:nvSpPr>
        <p:spPr>
          <a:xfrm>
            <a:off x="5169050" y="1885931"/>
            <a:ext cx="804600" cy="8046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2600">
                <a:solidFill>
                  <a:schemeClr val="lt1"/>
                </a:solidFill>
                <a:latin typeface="Lobster"/>
                <a:ea typeface="Lobster"/>
                <a:cs typeface="Lobster"/>
                <a:sym typeface="Lobster"/>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80" name="Google Shape;180;p24"/>
          <p:cNvSpPr txBox="1">
            <a:spLocks noGrp="1"/>
          </p:cNvSpPr>
          <p:nvPr>
            <p:ph type="title" idx="15" hasCustomPrompt="1"/>
          </p:nvPr>
        </p:nvSpPr>
        <p:spPr>
          <a:xfrm>
            <a:off x="7167750" y="1885931"/>
            <a:ext cx="804600" cy="8046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2600">
                <a:solidFill>
                  <a:schemeClr val="lt1"/>
                </a:solidFill>
                <a:latin typeface="Lobster"/>
                <a:ea typeface="Lobster"/>
                <a:cs typeface="Lobster"/>
                <a:sym typeface="Lobster"/>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256"/>
        <p:cNvGrpSpPr/>
        <p:nvPr/>
      </p:nvGrpSpPr>
      <p:grpSpPr>
        <a:xfrm>
          <a:off x="0" y="0"/>
          <a:ext cx="0" cy="0"/>
          <a:chOff x="0" y="0"/>
          <a:chExt cx="0" cy="0"/>
        </a:xfrm>
      </p:grpSpPr>
      <p:grpSp>
        <p:nvGrpSpPr>
          <p:cNvPr id="257" name="Google Shape;257;p30"/>
          <p:cNvGrpSpPr/>
          <p:nvPr/>
        </p:nvGrpSpPr>
        <p:grpSpPr>
          <a:xfrm>
            <a:off x="297140" y="294882"/>
            <a:ext cx="8549721" cy="4553737"/>
            <a:chOff x="320100" y="320100"/>
            <a:chExt cx="8503800" cy="4503300"/>
          </a:xfrm>
        </p:grpSpPr>
        <p:sp>
          <p:nvSpPr>
            <p:cNvPr id="258" name="Google Shape;258;p30"/>
            <p:cNvSpPr/>
            <p:nvPr/>
          </p:nvSpPr>
          <p:spPr>
            <a:xfrm>
              <a:off x="320100" y="320100"/>
              <a:ext cx="8503800" cy="4503300"/>
            </a:xfrm>
            <a:prstGeom prst="rect">
              <a:avLst/>
            </a:prstGeom>
            <a:noFill/>
            <a:ln w="11430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0"/>
            <p:cNvSpPr/>
            <p:nvPr/>
          </p:nvSpPr>
          <p:spPr>
            <a:xfrm rot="10800000">
              <a:off x="320100" y="320100"/>
              <a:ext cx="8503800" cy="4503300"/>
            </a:xfrm>
            <a:prstGeom prst="rect">
              <a:avLst/>
            </a:prstGeom>
            <a:noFill/>
            <a:ln w="76200" cap="rnd" cmpd="sng">
              <a:solidFill>
                <a:schemeClr val="lt1"/>
              </a:solidFill>
              <a:prstDash val="dot"/>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260"/>
        <p:cNvGrpSpPr/>
        <p:nvPr/>
      </p:nvGrpSpPr>
      <p:grpSpPr>
        <a:xfrm>
          <a:off x="0" y="0"/>
          <a:ext cx="0" cy="0"/>
          <a:chOff x="0" y="0"/>
          <a:chExt cx="0" cy="0"/>
        </a:xfrm>
      </p:grpSpPr>
      <p:grpSp>
        <p:nvGrpSpPr>
          <p:cNvPr id="261" name="Google Shape;261;p31"/>
          <p:cNvGrpSpPr/>
          <p:nvPr/>
        </p:nvGrpSpPr>
        <p:grpSpPr>
          <a:xfrm>
            <a:off x="297140" y="294882"/>
            <a:ext cx="8549721" cy="4553737"/>
            <a:chOff x="320100" y="320100"/>
            <a:chExt cx="8503800" cy="4503300"/>
          </a:xfrm>
        </p:grpSpPr>
        <p:sp>
          <p:nvSpPr>
            <p:cNvPr id="262" name="Google Shape;262;p31"/>
            <p:cNvSpPr/>
            <p:nvPr/>
          </p:nvSpPr>
          <p:spPr>
            <a:xfrm>
              <a:off x="320100" y="320100"/>
              <a:ext cx="8503800" cy="4503300"/>
            </a:xfrm>
            <a:prstGeom prst="rect">
              <a:avLst/>
            </a:prstGeom>
            <a:noFill/>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rot="10800000">
              <a:off x="320100" y="320100"/>
              <a:ext cx="8503800" cy="4503300"/>
            </a:xfrm>
            <a:prstGeom prst="rect">
              <a:avLst/>
            </a:prstGeom>
            <a:noFill/>
            <a:ln w="76200" cap="rnd" cmpd="sng">
              <a:solidFill>
                <a:schemeClr val="dk1"/>
              </a:solidFill>
              <a:prstDash val="dot"/>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722375" y="2337605"/>
            <a:ext cx="4227600" cy="1512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7000"/>
              <a:buNone/>
              <a:defRPr sz="55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6" name="Google Shape;16;p3"/>
          <p:cNvSpPr txBox="1">
            <a:spLocks noGrp="1"/>
          </p:cNvSpPr>
          <p:nvPr>
            <p:ph type="title" idx="2" hasCustomPrompt="1"/>
          </p:nvPr>
        </p:nvSpPr>
        <p:spPr>
          <a:xfrm>
            <a:off x="825075" y="688288"/>
            <a:ext cx="1313100" cy="13167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500">
                <a:solidFill>
                  <a:schemeClr val="lt1"/>
                </a:solidFill>
                <a:latin typeface="Lobster"/>
                <a:ea typeface="Lobster"/>
                <a:cs typeface="Lobster"/>
                <a:sym typeface="Lobster"/>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7" name="Google Shape;17;p3"/>
          <p:cNvSpPr txBox="1">
            <a:spLocks noGrp="1"/>
          </p:cNvSpPr>
          <p:nvPr>
            <p:ph type="subTitle" idx="1"/>
          </p:nvPr>
        </p:nvSpPr>
        <p:spPr>
          <a:xfrm>
            <a:off x="825075" y="4016312"/>
            <a:ext cx="3653700" cy="438900"/>
          </a:xfrm>
          <a:prstGeom prst="rect">
            <a:avLst/>
          </a:prstGeom>
          <a:solidFill>
            <a:schemeClr val="dk1"/>
          </a:solidFill>
        </p:spPr>
        <p:txBody>
          <a:bodyPr spcFirstLastPara="1" wrap="square" lIns="91425" tIns="91425" rIns="91425" bIns="91425" anchor="t" anchorCtr="0">
            <a:noAutofit/>
          </a:bodyPr>
          <a:lstStyle>
            <a:lvl1pPr lvl="0" algn="ctr">
              <a:lnSpc>
                <a:spcPct val="100000"/>
              </a:lnSpc>
              <a:spcBef>
                <a:spcPts val="0"/>
              </a:spcBef>
              <a:spcAft>
                <a:spcPts val="0"/>
              </a:spcAft>
              <a:buNone/>
              <a:defRPr sz="1400">
                <a:solidFill>
                  <a:schemeClr val="lt1"/>
                </a:solidFill>
              </a:defRPr>
            </a:lvl1pPr>
            <a:lvl2pPr lvl="1" algn="ctr">
              <a:lnSpc>
                <a:spcPct val="100000"/>
              </a:lnSpc>
              <a:spcBef>
                <a:spcPts val="0"/>
              </a:spcBef>
              <a:spcAft>
                <a:spcPts val="0"/>
              </a:spcAft>
              <a:buNone/>
              <a:defRPr sz="1400">
                <a:solidFill>
                  <a:schemeClr val="lt1"/>
                </a:solidFill>
              </a:defRPr>
            </a:lvl2pPr>
            <a:lvl3pPr lvl="2" algn="ctr">
              <a:lnSpc>
                <a:spcPct val="100000"/>
              </a:lnSpc>
              <a:spcBef>
                <a:spcPts val="0"/>
              </a:spcBef>
              <a:spcAft>
                <a:spcPts val="0"/>
              </a:spcAft>
              <a:buNone/>
              <a:defRPr sz="1400">
                <a:solidFill>
                  <a:schemeClr val="lt1"/>
                </a:solidFill>
              </a:defRPr>
            </a:lvl3pPr>
            <a:lvl4pPr lvl="3" algn="ctr">
              <a:lnSpc>
                <a:spcPct val="100000"/>
              </a:lnSpc>
              <a:spcBef>
                <a:spcPts val="0"/>
              </a:spcBef>
              <a:spcAft>
                <a:spcPts val="0"/>
              </a:spcAft>
              <a:buNone/>
              <a:defRPr sz="1400">
                <a:solidFill>
                  <a:schemeClr val="lt1"/>
                </a:solidFill>
              </a:defRPr>
            </a:lvl4pPr>
            <a:lvl5pPr lvl="4" algn="ctr">
              <a:lnSpc>
                <a:spcPct val="100000"/>
              </a:lnSpc>
              <a:spcBef>
                <a:spcPts val="0"/>
              </a:spcBef>
              <a:spcAft>
                <a:spcPts val="0"/>
              </a:spcAft>
              <a:buNone/>
              <a:defRPr sz="1400">
                <a:solidFill>
                  <a:schemeClr val="lt1"/>
                </a:solidFill>
              </a:defRPr>
            </a:lvl5pPr>
            <a:lvl6pPr lvl="5" algn="ctr">
              <a:lnSpc>
                <a:spcPct val="100000"/>
              </a:lnSpc>
              <a:spcBef>
                <a:spcPts val="0"/>
              </a:spcBef>
              <a:spcAft>
                <a:spcPts val="0"/>
              </a:spcAft>
              <a:buNone/>
              <a:defRPr sz="1400">
                <a:solidFill>
                  <a:schemeClr val="lt1"/>
                </a:solidFill>
              </a:defRPr>
            </a:lvl6pPr>
            <a:lvl7pPr lvl="6" algn="ctr">
              <a:lnSpc>
                <a:spcPct val="100000"/>
              </a:lnSpc>
              <a:spcBef>
                <a:spcPts val="0"/>
              </a:spcBef>
              <a:spcAft>
                <a:spcPts val="0"/>
              </a:spcAft>
              <a:buNone/>
              <a:defRPr sz="1400">
                <a:solidFill>
                  <a:schemeClr val="lt1"/>
                </a:solidFill>
              </a:defRPr>
            </a:lvl7pPr>
            <a:lvl8pPr lvl="7" algn="ctr">
              <a:lnSpc>
                <a:spcPct val="100000"/>
              </a:lnSpc>
              <a:spcBef>
                <a:spcPts val="0"/>
              </a:spcBef>
              <a:spcAft>
                <a:spcPts val="0"/>
              </a:spcAft>
              <a:buNone/>
              <a:defRPr sz="1400">
                <a:solidFill>
                  <a:schemeClr val="lt1"/>
                </a:solidFill>
              </a:defRPr>
            </a:lvl8pPr>
            <a:lvl9pPr lvl="8" algn="ctr">
              <a:lnSpc>
                <a:spcPct val="100000"/>
              </a:lnSpc>
              <a:spcBef>
                <a:spcPts val="0"/>
              </a:spcBef>
              <a:spcAft>
                <a:spcPts val="0"/>
              </a:spcAft>
              <a:buNone/>
              <a:defRPr sz="1400">
                <a:solidFill>
                  <a:schemeClr val="lt1"/>
                </a:solidFill>
              </a:defRPr>
            </a:lvl9pPr>
          </a:lstStyle>
          <a:p>
            <a:endParaRPr/>
          </a:p>
        </p:txBody>
      </p:sp>
      <p:grpSp>
        <p:nvGrpSpPr>
          <p:cNvPr id="18" name="Google Shape;18;p3"/>
          <p:cNvGrpSpPr/>
          <p:nvPr/>
        </p:nvGrpSpPr>
        <p:grpSpPr>
          <a:xfrm>
            <a:off x="297140" y="294882"/>
            <a:ext cx="8549721" cy="4553737"/>
            <a:chOff x="320100" y="320100"/>
            <a:chExt cx="8503800" cy="4503300"/>
          </a:xfrm>
        </p:grpSpPr>
        <p:sp>
          <p:nvSpPr>
            <p:cNvPr id="19" name="Google Shape;19;p3"/>
            <p:cNvSpPr/>
            <p:nvPr/>
          </p:nvSpPr>
          <p:spPr>
            <a:xfrm>
              <a:off x="320100" y="320100"/>
              <a:ext cx="8503800" cy="4503300"/>
            </a:xfrm>
            <a:prstGeom prst="rect">
              <a:avLst/>
            </a:prstGeom>
            <a:noFill/>
            <a:ln w="11430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10800000">
              <a:off x="320100" y="320100"/>
              <a:ext cx="8503800" cy="4503300"/>
            </a:xfrm>
            <a:prstGeom prst="rect">
              <a:avLst/>
            </a:prstGeom>
            <a:noFill/>
            <a:ln w="76200" cap="rnd" cmpd="sng">
              <a:solidFill>
                <a:schemeClr val="lt1"/>
              </a:solidFill>
              <a:prstDash val="dot"/>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0000" y="5400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None/>
              <a:defRPr sz="3200"/>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grpSp>
        <p:nvGrpSpPr>
          <p:cNvPr id="38" name="Google Shape;38;p6"/>
          <p:cNvGrpSpPr/>
          <p:nvPr/>
        </p:nvGrpSpPr>
        <p:grpSpPr>
          <a:xfrm>
            <a:off x="297140" y="294882"/>
            <a:ext cx="8549721" cy="4553737"/>
            <a:chOff x="320100" y="320100"/>
            <a:chExt cx="8503800" cy="4503300"/>
          </a:xfrm>
        </p:grpSpPr>
        <p:sp>
          <p:nvSpPr>
            <p:cNvPr id="39" name="Google Shape;39;p6"/>
            <p:cNvSpPr/>
            <p:nvPr/>
          </p:nvSpPr>
          <p:spPr>
            <a:xfrm>
              <a:off x="320100" y="320100"/>
              <a:ext cx="8503800" cy="4503300"/>
            </a:xfrm>
            <a:prstGeom prst="rect">
              <a:avLst/>
            </a:prstGeom>
            <a:noFill/>
            <a:ln w="11430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rot="10800000">
              <a:off x="320100" y="320100"/>
              <a:ext cx="8503800" cy="4503300"/>
            </a:xfrm>
            <a:prstGeom prst="rect">
              <a:avLst/>
            </a:prstGeom>
            <a:noFill/>
            <a:ln w="76200" cap="rnd" cmpd="sng">
              <a:solidFill>
                <a:schemeClr val="lt1"/>
              </a:solidFill>
              <a:prstDash val="dot"/>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txBox="1">
            <a:spLocks noGrp="1"/>
          </p:cNvSpPr>
          <p:nvPr>
            <p:ph type="subTitle" idx="1"/>
          </p:nvPr>
        </p:nvSpPr>
        <p:spPr>
          <a:xfrm>
            <a:off x="1695525" y="2786780"/>
            <a:ext cx="5752800" cy="78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54" name="Google Shape;54;p9"/>
          <p:cNvSpPr txBox="1">
            <a:spLocks noGrp="1"/>
          </p:cNvSpPr>
          <p:nvPr>
            <p:ph type="title"/>
          </p:nvPr>
        </p:nvSpPr>
        <p:spPr>
          <a:xfrm>
            <a:off x="1695677" y="1535829"/>
            <a:ext cx="5752800" cy="128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sz="4000"/>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grpSp>
        <p:nvGrpSpPr>
          <p:cNvPr id="55" name="Google Shape;55;p9"/>
          <p:cNvGrpSpPr/>
          <p:nvPr/>
        </p:nvGrpSpPr>
        <p:grpSpPr>
          <a:xfrm>
            <a:off x="297140" y="294882"/>
            <a:ext cx="8549721" cy="4553737"/>
            <a:chOff x="320100" y="320100"/>
            <a:chExt cx="8503800" cy="4503300"/>
          </a:xfrm>
        </p:grpSpPr>
        <p:sp>
          <p:nvSpPr>
            <p:cNvPr id="56" name="Google Shape;56;p9"/>
            <p:cNvSpPr/>
            <p:nvPr/>
          </p:nvSpPr>
          <p:spPr>
            <a:xfrm>
              <a:off x="320100" y="320100"/>
              <a:ext cx="8503800" cy="4503300"/>
            </a:xfrm>
            <a:prstGeom prst="rect">
              <a:avLst/>
            </a:prstGeom>
            <a:noFill/>
            <a:ln w="11430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p:nvPr/>
          </p:nvSpPr>
          <p:spPr>
            <a:xfrm rot="10800000">
              <a:off x="320100" y="320100"/>
              <a:ext cx="8503800" cy="4503300"/>
            </a:xfrm>
            <a:prstGeom prst="rect">
              <a:avLst/>
            </a:prstGeom>
            <a:noFill/>
            <a:ln w="76200" cap="rnd" cmpd="sng">
              <a:solidFill>
                <a:schemeClr val="lt1"/>
              </a:solidFill>
              <a:prstDash val="dot"/>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10"/>
          <p:cNvSpPr>
            <a:spLocks noGrp="1"/>
          </p:cNvSpPr>
          <p:nvPr>
            <p:ph type="pic" idx="2"/>
          </p:nvPr>
        </p:nvSpPr>
        <p:spPr>
          <a:xfrm>
            <a:off x="-21300" y="14850"/>
            <a:ext cx="9186600" cy="5113800"/>
          </a:xfrm>
          <a:prstGeom prst="rect">
            <a:avLst/>
          </a:prstGeom>
          <a:noFill/>
          <a:ln>
            <a:noFill/>
          </a:ln>
        </p:spPr>
      </p:sp>
      <p:sp>
        <p:nvSpPr>
          <p:cNvPr id="60" name="Google Shape;60;p10"/>
          <p:cNvSpPr txBox="1">
            <a:spLocks noGrp="1"/>
          </p:cNvSpPr>
          <p:nvPr>
            <p:ph type="title"/>
          </p:nvPr>
        </p:nvSpPr>
        <p:spPr>
          <a:xfrm>
            <a:off x="722375" y="539500"/>
            <a:ext cx="4266900" cy="1185900"/>
          </a:xfrm>
          <a:prstGeom prst="rect">
            <a:avLst/>
          </a:prstGeom>
          <a:solidFill>
            <a:schemeClr val="dk1"/>
          </a:solid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solidFill>
                  <a:schemeClr val="lt1"/>
                </a:solidFill>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26_1">
    <p:spTree>
      <p:nvGrpSpPr>
        <p:cNvPr id="1" name="Shape 68"/>
        <p:cNvGrpSpPr/>
        <p:nvPr/>
      </p:nvGrpSpPr>
      <p:grpSpPr>
        <a:xfrm>
          <a:off x="0" y="0"/>
          <a:ext cx="0" cy="0"/>
          <a:chOff x="0" y="0"/>
          <a:chExt cx="0" cy="0"/>
        </a:xfrm>
      </p:grpSpPr>
      <p:grpSp>
        <p:nvGrpSpPr>
          <p:cNvPr id="69" name="Google Shape;69;p13"/>
          <p:cNvGrpSpPr/>
          <p:nvPr/>
        </p:nvGrpSpPr>
        <p:grpSpPr>
          <a:xfrm>
            <a:off x="297140" y="294882"/>
            <a:ext cx="8549721" cy="4553737"/>
            <a:chOff x="320100" y="320100"/>
            <a:chExt cx="8503800" cy="4503300"/>
          </a:xfrm>
        </p:grpSpPr>
        <p:sp>
          <p:nvSpPr>
            <p:cNvPr id="70" name="Google Shape;70;p13"/>
            <p:cNvSpPr/>
            <p:nvPr/>
          </p:nvSpPr>
          <p:spPr>
            <a:xfrm>
              <a:off x="320100" y="320100"/>
              <a:ext cx="8503800" cy="4503300"/>
            </a:xfrm>
            <a:prstGeom prst="rect">
              <a:avLst/>
            </a:prstGeom>
            <a:noFill/>
            <a:ln w="11430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rot="10800000">
              <a:off x="320100" y="320100"/>
              <a:ext cx="8503800" cy="4503300"/>
            </a:xfrm>
            <a:prstGeom prst="rect">
              <a:avLst/>
            </a:prstGeom>
            <a:noFill/>
            <a:ln w="76200" cap="rnd" cmpd="sng">
              <a:solidFill>
                <a:schemeClr val="lt1"/>
              </a:solidFill>
              <a:prstDash val="dot"/>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3"/>
          <p:cNvSpPr txBox="1">
            <a:spLocks noGrp="1"/>
          </p:cNvSpPr>
          <p:nvPr>
            <p:ph type="title" hasCustomPrompt="1"/>
          </p:nvPr>
        </p:nvSpPr>
        <p:spPr>
          <a:xfrm>
            <a:off x="825072" y="1652479"/>
            <a:ext cx="804600" cy="8046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2600">
                <a:solidFill>
                  <a:schemeClr val="lt1"/>
                </a:solidFill>
                <a:latin typeface="Lobster"/>
                <a:ea typeface="Lobster"/>
                <a:cs typeface="Lobster"/>
                <a:sym typeface="Lobster"/>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3" name="Google Shape;73;p13"/>
          <p:cNvSpPr txBox="1">
            <a:spLocks noGrp="1"/>
          </p:cNvSpPr>
          <p:nvPr>
            <p:ph type="subTitle" idx="1"/>
          </p:nvPr>
        </p:nvSpPr>
        <p:spPr>
          <a:xfrm>
            <a:off x="1739500" y="1519825"/>
            <a:ext cx="2332800" cy="804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74" name="Google Shape;74;p13"/>
          <p:cNvSpPr txBox="1">
            <a:spLocks noGrp="1"/>
          </p:cNvSpPr>
          <p:nvPr>
            <p:ph type="subTitle" idx="2"/>
          </p:nvPr>
        </p:nvSpPr>
        <p:spPr>
          <a:xfrm>
            <a:off x="1739500" y="2219070"/>
            <a:ext cx="2332800" cy="59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75" name="Google Shape;75;p13"/>
          <p:cNvSpPr txBox="1">
            <a:spLocks noGrp="1"/>
          </p:cNvSpPr>
          <p:nvPr>
            <p:ph type="title" idx="3" hasCustomPrompt="1"/>
          </p:nvPr>
        </p:nvSpPr>
        <p:spPr>
          <a:xfrm>
            <a:off x="825072" y="3179301"/>
            <a:ext cx="804600" cy="8046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2600">
                <a:solidFill>
                  <a:schemeClr val="lt1"/>
                </a:solidFill>
                <a:latin typeface="Lobster"/>
                <a:ea typeface="Lobster"/>
                <a:cs typeface="Lobster"/>
                <a:sym typeface="Lobster"/>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6" name="Google Shape;76;p13"/>
          <p:cNvSpPr txBox="1">
            <a:spLocks noGrp="1"/>
          </p:cNvSpPr>
          <p:nvPr>
            <p:ph type="subTitle" idx="4"/>
          </p:nvPr>
        </p:nvSpPr>
        <p:spPr>
          <a:xfrm>
            <a:off x="1739500" y="3046674"/>
            <a:ext cx="2332800" cy="804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77" name="Google Shape;77;p13"/>
          <p:cNvSpPr txBox="1">
            <a:spLocks noGrp="1"/>
          </p:cNvSpPr>
          <p:nvPr>
            <p:ph type="subTitle" idx="5"/>
          </p:nvPr>
        </p:nvSpPr>
        <p:spPr>
          <a:xfrm>
            <a:off x="1739500" y="3745875"/>
            <a:ext cx="2332800" cy="59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78" name="Google Shape;78;p13"/>
          <p:cNvSpPr txBox="1">
            <a:spLocks noGrp="1"/>
          </p:cNvSpPr>
          <p:nvPr>
            <p:ph type="title" idx="6" hasCustomPrompt="1"/>
          </p:nvPr>
        </p:nvSpPr>
        <p:spPr>
          <a:xfrm>
            <a:off x="4765322" y="1652479"/>
            <a:ext cx="804600" cy="8046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2600">
                <a:solidFill>
                  <a:schemeClr val="lt1"/>
                </a:solidFill>
                <a:latin typeface="Lobster"/>
                <a:ea typeface="Lobster"/>
                <a:cs typeface="Lobster"/>
                <a:sym typeface="Lobster"/>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79" name="Google Shape;79;p13"/>
          <p:cNvSpPr txBox="1">
            <a:spLocks noGrp="1"/>
          </p:cNvSpPr>
          <p:nvPr>
            <p:ph type="subTitle" idx="7"/>
          </p:nvPr>
        </p:nvSpPr>
        <p:spPr>
          <a:xfrm>
            <a:off x="5679751" y="1519825"/>
            <a:ext cx="2332800" cy="804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80" name="Google Shape;80;p13"/>
          <p:cNvSpPr txBox="1">
            <a:spLocks noGrp="1"/>
          </p:cNvSpPr>
          <p:nvPr>
            <p:ph type="subTitle" idx="8"/>
          </p:nvPr>
        </p:nvSpPr>
        <p:spPr>
          <a:xfrm>
            <a:off x="5679751" y="2219059"/>
            <a:ext cx="2332800" cy="59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81" name="Google Shape;81;p13"/>
          <p:cNvSpPr txBox="1">
            <a:spLocks noGrp="1"/>
          </p:cNvSpPr>
          <p:nvPr>
            <p:ph type="title" idx="9"/>
          </p:nvPr>
        </p:nvSpPr>
        <p:spPr>
          <a:xfrm>
            <a:off x="720000" y="5400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82" name="Google Shape;82;p13"/>
          <p:cNvSpPr txBox="1">
            <a:spLocks noGrp="1"/>
          </p:cNvSpPr>
          <p:nvPr>
            <p:ph type="title" idx="13" hasCustomPrompt="1"/>
          </p:nvPr>
        </p:nvSpPr>
        <p:spPr>
          <a:xfrm>
            <a:off x="4765322" y="3179301"/>
            <a:ext cx="804600" cy="8046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2600">
                <a:solidFill>
                  <a:schemeClr val="lt1"/>
                </a:solidFill>
                <a:latin typeface="Lobster"/>
                <a:ea typeface="Lobster"/>
                <a:cs typeface="Lobster"/>
                <a:sym typeface="Lobster"/>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83" name="Google Shape;83;p13"/>
          <p:cNvSpPr txBox="1">
            <a:spLocks noGrp="1"/>
          </p:cNvSpPr>
          <p:nvPr>
            <p:ph type="subTitle" idx="14"/>
          </p:nvPr>
        </p:nvSpPr>
        <p:spPr>
          <a:xfrm>
            <a:off x="5679750" y="3046657"/>
            <a:ext cx="2332800" cy="804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84" name="Google Shape;84;p13"/>
          <p:cNvSpPr txBox="1">
            <a:spLocks noGrp="1"/>
          </p:cNvSpPr>
          <p:nvPr>
            <p:ph type="subTitle" idx="15"/>
          </p:nvPr>
        </p:nvSpPr>
        <p:spPr>
          <a:xfrm>
            <a:off x="5679751" y="3745875"/>
            <a:ext cx="2332800" cy="592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8_1">
    <p:spTree>
      <p:nvGrpSpPr>
        <p:cNvPr id="1" name="Shape 85"/>
        <p:cNvGrpSpPr/>
        <p:nvPr/>
      </p:nvGrpSpPr>
      <p:grpSpPr>
        <a:xfrm>
          <a:off x="0" y="0"/>
          <a:ext cx="0" cy="0"/>
          <a:chOff x="0" y="0"/>
          <a:chExt cx="0" cy="0"/>
        </a:xfrm>
      </p:grpSpPr>
      <p:grpSp>
        <p:nvGrpSpPr>
          <p:cNvPr id="86" name="Google Shape;86;p14"/>
          <p:cNvGrpSpPr/>
          <p:nvPr/>
        </p:nvGrpSpPr>
        <p:grpSpPr>
          <a:xfrm>
            <a:off x="297140" y="294882"/>
            <a:ext cx="8549721" cy="4553737"/>
            <a:chOff x="320100" y="320100"/>
            <a:chExt cx="8503800" cy="4503300"/>
          </a:xfrm>
        </p:grpSpPr>
        <p:sp>
          <p:nvSpPr>
            <p:cNvPr id="87" name="Google Shape;87;p14"/>
            <p:cNvSpPr/>
            <p:nvPr/>
          </p:nvSpPr>
          <p:spPr>
            <a:xfrm>
              <a:off x="320100" y="320100"/>
              <a:ext cx="8503800" cy="4503300"/>
            </a:xfrm>
            <a:prstGeom prst="rect">
              <a:avLst/>
            </a:prstGeom>
            <a:noFill/>
            <a:ln w="11430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rot="10800000">
              <a:off x="320100" y="320100"/>
              <a:ext cx="8503800" cy="4503300"/>
            </a:xfrm>
            <a:prstGeom prst="rect">
              <a:avLst/>
            </a:prstGeom>
            <a:noFill/>
            <a:ln w="76200" cap="rnd" cmpd="sng">
              <a:solidFill>
                <a:schemeClr val="lt1"/>
              </a:solidFill>
              <a:prstDash val="dot"/>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14"/>
          <p:cNvSpPr txBox="1">
            <a:spLocks noGrp="1"/>
          </p:cNvSpPr>
          <p:nvPr>
            <p:ph type="title"/>
          </p:nvPr>
        </p:nvSpPr>
        <p:spPr>
          <a:xfrm flipH="1">
            <a:off x="3899744" y="3239450"/>
            <a:ext cx="2866800" cy="4422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None/>
              <a:defRPr sz="2200">
                <a:solidFill>
                  <a:schemeClr val="lt1"/>
                </a:solidFill>
                <a:latin typeface="Lobster"/>
                <a:ea typeface="Lobster"/>
                <a:cs typeface="Lobster"/>
                <a:sym typeface="Lobster"/>
              </a:defRPr>
            </a:lvl1pPr>
            <a:lvl2pPr lvl="1" algn="ctr" rtl="0">
              <a:spcBef>
                <a:spcPts val="0"/>
              </a:spcBef>
              <a:spcAft>
                <a:spcPts val="0"/>
              </a:spcAft>
              <a:buNone/>
              <a:defRPr sz="2200">
                <a:solidFill>
                  <a:schemeClr val="lt1"/>
                </a:solidFill>
                <a:latin typeface="Lobster"/>
                <a:ea typeface="Lobster"/>
                <a:cs typeface="Lobster"/>
                <a:sym typeface="Lobster"/>
              </a:defRPr>
            </a:lvl2pPr>
            <a:lvl3pPr lvl="2" algn="ctr" rtl="0">
              <a:spcBef>
                <a:spcPts val="0"/>
              </a:spcBef>
              <a:spcAft>
                <a:spcPts val="0"/>
              </a:spcAft>
              <a:buNone/>
              <a:defRPr sz="2200">
                <a:solidFill>
                  <a:schemeClr val="lt1"/>
                </a:solidFill>
                <a:latin typeface="Lobster"/>
                <a:ea typeface="Lobster"/>
                <a:cs typeface="Lobster"/>
                <a:sym typeface="Lobster"/>
              </a:defRPr>
            </a:lvl3pPr>
            <a:lvl4pPr lvl="3" algn="ctr" rtl="0">
              <a:spcBef>
                <a:spcPts val="0"/>
              </a:spcBef>
              <a:spcAft>
                <a:spcPts val="0"/>
              </a:spcAft>
              <a:buNone/>
              <a:defRPr sz="2200">
                <a:solidFill>
                  <a:schemeClr val="lt1"/>
                </a:solidFill>
                <a:latin typeface="Lobster"/>
                <a:ea typeface="Lobster"/>
                <a:cs typeface="Lobster"/>
                <a:sym typeface="Lobster"/>
              </a:defRPr>
            </a:lvl4pPr>
            <a:lvl5pPr lvl="4" algn="ctr" rtl="0">
              <a:spcBef>
                <a:spcPts val="0"/>
              </a:spcBef>
              <a:spcAft>
                <a:spcPts val="0"/>
              </a:spcAft>
              <a:buNone/>
              <a:defRPr sz="2200">
                <a:solidFill>
                  <a:schemeClr val="lt1"/>
                </a:solidFill>
                <a:latin typeface="Lobster"/>
                <a:ea typeface="Lobster"/>
                <a:cs typeface="Lobster"/>
                <a:sym typeface="Lobster"/>
              </a:defRPr>
            </a:lvl5pPr>
            <a:lvl6pPr lvl="5" algn="ctr" rtl="0">
              <a:spcBef>
                <a:spcPts val="0"/>
              </a:spcBef>
              <a:spcAft>
                <a:spcPts val="0"/>
              </a:spcAft>
              <a:buNone/>
              <a:defRPr sz="2200">
                <a:solidFill>
                  <a:schemeClr val="lt1"/>
                </a:solidFill>
                <a:latin typeface="Lobster"/>
                <a:ea typeface="Lobster"/>
                <a:cs typeface="Lobster"/>
                <a:sym typeface="Lobster"/>
              </a:defRPr>
            </a:lvl6pPr>
            <a:lvl7pPr lvl="6" algn="ctr" rtl="0">
              <a:spcBef>
                <a:spcPts val="0"/>
              </a:spcBef>
              <a:spcAft>
                <a:spcPts val="0"/>
              </a:spcAft>
              <a:buNone/>
              <a:defRPr sz="2200">
                <a:solidFill>
                  <a:schemeClr val="lt1"/>
                </a:solidFill>
                <a:latin typeface="Lobster"/>
                <a:ea typeface="Lobster"/>
                <a:cs typeface="Lobster"/>
                <a:sym typeface="Lobster"/>
              </a:defRPr>
            </a:lvl7pPr>
            <a:lvl8pPr lvl="7" algn="ctr" rtl="0">
              <a:spcBef>
                <a:spcPts val="0"/>
              </a:spcBef>
              <a:spcAft>
                <a:spcPts val="0"/>
              </a:spcAft>
              <a:buNone/>
              <a:defRPr sz="2200">
                <a:solidFill>
                  <a:schemeClr val="lt1"/>
                </a:solidFill>
                <a:latin typeface="Lobster"/>
                <a:ea typeface="Lobster"/>
                <a:cs typeface="Lobster"/>
                <a:sym typeface="Lobster"/>
              </a:defRPr>
            </a:lvl8pPr>
            <a:lvl9pPr lvl="8" algn="ctr" rtl="0">
              <a:spcBef>
                <a:spcPts val="0"/>
              </a:spcBef>
              <a:spcAft>
                <a:spcPts val="0"/>
              </a:spcAft>
              <a:buNone/>
              <a:defRPr sz="2200">
                <a:solidFill>
                  <a:schemeClr val="lt1"/>
                </a:solidFill>
                <a:latin typeface="Lobster"/>
                <a:ea typeface="Lobster"/>
                <a:cs typeface="Lobster"/>
                <a:sym typeface="Lobster"/>
              </a:defRPr>
            </a:lvl9pPr>
          </a:lstStyle>
          <a:p>
            <a:endParaRPr/>
          </a:p>
        </p:txBody>
      </p:sp>
      <p:sp>
        <p:nvSpPr>
          <p:cNvPr id="90" name="Google Shape;90;p14"/>
          <p:cNvSpPr txBox="1">
            <a:spLocks noGrp="1"/>
          </p:cNvSpPr>
          <p:nvPr>
            <p:ph type="subTitle" idx="1"/>
          </p:nvPr>
        </p:nvSpPr>
        <p:spPr>
          <a:xfrm flipH="1">
            <a:off x="3784281" y="1303350"/>
            <a:ext cx="4329300" cy="17436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600"/>
            </a:lvl1pPr>
            <a:lvl2pPr lvl="1" rtl="0">
              <a:spcBef>
                <a:spcPts val="0"/>
              </a:spcBef>
              <a:spcAft>
                <a:spcPts val="0"/>
              </a:spcAft>
              <a:buNone/>
              <a:defRPr sz="2600"/>
            </a:lvl2pPr>
            <a:lvl3pPr lvl="2" rtl="0">
              <a:spcBef>
                <a:spcPts val="0"/>
              </a:spcBef>
              <a:spcAft>
                <a:spcPts val="0"/>
              </a:spcAft>
              <a:buNone/>
              <a:defRPr sz="2600"/>
            </a:lvl3pPr>
            <a:lvl4pPr lvl="3" rtl="0">
              <a:spcBef>
                <a:spcPts val="0"/>
              </a:spcBef>
              <a:spcAft>
                <a:spcPts val="0"/>
              </a:spcAft>
              <a:buNone/>
              <a:defRPr sz="2600"/>
            </a:lvl4pPr>
            <a:lvl5pPr lvl="4" rtl="0">
              <a:spcBef>
                <a:spcPts val="0"/>
              </a:spcBef>
              <a:spcAft>
                <a:spcPts val="0"/>
              </a:spcAft>
              <a:buNone/>
              <a:defRPr sz="2600"/>
            </a:lvl5pPr>
            <a:lvl6pPr lvl="5" rtl="0">
              <a:spcBef>
                <a:spcPts val="0"/>
              </a:spcBef>
              <a:spcAft>
                <a:spcPts val="0"/>
              </a:spcAft>
              <a:buNone/>
              <a:defRPr sz="2600"/>
            </a:lvl6pPr>
            <a:lvl7pPr lvl="6" rtl="0">
              <a:spcBef>
                <a:spcPts val="0"/>
              </a:spcBef>
              <a:spcAft>
                <a:spcPts val="0"/>
              </a:spcAft>
              <a:buNone/>
              <a:defRPr sz="2600"/>
            </a:lvl7pPr>
            <a:lvl8pPr lvl="7" rtl="0">
              <a:spcBef>
                <a:spcPts val="0"/>
              </a:spcBef>
              <a:spcAft>
                <a:spcPts val="0"/>
              </a:spcAft>
              <a:buNone/>
              <a:defRPr sz="2600"/>
            </a:lvl8pPr>
            <a:lvl9pPr lvl="8" rtl="0">
              <a:spcBef>
                <a:spcPts val="0"/>
              </a:spcBef>
              <a:spcAft>
                <a:spcPts val="0"/>
              </a:spcAft>
              <a:buNone/>
              <a:defRPr sz="2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_2_1_1">
    <p:spTree>
      <p:nvGrpSpPr>
        <p:cNvPr id="1" name="Shape 140"/>
        <p:cNvGrpSpPr/>
        <p:nvPr/>
      </p:nvGrpSpPr>
      <p:grpSpPr>
        <a:xfrm>
          <a:off x="0" y="0"/>
          <a:ext cx="0" cy="0"/>
          <a:chOff x="0" y="0"/>
          <a:chExt cx="0" cy="0"/>
        </a:xfrm>
      </p:grpSpPr>
      <p:grpSp>
        <p:nvGrpSpPr>
          <p:cNvPr id="141" name="Google Shape;141;p22"/>
          <p:cNvGrpSpPr/>
          <p:nvPr/>
        </p:nvGrpSpPr>
        <p:grpSpPr>
          <a:xfrm>
            <a:off x="297140" y="294882"/>
            <a:ext cx="8549721" cy="4553737"/>
            <a:chOff x="320100" y="320100"/>
            <a:chExt cx="8503800" cy="4503300"/>
          </a:xfrm>
        </p:grpSpPr>
        <p:sp>
          <p:nvSpPr>
            <p:cNvPr id="142" name="Google Shape;142;p22"/>
            <p:cNvSpPr/>
            <p:nvPr/>
          </p:nvSpPr>
          <p:spPr>
            <a:xfrm>
              <a:off x="320100" y="320100"/>
              <a:ext cx="8503800" cy="4503300"/>
            </a:xfrm>
            <a:prstGeom prst="rect">
              <a:avLst/>
            </a:prstGeom>
            <a:noFill/>
            <a:ln w="114300"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2"/>
            <p:cNvSpPr/>
            <p:nvPr/>
          </p:nvSpPr>
          <p:spPr>
            <a:xfrm rot="10800000">
              <a:off x="320100" y="320100"/>
              <a:ext cx="8503800" cy="4503300"/>
            </a:xfrm>
            <a:prstGeom prst="rect">
              <a:avLst/>
            </a:prstGeom>
            <a:noFill/>
            <a:ln w="76200" cap="rnd" cmpd="sng">
              <a:solidFill>
                <a:schemeClr val="lt1"/>
              </a:solidFill>
              <a:prstDash val="dot"/>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22"/>
          <p:cNvSpPr txBox="1">
            <a:spLocks noGrp="1"/>
          </p:cNvSpPr>
          <p:nvPr>
            <p:ph type="subTitle" idx="1"/>
          </p:nvPr>
        </p:nvSpPr>
        <p:spPr>
          <a:xfrm>
            <a:off x="825076" y="2796625"/>
            <a:ext cx="22602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145" name="Google Shape;145;p22"/>
          <p:cNvSpPr txBox="1">
            <a:spLocks noGrp="1"/>
          </p:cNvSpPr>
          <p:nvPr>
            <p:ph type="subTitle" idx="2"/>
          </p:nvPr>
        </p:nvSpPr>
        <p:spPr>
          <a:xfrm>
            <a:off x="825076" y="3298350"/>
            <a:ext cx="2260200" cy="7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46" name="Google Shape;146;p22"/>
          <p:cNvSpPr txBox="1">
            <a:spLocks noGrp="1"/>
          </p:cNvSpPr>
          <p:nvPr>
            <p:ph type="subTitle" idx="3"/>
          </p:nvPr>
        </p:nvSpPr>
        <p:spPr>
          <a:xfrm>
            <a:off x="3443492" y="2796625"/>
            <a:ext cx="22602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147" name="Google Shape;147;p22"/>
          <p:cNvSpPr txBox="1">
            <a:spLocks noGrp="1"/>
          </p:cNvSpPr>
          <p:nvPr>
            <p:ph type="subTitle" idx="4"/>
          </p:nvPr>
        </p:nvSpPr>
        <p:spPr>
          <a:xfrm>
            <a:off x="3443492" y="3298350"/>
            <a:ext cx="2260200" cy="7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48" name="Google Shape;148;p22"/>
          <p:cNvSpPr txBox="1">
            <a:spLocks noGrp="1"/>
          </p:cNvSpPr>
          <p:nvPr>
            <p:ph type="subTitle" idx="5"/>
          </p:nvPr>
        </p:nvSpPr>
        <p:spPr>
          <a:xfrm>
            <a:off x="6061907" y="2796625"/>
            <a:ext cx="2260200" cy="530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1pPr>
            <a:lvl2pPr lvl="1"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2pPr>
            <a:lvl3pPr lvl="2"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3pPr>
            <a:lvl4pPr lvl="3"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4pPr>
            <a:lvl5pPr lvl="4"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5pPr>
            <a:lvl6pPr lvl="5"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6pPr>
            <a:lvl7pPr lvl="6"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7pPr>
            <a:lvl8pPr lvl="7"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8pPr>
            <a:lvl9pPr lvl="8" rtl="0">
              <a:lnSpc>
                <a:spcPct val="100000"/>
              </a:lnSpc>
              <a:spcBef>
                <a:spcPts val="0"/>
              </a:spcBef>
              <a:spcAft>
                <a:spcPts val="0"/>
              </a:spcAft>
              <a:buNone/>
              <a:defRPr sz="2200">
                <a:latin typeface="Anek Devanagari ExtraBold"/>
                <a:ea typeface="Anek Devanagari ExtraBold"/>
                <a:cs typeface="Anek Devanagari ExtraBold"/>
                <a:sym typeface="Anek Devanagari ExtraBold"/>
              </a:defRPr>
            </a:lvl9pPr>
          </a:lstStyle>
          <a:p>
            <a:endParaRPr/>
          </a:p>
        </p:txBody>
      </p:sp>
      <p:sp>
        <p:nvSpPr>
          <p:cNvPr id="149" name="Google Shape;149;p22"/>
          <p:cNvSpPr txBox="1">
            <a:spLocks noGrp="1"/>
          </p:cNvSpPr>
          <p:nvPr>
            <p:ph type="subTitle" idx="6"/>
          </p:nvPr>
        </p:nvSpPr>
        <p:spPr>
          <a:xfrm>
            <a:off x="6061907" y="3298350"/>
            <a:ext cx="2260200" cy="7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0" name="Google Shape;150;p22"/>
          <p:cNvSpPr txBox="1">
            <a:spLocks noGrp="1"/>
          </p:cNvSpPr>
          <p:nvPr>
            <p:ph type="title"/>
          </p:nvPr>
        </p:nvSpPr>
        <p:spPr>
          <a:xfrm>
            <a:off x="720000" y="5400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92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Anek Devanagari ExtraBold"/>
              <a:buNone/>
              <a:defRPr sz="3200">
                <a:solidFill>
                  <a:schemeClr val="dk1"/>
                </a:solidFill>
                <a:latin typeface="Anek Devanagari ExtraBold"/>
                <a:ea typeface="Anek Devanagari ExtraBold"/>
                <a:cs typeface="Anek Devanagari ExtraBold"/>
                <a:sym typeface="Anek Devanagari ExtraBold"/>
              </a:defRPr>
            </a:lvl1pPr>
            <a:lvl2pPr lvl="1" algn="ctr" rtl="0">
              <a:spcBef>
                <a:spcPts val="0"/>
              </a:spcBef>
              <a:spcAft>
                <a:spcPts val="0"/>
              </a:spcAft>
              <a:buClr>
                <a:schemeClr val="dk1"/>
              </a:buClr>
              <a:buSzPts val="3600"/>
              <a:buFont typeface="Anek Devanagari ExtraBold"/>
              <a:buNone/>
              <a:defRPr sz="3600">
                <a:solidFill>
                  <a:schemeClr val="dk1"/>
                </a:solidFill>
                <a:latin typeface="Anek Devanagari ExtraBold"/>
                <a:ea typeface="Anek Devanagari ExtraBold"/>
                <a:cs typeface="Anek Devanagari ExtraBold"/>
                <a:sym typeface="Anek Devanagari ExtraBold"/>
              </a:defRPr>
            </a:lvl2pPr>
            <a:lvl3pPr lvl="2" algn="ctr" rtl="0">
              <a:spcBef>
                <a:spcPts val="0"/>
              </a:spcBef>
              <a:spcAft>
                <a:spcPts val="0"/>
              </a:spcAft>
              <a:buClr>
                <a:schemeClr val="dk1"/>
              </a:buClr>
              <a:buSzPts val="3600"/>
              <a:buFont typeface="Anek Devanagari ExtraBold"/>
              <a:buNone/>
              <a:defRPr sz="3600">
                <a:solidFill>
                  <a:schemeClr val="dk1"/>
                </a:solidFill>
                <a:latin typeface="Anek Devanagari ExtraBold"/>
                <a:ea typeface="Anek Devanagari ExtraBold"/>
                <a:cs typeface="Anek Devanagari ExtraBold"/>
                <a:sym typeface="Anek Devanagari ExtraBold"/>
              </a:defRPr>
            </a:lvl3pPr>
            <a:lvl4pPr lvl="3" algn="ctr" rtl="0">
              <a:spcBef>
                <a:spcPts val="0"/>
              </a:spcBef>
              <a:spcAft>
                <a:spcPts val="0"/>
              </a:spcAft>
              <a:buClr>
                <a:schemeClr val="dk1"/>
              </a:buClr>
              <a:buSzPts val="3600"/>
              <a:buFont typeface="Anek Devanagari ExtraBold"/>
              <a:buNone/>
              <a:defRPr sz="3600">
                <a:solidFill>
                  <a:schemeClr val="dk1"/>
                </a:solidFill>
                <a:latin typeface="Anek Devanagari ExtraBold"/>
                <a:ea typeface="Anek Devanagari ExtraBold"/>
                <a:cs typeface="Anek Devanagari ExtraBold"/>
                <a:sym typeface="Anek Devanagari ExtraBold"/>
              </a:defRPr>
            </a:lvl4pPr>
            <a:lvl5pPr lvl="4" algn="ctr" rtl="0">
              <a:spcBef>
                <a:spcPts val="0"/>
              </a:spcBef>
              <a:spcAft>
                <a:spcPts val="0"/>
              </a:spcAft>
              <a:buClr>
                <a:schemeClr val="dk1"/>
              </a:buClr>
              <a:buSzPts val="3600"/>
              <a:buFont typeface="Anek Devanagari ExtraBold"/>
              <a:buNone/>
              <a:defRPr sz="3600">
                <a:solidFill>
                  <a:schemeClr val="dk1"/>
                </a:solidFill>
                <a:latin typeface="Anek Devanagari ExtraBold"/>
                <a:ea typeface="Anek Devanagari ExtraBold"/>
                <a:cs typeface="Anek Devanagari ExtraBold"/>
                <a:sym typeface="Anek Devanagari ExtraBold"/>
              </a:defRPr>
            </a:lvl5pPr>
            <a:lvl6pPr lvl="5" algn="ctr" rtl="0">
              <a:spcBef>
                <a:spcPts val="0"/>
              </a:spcBef>
              <a:spcAft>
                <a:spcPts val="0"/>
              </a:spcAft>
              <a:buClr>
                <a:schemeClr val="dk1"/>
              </a:buClr>
              <a:buSzPts val="3600"/>
              <a:buFont typeface="Anek Devanagari ExtraBold"/>
              <a:buNone/>
              <a:defRPr sz="3600">
                <a:solidFill>
                  <a:schemeClr val="dk1"/>
                </a:solidFill>
                <a:latin typeface="Anek Devanagari ExtraBold"/>
                <a:ea typeface="Anek Devanagari ExtraBold"/>
                <a:cs typeface="Anek Devanagari ExtraBold"/>
                <a:sym typeface="Anek Devanagari ExtraBold"/>
              </a:defRPr>
            </a:lvl6pPr>
            <a:lvl7pPr lvl="6" algn="ctr" rtl="0">
              <a:spcBef>
                <a:spcPts val="0"/>
              </a:spcBef>
              <a:spcAft>
                <a:spcPts val="0"/>
              </a:spcAft>
              <a:buClr>
                <a:schemeClr val="dk1"/>
              </a:buClr>
              <a:buSzPts val="3600"/>
              <a:buFont typeface="Anek Devanagari ExtraBold"/>
              <a:buNone/>
              <a:defRPr sz="3600">
                <a:solidFill>
                  <a:schemeClr val="dk1"/>
                </a:solidFill>
                <a:latin typeface="Anek Devanagari ExtraBold"/>
                <a:ea typeface="Anek Devanagari ExtraBold"/>
                <a:cs typeface="Anek Devanagari ExtraBold"/>
                <a:sym typeface="Anek Devanagari ExtraBold"/>
              </a:defRPr>
            </a:lvl7pPr>
            <a:lvl8pPr lvl="7" algn="ctr" rtl="0">
              <a:spcBef>
                <a:spcPts val="0"/>
              </a:spcBef>
              <a:spcAft>
                <a:spcPts val="0"/>
              </a:spcAft>
              <a:buClr>
                <a:schemeClr val="dk1"/>
              </a:buClr>
              <a:buSzPts val="3600"/>
              <a:buFont typeface="Anek Devanagari ExtraBold"/>
              <a:buNone/>
              <a:defRPr sz="3600">
                <a:solidFill>
                  <a:schemeClr val="dk1"/>
                </a:solidFill>
                <a:latin typeface="Anek Devanagari ExtraBold"/>
                <a:ea typeface="Anek Devanagari ExtraBold"/>
                <a:cs typeface="Anek Devanagari ExtraBold"/>
                <a:sym typeface="Anek Devanagari ExtraBold"/>
              </a:defRPr>
            </a:lvl8pPr>
            <a:lvl9pPr lvl="8" algn="ctr" rtl="0">
              <a:spcBef>
                <a:spcPts val="0"/>
              </a:spcBef>
              <a:spcAft>
                <a:spcPts val="0"/>
              </a:spcAft>
              <a:buClr>
                <a:schemeClr val="dk1"/>
              </a:buClr>
              <a:buSzPts val="3600"/>
              <a:buFont typeface="Anek Devanagari ExtraBold"/>
              <a:buNone/>
              <a:defRPr sz="3600">
                <a:solidFill>
                  <a:schemeClr val="dk1"/>
                </a:solidFill>
                <a:latin typeface="Anek Devanagari ExtraBold"/>
                <a:ea typeface="Anek Devanagari ExtraBold"/>
                <a:cs typeface="Anek Devanagari ExtraBold"/>
                <a:sym typeface="Anek Devanagari ExtraBold"/>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1pPr>
            <a:lvl2pPr marL="914400" lvl="1" indent="-304800">
              <a:lnSpc>
                <a:spcPct val="100000"/>
              </a:lnSpc>
              <a:spcBef>
                <a:spcPts val="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2pPr>
            <a:lvl3pPr marL="1371600" lvl="2" indent="-304800">
              <a:lnSpc>
                <a:spcPct val="100000"/>
              </a:lnSpc>
              <a:spcBef>
                <a:spcPts val="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3pPr>
            <a:lvl4pPr marL="1828800" lvl="3" indent="-304800">
              <a:lnSpc>
                <a:spcPct val="100000"/>
              </a:lnSpc>
              <a:spcBef>
                <a:spcPts val="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4pPr>
            <a:lvl5pPr marL="2286000" lvl="4" indent="-304800">
              <a:lnSpc>
                <a:spcPct val="100000"/>
              </a:lnSpc>
              <a:spcBef>
                <a:spcPts val="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5pPr>
            <a:lvl6pPr marL="2743200" lvl="5" indent="-304800">
              <a:lnSpc>
                <a:spcPct val="100000"/>
              </a:lnSpc>
              <a:spcBef>
                <a:spcPts val="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6pPr>
            <a:lvl7pPr marL="3200400" lvl="6" indent="-304800">
              <a:lnSpc>
                <a:spcPct val="100000"/>
              </a:lnSpc>
              <a:spcBef>
                <a:spcPts val="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7pPr>
            <a:lvl8pPr marL="3657600" lvl="7" indent="-304800">
              <a:lnSpc>
                <a:spcPct val="100000"/>
              </a:lnSpc>
              <a:spcBef>
                <a:spcPts val="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8pPr>
            <a:lvl9pPr marL="4114800" lvl="8" indent="-304800">
              <a:lnSpc>
                <a:spcPct val="100000"/>
              </a:lnSpc>
              <a:spcBef>
                <a:spcPts val="0"/>
              </a:spcBef>
              <a:spcAft>
                <a:spcPts val="0"/>
              </a:spcAft>
              <a:buClr>
                <a:schemeClr val="dk1"/>
              </a:buClr>
              <a:buSzPts val="1200"/>
              <a:buFont typeface="Anek Devanagari"/>
              <a:buChar char="■"/>
              <a:defRPr sz="1200">
                <a:solidFill>
                  <a:schemeClr val="dk1"/>
                </a:solidFill>
                <a:latin typeface="Anek Devanagari"/>
                <a:ea typeface="Anek Devanagari"/>
                <a:cs typeface="Anek Devanagari"/>
                <a:sym typeface="Anek Devanag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6" r:id="rId5"/>
    <p:sldLayoutId id="2147483658" r:id="rId6"/>
    <p:sldLayoutId id="2147483659" r:id="rId7"/>
    <p:sldLayoutId id="2147483660" r:id="rId8"/>
    <p:sldLayoutId id="2147483668" r:id="rId9"/>
    <p:sldLayoutId id="2147483669" r:id="rId10"/>
    <p:sldLayoutId id="2147483670" r:id="rId11"/>
    <p:sldLayoutId id="2147483676"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ctrTitle"/>
          </p:nvPr>
        </p:nvSpPr>
        <p:spPr>
          <a:xfrm>
            <a:off x="2781762" y="1011984"/>
            <a:ext cx="5972624" cy="2487300"/>
          </a:xfrm>
          <a:prstGeom prst="rect">
            <a:avLst/>
          </a:prstGeom>
        </p:spPr>
        <p:txBody>
          <a:bodyPr spcFirstLastPara="1" wrap="square" lIns="91425" tIns="91425" rIns="91425" bIns="91425" anchor="b" anchorCtr="0">
            <a:noAutofit/>
          </a:bodyPr>
          <a:lstStyle/>
          <a:p>
            <a:pPr lvl="0" algn="ctr">
              <a:lnSpc>
                <a:spcPct val="150000"/>
              </a:lnSpc>
            </a:pPr>
            <a:r>
              <a:rPr lang="en-US" sz="4000" b="1">
                <a:latin typeface="+mj-lt"/>
                <a:ea typeface="Lobster"/>
                <a:cs typeface="Lobster"/>
                <a:sym typeface="Lobster"/>
              </a:rPr>
              <a:t>CHÀO MỪNG CÁC EM</a:t>
            </a:r>
            <a:br>
              <a:rPr lang="en-US" sz="4000" b="1">
                <a:latin typeface="+mj-lt"/>
                <a:ea typeface="Lobster"/>
                <a:cs typeface="Lobster"/>
                <a:sym typeface="Lobster"/>
              </a:rPr>
            </a:br>
            <a:r>
              <a:rPr lang="en-US" sz="4000" b="1">
                <a:latin typeface="+mj-lt"/>
                <a:ea typeface="Lobster"/>
                <a:cs typeface="Lobster"/>
                <a:sym typeface="Lobster"/>
              </a:rPr>
              <a:t>ĐẾN VỚI TIẾT HỌC HÔM NAY!</a:t>
            </a:r>
          </a:p>
        </p:txBody>
      </p:sp>
      <p:pic>
        <p:nvPicPr>
          <p:cNvPr id="3" name="Picture 2"/>
          <p:cNvPicPr>
            <a:picLocks noChangeAspect="1"/>
          </p:cNvPicPr>
          <p:nvPr/>
        </p:nvPicPr>
        <p:blipFill>
          <a:blip r:embed="rId3"/>
          <a:stretch>
            <a:fillRect/>
          </a:stretch>
        </p:blipFill>
        <p:spPr>
          <a:xfrm>
            <a:off x="506386" y="781397"/>
            <a:ext cx="2275376" cy="38638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 name="Rectangle 2"/>
          <p:cNvSpPr/>
          <p:nvPr/>
        </p:nvSpPr>
        <p:spPr>
          <a:xfrm>
            <a:off x="592372" y="542424"/>
            <a:ext cx="7899621" cy="562783"/>
          </a:xfrm>
          <a:prstGeom prst="rect">
            <a:avLst/>
          </a:prstGeom>
        </p:spPr>
        <p:txBody>
          <a:bodyPr wrap="square">
            <a:spAutoFit/>
          </a:bodyPr>
          <a:lstStyle/>
          <a:p>
            <a:pPr marL="342900" lvl="0" indent="-342900" algn="ctr">
              <a:lnSpc>
                <a:spcPct val="160000"/>
              </a:lnSpc>
              <a:buClr>
                <a:srgbClr val="C00000"/>
              </a:buClr>
              <a:buFont typeface="Wingdings" panose="05000000000000000000" pitchFamily="2" charset="2"/>
              <a:buChar char="Ø"/>
              <a:defRPr/>
            </a:pPr>
            <a:r>
              <a:rPr lang="vi-VN" sz="2200" b="1">
                <a:solidFill>
                  <a:srgbClr val="C00000"/>
                </a:solidFill>
                <a:latin typeface="Arial" panose="020B0604020202020204" pitchFamily="34" charset="0"/>
                <a:cs typeface="Arial" panose="020B0604020202020204" pitchFamily="34" charset="0"/>
              </a:rPr>
              <a:t>Hệ thống đánh lửa thường được phân loại như sau:</a:t>
            </a:r>
          </a:p>
        </p:txBody>
      </p:sp>
      <p:pic>
        <p:nvPicPr>
          <p:cNvPr id="2" name="Picture 1"/>
          <p:cNvPicPr>
            <a:picLocks noChangeAspect="1"/>
          </p:cNvPicPr>
          <p:nvPr/>
        </p:nvPicPr>
        <p:blipFill>
          <a:blip r:embed="rId3"/>
          <a:stretch>
            <a:fillRect/>
          </a:stretch>
        </p:blipFill>
        <p:spPr>
          <a:xfrm>
            <a:off x="5051075" y="2238516"/>
            <a:ext cx="3287847" cy="2333745"/>
          </a:xfrm>
          <a:prstGeom prst="rect">
            <a:avLst/>
          </a:prstGeom>
        </p:spPr>
      </p:pic>
      <p:sp>
        <p:nvSpPr>
          <p:cNvPr id="6" name="Rectangle 5"/>
          <p:cNvSpPr/>
          <p:nvPr/>
        </p:nvSpPr>
        <p:spPr>
          <a:xfrm>
            <a:off x="4964397" y="1460378"/>
            <a:ext cx="3461204" cy="584775"/>
          </a:xfrm>
          <a:prstGeom prst="rect">
            <a:avLst/>
          </a:prstGeom>
        </p:spPr>
        <p:txBody>
          <a:bodyPr wrap="none">
            <a:spAutoFit/>
          </a:bodyPr>
          <a:lstStyle/>
          <a:p>
            <a:pPr lvl="0" algn="just">
              <a:lnSpc>
                <a:spcPct val="160000"/>
              </a:lnSpc>
              <a:defRPr/>
            </a:pPr>
            <a:r>
              <a:rPr lang="vi-VN" sz="2000" b="1">
                <a:latin typeface="Arial" panose="020B0604020202020204" pitchFamily="34" charset="0"/>
                <a:cs typeface="Arial" panose="020B0604020202020204" pitchFamily="34" charset="0"/>
              </a:rPr>
              <a:t>Hệ thống đánh lửa điện t</a:t>
            </a:r>
            <a:r>
              <a:rPr lang="en-US" sz="2000" b="1">
                <a:latin typeface="Arial" panose="020B0604020202020204" pitchFamily="34" charset="0"/>
                <a:cs typeface="Arial" panose="020B0604020202020204" pitchFamily="34" charset="0"/>
              </a:rPr>
              <a:t>ử</a:t>
            </a:r>
            <a:r>
              <a:rPr lang="vi-VN" sz="2000" b="1">
                <a:latin typeface="Arial" panose="020B0604020202020204" pitchFamily="34" charset="0"/>
                <a:cs typeface="Arial" panose="020B0604020202020204" pitchFamily="34" charset="0"/>
              </a:rPr>
              <a:t>.</a:t>
            </a:r>
          </a:p>
        </p:txBody>
      </p:sp>
      <p:sp>
        <p:nvSpPr>
          <p:cNvPr id="7" name="Rectangle 6"/>
          <p:cNvSpPr/>
          <p:nvPr/>
        </p:nvSpPr>
        <p:spPr>
          <a:xfrm>
            <a:off x="865275" y="1460378"/>
            <a:ext cx="3517310" cy="584775"/>
          </a:xfrm>
          <a:prstGeom prst="rect">
            <a:avLst/>
          </a:prstGeom>
        </p:spPr>
        <p:txBody>
          <a:bodyPr wrap="none">
            <a:spAutoFit/>
          </a:bodyPr>
          <a:lstStyle/>
          <a:p>
            <a:pPr lvl="0" algn="just">
              <a:lnSpc>
                <a:spcPct val="160000"/>
              </a:lnSpc>
              <a:defRPr/>
            </a:pPr>
            <a:r>
              <a:rPr lang="vi-VN" sz="2000" b="1">
                <a:latin typeface="Arial" panose="020B0604020202020204" pitchFamily="34" charset="0"/>
                <a:cs typeface="Arial" panose="020B0604020202020204" pitchFamily="34" charset="0"/>
              </a:rPr>
              <a:t>Hệ thống đánh lửa thường.</a:t>
            </a:r>
          </a:p>
        </p:txBody>
      </p:sp>
      <p:cxnSp>
        <p:nvCxnSpPr>
          <p:cNvPr id="9" name="Straight Connector 8"/>
          <p:cNvCxnSpPr>
            <a:endCxn id="7" idx="0"/>
          </p:cNvCxnSpPr>
          <p:nvPr/>
        </p:nvCxnSpPr>
        <p:spPr>
          <a:xfrm>
            <a:off x="2623930" y="1200647"/>
            <a:ext cx="0" cy="259731"/>
          </a:xfrm>
          <a:prstGeom prst="line">
            <a:avLst/>
          </a:prstGeom>
          <a:ln w="28575">
            <a:solidFill>
              <a:srgbClr val="004D8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94999" y="1184744"/>
            <a:ext cx="0" cy="259731"/>
          </a:xfrm>
          <a:prstGeom prst="line">
            <a:avLst/>
          </a:prstGeom>
          <a:ln w="28575">
            <a:solidFill>
              <a:srgbClr val="004D86"/>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stretch>
            <a:fillRect/>
          </a:stretch>
        </p:blipFill>
        <p:spPr>
          <a:xfrm>
            <a:off x="980006" y="2234671"/>
            <a:ext cx="3287847" cy="2337590"/>
          </a:xfrm>
          <a:prstGeom prst="rect">
            <a:avLst/>
          </a:prstGeom>
        </p:spPr>
      </p:pic>
    </p:spTree>
    <p:extLst>
      <p:ext uri="{BB962C8B-B14F-4D97-AF65-F5344CB8AC3E}">
        <p14:creationId xmlns:p14="http://schemas.microsoft.com/office/powerpoint/2010/main" val="51569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par>
                                <p:cTn id="27" presetID="22" presetClass="entr" presetSubtype="1"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7" name="Group 6"/>
          <p:cNvGrpSpPr/>
          <p:nvPr/>
        </p:nvGrpSpPr>
        <p:grpSpPr>
          <a:xfrm>
            <a:off x="352837" y="351382"/>
            <a:ext cx="3988576" cy="539635"/>
            <a:chOff x="964656" y="372722"/>
            <a:chExt cx="8572647" cy="557830"/>
          </a:xfrm>
        </p:grpSpPr>
        <p:sp>
          <p:nvSpPr>
            <p:cNvPr id="8" name="Round Single Corner Rectangle 7"/>
            <p:cNvSpPr/>
            <p:nvPr/>
          </p:nvSpPr>
          <p:spPr>
            <a:xfrm flipV="1">
              <a:off x="964656" y="372722"/>
              <a:ext cx="8572647" cy="557830"/>
            </a:xfrm>
            <a:prstGeom prst="round1Rect">
              <a:avLst>
                <a:gd name="adj" fmla="val 29216"/>
              </a:avLst>
            </a:prstGeom>
            <a:solidFill>
              <a:srgbClr val="FFD347"/>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9" name="Rectangle 8"/>
            <p:cNvSpPr/>
            <p:nvPr/>
          </p:nvSpPr>
          <p:spPr>
            <a:xfrm>
              <a:off x="1046493" y="430256"/>
              <a:ext cx="7383813" cy="429507"/>
            </a:xfrm>
            <a:prstGeom prst="rect">
              <a:avLst/>
            </a:prstGeom>
          </p:spPr>
          <p:txBody>
            <a:bodyPr wrap="none">
              <a:spAutoFit/>
            </a:bodyPr>
            <a:lstStyle/>
            <a:p>
              <a:pPr lvl="0">
                <a:buClrTx/>
                <a:defRPr/>
              </a:pPr>
              <a:r>
                <a:rPr lang="vi-VN" sz="2100" b="1" kern="1200">
                  <a:solidFill>
                    <a:prstClr val="black"/>
                  </a:solidFill>
                  <a:latin typeface="Arial" panose="020B0604020202020204" pitchFamily="34" charset="0"/>
                  <a:ea typeface="+mn-ea"/>
                  <a:cs typeface="Arial" panose="020B0604020202020204" pitchFamily="34" charset="0"/>
                </a:rPr>
                <a:t>3. Hệ thống đánh lửa thường</a:t>
              </a:r>
              <a:endParaRPr kumimoji="0" lang="en-US" sz="2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sp>
        <p:nvSpPr>
          <p:cNvPr id="10" name="Rectangle 9">
            <a:extLst>
              <a:ext uri="{FF2B5EF4-FFF2-40B4-BE49-F238E27FC236}">
                <a16:creationId xmlns:a16="http://schemas.microsoft.com/office/drawing/2014/main" id="{40C84944-18B0-FD3C-B7C1-9966DE7F8B66}"/>
              </a:ext>
            </a:extLst>
          </p:cNvPr>
          <p:cNvSpPr/>
          <p:nvPr/>
        </p:nvSpPr>
        <p:spPr>
          <a:xfrm>
            <a:off x="321033" y="1127394"/>
            <a:ext cx="2406266" cy="2169825"/>
          </a:xfrm>
          <a:prstGeom prst="rect">
            <a:avLst/>
          </a:prstGeom>
        </p:spPr>
        <p:txBody>
          <a:bodyPr wrap="square">
            <a:spAutoFit/>
          </a:bodyPr>
          <a:lstStyle/>
          <a:p>
            <a:pPr lvl="0" algn="ctr">
              <a:lnSpc>
                <a:spcPct val="150000"/>
              </a:lnSpc>
              <a:defRPr/>
            </a:pPr>
            <a:r>
              <a:rPr lang="vi-VN" sz="1800">
                <a:latin typeface="Arial" panose="020B0604020202020204" pitchFamily="34" charset="0"/>
                <a:cs typeface="Arial" panose="020B0604020202020204" pitchFamily="34" charset="0"/>
              </a:rPr>
              <a:t>Quan sát hình 22.1 cho biết cấu tạo, nguyên lí làm việc của hệ thống đánh lửa thường.</a:t>
            </a:r>
            <a:endParaRPr kumimoji="0" lang="vi-VN"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4" name="Picture 13"/>
          <p:cNvPicPr>
            <a:picLocks noChangeAspect="1"/>
          </p:cNvPicPr>
          <p:nvPr/>
        </p:nvPicPr>
        <p:blipFill>
          <a:blip r:embed="rId3"/>
          <a:stretch>
            <a:fillRect/>
          </a:stretch>
        </p:blipFill>
        <p:spPr>
          <a:xfrm>
            <a:off x="1219477" y="3686580"/>
            <a:ext cx="609378" cy="561655"/>
          </a:xfrm>
          <a:prstGeom prst="rect">
            <a:avLst/>
          </a:prstGeom>
        </p:spPr>
      </p:pic>
      <p:pic>
        <p:nvPicPr>
          <p:cNvPr id="5" name="Picture 4"/>
          <p:cNvPicPr>
            <a:picLocks noChangeAspect="1"/>
          </p:cNvPicPr>
          <p:nvPr/>
        </p:nvPicPr>
        <p:blipFill>
          <a:blip r:embed="rId4"/>
          <a:stretch>
            <a:fillRect/>
          </a:stretch>
        </p:blipFill>
        <p:spPr>
          <a:xfrm>
            <a:off x="2759103" y="1256308"/>
            <a:ext cx="5876013" cy="3381283"/>
          </a:xfrm>
          <a:prstGeom prst="rect">
            <a:avLst/>
          </a:prstGeom>
          <a:ln w="28575">
            <a:solidFill>
              <a:srgbClr val="004D86"/>
            </a:solidFill>
          </a:ln>
        </p:spPr>
      </p:pic>
    </p:spTree>
    <p:extLst>
      <p:ext uri="{BB962C8B-B14F-4D97-AF65-F5344CB8AC3E}">
        <p14:creationId xmlns:p14="http://schemas.microsoft.com/office/powerpoint/2010/main" val="31505515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12847948">
            <a:off x="206362" y="4164150"/>
            <a:ext cx="1075276" cy="929931"/>
          </a:xfrm>
          <a:prstGeom prst="rect">
            <a:avLst/>
          </a:prstGeom>
        </p:spPr>
      </p:pic>
      <p:sp>
        <p:nvSpPr>
          <p:cNvPr id="7" name="Rectangle 6"/>
          <p:cNvSpPr/>
          <p:nvPr/>
        </p:nvSpPr>
        <p:spPr>
          <a:xfrm>
            <a:off x="442893" y="411202"/>
            <a:ext cx="1552028" cy="537391"/>
          </a:xfrm>
          <a:prstGeom prst="rect">
            <a:avLst/>
          </a:prstGeom>
        </p:spPr>
        <p:txBody>
          <a:bodyPr wrap="none">
            <a:spAutoFit/>
          </a:bodyPr>
          <a:lstStyle/>
          <a:p>
            <a:pPr algn="ctr">
              <a:lnSpc>
                <a:spcPct val="150000"/>
              </a:lnSpc>
            </a:pPr>
            <a:r>
              <a:rPr lang="en-US" sz="2200" b="1">
                <a:solidFill>
                  <a:srgbClr val="C00000"/>
                </a:solidFill>
                <a:latin typeface="+mj-lt"/>
                <a:ea typeface="Times New Roman" panose="02020603050405020304" pitchFamily="18" charset="0"/>
              </a:rPr>
              <a:t>a) Cấu tạo</a:t>
            </a:r>
            <a:endParaRPr lang="en-US" sz="2200">
              <a:solidFill>
                <a:srgbClr val="C00000"/>
              </a:solidFill>
              <a:effectLst/>
              <a:latin typeface="+mj-lt"/>
              <a:ea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4736589" y="1140907"/>
            <a:ext cx="3905717" cy="2287692"/>
          </a:xfrm>
          <a:prstGeom prst="rect">
            <a:avLst/>
          </a:prstGeom>
        </p:spPr>
      </p:pic>
      <p:sp>
        <p:nvSpPr>
          <p:cNvPr id="11" name="Rectangle 10"/>
          <p:cNvSpPr/>
          <p:nvPr/>
        </p:nvSpPr>
        <p:spPr>
          <a:xfrm>
            <a:off x="578063" y="1274778"/>
            <a:ext cx="1097280" cy="46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Ắc quy</a:t>
            </a:r>
          </a:p>
        </p:txBody>
      </p:sp>
      <p:sp>
        <p:nvSpPr>
          <p:cNvPr id="12" name="Rectangle 11"/>
          <p:cNvSpPr/>
          <p:nvPr/>
        </p:nvSpPr>
        <p:spPr>
          <a:xfrm>
            <a:off x="1994921" y="548483"/>
            <a:ext cx="4754110" cy="400110"/>
          </a:xfrm>
          <a:prstGeom prst="rect">
            <a:avLst/>
          </a:prstGeom>
        </p:spPr>
        <p:txBody>
          <a:bodyPr wrap="square">
            <a:spAutoFit/>
          </a:bodyPr>
          <a:lstStyle/>
          <a:p>
            <a:r>
              <a:rPr lang="vi-VN" sz="2000">
                <a:latin typeface="+mn-lt"/>
                <a:ea typeface="Times New Roman" panose="02020603050405020304" pitchFamily="18" charset="0"/>
              </a:rPr>
              <a:t>Hệ thống đánh lửa thường bao gồm: </a:t>
            </a:r>
            <a:endParaRPr lang="en-US" sz="2000">
              <a:latin typeface="+mn-lt"/>
            </a:endParaRPr>
          </a:p>
        </p:txBody>
      </p:sp>
      <p:sp>
        <p:nvSpPr>
          <p:cNvPr id="16" name="Rectangle 15"/>
          <p:cNvSpPr/>
          <p:nvPr/>
        </p:nvSpPr>
        <p:spPr>
          <a:xfrm>
            <a:off x="1924326" y="1269525"/>
            <a:ext cx="2097023" cy="466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rgbClr val="000000"/>
                </a:solidFill>
              </a:rPr>
              <a:t>Biến áp đánh lửa</a:t>
            </a:r>
          </a:p>
        </p:txBody>
      </p:sp>
      <p:sp>
        <p:nvSpPr>
          <p:cNvPr id="17" name="Rectangle 16"/>
          <p:cNvSpPr/>
          <p:nvPr/>
        </p:nvSpPr>
        <p:spPr>
          <a:xfrm>
            <a:off x="538305" y="2324622"/>
            <a:ext cx="1097280" cy="7983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rgbClr val="000000"/>
                </a:solidFill>
              </a:rPr>
              <a:t>Bộ phận tạo xung</a:t>
            </a:r>
          </a:p>
        </p:txBody>
      </p:sp>
      <p:sp>
        <p:nvSpPr>
          <p:cNvPr id="18" name="Rectangle 17"/>
          <p:cNvSpPr/>
          <p:nvPr/>
        </p:nvSpPr>
        <p:spPr>
          <a:xfrm>
            <a:off x="538305" y="3728113"/>
            <a:ext cx="1823234" cy="46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Bộ chia điện </a:t>
            </a:r>
          </a:p>
        </p:txBody>
      </p:sp>
      <p:sp>
        <p:nvSpPr>
          <p:cNvPr id="19" name="Rectangle 18"/>
          <p:cNvSpPr/>
          <p:nvPr/>
        </p:nvSpPr>
        <p:spPr>
          <a:xfrm>
            <a:off x="2635571" y="3728113"/>
            <a:ext cx="1823234" cy="46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M</a:t>
            </a:r>
            <a:r>
              <a:rPr lang="vi-VN" sz="1800">
                <a:solidFill>
                  <a:srgbClr val="000000"/>
                </a:solidFill>
              </a:rPr>
              <a:t>ạch sơ cấp</a:t>
            </a:r>
            <a:endParaRPr lang="en-US" sz="1800">
              <a:solidFill>
                <a:srgbClr val="000000"/>
              </a:solidFill>
            </a:endParaRPr>
          </a:p>
        </p:txBody>
      </p:sp>
      <p:sp>
        <p:nvSpPr>
          <p:cNvPr id="20" name="Rectangle 19"/>
          <p:cNvSpPr/>
          <p:nvPr/>
        </p:nvSpPr>
        <p:spPr>
          <a:xfrm>
            <a:off x="4732837" y="3751728"/>
            <a:ext cx="1823234" cy="46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Mạch cao áp</a:t>
            </a:r>
          </a:p>
        </p:txBody>
      </p:sp>
      <p:sp>
        <p:nvSpPr>
          <p:cNvPr id="21" name="Rectangle 20"/>
          <p:cNvSpPr/>
          <p:nvPr/>
        </p:nvSpPr>
        <p:spPr>
          <a:xfrm>
            <a:off x="6830103" y="3758402"/>
            <a:ext cx="1749354" cy="46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Bugi</a:t>
            </a:r>
          </a:p>
        </p:txBody>
      </p:sp>
      <p:sp>
        <p:nvSpPr>
          <p:cNvPr id="23" name="Rectangle 22"/>
          <p:cNvSpPr/>
          <p:nvPr/>
        </p:nvSpPr>
        <p:spPr>
          <a:xfrm>
            <a:off x="2076962" y="2145730"/>
            <a:ext cx="1117220" cy="461176"/>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Cam (7)</a:t>
            </a:r>
          </a:p>
        </p:txBody>
      </p:sp>
      <p:sp>
        <p:nvSpPr>
          <p:cNvPr id="25" name="Rectangle 24"/>
          <p:cNvSpPr/>
          <p:nvPr/>
        </p:nvSpPr>
        <p:spPr>
          <a:xfrm>
            <a:off x="3422981" y="2145730"/>
            <a:ext cx="1117220" cy="461176"/>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Tiếp điểm KK'</a:t>
            </a:r>
          </a:p>
        </p:txBody>
      </p:sp>
      <p:sp>
        <p:nvSpPr>
          <p:cNvPr id="26" name="Rectangle 25"/>
          <p:cNvSpPr/>
          <p:nvPr/>
        </p:nvSpPr>
        <p:spPr>
          <a:xfrm>
            <a:off x="2076961" y="2854600"/>
            <a:ext cx="1117220" cy="461176"/>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Lò xo (8)</a:t>
            </a:r>
          </a:p>
        </p:txBody>
      </p:sp>
      <p:sp>
        <p:nvSpPr>
          <p:cNvPr id="27" name="Rectangle 26"/>
          <p:cNvSpPr/>
          <p:nvPr/>
        </p:nvSpPr>
        <p:spPr>
          <a:xfrm>
            <a:off x="3422981" y="2881933"/>
            <a:ext cx="1117220" cy="461176"/>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Tụ C</a:t>
            </a:r>
          </a:p>
        </p:txBody>
      </p:sp>
      <p:sp>
        <p:nvSpPr>
          <p:cNvPr id="13" name="Left Brace 12"/>
          <p:cNvSpPr/>
          <p:nvPr/>
        </p:nvSpPr>
        <p:spPr>
          <a:xfrm>
            <a:off x="1756855" y="2058507"/>
            <a:ext cx="312264" cy="132849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childTnLst>
                          </p:cTn>
                        </p:par>
                        <p:par>
                          <p:cTn id="60" fill="hold">
                            <p:stCondLst>
                              <p:cond delay="2500"/>
                            </p:stCondLst>
                            <p:childTnLst>
                              <p:par>
                                <p:cTn id="61" presetID="53" presetClass="entr" presetSubtype="16"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childTnLst>
                          </p:cTn>
                        </p:par>
                        <p:par>
                          <p:cTn id="66" fill="hold">
                            <p:stCondLst>
                              <p:cond delay="3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P spid="16" grpId="0" animBg="1"/>
      <p:bldP spid="17" grpId="0" animBg="1"/>
      <p:bldP spid="18" grpId="0" animBg="1"/>
      <p:bldP spid="19" grpId="0" animBg="1"/>
      <p:bldP spid="20" grpId="0" animBg="1"/>
      <p:bldP spid="21" grpId="0" animBg="1"/>
      <p:bldP spid="23" grpId="0" animBg="1"/>
      <p:bldP spid="25" grpId="0" animBg="1"/>
      <p:bldP spid="26" grpId="0" animBg="1"/>
      <p:bldP spid="27"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49" name="Google Shape;48;p2">
            <a:extLst>
              <a:ext uri="{FF2B5EF4-FFF2-40B4-BE49-F238E27FC236}">
                <a16:creationId xmlns:a16="http://schemas.microsoft.com/office/drawing/2014/main" id="{BED6F109-DB01-9074-3F94-B02E6B082511}"/>
              </a:ext>
            </a:extLst>
          </p:cNvPr>
          <p:cNvSpPr/>
          <p:nvPr/>
        </p:nvSpPr>
        <p:spPr>
          <a:xfrm>
            <a:off x="523819" y="1046837"/>
            <a:ext cx="8105124" cy="887345"/>
          </a:xfrm>
          <a:prstGeom prst="roundRect">
            <a:avLst>
              <a:gd name="adj" fmla="val 9908"/>
            </a:avLst>
          </a:prstGeom>
          <a:solidFill>
            <a:srgbClr val="F2DCB8"/>
          </a:solidFill>
          <a:ln w="19050" cap="flat" cmpd="sng">
            <a:no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defRPr/>
            </a:pPr>
            <a:r>
              <a:rPr lang="vi-VN" sz="1700">
                <a:ea typeface="Calibri" panose="020F0502020204030204" pitchFamily="34" charset="0"/>
                <a:cs typeface="Times New Roman" panose="02020603050405020304" pitchFamily="18" charset="0"/>
              </a:rPr>
              <a:t>Khóa điện đóng, tiếp điểm KK’ đang ở trạng thái đóng, mạch sơ cấp có dòng điện từ cực dương ắc quy qua </a:t>
            </a:r>
            <a:r>
              <a:rPr lang="en-US" sz="1700">
                <a:ea typeface="Times New Roman" panose="02020603050405020304" pitchFamily="18" charset="0"/>
              </a:rPr>
              <a:t>R</a:t>
            </a:r>
            <a:r>
              <a:rPr lang="en-US" sz="1700" baseline="-25000">
                <a:ea typeface="Times New Roman" panose="02020603050405020304" pitchFamily="18" charset="0"/>
              </a:rPr>
              <a:t>1</a:t>
            </a:r>
            <a:r>
              <a:rPr lang="vi-VN" sz="1700">
                <a:ea typeface="Calibri" panose="020F0502020204030204" pitchFamily="34" charset="0"/>
                <a:cs typeface="Times New Roman" panose="02020603050405020304" pitchFamily="18" charset="0"/>
              </a:rPr>
              <a:t> đến </a:t>
            </a:r>
            <a:r>
              <a:rPr lang="en-US" sz="1700">
                <a:latin typeface="+mn-lt"/>
                <a:ea typeface="Times New Roman" panose="02020603050405020304" pitchFamily="18" charset="0"/>
              </a:rPr>
              <a:t>W</a:t>
            </a:r>
            <a:r>
              <a:rPr lang="en-US" sz="1700" baseline="-25000">
                <a:latin typeface="+mn-lt"/>
                <a:ea typeface="Times New Roman" panose="02020603050405020304" pitchFamily="18" charset="0"/>
              </a:rPr>
              <a:t>1</a:t>
            </a:r>
            <a:r>
              <a:rPr lang="vi-VN" sz="1700">
                <a:ea typeface="Calibri" panose="020F0502020204030204" pitchFamily="34" charset="0"/>
                <a:cs typeface="Times New Roman" panose="02020603050405020304" pitchFamily="18" charset="0"/>
              </a:rPr>
              <a:t> đến KK’ về cực âm ắc quy.</a:t>
            </a:r>
          </a:p>
        </p:txBody>
      </p:sp>
      <p:pic>
        <p:nvPicPr>
          <p:cNvPr id="52" name="Picture 51"/>
          <p:cNvPicPr>
            <a:picLocks noChangeAspect="1"/>
          </p:cNvPicPr>
          <p:nvPr/>
        </p:nvPicPr>
        <p:blipFill>
          <a:blip r:embed="rId3"/>
          <a:stretch>
            <a:fillRect/>
          </a:stretch>
        </p:blipFill>
        <p:spPr>
          <a:xfrm flipH="1">
            <a:off x="7879742" y="178985"/>
            <a:ext cx="1200648" cy="1038356"/>
          </a:xfrm>
          <a:prstGeom prst="rect">
            <a:avLst/>
          </a:prstGeom>
        </p:spPr>
      </p:pic>
      <p:sp>
        <p:nvSpPr>
          <p:cNvPr id="9" name="Rectangle 8"/>
          <p:cNvSpPr/>
          <p:nvPr/>
        </p:nvSpPr>
        <p:spPr>
          <a:xfrm>
            <a:off x="454370" y="399811"/>
            <a:ext cx="2864888" cy="517193"/>
          </a:xfrm>
          <a:prstGeom prst="rect">
            <a:avLst/>
          </a:prstGeom>
        </p:spPr>
        <p:txBody>
          <a:bodyPr wrap="none">
            <a:spAutoFit/>
          </a:bodyPr>
          <a:lstStyle/>
          <a:p>
            <a:pPr>
              <a:lnSpc>
                <a:spcPct val="150000"/>
              </a:lnSpc>
            </a:pPr>
            <a:r>
              <a:rPr lang="en-US" sz="2100" b="1">
                <a:solidFill>
                  <a:srgbClr val="C00000"/>
                </a:solidFill>
                <a:latin typeface="+mj-lt"/>
                <a:ea typeface="Times New Roman" panose="02020603050405020304" pitchFamily="18" charset="0"/>
              </a:rPr>
              <a:t>b) Nguyên lí làm việc</a:t>
            </a:r>
            <a:endParaRPr lang="en-US" sz="2100">
              <a:solidFill>
                <a:srgbClr val="C00000"/>
              </a:solidFill>
              <a:effectLst/>
              <a:latin typeface="+mj-lt"/>
              <a:ea typeface="Times New Roman" panose="02020603050405020304" pitchFamily="18" charset="0"/>
            </a:endParaRPr>
          </a:p>
        </p:txBody>
      </p:sp>
      <p:sp>
        <p:nvSpPr>
          <p:cNvPr id="12" name="Google Shape;48;p2">
            <a:extLst>
              <a:ext uri="{FF2B5EF4-FFF2-40B4-BE49-F238E27FC236}">
                <a16:creationId xmlns:a16="http://schemas.microsoft.com/office/drawing/2014/main" id="{BED6F109-DB01-9074-3F94-B02E6B082511}"/>
              </a:ext>
            </a:extLst>
          </p:cNvPr>
          <p:cNvSpPr/>
          <p:nvPr/>
        </p:nvSpPr>
        <p:spPr>
          <a:xfrm>
            <a:off x="523819" y="2085193"/>
            <a:ext cx="8105124" cy="2526564"/>
          </a:xfrm>
          <a:prstGeom prst="roundRect">
            <a:avLst>
              <a:gd name="adj" fmla="val 9908"/>
            </a:avLst>
          </a:prstGeom>
          <a:solidFill>
            <a:srgbClr val="F2DCB8"/>
          </a:solidFill>
          <a:ln w="19050" cap="flat" cmpd="sng">
            <a:no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defRPr/>
            </a:pPr>
            <a:endParaRPr lang="vi-VN" sz="180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4741502" y="2258170"/>
            <a:ext cx="3730614" cy="2197814"/>
          </a:xfrm>
          <a:prstGeom prst="rect">
            <a:avLst/>
          </a:prstGeom>
          <a:ln w="28575">
            <a:solidFill>
              <a:srgbClr val="004D86"/>
            </a:solidFill>
          </a:ln>
        </p:spPr>
      </p:pic>
      <p:sp>
        <p:nvSpPr>
          <p:cNvPr id="3" name="Rectangle 2"/>
          <p:cNvSpPr/>
          <p:nvPr/>
        </p:nvSpPr>
        <p:spPr>
          <a:xfrm>
            <a:off x="600326" y="2156982"/>
            <a:ext cx="4011434" cy="2446824"/>
          </a:xfrm>
          <a:prstGeom prst="rect">
            <a:avLst/>
          </a:prstGeom>
        </p:spPr>
        <p:txBody>
          <a:bodyPr wrap="square">
            <a:spAutoFit/>
          </a:bodyPr>
          <a:lstStyle/>
          <a:p>
            <a:pPr lvl="0" algn="just">
              <a:lnSpc>
                <a:spcPct val="150000"/>
              </a:lnSpc>
              <a:defRPr/>
            </a:pPr>
            <a:r>
              <a:rPr lang="vi-VN" sz="1700">
                <a:ea typeface="Calibri" panose="020F0502020204030204" pitchFamily="34" charset="0"/>
                <a:cs typeface="Times New Roman" panose="02020603050405020304" pitchFamily="18" charset="0"/>
              </a:rPr>
              <a:t>Khi cam quay đến tách cặp tiếp điểm KK’ làm dòng điện về 0, từ thông qua </a:t>
            </a:r>
            <a:r>
              <a:rPr lang="en-US" sz="1700">
                <a:ea typeface="Times New Roman" panose="02020603050405020304" pitchFamily="18" charset="0"/>
              </a:rPr>
              <a:t>W</a:t>
            </a:r>
            <a:r>
              <a:rPr lang="en-US" sz="1700" baseline="-25000">
                <a:ea typeface="Times New Roman" panose="02020603050405020304" pitchFamily="18" charset="0"/>
              </a:rPr>
              <a:t>1</a:t>
            </a:r>
            <a:r>
              <a:rPr lang="vi-VN" sz="1700">
                <a:ea typeface="Calibri" panose="020F0502020204030204" pitchFamily="34" charset="0"/>
                <a:cs typeface="Times New Roman" panose="02020603050405020304" pitchFamily="18" charset="0"/>
              </a:rPr>
              <a:t> biến thiên nhanh, cảm ứng qua </a:t>
            </a:r>
            <a:r>
              <a:rPr lang="en-US" sz="1700">
                <a:ea typeface="Times New Roman" panose="02020603050405020304" pitchFamily="18" charset="0"/>
              </a:rPr>
              <a:t>W</a:t>
            </a:r>
            <a:r>
              <a:rPr lang="en-US" sz="1700" baseline="-25000">
                <a:ea typeface="Times New Roman" panose="02020603050405020304" pitchFamily="18" charset="0"/>
              </a:rPr>
              <a:t>2 </a:t>
            </a:r>
            <a:r>
              <a:rPr lang="vi-VN" sz="1700">
                <a:ea typeface="Calibri" panose="020F0502020204030204" pitchFamily="34" charset="0"/>
                <a:cs typeface="Times New Roman" panose="02020603050405020304" pitchFamily="18" charset="0"/>
              </a:rPr>
              <a:t>tạo ra suất điện động cảm ứng có điện áp cao đến bộ chia điện, đến bugi đánh lửa theo thứ tự.</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up)">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par>
                                <p:cTn id="21" presetID="22" presetClass="entr" presetSubtype="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p:bldP spid="1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15" name="Rectangle 14">
            <a:extLst>
              <a:ext uri="{FF2B5EF4-FFF2-40B4-BE49-F238E27FC236}">
                <a16:creationId xmlns:a16="http://schemas.microsoft.com/office/drawing/2014/main" id="{40C84944-18B0-FD3C-B7C1-9966DE7F8B66}"/>
              </a:ext>
            </a:extLst>
          </p:cNvPr>
          <p:cNvSpPr/>
          <p:nvPr/>
        </p:nvSpPr>
        <p:spPr>
          <a:xfrm>
            <a:off x="1144489" y="1582857"/>
            <a:ext cx="6844410" cy="2086725"/>
          </a:xfrm>
          <a:prstGeom prst="rect">
            <a:avLst/>
          </a:prstGeom>
        </p:spPr>
        <p:txBody>
          <a:bodyPr wrap="square">
            <a:spAutoFit/>
          </a:bodyPr>
          <a:lstStyle/>
          <a:p>
            <a:pPr marL="342900" marR="0" lvl="0" indent="-342900" algn="l" defTabSz="914400" rtl="0" eaLnBrk="1" fontAlgn="auto" latinLnBrk="0" hangingPunct="1">
              <a:lnSpc>
                <a:spcPct val="160000"/>
              </a:lnSpc>
              <a:spcBef>
                <a:spcPts val="0"/>
              </a:spcBef>
              <a:spcAft>
                <a:spcPts val="0"/>
              </a:spcAft>
              <a:buClr>
                <a:srgbClr val="C00000"/>
              </a:buClr>
              <a:buSzTx/>
              <a:buFont typeface="Wingdings" panose="05000000000000000000" pitchFamily="2" charset="2"/>
              <a:buChar char="Ø"/>
              <a:tabLst/>
              <a:defRPr/>
            </a:pPr>
            <a:r>
              <a:rPr kumimoji="0" lang="en-US" sz="21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Arial"/>
              </a:rPr>
              <a:t>Trả lời câu hỏi (SGK – tr99):</a:t>
            </a:r>
          </a:p>
          <a:p>
            <a:pPr lvl="0" algn="just">
              <a:lnSpc>
                <a:spcPct val="160000"/>
              </a:lnSpc>
              <a:defRPr/>
            </a:pPr>
            <a:r>
              <a:rPr lang="en-US" sz="2000" b="1">
                <a:latin typeface="Arial" panose="020B0604020202020204" pitchFamily="34" charset="0"/>
                <a:cs typeface="Arial" panose="020B0604020202020204" pitchFamily="34" charset="0"/>
              </a:rPr>
              <a:t>Câu </a:t>
            </a:r>
            <a:r>
              <a:rPr lang="vi-VN" sz="2000" b="1">
                <a:latin typeface="Arial" panose="020B0604020202020204" pitchFamily="34" charset="0"/>
                <a:cs typeface="Arial" panose="020B0604020202020204" pitchFamily="34" charset="0"/>
              </a:rPr>
              <a:t>1. </a:t>
            </a:r>
            <a:r>
              <a:rPr lang="vi-VN" sz="2000">
                <a:latin typeface="Arial" panose="020B0604020202020204" pitchFamily="34" charset="0"/>
                <a:cs typeface="Arial" panose="020B0604020202020204" pitchFamily="34" charset="0"/>
              </a:rPr>
              <a:t>Cho biết mối liên hệ giữa số vấu cam (7) với số xilanh động cơ?</a:t>
            </a:r>
          </a:p>
          <a:p>
            <a:pPr lvl="0" algn="just">
              <a:lnSpc>
                <a:spcPct val="160000"/>
              </a:lnSpc>
              <a:defRPr/>
            </a:pPr>
            <a:r>
              <a:rPr lang="en-US" sz="2000" b="1">
                <a:latin typeface="Arial" panose="020B0604020202020204" pitchFamily="34" charset="0"/>
                <a:cs typeface="Arial" panose="020B0604020202020204" pitchFamily="34" charset="0"/>
              </a:rPr>
              <a:t>Câu </a:t>
            </a:r>
            <a:r>
              <a:rPr lang="vi-VN" sz="2000" b="1">
                <a:latin typeface="Arial" panose="020B0604020202020204" pitchFamily="34" charset="0"/>
                <a:cs typeface="Arial" panose="020B0604020202020204" pitchFamily="34" charset="0"/>
              </a:rPr>
              <a:t>2. </a:t>
            </a:r>
            <a:r>
              <a:rPr lang="vi-VN" sz="2000">
                <a:latin typeface="Arial" panose="020B0604020202020204" pitchFamily="34" charset="0"/>
                <a:cs typeface="Arial" panose="020B0604020202020204" pitchFamily="34" charset="0"/>
              </a:rPr>
              <a:t>Cho biết thứ tự đánh lửa ở các bugi trên sơ đồ 22.1</a:t>
            </a:r>
          </a:p>
        </p:txBody>
      </p:sp>
      <p:sp>
        <p:nvSpPr>
          <p:cNvPr id="19" name="Title 1"/>
          <p:cNvSpPr txBox="1">
            <a:spLocks/>
          </p:cNvSpPr>
          <p:nvPr/>
        </p:nvSpPr>
        <p:spPr>
          <a:xfrm>
            <a:off x="2624791" y="734408"/>
            <a:ext cx="3883806" cy="564300"/>
          </a:xfrm>
          <a:prstGeom prst="rect">
            <a:avLst/>
          </a:prstGeom>
          <a:solidFill>
            <a:srgbClr val="4676BE"/>
          </a:solidFill>
          <a:ln w="25400" cap="flat" cmpd="sng" algn="ctr">
            <a:solidFill>
              <a:srgbClr val="4676BE">
                <a:shade val="50000"/>
              </a:srgbClr>
            </a:solidFill>
            <a:prstDash val="solid"/>
          </a:ln>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000"/>
              <a:buFont typeface="Work Sans Black"/>
              <a:buNone/>
              <a:defRPr sz="3000" b="0" i="0" u="none" strike="noStrike" cap="none">
                <a:solidFill>
                  <a:schemeClr val="accent5"/>
                </a:solidFill>
                <a:latin typeface="Work Sans Black"/>
                <a:ea typeface="Work Sans Black"/>
                <a:cs typeface="Work Sans Black"/>
                <a:sym typeface="Work Sans Black"/>
              </a:defRPr>
            </a:lvl1pPr>
            <a:lvl2pPr marR="0" lvl="1"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2pPr>
            <a:lvl3pPr marR="0" lvl="2"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3pPr>
            <a:lvl4pPr marR="0" lvl="3"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4pPr>
            <a:lvl5pPr marR="0" lvl="4"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5pPr>
            <a:lvl6pPr marR="0" lvl="5"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6pPr>
            <a:lvl7pPr marR="0" lvl="6"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7pPr>
            <a:lvl8pPr marR="0" lvl="7"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8pPr>
            <a:lvl9pPr marR="0" lvl="8"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9pPr>
          </a:lstStyle>
          <a:p>
            <a:pPr marL="0" marR="0" lvl="0" indent="0" algn="ctr" defTabSz="914400" rtl="0" eaLnBrk="1" fontAlgn="auto" latinLnBrk="0" hangingPunct="1">
              <a:lnSpc>
                <a:spcPct val="100000"/>
              </a:lnSpc>
              <a:spcBef>
                <a:spcPts val="0"/>
              </a:spcBef>
              <a:spcAft>
                <a:spcPts val="0"/>
              </a:spcAft>
              <a:buClr>
                <a:srgbClr val="4676BE"/>
              </a:buClr>
              <a:buSzPts val="3000"/>
              <a:buFont typeface="Work Sans Black"/>
              <a:buNone/>
              <a:tabLst/>
              <a:defRPr/>
            </a:pPr>
            <a:r>
              <a:rPr kumimoji="0" lang="en-US" sz="24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nek Devanagari ExtraBold"/>
              </a:rPr>
              <a:t>THẢO LUẬN NHÓM</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Work Sans Black"/>
            </a:endParaRPr>
          </a:p>
        </p:txBody>
      </p:sp>
      <p:pic>
        <p:nvPicPr>
          <p:cNvPr id="2" name="Picture 1"/>
          <p:cNvPicPr>
            <a:picLocks noChangeAspect="1"/>
          </p:cNvPicPr>
          <p:nvPr/>
        </p:nvPicPr>
        <p:blipFill>
          <a:blip r:embed="rId3"/>
          <a:stretch>
            <a:fillRect/>
          </a:stretch>
        </p:blipFill>
        <p:spPr>
          <a:xfrm>
            <a:off x="145192" y="136652"/>
            <a:ext cx="1011097" cy="927612"/>
          </a:xfrm>
          <a:prstGeom prst="rect">
            <a:avLst/>
          </a:prstGeom>
        </p:spPr>
      </p:pic>
      <p:pic>
        <p:nvPicPr>
          <p:cNvPr id="3" name="Picture 2"/>
          <p:cNvPicPr>
            <a:picLocks noChangeAspect="1"/>
          </p:cNvPicPr>
          <p:nvPr/>
        </p:nvPicPr>
        <p:blipFill>
          <a:blip r:embed="rId4"/>
          <a:stretch>
            <a:fillRect/>
          </a:stretch>
        </p:blipFill>
        <p:spPr>
          <a:xfrm rot="16200000">
            <a:off x="7044674" y="3319866"/>
            <a:ext cx="901897" cy="1974051"/>
          </a:xfrm>
          <a:prstGeom prst="rect">
            <a:avLst/>
          </a:prstGeom>
        </p:spPr>
      </p:pic>
    </p:spTree>
    <p:extLst>
      <p:ext uri="{BB962C8B-B14F-4D97-AF65-F5344CB8AC3E}">
        <p14:creationId xmlns:p14="http://schemas.microsoft.com/office/powerpoint/2010/main" val="31020575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 name="Rectangle 2"/>
          <p:cNvSpPr/>
          <p:nvPr/>
        </p:nvSpPr>
        <p:spPr>
          <a:xfrm>
            <a:off x="600323" y="423154"/>
            <a:ext cx="7899621" cy="2111347"/>
          </a:xfrm>
          <a:prstGeom prst="rect">
            <a:avLst/>
          </a:prstGeom>
        </p:spPr>
        <p:txBody>
          <a:bodyPr wrap="square">
            <a:spAutoFit/>
          </a:bodyPr>
          <a:lstStyle/>
          <a:p>
            <a:pPr marL="342900" marR="0" lvl="0" indent="-342900" algn="l" defTabSz="914400" rtl="0" eaLnBrk="1" fontAlgn="auto" latinLnBrk="0" hangingPunct="1">
              <a:lnSpc>
                <a:spcPct val="160000"/>
              </a:lnSpc>
              <a:spcBef>
                <a:spcPts val="0"/>
              </a:spcBef>
              <a:spcAft>
                <a:spcPts val="0"/>
              </a:spcAft>
              <a:buClr>
                <a:srgbClr val="C00000"/>
              </a:buClr>
              <a:buSzTx/>
              <a:buFont typeface="Wingdings" panose="05000000000000000000" pitchFamily="2" charset="2"/>
              <a:buChar char="Ø"/>
              <a:tabLst/>
              <a:defRPr/>
            </a:pPr>
            <a:r>
              <a:rPr kumimoji="0" lang="en-US" sz="22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Arial"/>
              </a:rPr>
              <a:t>Trả lời:</a:t>
            </a:r>
          </a:p>
          <a:p>
            <a:pPr lvl="0" algn="just">
              <a:lnSpc>
                <a:spcPct val="160000"/>
              </a:lnSpc>
              <a:defRPr/>
            </a:pPr>
            <a:r>
              <a:rPr kumimoji="0" lang="vi-VN" sz="20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Câu 1. </a:t>
            </a:r>
            <a:r>
              <a:rPr lang="vi-VN" sz="2000">
                <a:latin typeface="Arial" panose="020B0604020202020204" pitchFamily="34" charset="0"/>
                <a:cs typeface="Arial" panose="020B0604020202020204" pitchFamily="34" charset="0"/>
              </a:rPr>
              <a:t>Số vấu cam tương đương với số xilanh của động cơ.</a:t>
            </a:r>
            <a:endParaRPr lang="en-US" sz="2000">
              <a:latin typeface="Arial" panose="020B0604020202020204" pitchFamily="34" charset="0"/>
              <a:cs typeface="Arial" panose="020B0604020202020204" pitchFamily="34" charset="0"/>
            </a:endParaRPr>
          </a:p>
          <a:p>
            <a:pPr lvl="0" algn="just">
              <a:lnSpc>
                <a:spcPct val="160000"/>
              </a:lnSpc>
              <a:defRPr/>
            </a:pPr>
            <a:r>
              <a:rPr kumimoji="0" lang="vi-VN" sz="20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Câu </a:t>
            </a:r>
            <a:r>
              <a:rPr kumimoji="0" lang="en-US" sz="20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2</a:t>
            </a:r>
            <a:r>
              <a:rPr kumimoji="0" lang="vi-VN" sz="20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 </a:t>
            </a:r>
            <a:r>
              <a:rPr lang="vi-VN" sz="2000">
                <a:latin typeface="Arial" panose="020B0604020202020204" pitchFamily="34" charset="0"/>
                <a:cs typeface="Arial" panose="020B0604020202020204" pitchFamily="34" charset="0"/>
              </a:rPr>
              <a:t>Thứ tự đánh lửa của các bugi theo đúng thứ tự làm việc của các xilanh.</a:t>
            </a:r>
            <a:endPar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5" name="Picture 4"/>
          <p:cNvPicPr>
            <a:picLocks noChangeAspect="1"/>
          </p:cNvPicPr>
          <p:nvPr/>
        </p:nvPicPr>
        <p:blipFill>
          <a:blip r:embed="rId3"/>
          <a:stretch>
            <a:fillRect/>
          </a:stretch>
        </p:blipFill>
        <p:spPr>
          <a:xfrm rot="21370547">
            <a:off x="621759" y="3868945"/>
            <a:ext cx="1645343" cy="697763"/>
          </a:xfrm>
          <a:prstGeom prst="rect">
            <a:avLst/>
          </a:prstGeom>
        </p:spPr>
      </p:pic>
      <p:pic>
        <p:nvPicPr>
          <p:cNvPr id="6" name="Picture 5"/>
          <p:cNvPicPr>
            <a:picLocks noChangeAspect="1"/>
          </p:cNvPicPr>
          <p:nvPr/>
        </p:nvPicPr>
        <p:blipFill>
          <a:blip r:embed="rId4"/>
          <a:stretch>
            <a:fillRect/>
          </a:stretch>
        </p:blipFill>
        <p:spPr>
          <a:xfrm>
            <a:off x="4794637" y="2534501"/>
            <a:ext cx="3705307" cy="2086299"/>
          </a:xfrm>
          <a:prstGeom prst="rect">
            <a:avLst/>
          </a:prstGeom>
          <a:ln w="28575">
            <a:solidFill>
              <a:srgbClr val="004D86"/>
            </a:solidFill>
          </a:ln>
        </p:spPr>
      </p:pic>
    </p:spTree>
    <p:extLst>
      <p:ext uri="{BB962C8B-B14F-4D97-AF65-F5344CB8AC3E}">
        <p14:creationId xmlns:p14="http://schemas.microsoft.com/office/powerpoint/2010/main" val="295704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7" name="Group 6"/>
          <p:cNvGrpSpPr/>
          <p:nvPr/>
        </p:nvGrpSpPr>
        <p:grpSpPr>
          <a:xfrm>
            <a:off x="352837" y="351382"/>
            <a:ext cx="3726182" cy="539635"/>
            <a:chOff x="964656" y="372722"/>
            <a:chExt cx="8572647" cy="557830"/>
          </a:xfrm>
        </p:grpSpPr>
        <p:sp>
          <p:nvSpPr>
            <p:cNvPr id="8" name="Round Single Corner Rectangle 7"/>
            <p:cNvSpPr/>
            <p:nvPr/>
          </p:nvSpPr>
          <p:spPr>
            <a:xfrm flipV="1">
              <a:off x="964656" y="372722"/>
              <a:ext cx="8572647" cy="557830"/>
            </a:xfrm>
            <a:prstGeom prst="round1Rect">
              <a:avLst>
                <a:gd name="adj" fmla="val 29216"/>
              </a:avLst>
            </a:prstGeom>
            <a:solidFill>
              <a:srgbClr val="FFD347"/>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9" name="Rectangle 8"/>
            <p:cNvSpPr/>
            <p:nvPr/>
          </p:nvSpPr>
          <p:spPr>
            <a:xfrm>
              <a:off x="1046493" y="438475"/>
              <a:ext cx="7897397" cy="413601"/>
            </a:xfrm>
            <a:prstGeom prst="rect">
              <a:avLst/>
            </a:prstGeom>
          </p:spPr>
          <p:txBody>
            <a:bodyPr wrap="none">
              <a:spAutoFit/>
            </a:bodyPr>
            <a:lstStyle/>
            <a:p>
              <a:pPr lvl="0">
                <a:buClrTx/>
                <a:defRPr/>
              </a:pPr>
              <a:r>
                <a:rPr lang="vi-VN" sz="2000" b="1" kern="1200">
                  <a:solidFill>
                    <a:prstClr val="black"/>
                  </a:solidFill>
                  <a:latin typeface="Arial" panose="020B0604020202020204" pitchFamily="34" charset="0"/>
                  <a:ea typeface="+mn-ea"/>
                  <a:cs typeface="Arial" panose="020B0604020202020204" pitchFamily="34" charset="0"/>
                </a:rPr>
                <a:t>4. Hệ thống đánh lửa điện tử</a:t>
              </a:r>
              <a:endPar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sp>
        <p:nvSpPr>
          <p:cNvPr id="10" name="Rectangle 9">
            <a:extLst>
              <a:ext uri="{FF2B5EF4-FFF2-40B4-BE49-F238E27FC236}">
                <a16:creationId xmlns:a16="http://schemas.microsoft.com/office/drawing/2014/main" id="{40C84944-18B0-FD3C-B7C1-9966DE7F8B66}"/>
              </a:ext>
            </a:extLst>
          </p:cNvPr>
          <p:cNvSpPr/>
          <p:nvPr/>
        </p:nvSpPr>
        <p:spPr>
          <a:xfrm>
            <a:off x="399380" y="994249"/>
            <a:ext cx="4513361" cy="872034"/>
          </a:xfrm>
          <a:prstGeom prst="rect">
            <a:avLst/>
          </a:prstGeom>
        </p:spPr>
        <p:txBody>
          <a:bodyPr wrap="square">
            <a:spAutoFit/>
          </a:bodyPr>
          <a:lstStyle/>
          <a:p>
            <a:pPr lvl="0" algn="ctr">
              <a:lnSpc>
                <a:spcPct val="150000"/>
              </a:lnSpc>
              <a:defRPr/>
            </a:pPr>
            <a:r>
              <a:rPr lang="vi-VN" sz="1800">
                <a:latin typeface="Arial" panose="020B0604020202020204" pitchFamily="34" charset="0"/>
                <a:cs typeface="Arial" panose="020B0604020202020204" pitchFamily="34" charset="0"/>
              </a:rPr>
              <a:t>Quan sát hình 22.2 và trình bày cấu tạo, nguyên lí của hệ thống đánh lửa điện tử.</a:t>
            </a:r>
            <a:endParaRPr kumimoji="0" lang="vi-VN"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5005353" y="650945"/>
            <a:ext cx="3584044" cy="3926755"/>
          </a:xfrm>
          <a:prstGeom prst="rect">
            <a:avLst/>
          </a:prstGeom>
          <a:ln w="19050">
            <a:solidFill>
              <a:srgbClr val="004D86"/>
            </a:solidFill>
          </a:ln>
        </p:spPr>
      </p:pic>
      <p:sp>
        <p:nvSpPr>
          <p:cNvPr id="11" name="Rectangle 10"/>
          <p:cNvSpPr/>
          <p:nvPr/>
        </p:nvSpPr>
        <p:spPr>
          <a:xfrm>
            <a:off x="903452" y="2798876"/>
            <a:ext cx="1097280" cy="46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Ắc quy</a:t>
            </a:r>
          </a:p>
        </p:txBody>
      </p:sp>
      <p:sp>
        <p:nvSpPr>
          <p:cNvPr id="12" name="Rectangle 11"/>
          <p:cNvSpPr/>
          <p:nvPr/>
        </p:nvSpPr>
        <p:spPr>
          <a:xfrm>
            <a:off x="2305002" y="2798876"/>
            <a:ext cx="2097023" cy="466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800">
                <a:solidFill>
                  <a:srgbClr val="000000"/>
                </a:solidFill>
              </a:rPr>
              <a:t>Biến áp đánh lửa</a:t>
            </a:r>
          </a:p>
        </p:txBody>
      </p:sp>
      <p:sp>
        <p:nvSpPr>
          <p:cNvPr id="13" name="Rectangle 12"/>
          <p:cNvSpPr/>
          <p:nvPr/>
        </p:nvSpPr>
        <p:spPr>
          <a:xfrm>
            <a:off x="910098" y="3472432"/>
            <a:ext cx="1624551" cy="46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IC đánh lửa</a:t>
            </a:r>
          </a:p>
        </p:txBody>
      </p:sp>
      <p:sp>
        <p:nvSpPr>
          <p:cNvPr id="15" name="Rectangle 14"/>
          <p:cNvSpPr/>
          <p:nvPr/>
        </p:nvSpPr>
        <p:spPr>
          <a:xfrm>
            <a:off x="910098" y="4126158"/>
            <a:ext cx="3491927" cy="46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Bộ điều khiển trung tâm ECU</a:t>
            </a:r>
          </a:p>
        </p:txBody>
      </p:sp>
      <p:sp>
        <p:nvSpPr>
          <p:cNvPr id="16" name="Rectangle 15"/>
          <p:cNvSpPr/>
          <p:nvPr/>
        </p:nvSpPr>
        <p:spPr>
          <a:xfrm>
            <a:off x="2828846" y="3472432"/>
            <a:ext cx="1573179" cy="46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rgbClr val="000000"/>
                </a:solidFill>
              </a:rPr>
              <a:t>Bugi</a:t>
            </a:r>
          </a:p>
        </p:txBody>
      </p:sp>
      <p:pic>
        <p:nvPicPr>
          <p:cNvPr id="17" name="Picture 16"/>
          <p:cNvPicPr>
            <a:picLocks noChangeAspect="1"/>
          </p:cNvPicPr>
          <p:nvPr/>
        </p:nvPicPr>
        <p:blipFill>
          <a:blip r:embed="rId5"/>
          <a:stretch>
            <a:fillRect/>
          </a:stretch>
        </p:blipFill>
        <p:spPr>
          <a:xfrm rot="19583392" flipH="1">
            <a:off x="595762" y="2586619"/>
            <a:ext cx="541898" cy="401643"/>
          </a:xfrm>
          <a:prstGeom prst="rect">
            <a:avLst/>
          </a:prstGeom>
        </p:spPr>
      </p:pic>
      <p:sp>
        <p:nvSpPr>
          <p:cNvPr id="18" name="Rectangle 17"/>
          <p:cNvSpPr/>
          <p:nvPr/>
        </p:nvSpPr>
        <p:spPr>
          <a:xfrm>
            <a:off x="1806855" y="1951119"/>
            <a:ext cx="1423788" cy="553998"/>
          </a:xfrm>
          <a:prstGeom prst="rect">
            <a:avLst/>
          </a:prstGeom>
        </p:spPr>
        <p:txBody>
          <a:bodyPr wrap="none">
            <a:spAutoFit/>
          </a:bodyPr>
          <a:lstStyle/>
          <a:p>
            <a:pPr algn="ctr">
              <a:lnSpc>
                <a:spcPct val="150000"/>
              </a:lnSpc>
            </a:pPr>
            <a:r>
              <a:rPr lang="en-US" sz="2000" b="1">
                <a:solidFill>
                  <a:srgbClr val="C00000"/>
                </a:solidFill>
                <a:latin typeface="+mj-lt"/>
                <a:ea typeface="Times New Roman" panose="02020603050405020304" pitchFamily="18" charset="0"/>
              </a:rPr>
              <a:t>a) Cấu tạo</a:t>
            </a:r>
            <a:endParaRPr lang="en-US" sz="2000">
              <a:solidFill>
                <a:srgbClr val="C00000"/>
              </a:solidFill>
              <a:effectLst/>
              <a:latin typeface="+mj-lt"/>
              <a:ea typeface="Times New Roman" panose="02020603050405020304" pitchFamily="18" charset="0"/>
            </a:endParaRPr>
          </a:p>
        </p:txBody>
      </p:sp>
    </p:spTree>
    <p:extLst>
      <p:ext uri="{BB962C8B-B14F-4D97-AF65-F5344CB8AC3E}">
        <p14:creationId xmlns:p14="http://schemas.microsoft.com/office/powerpoint/2010/main" val="1415507655"/>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5" grpId="0" animBg="1"/>
      <p:bldP spid="16"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49" name="Google Shape;48;p2">
            <a:extLst>
              <a:ext uri="{FF2B5EF4-FFF2-40B4-BE49-F238E27FC236}">
                <a16:creationId xmlns:a16="http://schemas.microsoft.com/office/drawing/2014/main" id="{BED6F109-DB01-9074-3F94-B02E6B082511}"/>
              </a:ext>
            </a:extLst>
          </p:cNvPr>
          <p:cNvSpPr/>
          <p:nvPr/>
        </p:nvSpPr>
        <p:spPr>
          <a:xfrm>
            <a:off x="430517" y="978467"/>
            <a:ext cx="8286226" cy="862711"/>
          </a:xfrm>
          <a:prstGeom prst="roundRect">
            <a:avLst>
              <a:gd name="adj" fmla="val 9908"/>
            </a:avLst>
          </a:prstGeom>
          <a:solidFill>
            <a:srgbClr val="F2DCB8"/>
          </a:solidFill>
          <a:ln w="19050" cap="flat" cmpd="sng">
            <a:no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1700">
                <a:latin typeface="+mj-lt"/>
                <a:ea typeface="Times New Roman" panose="02020603050405020304" pitchFamily="18" charset="0"/>
              </a:rPr>
              <a:t>Khóa điện đóng, tranzitor mở, dòng điện sơ cấp đi từ cực dương ắc quy đến cuộn W</a:t>
            </a:r>
            <a:r>
              <a:rPr lang="en-US" sz="1700" baseline="-25000">
                <a:latin typeface="+mj-lt"/>
                <a:ea typeface="Times New Roman" panose="02020603050405020304" pitchFamily="18" charset="0"/>
              </a:rPr>
              <a:t>1</a:t>
            </a:r>
            <a:r>
              <a:rPr lang="en-US" sz="1700">
                <a:latin typeface="+mj-lt"/>
                <a:ea typeface="Times New Roman" panose="02020603050405020304" pitchFamily="18" charset="0"/>
              </a:rPr>
              <a:t> của biến áp đánh lửa rồi đến tranzitor của IC đánh lửa và về cực âm ắc quy.</a:t>
            </a:r>
            <a:endParaRPr lang="en-US" sz="1700">
              <a:effectLst/>
              <a:latin typeface="+mj-lt"/>
              <a:ea typeface="Times New Roman" panose="02020603050405020304" pitchFamily="18" charset="0"/>
            </a:endParaRPr>
          </a:p>
        </p:txBody>
      </p:sp>
      <p:pic>
        <p:nvPicPr>
          <p:cNvPr id="52" name="Picture 51"/>
          <p:cNvPicPr>
            <a:picLocks noChangeAspect="1"/>
          </p:cNvPicPr>
          <p:nvPr/>
        </p:nvPicPr>
        <p:blipFill>
          <a:blip r:embed="rId3"/>
          <a:stretch>
            <a:fillRect/>
          </a:stretch>
        </p:blipFill>
        <p:spPr>
          <a:xfrm rot="20020032" flipH="1">
            <a:off x="7775348" y="-27229"/>
            <a:ext cx="1200648" cy="1038356"/>
          </a:xfrm>
          <a:prstGeom prst="rect">
            <a:avLst/>
          </a:prstGeom>
        </p:spPr>
      </p:pic>
      <p:sp>
        <p:nvSpPr>
          <p:cNvPr id="9" name="Rectangle 8"/>
          <p:cNvSpPr/>
          <p:nvPr/>
        </p:nvSpPr>
        <p:spPr>
          <a:xfrm>
            <a:off x="366905" y="375436"/>
            <a:ext cx="2864888" cy="51719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C00000"/>
                </a:solidFill>
                <a:effectLst/>
                <a:uLnTx/>
                <a:uFillTx/>
                <a:latin typeface="Arial"/>
                <a:ea typeface="Times New Roman" panose="02020603050405020304" pitchFamily="18" charset="0"/>
                <a:cs typeface="Arial"/>
                <a:sym typeface="Arial"/>
              </a:rPr>
              <a:t>b) Nguyên lí làm việc</a:t>
            </a:r>
            <a:endParaRPr kumimoji="0" lang="en-US" sz="2100" b="0" i="0" u="none" strike="noStrike" kern="0" cap="none" spc="0" normalizeH="0" baseline="0" noProof="0">
              <a:ln>
                <a:noFill/>
              </a:ln>
              <a:solidFill>
                <a:srgbClr val="C00000"/>
              </a:solidFill>
              <a:effectLst/>
              <a:uLnTx/>
              <a:uFillTx/>
              <a:latin typeface="Arial"/>
              <a:ea typeface="Times New Roman" panose="02020603050405020304" pitchFamily="18" charset="0"/>
              <a:cs typeface="Arial"/>
              <a:sym typeface="Arial"/>
            </a:endParaRPr>
          </a:p>
        </p:txBody>
      </p:sp>
      <p:sp>
        <p:nvSpPr>
          <p:cNvPr id="12" name="Google Shape;48;p2">
            <a:extLst>
              <a:ext uri="{FF2B5EF4-FFF2-40B4-BE49-F238E27FC236}">
                <a16:creationId xmlns:a16="http://schemas.microsoft.com/office/drawing/2014/main" id="{BED6F109-DB01-9074-3F94-B02E6B082511}"/>
              </a:ext>
            </a:extLst>
          </p:cNvPr>
          <p:cNvSpPr/>
          <p:nvPr/>
        </p:nvSpPr>
        <p:spPr>
          <a:xfrm>
            <a:off x="430517" y="1959601"/>
            <a:ext cx="8286226" cy="2755524"/>
          </a:xfrm>
          <a:prstGeom prst="roundRect">
            <a:avLst>
              <a:gd name="adj" fmla="val 9908"/>
            </a:avLst>
          </a:prstGeom>
          <a:solidFill>
            <a:srgbClr val="F2DCB8"/>
          </a:solidFill>
          <a:ln w="19050" cap="flat" cmpd="sng">
            <a:noFill/>
            <a:prstDash val="solid"/>
            <a:round/>
            <a:headEnd type="none" w="sm" len="sm"/>
            <a:tailEnd type="none" w="sm" len="sm"/>
          </a:ln>
          <a:effectLst/>
        </p:spPr>
        <p:txBody>
          <a:bodyPr spcFirstLastPara="1" wrap="square" lIns="144000" tIns="72000" rIns="144000" bIns="144000" anchor="ctr" anchorCtr="0">
            <a:no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vi-VN"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sp>
        <p:nvSpPr>
          <p:cNvPr id="3" name="Rectangle 2"/>
          <p:cNvSpPr/>
          <p:nvPr/>
        </p:nvSpPr>
        <p:spPr>
          <a:xfrm>
            <a:off x="494557" y="2058715"/>
            <a:ext cx="5317842" cy="2446824"/>
          </a:xfrm>
          <a:prstGeom prst="rect">
            <a:avLst/>
          </a:prstGeom>
        </p:spPr>
        <p:txBody>
          <a:bodyPr wrap="square">
            <a:spAutoFit/>
          </a:bodyPr>
          <a:lstStyle/>
          <a:p>
            <a:pPr algn="just">
              <a:lnSpc>
                <a:spcPct val="150000"/>
              </a:lnSpc>
            </a:pPr>
            <a:r>
              <a:rPr lang="en-US" sz="1700">
                <a:latin typeface="+mj-lt"/>
                <a:ea typeface="Times New Roman" panose="02020603050405020304" pitchFamily="18" charset="0"/>
              </a:rPr>
              <a:t>ECU nhận tín hiệu từ cảm biến, ra tín hiệu điều khiển đánh lửa đến IC đánh lửa làm tranzitor bị khóa. Lúc này, dòng điện trong mạch sơ cấp giảm đột ngột về không, làm từ thông trong W</a:t>
            </a:r>
            <a:r>
              <a:rPr lang="en-US" sz="1700" baseline="-25000">
                <a:latin typeface="+mj-lt"/>
                <a:ea typeface="Times New Roman" panose="02020603050405020304" pitchFamily="18" charset="0"/>
              </a:rPr>
              <a:t>1</a:t>
            </a:r>
            <a:r>
              <a:rPr lang="en-US" sz="1700">
                <a:latin typeface="+mj-lt"/>
                <a:ea typeface="Times New Roman" panose="02020603050405020304" pitchFamily="18" charset="0"/>
              </a:rPr>
              <a:t> biến thiên nhanh, cảm ứng sang W</a:t>
            </a:r>
            <a:r>
              <a:rPr lang="en-US" sz="1700" baseline="-25000">
                <a:latin typeface="+mj-lt"/>
                <a:ea typeface="Times New Roman" panose="02020603050405020304" pitchFamily="18" charset="0"/>
              </a:rPr>
              <a:t>2</a:t>
            </a:r>
            <a:r>
              <a:rPr lang="en-US" sz="1700">
                <a:latin typeface="+mj-lt"/>
                <a:ea typeface="Times New Roman" panose="02020603050405020304" pitchFamily="18" charset="0"/>
              </a:rPr>
              <a:t> tạo suất điện động cảm ứng có điện áp cao đến bugi thực hiện đánh lửa.</a:t>
            </a:r>
            <a:endParaRPr lang="en-US" sz="1700">
              <a:effectLst/>
              <a:latin typeface="+mj-lt"/>
              <a:ea typeface="Times New Roman" panose="02020603050405020304" pitchFamily="18" charset="0"/>
            </a:endParaRP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6130456" y="2064133"/>
            <a:ext cx="2392938" cy="25438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3698750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up)">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par>
                                <p:cTn id="21" presetID="22" presetClass="entr" presetSubtype="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p:bldP spid="1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pSp>
        <p:nvGrpSpPr>
          <p:cNvPr id="4" name="Group 3"/>
          <p:cNvGrpSpPr/>
          <p:nvPr/>
        </p:nvGrpSpPr>
        <p:grpSpPr>
          <a:xfrm>
            <a:off x="685449" y="437962"/>
            <a:ext cx="7810494" cy="915315"/>
            <a:chOff x="888235" y="541495"/>
            <a:chExt cx="7810494" cy="915315"/>
          </a:xfrm>
        </p:grpSpPr>
        <p:pic>
          <p:nvPicPr>
            <p:cNvPr id="3" name="Picture 2"/>
            <p:cNvPicPr>
              <a:picLocks noChangeAspect="1"/>
            </p:cNvPicPr>
            <p:nvPr/>
          </p:nvPicPr>
          <p:blipFill>
            <a:blip r:embed="rId3"/>
            <a:stretch>
              <a:fillRect/>
            </a:stretch>
          </p:blipFill>
          <p:spPr>
            <a:xfrm>
              <a:off x="888235" y="659454"/>
              <a:ext cx="780274" cy="719168"/>
            </a:xfrm>
            <a:prstGeom prst="rect">
              <a:avLst/>
            </a:prstGeom>
          </p:spPr>
        </p:pic>
        <p:sp>
          <p:nvSpPr>
            <p:cNvPr id="10" name="Rectangle 9">
              <a:extLst>
                <a:ext uri="{FF2B5EF4-FFF2-40B4-BE49-F238E27FC236}">
                  <a16:creationId xmlns:a16="http://schemas.microsoft.com/office/drawing/2014/main" id="{40C84944-18B0-FD3C-B7C1-9966DE7F8B66}"/>
                </a:ext>
              </a:extLst>
            </p:cNvPr>
            <p:cNvSpPr/>
            <p:nvPr/>
          </p:nvSpPr>
          <p:spPr>
            <a:xfrm>
              <a:off x="1676460" y="541495"/>
              <a:ext cx="7022269" cy="915315"/>
            </a:xfrm>
            <a:prstGeom prst="rect">
              <a:avLst/>
            </a:prstGeom>
          </p:spPr>
          <p:txBody>
            <a:bodyPr wrap="square">
              <a:spAutoFit/>
            </a:bodyPr>
            <a:lstStyle/>
            <a:p>
              <a:pPr lvl="0" algn="just">
                <a:lnSpc>
                  <a:spcPct val="150000"/>
                </a:lnSpc>
                <a:defRPr/>
              </a:pPr>
              <a:r>
                <a:rPr lang="vi-VN" sz="1900">
                  <a:latin typeface="Arial" panose="020B0604020202020204" pitchFamily="34" charset="0"/>
                  <a:cs typeface="Arial" panose="020B0604020202020204" pitchFamily="34" charset="0"/>
                </a:rPr>
                <a:t>Cho biết sự khác nhau của bộ phận tạo xung của hệ thống đánh lửa thường (hình 22 1) và đánh lửa điện tử (hình 22.2).</a:t>
              </a:r>
              <a:endParaRPr kumimoji="0" lang="vi-VN" sz="1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pSp>
      <p:sp>
        <p:nvSpPr>
          <p:cNvPr id="9" name="Google Shape;48;p2">
            <a:extLst>
              <a:ext uri="{FF2B5EF4-FFF2-40B4-BE49-F238E27FC236}">
                <a16:creationId xmlns:a16="http://schemas.microsoft.com/office/drawing/2014/main" id="{BED6F109-DB01-9074-3F94-B02E6B082511}"/>
              </a:ext>
            </a:extLst>
          </p:cNvPr>
          <p:cNvSpPr/>
          <p:nvPr/>
        </p:nvSpPr>
        <p:spPr>
          <a:xfrm>
            <a:off x="653645" y="1669775"/>
            <a:ext cx="4037626" cy="2885522"/>
          </a:xfrm>
          <a:prstGeom prst="roundRect">
            <a:avLst>
              <a:gd name="adj" fmla="val 9908"/>
            </a:avLst>
          </a:prstGeom>
          <a:solidFill>
            <a:srgbClr val="F2DCB8"/>
          </a:solidFill>
          <a:ln w="19050" cap="flat" cmpd="sng">
            <a:no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defRPr/>
            </a:pPr>
            <a:endParaRPr kumimoji="0" lang="vi-VN"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sp>
        <p:nvSpPr>
          <p:cNvPr id="12" name="Google Shape;48;p2">
            <a:extLst>
              <a:ext uri="{FF2B5EF4-FFF2-40B4-BE49-F238E27FC236}">
                <a16:creationId xmlns:a16="http://schemas.microsoft.com/office/drawing/2014/main" id="{BED6F109-DB01-9074-3F94-B02E6B082511}"/>
              </a:ext>
            </a:extLst>
          </p:cNvPr>
          <p:cNvSpPr/>
          <p:nvPr/>
        </p:nvSpPr>
        <p:spPr>
          <a:xfrm>
            <a:off x="5059991" y="1669775"/>
            <a:ext cx="3435952" cy="2885522"/>
          </a:xfrm>
          <a:prstGeom prst="roundRect">
            <a:avLst>
              <a:gd name="adj" fmla="val 9908"/>
            </a:avLst>
          </a:prstGeom>
          <a:solidFill>
            <a:srgbClr val="F2DCB8"/>
          </a:solidFill>
          <a:ln w="19050" cap="flat" cmpd="sng">
            <a:no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defRPr/>
            </a:pPr>
            <a:r>
              <a:rPr lang="vi-VN" sz="1800">
                <a:ea typeface="Calibri" panose="020F0502020204030204" pitchFamily="34" charset="0"/>
                <a:cs typeface="Times New Roman" panose="02020603050405020304" pitchFamily="18" charset="0"/>
              </a:rPr>
              <a:t>Hệ thống đánh lửa điện tử  có các bộ phận chính: ắc quy, biến áp đánh lửa, IC đánh lửa, bộ điều khiển trung tâm, bugi</a:t>
            </a:r>
            <a:r>
              <a:rPr lang="en-US" sz="1800">
                <a:ea typeface="Calibri" panose="020F0502020204030204" pitchFamily="34" charset="0"/>
                <a:cs typeface="Times New Roman" panose="02020603050405020304" pitchFamily="18" charset="0"/>
              </a:rPr>
              <a:t>.</a:t>
            </a:r>
            <a:endParaRPr kumimoji="0" lang="vi-VN"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pic>
        <p:nvPicPr>
          <p:cNvPr id="13" name="Picture 12"/>
          <p:cNvPicPr>
            <a:picLocks noChangeAspect="1"/>
          </p:cNvPicPr>
          <p:nvPr/>
        </p:nvPicPr>
        <p:blipFill>
          <a:blip r:embed="rId4"/>
          <a:stretch>
            <a:fillRect/>
          </a:stretch>
        </p:blipFill>
        <p:spPr>
          <a:xfrm rot="18940065" flipH="1">
            <a:off x="4937477" y="1557008"/>
            <a:ext cx="752620" cy="557824"/>
          </a:xfrm>
          <a:prstGeom prst="rect">
            <a:avLst/>
          </a:prstGeom>
        </p:spPr>
      </p:pic>
      <p:sp>
        <p:nvSpPr>
          <p:cNvPr id="7" name="Rectangle 6"/>
          <p:cNvSpPr/>
          <p:nvPr/>
        </p:nvSpPr>
        <p:spPr>
          <a:xfrm>
            <a:off x="765640" y="1987868"/>
            <a:ext cx="3782505" cy="2585323"/>
          </a:xfrm>
          <a:prstGeom prst="rect">
            <a:avLst/>
          </a:prstGeom>
        </p:spPr>
        <p:txBody>
          <a:bodyPr wrap="square">
            <a:spAutoFit/>
          </a:bodyPr>
          <a:lstStyle/>
          <a:p>
            <a:pPr lvl="0" algn="just">
              <a:lnSpc>
                <a:spcPct val="150000"/>
              </a:lnSpc>
              <a:defRPr/>
            </a:pPr>
            <a:r>
              <a:rPr lang="vi-VN" sz="1800">
                <a:ea typeface="Calibri" panose="020F0502020204030204" pitchFamily="34" charset="0"/>
                <a:cs typeface="Times New Roman" panose="02020603050405020304" pitchFamily="18" charset="0"/>
              </a:rPr>
              <a:t>Hệ thống đánh lửa thường có các bộ phận chính sau: ắc quy: biến áp đánh lửa; bộ phận tạo xung gồm: cam (7), tiếp điểm KK' ,  lò xo (8) và tụ C: bộ chia điện mạch sơ cấp, mạch cao áp, bugi.</a:t>
            </a:r>
          </a:p>
        </p:txBody>
      </p:sp>
      <p:pic>
        <p:nvPicPr>
          <p:cNvPr id="15" name="Picture 14"/>
          <p:cNvPicPr>
            <a:picLocks noChangeAspect="1"/>
          </p:cNvPicPr>
          <p:nvPr/>
        </p:nvPicPr>
        <p:blipFill>
          <a:blip r:embed="rId5"/>
          <a:stretch>
            <a:fillRect/>
          </a:stretch>
        </p:blipFill>
        <p:spPr>
          <a:xfrm rot="13585599">
            <a:off x="4466295" y="4076284"/>
            <a:ext cx="663198" cy="659291"/>
          </a:xfrm>
          <a:prstGeom prst="rect">
            <a:avLst/>
          </a:prstGeom>
        </p:spPr>
      </p:pic>
      <p:pic>
        <p:nvPicPr>
          <p:cNvPr id="16" name="Picture 15"/>
          <p:cNvPicPr>
            <a:picLocks noChangeAspect="1"/>
          </p:cNvPicPr>
          <p:nvPr/>
        </p:nvPicPr>
        <p:blipFill>
          <a:blip r:embed="rId4"/>
          <a:stretch>
            <a:fillRect/>
          </a:stretch>
        </p:blipFill>
        <p:spPr>
          <a:xfrm rot="18940065" flipH="1">
            <a:off x="484693" y="1557008"/>
            <a:ext cx="752620" cy="557824"/>
          </a:xfrm>
          <a:prstGeom prst="rect">
            <a:avLst/>
          </a:prstGeom>
        </p:spPr>
      </p:pic>
    </p:spTree>
    <p:extLst>
      <p:ext uri="{BB962C8B-B14F-4D97-AF65-F5344CB8AC3E}">
        <p14:creationId xmlns:p14="http://schemas.microsoft.com/office/powerpoint/2010/main" val="36621404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par>
                                <p:cTn id="13" presetID="18" presetClass="entr" presetSubtype="12"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Left)">
                                      <p:cBhvr>
                                        <p:cTn id="15" dur="500"/>
                                        <p:tgtEl>
                                          <p:spTgt spid="1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12"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9"/>
          <p:cNvSpPr txBox="1">
            <a:spLocks noGrp="1"/>
          </p:cNvSpPr>
          <p:nvPr>
            <p:ph type="title"/>
          </p:nvPr>
        </p:nvSpPr>
        <p:spPr>
          <a:xfrm>
            <a:off x="119270" y="3056603"/>
            <a:ext cx="4827636" cy="1512000"/>
          </a:xfrm>
          <a:prstGeom prst="rect">
            <a:avLst/>
          </a:prstGeom>
        </p:spPr>
        <p:txBody>
          <a:bodyPr spcFirstLastPara="1" wrap="square" lIns="91425" tIns="91425" rIns="91425" bIns="91425" anchor="b" anchorCtr="0">
            <a:noAutofit/>
          </a:bodyPr>
          <a:lstStyle/>
          <a:p>
            <a:pPr lvl="0" algn="ctr">
              <a:lnSpc>
                <a:spcPct val="150000"/>
              </a:lnSpc>
            </a:pPr>
            <a:r>
              <a:rPr lang="en-US" sz="5000" b="1">
                <a:latin typeface="+mn-lt"/>
              </a:rPr>
              <a:t>HỆ THỐNG KHỞI ĐỘNG</a:t>
            </a:r>
          </a:p>
        </p:txBody>
      </p:sp>
      <p:sp>
        <p:nvSpPr>
          <p:cNvPr id="343" name="Google Shape;343;p39"/>
          <p:cNvSpPr txBox="1">
            <a:spLocks noGrp="1"/>
          </p:cNvSpPr>
          <p:nvPr>
            <p:ph type="title" idx="2"/>
          </p:nvPr>
        </p:nvSpPr>
        <p:spPr>
          <a:xfrm>
            <a:off x="1997687" y="1025716"/>
            <a:ext cx="1070801" cy="8531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latin typeface="+mn-lt"/>
              </a:rPr>
              <a:t>II</a:t>
            </a:r>
            <a:endParaRPr sz="5000">
              <a:latin typeface="+mn-lt"/>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770783" y="746155"/>
            <a:ext cx="3695661" cy="3668587"/>
          </a:xfrm>
          <a:prstGeom prst="rect">
            <a:avLst/>
          </a:prstGeom>
        </p:spPr>
      </p:pic>
    </p:spTree>
    <p:extLst>
      <p:ext uri="{BB962C8B-B14F-4D97-AF65-F5344CB8AC3E}">
        <p14:creationId xmlns:p14="http://schemas.microsoft.com/office/powerpoint/2010/main" val="2177196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Singl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8" name="Google Shape;6231;p39"/>
          <p:cNvSpPr txBox="1">
            <a:spLocks/>
          </p:cNvSpPr>
          <p:nvPr/>
        </p:nvSpPr>
        <p:spPr>
          <a:xfrm>
            <a:off x="2688879" y="520345"/>
            <a:ext cx="3743303" cy="56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100"/>
              <a:buFont typeface="Bigshot One"/>
              <a:buNone/>
              <a:defRPr sz="3100" b="0" i="0" u="none" strike="noStrike" cap="none">
                <a:solidFill>
                  <a:schemeClr val="dk1"/>
                </a:solidFill>
                <a:latin typeface="Bigshot One"/>
                <a:ea typeface="Bigshot One"/>
                <a:cs typeface="Bigshot One"/>
                <a:sym typeface="Bigshot One"/>
              </a:defRPr>
            </a:lvl1pPr>
            <a:lvl2pPr marR="0" lvl="1"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00000"/>
              </a:lnSpc>
              <a:spcBef>
                <a:spcPts val="0"/>
              </a:spcBef>
              <a:spcAft>
                <a:spcPts val="0"/>
              </a:spcAft>
              <a:buClr>
                <a:srgbClr val="16263C"/>
              </a:buClr>
              <a:buSzPts val="3100"/>
              <a:buFont typeface="Bigshot One"/>
              <a:buNone/>
              <a:tabLst/>
              <a:defRPr/>
            </a:pPr>
            <a:r>
              <a:rPr kumimoji="0" lang="vi-VN" sz="34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Bigshot One"/>
              </a:rPr>
              <a:t>KHỞI ĐỘNG</a:t>
            </a:r>
            <a:endParaRPr kumimoji="0" lang="vi-VN" sz="3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Bigshot One"/>
            </a:endParaRPr>
          </a:p>
        </p:txBody>
      </p:sp>
      <p:pic>
        <p:nvPicPr>
          <p:cNvPr id="3" name="Picture 2"/>
          <p:cNvPicPr>
            <a:picLocks noChangeAspect="1"/>
          </p:cNvPicPr>
          <p:nvPr/>
        </p:nvPicPr>
        <p:blipFill>
          <a:blip r:embed="rId3"/>
          <a:stretch>
            <a:fillRect/>
          </a:stretch>
        </p:blipFill>
        <p:spPr>
          <a:xfrm>
            <a:off x="927804" y="2690406"/>
            <a:ext cx="1871055" cy="2095053"/>
          </a:xfrm>
          <a:prstGeom prst="rect">
            <a:avLst/>
          </a:prstGeom>
        </p:spPr>
      </p:pic>
      <p:sp>
        <p:nvSpPr>
          <p:cNvPr id="11" name="Google Shape;48;p2">
            <a:extLst>
              <a:ext uri="{FF2B5EF4-FFF2-40B4-BE49-F238E27FC236}">
                <a16:creationId xmlns:a16="http://schemas.microsoft.com/office/drawing/2014/main" id="{BED6F109-DB01-9074-3F94-B02E6B082511}"/>
              </a:ext>
            </a:extLst>
          </p:cNvPr>
          <p:cNvSpPr/>
          <p:nvPr/>
        </p:nvSpPr>
        <p:spPr>
          <a:xfrm>
            <a:off x="3710606" y="2490402"/>
            <a:ext cx="4678017" cy="2122998"/>
          </a:xfrm>
          <a:prstGeom prst="roundRect">
            <a:avLst>
              <a:gd name="adj" fmla="val 9908"/>
            </a:avLst>
          </a:prstGeom>
          <a:solidFill>
            <a:srgbClr val="F2DCB8"/>
          </a:solidFill>
          <a:ln w="19050" cap="flat" cmpd="sng">
            <a:no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defRPr/>
            </a:pPr>
            <a:r>
              <a:rPr lang="vi-VN" sz="2000">
                <a:ea typeface="Calibri" panose="020F0502020204030204" pitchFamily="34" charset="0"/>
                <a:cs typeface="Times New Roman" panose="02020603050405020304" pitchFamily="18" charset="0"/>
              </a:rPr>
              <a:t>- Khởi động bằng sức người</a:t>
            </a:r>
          </a:p>
          <a:p>
            <a:pPr lvl="0" algn="just">
              <a:lnSpc>
                <a:spcPct val="150000"/>
              </a:lnSpc>
              <a:defRPr/>
            </a:pPr>
            <a:r>
              <a:rPr lang="vi-VN" sz="2000">
                <a:ea typeface="Calibri" panose="020F0502020204030204" pitchFamily="34" charset="0"/>
                <a:cs typeface="Times New Roman" panose="02020603050405020304" pitchFamily="18" charset="0"/>
              </a:rPr>
              <a:t>- Khởi động bằng động cơ điện</a:t>
            </a:r>
          </a:p>
          <a:p>
            <a:pPr lvl="0" algn="just">
              <a:lnSpc>
                <a:spcPct val="150000"/>
              </a:lnSpc>
              <a:defRPr/>
            </a:pPr>
            <a:r>
              <a:rPr lang="vi-VN" sz="2000">
                <a:ea typeface="Calibri" panose="020F0502020204030204" pitchFamily="34" charset="0"/>
                <a:cs typeface="Times New Roman" panose="02020603050405020304" pitchFamily="18" charset="0"/>
              </a:rPr>
              <a:t>- Khởi động dùng động cơ xăng phụ</a:t>
            </a:r>
          </a:p>
          <a:p>
            <a:pPr lvl="0" algn="just">
              <a:lnSpc>
                <a:spcPct val="150000"/>
              </a:lnSpc>
              <a:defRPr/>
            </a:pPr>
            <a:r>
              <a:rPr lang="vi-VN" sz="2000">
                <a:ea typeface="Calibri" panose="020F0502020204030204" pitchFamily="34" charset="0"/>
                <a:cs typeface="Times New Roman" panose="02020603050405020304" pitchFamily="18" charset="0"/>
              </a:rPr>
              <a:t>- Khởi động bằng khí nén</a:t>
            </a:r>
          </a:p>
        </p:txBody>
      </p:sp>
      <p:pic>
        <p:nvPicPr>
          <p:cNvPr id="12" name="Picture 11"/>
          <p:cNvPicPr>
            <a:picLocks noChangeAspect="1"/>
          </p:cNvPicPr>
          <p:nvPr/>
        </p:nvPicPr>
        <p:blipFill>
          <a:blip r:embed="rId4"/>
          <a:stretch>
            <a:fillRect/>
          </a:stretch>
        </p:blipFill>
        <p:spPr>
          <a:xfrm rot="18940065" flipH="1">
            <a:off x="3413845" y="2259815"/>
            <a:ext cx="815815" cy="604663"/>
          </a:xfrm>
          <a:prstGeom prst="rect">
            <a:avLst/>
          </a:prstGeom>
        </p:spPr>
      </p:pic>
      <p:sp>
        <p:nvSpPr>
          <p:cNvPr id="5" name="Rectangle 4"/>
          <p:cNvSpPr/>
          <p:nvPr/>
        </p:nvSpPr>
        <p:spPr>
          <a:xfrm>
            <a:off x="741916" y="1140464"/>
            <a:ext cx="7637228" cy="1061829"/>
          </a:xfrm>
          <a:prstGeom prst="rect">
            <a:avLst/>
          </a:prstGeom>
        </p:spPr>
        <p:txBody>
          <a:bodyPr wrap="square">
            <a:spAutoFit/>
          </a:bodyPr>
          <a:lstStyle/>
          <a:p>
            <a:pPr lvl="0" algn="ctr">
              <a:lnSpc>
                <a:spcPct val="150000"/>
              </a:lnSpc>
              <a:defRPr/>
            </a:pPr>
            <a:r>
              <a:rPr lang="vi-VN" sz="2100" b="1">
                <a:ea typeface="Calibri" panose="020F0502020204030204" pitchFamily="34" charset="0"/>
                <a:cs typeface="Times New Roman" panose="02020603050405020304" pitchFamily="18" charset="0"/>
              </a:rPr>
              <a:t>Kể tên các phương pháp khởi động động cơ đốt trong trong thực tế.</a:t>
            </a:r>
            <a:endParaRPr lang="en-US" sz="2100" b="1">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rot="2662956">
            <a:off x="7583114" y="372290"/>
            <a:ext cx="865509" cy="8604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22" presetClass="entr" presetSubtype="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15" name="Rectangle 14">
            <a:extLst>
              <a:ext uri="{FF2B5EF4-FFF2-40B4-BE49-F238E27FC236}">
                <a16:creationId xmlns:a16="http://schemas.microsoft.com/office/drawing/2014/main" id="{40C84944-18B0-FD3C-B7C1-9966DE7F8B66}"/>
              </a:ext>
            </a:extLst>
          </p:cNvPr>
          <p:cNvSpPr/>
          <p:nvPr/>
        </p:nvSpPr>
        <p:spPr>
          <a:xfrm>
            <a:off x="658558" y="1114471"/>
            <a:ext cx="7831909" cy="1015663"/>
          </a:xfrm>
          <a:prstGeom prst="rect">
            <a:avLst/>
          </a:prstGeom>
        </p:spPr>
        <p:txBody>
          <a:bodyPr wrap="square">
            <a:spAutoFit/>
          </a:bodyPr>
          <a:lstStyle/>
          <a:p>
            <a:pPr lvl="0" algn="ctr">
              <a:lnSpc>
                <a:spcPct val="150000"/>
              </a:lnSpc>
              <a:defRPr/>
            </a:pPr>
            <a:r>
              <a:rPr kumimoji="0" lang="en-US" sz="20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Đọc thông tin </a:t>
            </a:r>
            <a:r>
              <a:rPr kumimoji="0" lang="en-US" sz="2000" b="1" i="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mục 1 (SGK – tr100) và </a:t>
            </a:r>
            <a:r>
              <a:rPr kumimoji="0" lang="en-US" sz="20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thực hiện nhiệm vụ sau: </a:t>
            </a:r>
            <a:r>
              <a:rPr lang="vi-VN" sz="2000">
                <a:latin typeface="Arial" panose="020B0604020202020204" pitchFamily="34" charset="0"/>
                <a:cs typeface="Arial" panose="020B0604020202020204" pitchFamily="34" charset="0"/>
              </a:rPr>
              <a:t>Nhiệm vụ của hệ thống khởi động là gì?</a:t>
            </a:r>
            <a:endParaRPr kumimoji="0" lang="vi-VN"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pSp>
        <p:nvGrpSpPr>
          <p:cNvPr id="6" name="Group 5"/>
          <p:cNvGrpSpPr/>
          <p:nvPr/>
        </p:nvGrpSpPr>
        <p:grpSpPr>
          <a:xfrm>
            <a:off x="352836" y="351382"/>
            <a:ext cx="2234501" cy="587340"/>
            <a:chOff x="964656" y="372722"/>
            <a:chExt cx="4214496" cy="607144"/>
          </a:xfrm>
        </p:grpSpPr>
        <p:sp>
          <p:nvSpPr>
            <p:cNvPr id="7" name="Round Single Corner Rectangle 6"/>
            <p:cNvSpPr/>
            <p:nvPr/>
          </p:nvSpPr>
          <p:spPr>
            <a:xfrm flipV="1">
              <a:off x="964656" y="372722"/>
              <a:ext cx="4214496" cy="607144"/>
            </a:xfrm>
            <a:prstGeom prst="round1Rect">
              <a:avLst>
                <a:gd name="adj" fmla="val 29216"/>
              </a:avLst>
            </a:prstGeom>
            <a:solidFill>
              <a:srgbClr val="FFD347"/>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8" name="Rectangle 7"/>
            <p:cNvSpPr/>
            <p:nvPr/>
          </p:nvSpPr>
          <p:spPr>
            <a:xfrm>
              <a:off x="1046492" y="405598"/>
              <a:ext cx="4012691" cy="5249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1. Nhiệm vụ</a:t>
              </a:r>
            </a:p>
          </p:txBody>
        </p:sp>
      </p:grpSp>
      <p:sp>
        <p:nvSpPr>
          <p:cNvPr id="11" name="Google Shape;48;p2">
            <a:extLst>
              <a:ext uri="{FF2B5EF4-FFF2-40B4-BE49-F238E27FC236}">
                <a16:creationId xmlns:a16="http://schemas.microsoft.com/office/drawing/2014/main" id="{BED6F109-DB01-9074-3F94-B02E6B082511}"/>
              </a:ext>
            </a:extLst>
          </p:cNvPr>
          <p:cNvSpPr/>
          <p:nvPr/>
        </p:nvSpPr>
        <p:spPr>
          <a:xfrm>
            <a:off x="796945" y="2274077"/>
            <a:ext cx="7555137" cy="2377440"/>
          </a:xfrm>
          <a:prstGeom prst="roundRect">
            <a:avLst>
              <a:gd name="adj" fmla="val 9908"/>
            </a:avLst>
          </a:prstGeom>
          <a:solidFill>
            <a:srgbClr val="F2DCB8"/>
          </a:solidFill>
          <a:ln w="19050" cap="flat" cmpd="sng">
            <a:no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defRPr/>
            </a:pPr>
            <a:r>
              <a:rPr lang="vi-VN" sz="1900">
                <a:ea typeface="Calibri" panose="020F0502020204030204" pitchFamily="34" charset="0"/>
                <a:cs typeface="Times New Roman" panose="02020603050405020304" pitchFamily="18" charset="0"/>
              </a:rPr>
              <a:t>- Hệ thống khởi động có nhiệm vụ dẫn động trục khuỷu động cơ quay đến vòng quay nhất định để động cơ có thể tự làm việc.</a:t>
            </a:r>
          </a:p>
          <a:p>
            <a:pPr lvl="0" algn="just">
              <a:lnSpc>
                <a:spcPct val="150000"/>
              </a:lnSpc>
              <a:defRPr/>
            </a:pPr>
            <a:r>
              <a:rPr lang="vi-VN" sz="1900">
                <a:ea typeface="Calibri" panose="020F0502020204030204" pitchFamily="34" charset="0"/>
                <a:cs typeface="Times New Roman" panose="02020603050405020304" pitchFamily="18" charset="0"/>
              </a:rPr>
              <a:t>- Tốc độ ban đầu của trục khuỷu để khởi động động cơ là 40-60 vòng/phút đối với động cơ xăng và 100-120 vòng/phút đối với động cơ Diesel.</a:t>
            </a:r>
          </a:p>
        </p:txBody>
      </p:sp>
      <p:pic>
        <p:nvPicPr>
          <p:cNvPr id="12" name="Picture 11"/>
          <p:cNvPicPr>
            <a:picLocks noChangeAspect="1"/>
          </p:cNvPicPr>
          <p:nvPr/>
        </p:nvPicPr>
        <p:blipFill>
          <a:blip r:embed="rId3"/>
          <a:stretch>
            <a:fillRect/>
          </a:stretch>
        </p:blipFill>
        <p:spPr>
          <a:xfrm rot="18510510" flipH="1">
            <a:off x="606233" y="2124349"/>
            <a:ext cx="661242" cy="490097"/>
          </a:xfrm>
          <a:prstGeom prst="rect">
            <a:avLst/>
          </a:prstGeom>
        </p:spPr>
      </p:pic>
      <p:sp>
        <p:nvSpPr>
          <p:cNvPr id="14" name="Title 1"/>
          <p:cNvSpPr txBox="1">
            <a:spLocks/>
          </p:cNvSpPr>
          <p:nvPr/>
        </p:nvSpPr>
        <p:spPr>
          <a:xfrm>
            <a:off x="5510253" y="474878"/>
            <a:ext cx="3079368" cy="463844"/>
          </a:xfrm>
          <a:prstGeom prst="rect">
            <a:avLst/>
          </a:prstGeom>
          <a:solidFill>
            <a:srgbClr val="4676BE"/>
          </a:solidFill>
          <a:ln w="25400" cap="flat" cmpd="sng" algn="ctr">
            <a:solidFill>
              <a:srgbClr val="4676BE">
                <a:shade val="50000"/>
              </a:srgbClr>
            </a:solidFill>
            <a:prstDash val="solid"/>
          </a:ln>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000"/>
              <a:buFont typeface="Work Sans Black"/>
              <a:buNone/>
              <a:defRPr sz="3000" b="0" i="0" u="none" strike="noStrike" cap="none">
                <a:solidFill>
                  <a:schemeClr val="accent5"/>
                </a:solidFill>
                <a:latin typeface="Work Sans Black"/>
                <a:ea typeface="Work Sans Black"/>
                <a:cs typeface="Work Sans Black"/>
                <a:sym typeface="Work Sans Black"/>
              </a:defRPr>
            </a:lvl1pPr>
            <a:lvl2pPr marR="0" lvl="1"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2pPr>
            <a:lvl3pPr marR="0" lvl="2"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3pPr>
            <a:lvl4pPr marR="0" lvl="3"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4pPr>
            <a:lvl5pPr marR="0" lvl="4"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5pPr>
            <a:lvl6pPr marR="0" lvl="5"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6pPr>
            <a:lvl7pPr marR="0" lvl="6"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7pPr>
            <a:lvl8pPr marR="0" lvl="7"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8pPr>
            <a:lvl9pPr marR="0" lvl="8"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9pPr>
          </a:lstStyle>
          <a:p>
            <a:pPr marL="0" marR="0" lvl="0" indent="0" algn="ctr" defTabSz="914400" rtl="0" eaLnBrk="1" fontAlgn="auto" latinLnBrk="0" hangingPunct="1">
              <a:lnSpc>
                <a:spcPct val="100000"/>
              </a:lnSpc>
              <a:spcBef>
                <a:spcPts val="0"/>
              </a:spcBef>
              <a:spcAft>
                <a:spcPts val="0"/>
              </a:spcAft>
              <a:buClr>
                <a:srgbClr val="4676BE"/>
              </a:buClr>
              <a:buSzPts val="3000"/>
              <a:buFont typeface="Work Sans Black"/>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nek Devanagari ExtraBold"/>
              </a:rPr>
              <a:t>THẢO LUẬN NHÓM ĐÔI</a:t>
            </a:r>
            <a:endParaRPr kumimoji="0" lang="en-US" sz="2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Work Sans Black"/>
            </a:endParaRPr>
          </a:p>
        </p:txBody>
      </p:sp>
      <p:pic>
        <p:nvPicPr>
          <p:cNvPr id="16" name="Picture 15"/>
          <p:cNvPicPr>
            <a:picLocks noChangeAspect="1"/>
          </p:cNvPicPr>
          <p:nvPr/>
        </p:nvPicPr>
        <p:blipFill>
          <a:blip r:embed="rId4"/>
          <a:stretch>
            <a:fillRect/>
          </a:stretch>
        </p:blipFill>
        <p:spPr>
          <a:xfrm rot="18372249" flipH="1">
            <a:off x="8097771" y="4280087"/>
            <a:ext cx="791188" cy="684243"/>
          </a:xfrm>
          <a:prstGeom prst="rect">
            <a:avLst/>
          </a:prstGeom>
        </p:spPr>
      </p:pic>
    </p:spTree>
    <p:extLst>
      <p:ext uri="{BB962C8B-B14F-4D97-AF65-F5344CB8AC3E}">
        <p14:creationId xmlns:p14="http://schemas.microsoft.com/office/powerpoint/2010/main" val="315398291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7" name="Group 6"/>
          <p:cNvGrpSpPr/>
          <p:nvPr/>
        </p:nvGrpSpPr>
        <p:grpSpPr>
          <a:xfrm>
            <a:off x="352836" y="351382"/>
            <a:ext cx="2234501" cy="587340"/>
            <a:chOff x="964656" y="372722"/>
            <a:chExt cx="4214496" cy="607144"/>
          </a:xfrm>
        </p:grpSpPr>
        <p:sp>
          <p:nvSpPr>
            <p:cNvPr id="8" name="Round Single Corner Rectangle 7"/>
            <p:cNvSpPr/>
            <p:nvPr/>
          </p:nvSpPr>
          <p:spPr>
            <a:xfrm flipV="1">
              <a:off x="964656" y="372722"/>
              <a:ext cx="4214496" cy="607144"/>
            </a:xfrm>
            <a:prstGeom prst="round1Rect">
              <a:avLst>
                <a:gd name="adj" fmla="val 29216"/>
              </a:avLst>
            </a:prstGeom>
            <a:solidFill>
              <a:srgbClr val="FFD347"/>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9" name="Rectangle 8"/>
            <p:cNvSpPr/>
            <p:nvPr/>
          </p:nvSpPr>
          <p:spPr>
            <a:xfrm>
              <a:off x="1046492" y="405598"/>
              <a:ext cx="4012691" cy="5249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rPr>
                <a:t>2. Phân loại</a:t>
              </a:r>
            </a:p>
          </p:txBody>
        </p:sp>
      </p:grpSp>
      <p:sp>
        <p:nvSpPr>
          <p:cNvPr id="10" name="Rectangle 9">
            <a:extLst>
              <a:ext uri="{FF2B5EF4-FFF2-40B4-BE49-F238E27FC236}">
                <a16:creationId xmlns:a16="http://schemas.microsoft.com/office/drawing/2014/main" id="{40C84944-18B0-FD3C-B7C1-9966DE7F8B66}"/>
              </a:ext>
            </a:extLst>
          </p:cNvPr>
          <p:cNvSpPr/>
          <p:nvPr/>
        </p:nvSpPr>
        <p:spPr>
          <a:xfrm>
            <a:off x="676017" y="2292864"/>
            <a:ext cx="5512337"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Đọc thông tin </a:t>
            </a:r>
            <a:r>
              <a:rPr kumimoji="0" lang="en-US" sz="2100" b="1" i="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mục 2 (SGK – tr100) và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thực hiện nhiệm vụ sau: </a:t>
            </a:r>
          </a:p>
          <a:p>
            <a:pPr lvl="0" algn="ctr">
              <a:lnSpc>
                <a:spcPct val="150000"/>
              </a:lnSpc>
              <a:defRPr/>
            </a:pPr>
            <a:r>
              <a:rPr lang="vi-VN" sz="2100">
                <a:latin typeface="Arial" panose="020B0604020202020204" pitchFamily="34" charset="0"/>
                <a:cs typeface="Arial" panose="020B0604020202020204" pitchFamily="34" charset="0"/>
              </a:rPr>
              <a:t>Hệ thống khởi động được phân loại </a:t>
            </a:r>
            <a:endParaRPr lang="en-US" sz="2100">
              <a:latin typeface="Arial" panose="020B0604020202020204" pitchFamily="34" charset="0"/>
              <a:cs typeface="Arial" panose="020B0604020202020204" pitchFamily="34" charset="0"/>
            </a:endParaRPr>
          </a:p>
          <a:p>
            <a:pPr lvl="0" algn="ctr">
              <a:lnSpc>
                <a:spcPct val="150000"/>
              </a:lnSpc>
              <a:defRPr/>
            </a:pPr>
            <a:r>
              <a:rPr lang="vi-VN" sz="2100">
                <a:latin typeface="Arial" panose="020B0604020202020204" pitchFamily="34" charset="0"/>
                <a:cs typeface="Arial" panose="020B0604020202020204" pitchFamily="34" charset="0"/>
              </a:rPr>
              <a:t>như thế nào?</a:t>
            </a:r>
            <a:endParaRPr kumimoji="0" lang="vi-VN" sz="2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1" name="Title 1"/>
          <p:cNvSpPr txBox="1">
            <a:spLocks/>
          </p:cNvSpPr>
          <p:nvPr/>
        </p:nvSpPr>
        <p:spPr>
          <a:xfrm>
            <a:off x="1802596" y="1439185"/>
            <a:ext cx="3259177" cy="596347"/>
          </a:xfrm>
          <a:prstGeom prst="rect">
            <a:avLst/>
          </a:prstGeom>
          <a:solidFill>
            <a:srgbClr val="4676BE"/>
          </a:solidFill>
          <a:ln w="25400" cap="flat" cmpd="sng" algn="ctr">
            <a:solidFill>
              <a:srgbClr val="4676BE">
                <a:shade val="50000"/>
              </a:srgbClr>
            </a:solidFill>
            <a:prstDash val="solid"/>
          </a:ln>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000"/>
              <a:buFont typeface="Work Sans Black"/>
              <a:buNone/>
              <a:defRPr sz="3000" b="0" i="0" u="none" strike="noStrike" cap="none">
                <a:solidFill>
                  <a:schemeClr val="accent5"/>
                </a:solidFill>
                <a:latin typeface="Work Sans Black"/>
                <a:ea typeface="Work Sans Black"/>
                <a:cs typeface="Work Sans Black"/>
                <a:sym typeface="Work Sans Black"/>
              </a:defRPr>
            </a:lvl1pPr>
            <a:lvl2pPr marR="0" lvl="1"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2pPr>
            <a:lvl3pPr marR="0" lvl="2"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3pPr>
            <a:lvl4pPr marR="0" lvl="3"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4pPr>
            <a:lvl5pPr marR="0" lvl="4"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5pPr>
            <a:lvl6pPr marR="0" lvl="5"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6pPr>
            <a:lvl7pPr marR="0" lvl="6"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7pPr>
            <a:lvl8pPr marR="0" lvl="7"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8pPr>
            <a:lvl9pPr marR="0" lvl="8"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9pPr>
          </a:lstStyle>
          <a:p>
            <a:pPr marL="0" marR="0" lvl="0" indent="0" algn="ctr" defTabSz="914400" rtl="0" eaLnBrk="1" fontAlgn="auto" latinLnBrk="0" hangingPunct="1">
              <a:lnSpc>
                <a:spcPct val="130000"/>
              </a:lnSpc>
              <a:spcBef>
                <a:spcPts val="0"/>
              </a:spcBef>
              <a:spcAft>
                <a:spcPts val="0"/>
              </a:spcAft>
              <a:buClr>
                <a:srgbClr val="4676BE"/>
              </a:buClr>
              <a:buSzPts val="3000"/>
              <a:buFont typeface="Work Sans Black"/>
              <a:buNone/>
              <a:tabLst/>
              <a:defRPr/>
            </a:pPr>
            <a:r>
              <a:rPr kumimoji="0" lang="en-US" sz="21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nek Devanagari ExtraBold"/>
              </a:rPr>
              <a:t>THẢO LUẬN NHÓM ĐÔI</a:t>
            </a:r>
            <a:endParaRPr kumimoji="0" lang="en-US" sz="21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Work Sans Black"/>
            </a:endParaRPr>
          </a:p>
        </p:txBody>
      </p:sp>
      <p:pic>
        <p:nvPicPr>
          <p:cNvPr id="12" name="Picture 11"/>
          <p:cNvPicPr>
            <a:picLocks noChangeAspect="1"/>
          </p:cNvPicPr>
          <p:nvPr/>
        </p:nvPicPr>
        <p:blipFill>
          <a:blip r:embed="rId3"/>
          <a:stretch>
            <a:fillRect/>
          </a:stretch>
        </p:blipFill>
        <p:spPr>
          <a:xfrm>
            <a:off x="6718851" y="1179320"/>
            <a:ext cx="1534601" cy="3400195"/>
          </a:xfrm>
          <a:prstGeom prst="rect">
            <a:avLst/>
          </a:prstGeom>
        </p:spPr>
      </p:pic>
    </p:spTree>
    <p:extLst>
      <p:ext uri="{BB962C8B-B14F-4D97-AF65-F5344CB8AC3E}">
        <p14:creationId xmlns:p14="http://schemas.microsoft.com/office/powerpoint/2010/main" val="409456715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 name="Rectangle 2"/>
          <p:cNvSpPr/>
          <p:nvPr/>
        </p:nvSpPr>
        <p:spPr>
          <a:xfrm>
            <a:off x="880734" y="949607"/>
            <a:ext cx="2055413" cy="231480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70000"/>
              </a:lnSpc>
              <a:buClr>
                <a:srgbClr val="C00000"/>
              </a:buClr>
              <a:defRPr/>
            </a:pPr>
            <a:r>
              <a:rPr lang="vi-VN" sz="2200" b="1">
                <a:solidFill>
                  <a:srgbClr val="000000"/>
                </a:solidFill>
                <a:latin typeface="Arial" panose="020B0604020202020204" pitchFamily="34" charset="0"/>
                <a:cs typeface="Arial" panose="020B0604020202020204" pitchFamily="34" charset="0"/>
              </a:rPr>
              <a:t>Hệ thống khởi động chia ra các loại như sau:</a:t>
            </a:r>
            <a:endParaRPr kumimoji="0" lang="vi-VN" sz="22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6" name="Rectangle 5"/>
          <p:cNvSpPr/>
          <p:nvPr/>
        </p:nvSpPr>
        <p:spPr>
          <a:xfrm>
            <a:off x="3736005" y="1586138"/>
            <a:ext cx="4471096"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2000" b="1">
                <a:latin typeface="Arial" panose="020B0604020202020204" pitchFamily="34" charset="0"/>
                <a:cs typeface="Arial" panose="020B0604020202020204" pitchFamily="34" charset="0"/>
              </a:rPr>
              <a:t>Khởi động bằng động cơ điện</a:t>
            </a:r>
            <a:endParaRPr kumimoji="0" lang="vi-VN" sz="20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7" name="Rectangle 6"/>
          <p:cNvSpPr/>
          <p:nvPr/>
        </p:nvSpPr>
        <p:spPr>
          <a:xfrm>
            <a:off x="3736005" y="830340"/>
            <a:ext cx="4471096"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2000" b="1">
                <a:latin typeface="Arial" panose="020B0604020202020204" pitchFamily="34" charset="0"/>
                <a:cs typeface="Arial" panose="020B0604020202020204" pitchFamily="34" charset="0"/>
              </a:rPr>
              <a:t>Khởi động bằng sức người</a:t>
            </a:r>
            <a:endParaRPr kumimoji="0" lang="vi-VN" sz="20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2" name="Rectangle 11"/>
          <p:cNvSpPr/>
          <p:nvPr/>
        </p:nvSpPr>
        <p:spPr>
          <a:xfrm>
            <a:off x="3736005" y="2985090"/>
            <a:ext cx="4471096"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vi-VN" sz="2000" b="1">
                <a:latin typeface="Arial" panose="020B0604020202020204" pitchFamily="34" charset="0"/>
                <a:cs typeface="Arial" panose="020B0604020202020204" pitchFamily="34" charset="0"/>
              </a:rPr>
              <a:t>Khởi động bằng khí nén</a:t>
            </a:r>
            <a:endParaRPr kumimoji="0" lang="vi-VN" sz="20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3" name="Rectangle 12"/>
          <p:cNvSpPr/>
          <p:nvPr/>
        </p:nvSpPr>
        <p:spPr>
          <a:xfrm>
            <a:off x="3736005" y="2319725"/>
            <a:ext cx="4471096" cy="40011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lvl="0" algn="ctr">
              <a:defRPr/>
            </a:pPr>
            <a:r>
              <a:rPr lang="vi-VN" sz="2000" b="1">
                <a:latin typeface="Arial" panose="020B0604020202020204" pitchFamily="34" charset="0"/>
                <a:cs typeface="Arial" panose="020B0604020202020204" pitchFamily="34" charset="0"/>
              </a:rPr>
              <a:t>Khởi động bằng động cơ xăng phụ</a:t>
            </a:r>
            <a:endParaRPr kumimoji="0" lang="vi-VN" sz="20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4" name="Picture 3"/>
          <p:cNvPicPr>
            <a:picLocks noChangeAspect="1"/>
          </p:cNvPicPr>
          <p:nvPr/>
        </p:nvPicPr>
        <p:blipFill>
          <a:blip r:embed="rId3"/>
          <a:stretch>
            <a:fillRect/>
          </a:stretch>
        </p:blipFill>
        <p:spPr>
          <a:xfrm>
            <a:off x="7561690" y="3266371"/>
            <a:ext cx="1137038" cy="1528886"/>
          </a:xfrm>
          <a:prstGeom prst="rect">
            <a:avLst/>
          </a:prstGeom>
        </p:spPr>
      </p:pic>
    </p:spTree>
    <p:extLst>
      <p:ext uri="{BB962C8B-B14F-4D97-AF65-F5344CB8AC3E}">
        <p14:creationId xmlns:p14="http://schemas.microsoft.com/office/powerpoint/2010/main" val="347728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15" name="Rectangle 14">
            <a:extLst>
              <a:ext uri="{FF2B5EF4-FFF2-40B4-BE49-F238E27FC236}">
                <a16:creationId xmlns:a16="http://schemas.microsoft.com/office/drawing/2014/main" id="{40C84944-18B0-FD3C-B7C1-9966DE7F8B66}"/>
              </a:ext>
            </a:extLst>
          </p:cNvPr>
          <p:cNvSpPr/>
          <p:nvPr/>
        </p:nvSpPr>
        <p:spPr>
          <a:xfrm>
            <a:off x="467685" y="866696"/>
            <a:ext cx="8310381" cy="969496"/>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
                <a:srgbClr val="C00000"/>
              </a:buClr>
              <a:buSzTx/>
              <a:buFont typeface="Wingdings" panose="05000000000000000000" pitchFamily="2" charset="2"/>
              <a:buChar char="Ø"/>
              <a:tabLst/>
              <a:defRPr/>
            </a:pPr>
            <a:r>
              <a:rPr kumimoji="0" lang="en-US" sz="19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Arial"/>
              </a:rPr>
              <a:t>Trả lời câu hỏi 2 (SGK – tr100):</a:t>
            </a:r>
          </a:p>
          <a:p>
            <a:pPr lvl="0" algn="ctr">
              <a:lnSpc>
                <a:spcPct val="150000"/>
              </a:lnSpc>
              <a:defRPr/>
            </a:pPr>
            <a:r>
              <a:rPr lang="vi-VN" sz="1900">
                <a:latin typeface="Arial" panose="020B0604020202020204" pitchFamily="34" charset="0"/>
                <a:cs typeface="Arial" panose="020B0604020202020204" pitchFamily="34" charset="0"/>
              </a:rPr>
              <a:t>Vì sao phải dẫn động trục khuỷu quay để khởi động động cơ đốt trong?</a:t>
            </a:r>
            <a:endParaRPr kumimoji="0" lang="vi-VN" sz="19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9" name="Title 1"/>
          <p:cNvSpPr txBox="1">
            <a:spLocks/>
          </p:cNvSpPr>
          <p:nvPr/>
        </p:nvSpPr>
        <p:spPr>
          <a:xfrm>
            <a:off x="5931670" y="551676"/>
            <a:ext cx="2678549" cy="454193"/>
          </a:xfrm>
          <a:prstGeom prst="rect">
            <a:avLst/>
          </a:prstGeom>
          <a:solidFill>
            <a:srgbClr val="4676BE"/>
          </a:solidFill>
          <a:ln w="25400" cap="flat" cmpd="sng" algn="ctr">
            <a:solidFill>
              <a:srgbClr val="4676BE">
                <a:shade val="50000"/>
              </a:srgbClr>
            </a:solidFill>
            <a:prstDash val="solid"/>
          </a:ln>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000"/>
              <a:buFont typeface="Work Sans Black"/>
              <a:buNone/>
              <a:defRPr sz="3000" b="0" i="0" u="none" strike="noStrike" cap="none">
                <a:solidFill>
                  <a:schemeClr val="accent5"/>
                </a:solidFill>
                <a:latin typeface="Work Sans Black"/>
                <a:ea typeface="Work Sans Black"/>
                <a:cs typeface="Work Sans Black"/>
                <a:sym typeface="Work Sans Black"/>
              </a:defRPr>
            </a:lvl1pPr>
            <a:lvl2pPr marR="0" lvl="1"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2pPr>
            <a:lvl3pPr marR="0" lvl="2"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3pPr>
            <a:lvl4pPr marR="0" lvl="3"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4pPr>
            <a:lvl5pPr marR="0" lvl="4"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5pPr>
            <a:lvl6pPr marR="0" lvl="5"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6pPr>
            <a:lvl7pPr marR="0" lvl="6"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7pPr>
            <a:lvl8pPr marR="0" lvl="7"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8pPr>
            <a:lvl9pPr marR="0" lvl="8"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9pPr>
          </a:lstStyle>
          <a:p>
            <a:pPr marL="0" marR="0" lvl="0" indent="0" algn="ctr" defTabSz="914400" rtl="0" eaLnBrk="1" fontAlgn="auto" latinLnBrk="0" hangingPunct="1">
              <a:lnSpc>
                <a:spcPct val="100000"/>
              </a:lnSpc>
              <a:spcBef>
                <a:spcPts val="0"/>
              </a:spcBef>
              <a:spcAft>
                <a:spcPts val="0"/>
              </a:spcAft>
              <a:buClr>
                <a:srgbClr val="4676BE"/>
              </a:buClr>
              <a:buSzPts val="3000"/>
              <a:buFont typeface="Work Sans Black"/>
              <a:buNone/>
              <a:tabLst/>
              <a:defRPr/>
            </a:pPr>
            <a:r>
              <a:rPr kumimoji="0" lang="en-US" sz="2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nek Devanagari ExtraBold"/>
              </a:rPr>
              <a:t>THẢO LUẬN NHÓM</a:t>
            </a:r>
            <a:endParaRPr kumimoji="0" lang="en-US" sz="2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Work Sans Black"/>
            </a:endParaRPr>
          </a:p>
        </p:txBody>
      </p:sp>
      <p:pic>
        <p:nvPicPr>
          <p:cNvPr id="2" name="Picture 1"/>
          <p:cNvPicPr>
            <a:picLocks noChangeAspect="1"/>
          </p:cNvPicPr>
          <p:nvPr/>
        </p:nvPicPr>
        <p:blipFill>
          <a:blip r:embed="rId3"/>
          <a:stretch>
            <a:fillRect/>
          </a:stretch>
        </p:blipFill>
        <p:spPr>
          <a:xfrm>
            <a:off x="171923" y="206733"/>
            <a:ext cx="734642" cy="689887"/>
          </a:xfrm>
          <a:prstGeom prst="rect">
            <a:avLst/>
          </a:prstGeom>
        </p:spPr>
      </p:pic>
      <p:sp>
        <p:nvSpPr>
          <p:cNvPr id="7" name="Google Shape;48;p2">
            <a:extLst>
              <a:ext uri="{FF2B5EF4-FFF2-40B4-BE49-F238E27FC236}">
                <a16:creationId xmlns:a16="http://schemas.microsoft.com/office/drawing/2014/main" id="{BED6F109-DB01-9074-3F94-B02E6B082511}"/>
              </a:ext>
            </a:extLst>
          </p:cNvPr>
          <p:cNvSpPr/>
          <p:nvPr/>
        </p:nvSpPr>
        <p:spPr>
          <a:xfrm>
            <a:off x="539245" y="2170707"/>
            <a:ext cx="8079970" cy="2456957"/>
          </a:xfrm>
          <a:prstGeom prst="roundRect">
            <a:avLst>
              <a:gd name="adj" fmla="val 9908"/>
            </a:avLst>
          </a:prstGeom>
          <a:solidFill>
            <a:srgbClr val="F2DCB8"/>
          </a:solidFill>
          <a:ln w="19050" cap="flat" cmpd="sng">
            <a:no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defRPr/>
            </a:pPr>
            <a:r>
              <a:rPr lang="vi-VN" sz="1800">
                <a:ea typeface="Calibri" panose="020F0502020204030204" pitchFamily="34" charset="0"/>
                <a:cs typeface="Times New Roman" panose="02020603050405020304" pitchFamily="18" charset="0"/>
              </a:rPr>
              <a:t>Vì trong động cơ 4 kỳ, 1 chu trình gốm hút, nén, cháy – giãn nở, xả diễn ra trong 2 vòng quay trục khuỷu. Các gối cam trên trục cam điều khiển việc đóng mở các xupap nạp và xả, mà 1 chu kỳ đóng mở cả xupap ứng với 1 chu trình động cơ thực hiện trong 1 vòng quay trục cam. Nên số vòng quay trục khuỷu bằng 2 lần số vòng tay trục cam.</a:t>
            </a:r>
          </a:p>
          <a:p>
            <a:pPr lvl="0" algn="just">
              <a:lnSpc>
                <a:spcPct val="150000"/>
              </a:lnSpc>
              <a:defRPr/>
            </a:pPr>
            <a:r>
              <a:rPr lang="vi-VN" sz="1800">
                <a:ea typeface="Calibri" panose="020F0502020204030204" pitchFamily="34" charset="0"/>
                <a:cs typeface="Times New Roman" panose="02020603050405020304" pitchFamily="18" charset="0"/>
              </a:rPr>
              <a:t>Dẫn động trục khuỷu quay để động cơ tự nổ máy được.</a:t>
            </a:r>
          </a:p>
        </p:txBody>
      </p:sp>
      <p:pic>
        <p:nvPicPr>
          <p:cNvPr id="8" name="Picture 7"/>
          <p:cNvPicPr>
            <a:picLocks noChangeAspect="1"/>
          </p:cNvPicPr>
          <p:nvPr/>
        </p:nvPicPr>
        <p:blipFill>
          <a:blip r:embed="rId4"/>
          <a:stretch>
            <a:fillRect/>
          </a:stretch>
        </p:blipFill>
        <p:spPr>
          <a:xfrm rot="19023495" flipH="1">
            <a:off x="575944" y="1909756"/>
            <a:ext cx="661242" cy="490097"/>
          </a:xfrm>
          <a:prstGeom prst="rect">
            <a:avLst/>
          </a:prstGeom>
        </p:spPr>
      </p:pic>
    </p:spTree>
    <p:extLst>
      <p:ext uri="{BB962C8B-B14F-4D97-AF65-F5344CB8AC3E}">
        <p14:creationId xmlns:p14="http://schemas.microsoft.com/office/powerpoint/2010/main" val="128059287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7" name="Group 6"/>
          <p:cNvGrpSpPr/>
          <p:nvPr/>
        </p:nvGrpSpPr>
        <p:grpSpPr>
          <a:xfrm>
            <a:off x="352837" y="351381"/>
            <a:ext cx="5583184" cy="539635"/>
            <a:chOff x="964656" y="372721"/>
            <a:chExt cx="11999938" cy="557830"/>
          </a:xfrm>
        </p:grpSpPr>
        <p:sp>
          <p:nvSpPr>
            <p:cNvPr id="8" name="Round Single Corner Rectangle 7"/>
            <p:cNvSpPr/>
            <p:nvPr/>
          </p:nvSpPr>
          <p:spPr>
            <a:xfrm flipV="1">
              <a:off x="964656" y="372721"/>
              <a:ext cx="11999938" cy="557830"/>
            </a:xfrm>
            <a:prstGeom prst="round1Rect">
              <a:avLst>
                <a:gd name="adj" fmla="val 29216"/>
              </a:avLst>
            </a:prstGeom>
            <a:solidFill>
              <a:srgbClr val="FFD347"/>
            </a:solidFill>
            <a:ln w="25400" cap="flat" cmpd="sng" algn="ctr">
              <a:solidFill>
                <a:srgbClr val="4F81B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9" name="Rectangle 8"/>
            <p:cNvSpPr/>
            <p:nvPr/>
          </p:nvSpPr>
          <p:spPr>
            <a:xfrm>
              <a:off x="1046493" y="430256"/>
              <a:ext cx="11918101" cy="429507"/>
            </a:xfrm>
            <a:prstGeom prst="rect">
              <a:avLst/>
            </a:prstGeom>
          </p:spPr>
          <p:txBody>
            <a:bodyPr wrap="none">
              <a:spAutoFit/>
            </a:bodyPr>
            <a:lstStyle/>
            <a:p>
              <a:pPr lvl="0">
                <a:buClrTx/>
                <a:defRPr/>
              </a:pPr>
              <a:r>
                <a:rPr lang="vi-VN" sz="2100" b="1" kern="1200">
                  <a:solidFill>
                    <a:prstClr val="black"/>
                  </a:solidFill>
                  <a:latin typeface="Arial" panose="020B0604020202020204" pitchFamily="34" charset="0"/>
                  <a:ea typeface="+mn-ea"/>
                  <a:cs typeface="Arial" panose="020B0604020202020204" pitchFamily="34" charset="0"/>
                </a:rPr>
                <a:t>3. Hệ thống khởi động bằng động cơ điện</a:t>
              </a:r>
              <a:endParaRPr kumimoji="0" lang="en-US" sz="2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sp>
        <p:nvSpPr>
          <p:cNvPr id="10" name="Rectangle 9">
            <a:extLst>
              <a:ext uri="{FF2B5EF4-FFF2-40B4-BE49-F238E27FC236}">
                <a16:creationId xmlns:a16="http://schemas.microsoft.com/office/drawing/2014/main" id="{40C84944-18B0-FD3C-B7C1-9966DE7F8B66}"/>
              </a:ext>
            </a:extLst>
          </p:cNvPr>
          <p:cNvSpPr/>
          <p:nvPr/>
        </p:nvSpPr>
        <p:spPr>
          <a:xfrm>
            <a:off x="583425" y="1063783"/>
            <a:ext cx="3336567" cy="1792478"/>
          </a:xfrm>
          <a:prstGeom prst="rect">
            <a:avLst/>
          </a:prstGeom>
        </p:spPr>
        <p:txBody>
          <a:bodyPr wrap="square">
            <a:spAutoFit/>
          </a:bodyPr>
          <a:lstStyle/>
          <a:p>
            <a:pPr lvl="0" algn="ctr">
              <a:lnSpc>
                <a:spcPct val="150000"/>
              </a:lnSpc>
              <a:defRPr/>
            </a:pPr>
            <a:r>
              <a:rPr lang="vi-VN" sz="1900">
                <a:latin typeface="Arial" panose="020B0604020202020204" pitchFamily="34" charset="0"/>
                <a:cs typeface="Arial" panose="020B0604020202020204" pitchFamily="34" charset="0"/>
              </a:rPr>
              <a:t>Quan sát hình 21.3, cho biết cấu tạo chung và nguyên lí làm việc của hệ thống nhiên liệu động cơ Diesel thường.</a:t>
            </a:r>
            <a:endParaRPr kumimoji="0" lang="vi-VN" sz="19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14" name="Picture 13"/>
          <p:cNvPicPr>
            <a:picLocks noChangeAspect="1"/>
          </p:cNvPicPr>
          <p:nvPr/>
        </p:nvPicPr>
        <p:blipFill>
          <a:blip r:embed="rId3"/>
          <a:stretch>
            <a:fillRect/>
          </a:stretch>
        </p:blipFill>
        <p:spPr>
          <a:xfrm>
            <a:off x="1843679" y="3686581"/>
            <a:ext cx="816057" cy="752148"/>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214191" y="1127394"/>
            <a:ext cx="4400949" cy="3543923"/>
          </a:xfrm>
          <a:prstGeom prst="rect">
            <a:avLst/>
          </a:prstGeom>
          <a:ln w="19050">
            <a:solidFill>
              <a:srgbClr val="004D86"/>
            </a:solidFill>
          </a:ln>
        </p:spPr>
      </p:pic>
    </p:spTree>
    <p:extLst>
      <p:ext uri="{BB962C8B-B14F-4D97-AF65-F5344CB8AC3E}">
        <p14:creationId xmlns:p14="http://schemas.microsoft.com/office/powerpoint/2010/main" val="144748097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12125781">
            <a:off x="7725533" y="214931"/>
            <a:ext cx="1075276" cy="929931"/>
          </a:xfrm>
          <a:prstGeom prst="rect">
            <a:avLst/>
          </a:prstGeom>
        </p:spPr>
      </p:pic>
      <p:sp>
        <p:nvSpPr>
          <p:cNvPr id="7" name="Rectangle 6"/>
          <p:cNvSpPr/>
          <p:nvPr/>
        </p:nvSpPr>
        <p:spPr>
          <a:xfrm>
            <a:off x="442893" y="427104"/>
            <a:ext cx="1552028" cy="537391"/>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C00000"/>
                </a:solidFill>
                <a:effectLst/>
                <a:uLnTx/>
                <a:uFillTx/>
                <a:latin typeface="Arial"/>
                <a:ea typeface="Times New Roman" panose="02020603050405020304" pitchFamily="18" charset="0"/>
                <a:cs typeface="Arial"/>
                <a:sym typeface="Arial"/>
              </a:rPr>
              <a:t>a) Cấu tạo</a:t>
            </a:r>
            <a:endParaRPr kumimoji="0" lang="en-US" sz="2200" b="0" i="0" u="none" strike="noStrike" kern="0" cap="none" spc="0" normalizeH="0" baseline="0" noProof="0">
              <a:ln>
                <a:noFill/>
              </a:ln>
              <a:solidFill>
                <a:srgbClr val="C00000"/>
              </a:solidFill>
              <a:effectLst/>
              <a:uLnTx/>
              <a:uFillTx/>
              <a:latin typeface="Arial"/>
              <a:ea typeface="Times New Roman" panose="02020603050405020304" pitchFamily="18" charset="0"/>
              <a:cs typeface="Arial"/>
              <a:sym typeface="Arial"/>
            </a:endParaRPr>
          </a:p>
        </p:txBody>
      </p:sp>
      <p:sp>
        <p:nvSpPr>
          <p:cNvPr id="11" name="Rectangle 10"/>
          <p:cNvSpPr/>
          <p:nvPr/>
        </p:nvSpPr>
        <p:spPr>
          <a:xfrm>
            <a:off x="687880" y="2131819"/>
            <a:ext cx="1709305" cy="46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a:solidFill>
                  <a:srgbClr val="000000"/>
                </a:solidFill>
              </a:rPr>
              <a:t>Nguồn điện</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2" name="Rectangle 11"/>
          <p:cNvSpPr/>
          <p:nvPr/>
        </p:nvSpPr>
        <p:spPr>
          <a:xfrm>
            <a:off x="641352" y="1034542"/>
            <a:ext cx="3158524" cy="915315"/>
          </a:xfrm>
          <a:prstGeom prst="rect">
            <a:avLst/>
          </a:prstGeom>
        </p:spPr>
        <p:txBody>
          <a:bodyPr wrap="square">
            <a:spAutoFit/>
          </a:bodyPr>
          <a:lstStyle/>
          <a:p>
            <a:pPr lvl="0" algn="ctr">
              <a:lnSpc>
                <a:spcPct val="150000"/>
              </a:lnSpc>
            </a:pPr>
            <a:r>
              <a:rPr lang="vi-VN" sz="1900">
                <a:latin typeface="Arial" panose="020B0604020202020204" pitchFamily="34" charset="0"/>
                <a:ea typeface="Times New Roman" panose="02020603050405020304" pitchFamily="18" charset="0"/>
              </a:rPr>
              <a:t>Cấu tạo chính của hệ thống</a:t>
            </a:r>
            <a:endParaRPr lang="en-US" sz="1900">
              <a:latin typeface="Arial" panose="020B0604020202020204" pitchFamily="34" charset="0"/>
              <a:ea typeface="Times New Roman" panose="02020603050405020304" pitchFamily="18" charset="0"/>
            </a:endParaRPr>
          </a:p>
          <a:p>
            <a:pPr lvl="0" algn="ctr">
              <a:lnSpc>
                <a:spcPct val="150000"/>
              </a:lnSpc>
            </a:pPr>
            <a:r>
              <a:rPr lang="en-US" sz="1900">
                <a:latin typeface="Arial" panose="020B0604020202020204" pitchFamily="34" charset="0"/>
                <a:ea typeface="Times New Roman" panose="02020603050405020304" pitchFamily="18" charset="0"/>
              </a:rPr>
              <a:t>khởi động </a:t>
            </a:r>
            <a:r>
              <a:rPr lang="vi-VN" sz="1900">
                <a:latin typeface="Arial" panose="020B0604020202020204" pitchFamily="34" charset="0"/>
                <a:ea typeface="Times New Roman" panose="02020603050405020304" pitchFamily="18" charset="0"/>
              </a:rPr>
              <a:t>gồm</a:t>
            </a:r>
            <a:r>
              <a:rPr lang="en-US" sz="1900">
                <a:latin typeface="Arial" panose="020B0604020202020204" pitchFamily="34" charset="0"/>
                <a:ea typeface="Times New Roman" panose="02020603050405020304" pitchFamily="18" charset="0"/>
              </a:rPr>
              <a:t>:</a:t>
            </a:r>
            <a:endParaRPr kumimoji="0" lang="en-US" sz="1900" b="0" i="0" u="none" strike="noStrike" kern="0" cap="none" spc="0" normalizeH="0" baseline="0" noProof="0">
              <a:ln>
                <a:noFill/>
              </a:ln>
              <a:solidFill>
                <a:srgbClr val="000000"/>
              </a:solidFill>
              <a:effectLst/>
              <a:uLnTx/>
              <a:uFillTx/>
              <a:sym typeface="Arial"/>
            </a:endParaRPr>
          </a:p>
        </p:txBody>
      </p:sp>
      <p:sp>
        <p:nvSpPr>
          <p:cNvPr id="16" name="Rectangle 15"/>
          <p:cNvSpPr/>
          <p:nvPr/>
        </p:nvSpPr>
        <p:spPr>
          <a:xfrm>
            <a:off x="2589167" y="2137571"/>
            <a:ext cx="1210709" cy="455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mn-ea"/>
                <a:cs typeface="+mn-cs"/>
                <a:sym typeface="Arial"/>
              </a:rPr>
              <a:t>Rơ</a:t>
            </a:r>
            <a:r>
              <a:rPr kumimoji="0" lang="en-US" sz="1800" b="0" i="0" u="none" strike="noStrike" kern="0" cap="none" spc="0" normalizeH="0" noProof="0">
                <a:ln>
                  <a:noFill/>
                </a:ln>
                <a:solidFill>
                  <a:srgbClr val="000000"/>
                </a:solidFill>
                <a:effectLst/>
                <a:uLnTx/>
                <a:uFillTx/>
                <a:latin typeface="Arial"/>
                <a:ea typeface="+mn-ea"/>
                <a:cs typeface="+mn-cs"/>
                <a:sym typeface="Arial"/>
              </a:rPr>
              <a:t> le</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7" name="Rectangle 16"/>
          <p:cNvSpPr/>
          <p:nvPr/>
        </p:nvSpPr>
        <p:spPr>
          <a:xfrm>
            <a:off x="687880" y="2798810"/>
            <a:ext cx="3111996" cy="458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1800">
                <a:solidFill>
                  <a:srgbClr val="000000"/>
                </a:solidFill>
                <a:latin typeface="Arial"/>
              </a:rPr>
              <a:t>Đ</a:t>
            </a:r>
            <a:r>
              <a:rPr lang="vi-VN" sz="1800">
                <a:solidFill>
                  <a:srgbClr val="000000"/>
                </a:solidFill>
                <a:latin typeface="Arial"/>
              </a:rPr>
              <a:t>ộng cơ khởi động</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8" name="Rectangle 17"/>
          <p:cNvSpPr/>
          <p:nvPr/>
        </p:nvSpPr>
        <p:spPr>
          <a:xfrm>
            <a:off x="687881" y="3462680"/>
            <a:ext cx="1208372" cy="46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a:solidFill>
                  <a:srgbClr val="000000"/>
                </a:solidFill>
              </a:rPr>
              <a:t>Càng gạt</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9" name="Rectangle 18"/>
          <p:cNvSpPr/>
          <p:nvPr/>
        </p:nvSpPr>
        <p:spPr>
          <a:xfrm>
            <a:off x="2062563" y="3462680"/>
            <a:ext cx="1737313" cy="46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a:solidFill>
                  <a:srgbClr val="000000"/>
                </a:solidFill>
              </a:rPr>
              <a:t>Cặp bánh răng</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0" name="Rectangle 19"/>
          <p:cNvSpPr/>
          <p:nvPr/>
        </p:nvSpPr>
        <p:spPr>
          <a:xfrm>
            <a:off x="691732" y="4129671"/>
            <a:ext cx="3108144" cy="461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a:solidFill>
                  <a:srgbClr val="000000"/>
                </a:solidFill>
              </a:rPr>
              <a:t>Vành răng khởi động</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238342" y="1152939"/>
            <a:ext cx="4259417" cy="3437909"/>
          </a:xfrm>
          <a:prstGeom prst="rect">
            <a:avLst/>
          </a:prstGeom>
          <a:ln w="19050">
            <a:solidFill>
              <a:srgbClr val="004D86"/>
            </a:solidFill>
          </a:ln>
        </p:spPr>
      </p:pic>
    </p:spTree>
    <p:extLst>
      <p:ext uri="{BB962C8B-B14F-4D97-AF65-F5344CB8AC3E}">
        <p14:creationId xmlns:p14="http://schemas.microsoft.com/office/powerpoint/2010/main" val="93474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P spid="16" grpId="0" animBg="1"/>
      <p:bldP spid="17" grpId="0" animBg="1"/>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22" name="Rectangle 21"/>
          <p:cNvSpPr/>
          <p:nvPr/>
        </p:nvSpPr>
        <p:spPr>
          <a:xfrm>
            <a:off x="454370" y="399811"/>
            <a:ext cx="2731838" cy="496996"/>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C00000"/>
                </a:solidFill>
                <a:effectLst/>
                <a:uLnTx/>
                <a:uFillTx/>
                <a:latin typeface="Arial"/>
                <a:ea typeface="Times New Roman" panose="02020603050405020304" pitchFamily="18" charset="0"/>
                <a:cs typeface="Arial"/>
                <a:sym typeface="Arial"/>
              </a:rPr>
              <a:t>b) Nguyên lí làm việc</a:t>
            </a:r>
            <a:endParaRPr kumimoji="0" lang="en-US" sz="2000" b="0" i="0" u="none" strike="noStrike" kern="0" cap="none" spc="0" normalizeH="0" baseline="0" noProof="0">
              <a:ln>
                <a:noFill/>
              </a:ln>
              <a:solidFill>
                <a:srgbClr val="C00000"/>
              </a:solidFill>
              <a:effectLst/>
              <a:uLnTx/>
              <a:uFillTx/>
              <a:latin typeface="Arial"/>
              <a:ea typeface="Times New Roman" panose="02020603050405020304" pitchFamily="18" charset="0"/>
              <a:cs typeface="Arial"/>
              <a:sym typeface="Arial"/>
            </a:endParaRPr>
          </a:p>
        </p:txBody>
      </p:sp>
      <p:sp>
        <p:nvSpPr>
          <p:cNvPr id="11" name="Rectangle 10"/>
          <p:cNvSpPr/>
          <p:nvPr/>
        </p:nvSpPr>
        <p:spPr>
          <a:xfrm>
            <a:off x="349857" y="1019407"/>
            <a:ext cx="8436334" cy="5078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n-US" sz="1800" b="1">
                <a:latin typeface="+mj-lt"/>
                <a:ea typeface="Times New Roman" panose="02020603050405020304" pitchFamily="18" charset="0"/>
              </a:rPr>
              <a:t>Giai đoạn chuẩn bị khởi động</a:t>
            </a:r>
            <a:endParaRPr lang="en-US" sz="1800" b="1">
              <a:effectLst/>
              <a:latin typeface="+mj-lt"/>
              <a:ea typeface="Times New Roman" panose="02020603050405020304" pitchFamily="18" charset="0"/>
            </a:endParaRPr>
          </a:p>
        </p:txBody>
      </p:sp>
      <p:grpSp>
        <p:nvGrpSpPr>
          <p:cNvPr id="28" name="Group 27"/>
          <p:cNvGrpSpPr/>
          <p:nvPr/>
        </p:nvGrpSpPr>
        <p:grpSpPr>
          <a:xfrm>
            <a:off x="505660" y="1641892"/>
            <a:ext cx="8153315" cy="3096943"/>
            <a:chOff x="684958" y="1652902"/>
            <a:chExt cx="8153315" cy="3096943"/>
          </a:xfrm>
        </p:grpSpPr>
        <p:grpSp>
          <p:nvGrpSpPr>
            <p:cNvPr id="21" name="Group 20"/>
            <p:cNvGrpSpPr/>
            <p:nvPr/>
          </p:nvGrpSpPr>
          <p:grpSpPr>
            <a:xfrm>
              <a:off x="684958" y="1652902"/>
              <a:ext cx="8153315" cy="3096943"/>
              <a:chOff x="772421" y="1981213"/>
              <a:chExt cx="8153315" cy="3096943"/>
            </a:xfrm>
          </p:grpSpPr>
          <p:cxnSp>
            <p:nvCxnSpPr>
              <p:cNvPr id="8" name="Google Shape;976;p83">
                <a:extLst>
                  <a:ext uri="{FF2B5EF4-FFF2-40B4-BE49-F238E27FC236}">
                    <a16:creationId xmlns:a16="http://schemas.microsoft.com/office/drawing/2014/main" id="{31BA0446-A0F6-C99D-8800-61DB34E1542C}"/>
                  </a:ext>
                </a:extLst>
              </p:cNvPr>
              <p:cNvCxnSpPr>
                <a:cxnSpLocks/>
              </p:cNvCxnSpPr>
              <p:nvPr/>
            </p:nvCxnSpPr>
            <p:spPr>
              <a:xfrm rot="16200000" flipH="1">
                <a:off x="3778081" y="2143835"/>
                <a:ext cx="325999" cy="755"/>
              </a:xfrm>
              <a:prstGeom prst="bentConnector3">
                <a:avLst>
                  <a:gd name="adj1" fmla="val 49982"/>
                </a:avLst>
              </a:prstGeom>
              <a:noFill/>
              <a:ln w="12700" cap="flat" cmpd="sng">
                <a:solidFill>
                  <a:srgbClr val="004D86"/>
                </a:solidFill>
                <a:prstDash val="solid"/>
                <a:round/>
                <a:headEnd type="none" w="med" len="med"/>
                <a:tailEnd type="oval" w="med" len="med"/>
              </a:ln>
            </p:spPr>
          </p:cxnSp>
          <p:sp>
            <p:nvSpPr>
              <p:cNvPr id="2" name="Rectangle 1"/>
              <p:cNvSpPr/>
              <p:nvPr/>
            </p:nvSpPr>
            <p:spPr>
              <a:xfrm>
                <a:off x="772421" y="2400500"/>
                <a:ext cx="1824077" cy="2677656"/>
              </a:xfrm>
              <a:prstGeom prst="rect">
                <a:avLst/>
              </a:prstGeom>
            </p:spPr>
            <p:txBody>
              <a:bodyPr wrap="square">
                <a:spAutoFit/>
              </a:bodyPr>
              <a:lstStyle/>
              <a:p>
                <a:pPr algn="just">
                  <a:lnSpc>
                    <a:spcPct val="150000"/>
                  </a:lnSpc>
                </a:pPr>
                <a:r>
                  <a:rPr lang="vi-VN" sz="1600">
                    <a:ea typeface="Calibri" panose="020F0502020204030204" pitchFamily="34" charset="0"/>
                    <a:cs typeface="Times New Roman" panose="02020603050405020304" pitchFamily="18" charset="0"/>
                  </a:rPr>
                  <a:t>Ban đầu, đĩa tiếp điểm (7) chưa đóng tiếp điểm K, bánh răng khởi động (10) chưa khớp với vành răng bánh đà.</a:t>
                </a:r>
                <a:endParaRPr lang="en-US" sz="1600"/>
              </a:p>
            </p:txBody>
          </p:sp>
          <p:sp>
            <p:nvSpPr>
              <p:cNvPr id="10" name="Rectangle 9"/>
              <p:cNvSpPr/>
              <p:nvPr/>
            </p:nvSpPr>
            <p:spPr>
              <a:xfrm>
                <a:off x="2877918" y="2400500"/>
                <a:ext cx="2461782" cy="2677656"/>
              </a:xfrm>
              <a:prstGeom prst="rect">
                <a:avLst/>
              </a:prstGeom>
            </p:spPr>
            <p:txBody>
              <a:bodyPr wrap="square">
                <a:spAutoFit/>
              </a:bodyPr>
              <a:lstStyle/>
              <a:p>
                <a:pPr algn="just">
                  <a:lnSpc>
                    <a:spcPct val="150000"/>
                  </a:lnSpc>
                </a:pPr>
                <a:r>
                  <a:rPr lang="vi-VN" sz="1600">
                    <a:ea typeface="Calibri" panose="020F0502020204030204" pitchFamily="34" charset="0"/>
                    <a:cs typeface="Times New Roman" panose="02020603050405020304" pitchFamily="18" charset="0"/>
                  </a:rPr>
                  <a:t>Khi khoá điện (2) được đóng, dòng điện từ (+) ắc quy sẽ cấp cho cuộn dây (5) của relay gài khớp (3) sinh ra lực từ hút lõi thép (4) chuyển động sang trái.</a:t>
                </a:r>
                <a:endParaRPr lang="en-US" sz="1600"/>
              </a:p>
            </p:txBody>
          </p:sp>
          <p:sp>
            <p:nvSpPr>
              <p:cNvPr id="12" name="Rectangle 11"/>
              <p:cNvSpPr/>
              <p:nvPr/>
            </p:nvSpPr>
            <p:spPr>
              <a:xfrm>
                <a:off x="5576267" y="2400500"/>
                <a:ext cx="3349469" cy="2677656"/>
              </a:xfrm>
              <a:prstGeom prst="rect">
                <a:avLst/>
              </a:prstGeom>
            </p:spPr>
            <p:txBody>
              <a:bodyPr wrap="square">
                <a:spAutoFit/>
              </a:bodyPr>
              <a:lstStyle/>
              <a:p>
                <a:pPr algn="just">
                  <a:lnSpc>
                    <a:spcPct val="150000"/>
                  </a:lnSpc>
                </a:pPr>
                <a:r>
                  <a:rPr lang="vi-VN" sz="1600">
                    <a:ea typeface="Calibri" panose="020F0502020204030204" pitchFamily="34" charset="0"/>
                    <a:cs typeface="Times New Roman" panose="02020603050405020304" pitchFamily="18" charset="0"/>
                  </a:rPr>
                  <a:t>Một đầu lõi thép gắn với đĩa tiếp điểm (7) đóng tiếp điểm K và cấp điện cho động cơ khởi động (8). Một đầu lõi thép gắn với càng gạt (9) dẫn trục bánh răng khởi động (10) sang phải để khớp với vành răng bánh đà (12).</a:t>
                </a:r>
                <a:endParaRPr lang="en-US" sz="1600"/>
              </a:p>
            </p:txBody>
          </p:sp>
        </p:grpSp>
        <p:pic>
          <p:nvPicPr>
            <p:cNvPr id="26" name="Picture 25"/>
            <p:cNvPicPr>
              <a:picLocks noChangeAspect="1"/>
            </p:cNvPicPr>
            <p:nvPr/>
          </p:nvPicPr>
          <p:blipFill>
            <a:blip r:embed="rId3"/>
            <a:stretch>
              <a:fillRect/>
            </a:stretch>
          </p:blipFill>
          <p:spPr>
            <a:xfrm flipH="1">
              <a:off x="1418426" y="1702673"/>
              <a:ext cx="2434813" cy="258450"/>
            </a:xfrm>
            <a:prstGeom prst="rect">
              <a:avLst/>
            </a:prstGeom>
          </p:spPr>
        </p:pic>
        <p:pic>
          <p:nvPicPr>
            <p:cNvPr id="27" name="Picture 26"/>
            <p:cNvPicPr>
              <a:picLocks noChangeAspect="1"/>
            </p:cNvPicPr>
            <p:nvPr/>
          </p:nvPicPr>
          <p:blipFill>
            <a:blip r:embed="rId3"/>
            <a:stretch>
              <a:fillRect/>
            </a:stretch>
          </p:blipFill>
          <p:spPr>
            <a:xfrm>
              <a:off x="3845288" y="1652902"/>
              <a:ext cx="3287032" cy="363878"/>
            </a:xfrm>
            <a:prstGeom prst="rect">
              <a:avLst/>
            </a:prstGeom>
          </p:spPr>
        </p:pic>
      </p:grpSp>
    </p:spTree>
    <p:extLst>
      <p:ext uri="{BB962C8B-B14F-4D97-AF65-F5344CB8AC3E}">
        <p14:creationId xmlns:p14="http://schemas.microsoft.com/office/powerpoint/2010/main" val="215719416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11" name="Rectangle 10"/>
          <p:cNvSpPr/>
          <p:nvPr/>
        </p:nvSpPr>
        <p:spPr>
          <a:xfrm>
            <a:off x="583265" y="678371"/>
            <a:ext cx="2746030" cy="5078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lnSpc>
                <a:spcPct val="150000"/>
              </a:lnSpc>
            </a:pPr>
            <a:r>
              <a:rPr lang="en-US" sz="1800" b="1">
                <a:solidFill>
                  <a:srgbClr val="293748"/>
                </a:solidFill>
                <a:ea typeface="Times New Roman" panose="02020603050405020304" pitchFamily="18" charset="0"/>
              </a:rPr>
              <a:t>Giai đoạn khởi động</a:t>
            </a:r>
            <a:endParaRPr kumimoji="0" lang="en-US" sz="1800" b="1" i="0" u="none" strike="noStrike" kern="0" cap="none" spc="0" normalizeH="0" baseline="0" noProof="0">
              <a:ln>
                <a:noFill/>
              </a:ln>
              <a:solidFill>
                <a:srgbClr val="293748"/>
              </a:solidFill>
              <a:effectLst/>
              <a:uLnTx/>
              <a:uFillTx/>
              <a:latin typeface="Arial"/>
              <a:ea typeface="Times New Roman" panose="02020603050405020304" pitchFamily="18" charset="0"/>
              <a:cs typeface="+mn-cs"/>
              <a:sym typeface="Arial"/>
            </a:endParaRPr>
          </a:p>
        </p:txBody>
      </p:sp>
      <p:grpSp>
        <p:nvGrpSpPr>
          <p:cNvPr id="21" name="Group 20"/>
          <p:cNvGrpSpPr/>
          <p:nvPr/>
        </p:nvGrpSpPr>
        <p:grpSpPr>
          <a:xfrm>
            <a:off x="3694928" y="1672408"/>
            <a:ext cx="4946153" cy="2308324"/>
            <a:chOff x="-141979" y="1521260"/>
            <a:chExt cx="4946153" cy="2308324"/>
          </a:xfrm>
        </p:grpSpPr>
        <p:sp>
          <p:nvSpPr>
            <p:cNvPr id="2" name="Rectangle 1"/>
            <p:cNvSpPr/>
            <p:nvPr/>
          </p:nvSpPr>
          <p:spPr>
            <a:xfrm>
              <a:off x="-141979" y="1521260"/>
              <a:ext cx="1928632" cy="2308324"/>
            </a:xfrm>
            <a:prstGeom prst="rect">
              <a:avLst/>
            </a:prstGeom>
          </p:spPr>
          <p:txBody>
            <a:bodyPr wrap="square">
              <a:spAutoFit/>
            </a:bodyPr>
            <a:lstStyle/>
            <a:p>
              <a:pPr lvl="0" algn="just">
                <a:lnSpc>
                  <a:spcPct val="150000"/>
                </a:lnSpc>
              </a:pPr>
              <a:r>
                <a:rPr lang="vi-VN" sz="1600">
                  <a:ea typeface="Calibri" panose="020F0502020204030204" pitchFamily="34" charset="0"/>
                  <a:cs typeface="Times New Roman" panose="02020603050405020304" pitchFamily="18" charset="0"/>
                </a:rPr>
                <a:t>Khi động cơ đốt trong hoạt động xong, ngắt khoá điện (2), lực lò xo (6) đẩy lõi thép (4) về vị trí ban đầu. </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2" name="Rectangle 11"/>
            <p:cNvSpPr/>
            <p:nvPr/>
          </p:nvSpPr>
          <p:spPr>
            <a:xfrm>
              <a:off x="2060973" y="1521260"/>
              <a:ext cx="2743201" cy="2308324"/>
            </a:xfrm>
            <a:prstGeom prst="rect">
              <a:avLst/>
            </a:prstGeom>
          </p:spPr>
          <p:txBody>
            <a:bodyPr wrap="square">
              <a:spAutoFit/>
            </a:bodyPr>
            <a:lstStyle/>
            <a:p>
              <a:pPr lvl="0" algn="just">
                <a:lnSpc>
                  <a:spcPct val="150000"/>
                </a:lnSpc>
              </a:pPr>
              <a:r>
                <a:rPr lang="vi-VN" sz="1600">
                  <a:ea typeface="Calibri" panose="020F0502020204030204" pitchFamily="34" charset="0"/>
                  <a:cs typeface="Times New Roman" panose="02020603050405020304" pitchFamily="18" charset="0"/>
                </a:rPr>
                <a:t>Đĩa tiếp điểm tách tiếp điểm K, động cơ khởi động (8) không còn được cấp điện, càng gạt (9) tách bánh răng khởi động (10) khỏi vành răng bánh đà (12).</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13" name="Google Shape;976;p83">
            <a:extLst>
              <a:ext uri="{FF2B5EF4-FFF2-40B4-BE49-F238E27FC236}">
                <a16:creationId xmlns:a16="http://schemas.microsoft.com/office/drawing/2014/main" id="{31BA0446-A0F6-C99D-8800-61DB34E1542C}"/>
              </a:ext>
            </a:extLst>
          </p:cNvPr>
          <p:cNvCxnSpPr>
            <a:cxnSpLocks/>
          </p:cNvCxnSpPr>
          <p:nvPr/>
        </p:nvCxnSpPr>
        <p:spPr>
          <a:xfrm rot="16200000" flipH="1">
            <a:off x="1729325" y="1348825"/>
            <a:ext cx="325999" cy="755"/>
          </a:xfrm>
          <a:prstGeom prst="bentConnector3">
            <a:avLst>
              <a:gd name="adj1" fmla="val 49982"/>
            </a:avLst>
          </a:prstGeom>
          <a:noFill/>
          <a:ln w="12700" cap="flat" cmpd="sng">
            <a:solidFill>
              <a:srgbClr val="004D86"/>
            </a:solidFill>
            <a:prstDash val="solid"/>
            <a:round/>
            <a:headEnd type="none" w="med" len="med"/>
            <a:tailEnd type="oval" w="med" len="med"/>
          </a:ln>
        </p:spPr>
      </p:cxnSp>
      <p:sp>
        <p:nvSpPr>
          <p:cNvPr id="14" name="Rectangle 13"/>
          <p:cNvSpPr/>
          <p:nvPr/>
        </p:nvSpPr>
        <p:spPr>
          <a:xfrm>
            <a:off x="475469" y="1654120"/>
            <a:ext cx="2853826" cy="3046988"/>
          </a:xfrm>
          <a:prstGeom prst="rect">
            <a:avLst/>
          </a:prstGeom>
        </p:spPr>
        <p:txBody>
          <a:bodyPr wrap="square">
            <a:spAutoFit/>
          </a:bodyPr>
          <a:lstStyle/>
          <a:p>
            <a:pPr lvl="0" algn="just">
              <a:lnSpc>
                <a:spcPct val="150000"/>
              </a:lnSpc>
            </a:pPr>
            <a:r>
              <a:rPr lang="vi-VN" sz="1600">
                <a:ea typeface="Calibri" panose="020F0502020204030204" pitchFamily="34" charset="0"/>
                <a:cs typeface="Times New Roman" panose="02020603050405020304" pitchFamily="18" charset="0"/>
              </a:rPr>
              <a:t>Khi tiếp điểm K đóng, động cơ khởi động (8) được cấp điện, roto động cơ khởi động (11) quay thông qua truyền động bằng bánh răng khởi động (10) và vành răng bánh đà (12) để khởi động động cơ đốt trong.</a:t>
            </a:r>
            <a:endParaRPr kumimoji="0" lang="en-US" sz="1600" b="0" i="0" u="none" strike="noStrike" kern="0" cap="none" spc="0" normalizeH="0" baseline="0" noProof="0">
              <a:ln>
                <a:noFill/>
              </a:ln>
              <a:solidFill>
                <a:srgbClr val="000000"/>
              </a:solidFill>
              <a:effectLst/>
              <a:uLnTx/>
              <a:uFillTx/>
              <a:latin typeface="Arial"/>
              <a:cs typeface="Arial"/>
              <a:sym typeface="Arial"/>
            </a:endParaRPr>
          </a:p>
        </p:txBody>
      </p:sp>
      <p:sp>
        <p:nvSpPr>
          <p:cNvPr id="15" name="Rectangle 14"/>
          <p:cNvSpPr/>
          <p:nvPr/>
        </p:nvSpPr>
        <p:spPr>
          <a:xfrm>
            <a:off x="4613767" y="678371"/>
            <a:ext cx="2850543" cy="5078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lnSpc>
                <a:spcPct val="150000"/>
              </a:lnSpc>
            </a:pPr>
            <a:r>
              <a:rPr lang="en-US" sz="1800" b="1">
                <a:solidFill>
                  <a:srgbClr val="293748"/>
                </a:solidFill>
                <a:ea typeface="Times New Roman" panose="02020603050405020304" pitchFamily="18" charset="0"/>
              </a:rPr>
              <a:t>Giai đoạn kết thúc</a:t>
            </a:r>
            <a:endParaRPr kumimoji="0" lang="en-US" sz="1800" b="1" i="0" u="none" strike="noStrike" kern="0" cap="none" spc="0" normalizeH="0" baseline="0" noProof="0">
              <a:ln>
                <a:noFill/>
              </a:ln>
              <a:solidFill>
                <a:srgbClr val="293748"/>
              </a:solidFill>
              <a:effectLst/>
              <a:uLnTx/>
              <a:uFillTx/>
              <a:latin typeface="Arial"/>
              <a:ea typeface="Times New Roman" panose="02020603050405020304" pitchFamily="18" charset="0"/>
              <a:cs typeface="+mn-cs"/>
              <a:sym typeface="Arial"/>
            </a:endParaRPr>
          </a:p>
        </p:txBody>
      </p:sp>
      <p:pic>
        <p:nvPicPr>
          <p:cNvPr id="3" name="Picture 2"/>
          <p:cNvPicPr>
            <a:picLocks noChangeAspect="1"/>
          </p:cNvPicPr>
          <p:nvPr/>
        </p:nvPicPr>
        <p:blipFill>
          <a:blip r:embed="rId3"/>
          <a:stretch>
            <a:fillRect/>
          </a:stretch>
        </p:blipFill>
        <p:spPr>
          <a:xfrm>
            <a:off x="4158847" y="1387694"/>
            <a:ext cx="3760384" cy="204610"/>
          </a:xfrm>
          <a:prstGeom prst="rect">
            <a:avLst/>
          </a:prstGeom>
        </p:spPr>
      </p:pic>
      <p:pic>
        <p:nvPicPr>
          <p:cNvPr id="16" name="Picture 15"/>
          <p:cNvPicPr>
            <a:picLocks noChangeAspect="1"/>
          </p:cNvPicPr>
          <p:nvPr/>
        </p:nvPicPr>
        <p:blipFill>
          <a:blip r:embed="rId4"/>
          <a:stretch>
            <a:fillRect/>
          </a:stretch>
        </p:blipFill>
        <p:spPr>
          <a:xfrm>
            <a:off x="8232322" y="4265402"/>
            <a:ext cx="641259" cy="611370"/>
          </a:xfrm>
          <a:prstGeom prst="rect">
            <a:avLst/>
          </a:prstGeom>
        </p:spPr>
      </p:pic>
    </p:spTree>
    <p:extLst>
      <p:ext uri="{BB962C8B-B14F-4D97-AF65-F5344CB8AC3E}">
        <p14:creationId xmlns:p14="http://schemas.microsoft.com/office/powerpoint/2010/main" val="9550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par>
                                <p:cTn id="19" presetID="22" presetClass="entr" presetSubtype="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par>
                                <p:cTn id="22" presetID="22" presetClass="entr" presetSubtype="1"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TextBox 11"/>
          <p:cNvSpPr txBox="1"/>
          <p:nvPr/>
        </p:nvSpPr>
        <p:spPr>
          <a:xfrm>
            <a:off x="9144" y="313509"/>
            <a:ext cx="9144000" cy="8206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C00000"/>
                </a:solidFill>
                <a:effectLst/>
                <a:uLnTx/>
                <a:uFillTx/>
                <a:latin typeface="Arial"/>
                <a:cs typeface="Arial"/>
                <a:sym typeface="Arial"/>
              </a:rPr>
              <a:t>LUYỆN TẬP</a:t>
            </a:r>
            <a:endParaRPr kumimoji="0" lang="vi-VN" sz="3600" b="1" i="0" u="none" strike="noStrike" kern="0" cap="none" spc="0" normalizeH="0" baseline="0" noProof="0">
              <a:ln>
                <a:noFill/>
              </a:ln>
              <a:solidFill>
                <a:srgbClr val="C00000"/>
              </a:solidFill>
              <a:effectLst/>
              <a:uLnTx/>
              <a:uFillTx/>
              <a:latin typeface="Arial"/>
              <a:cs typeface="Arial"/>
              <a:sym typeface="Arial"/>
            </a:endParaRPr>
          </a:p>
        </p:txBody>
      </p:sp>
      <p:sp>
        <p:nvSpPr>
          <p:cNvPr id="13" name="Rounded Rectangle 12">
            <a:extLst>
              <a:ext uri="{FF2B5EF4-FFF2-40B4-BE49-F238E27FC236}">
                <a16:creationId xmlns:a16="http://schemas.microsoft.com/office/drawing/2014/main" id="{F8F2F0A6-F1CF-0111-C5BD-F8733B7B5351}"/>
              </a:ext>
            </a:extLst>
          </p:cNvPr>
          <p:cNvSpPr/>
          <p:nvPr/>
        </p:nvSpPr>
        <p:spPr>
          <a:xfrm>
            <a:off x="534068" y="1913937"/>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A. Tạo tia lửa điện cao áp đúng thời điểm.</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4" name="Rounded Rectangle 13">
            <a:extLst>
              <a:ext uri="{FF2B5EF4-FFF2-40B4-BE49-F238E27FC236}">
                <a16:creationId xmlns:a16="http://schemas.microsoft.com/office/drawing/2014/main" id="{0EB8EB02-8EFF-91C0-A975-61E68A9234DE}"/>
              </a:ext>
            </a:extLst>
          </p:cNvPr>
          <p:cNvSpPr/>
          <p:nvPr/>
        </p:nvSpPr>
        <p:spPr>
          <a:xfrm>
            <a:off x="4716122" y="1922915"/>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B. Tạo tia lửa điện hạ áp đúng thời điểm.</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5" name="Rounded Rectangle 14">
            <a:extLst>
              <a:ext uri="{FF2B5EF4-FFF2-40B4-BE49-F238E27FC236}">
                <a16:creationId xmlns:a16="http://schemas.microsoft.com/office/drawing/2014/main" id="{D4F02CC3-CDDD-9E0B-5AF7-4E3A2AD06CA5}"/>
              </a:ext>
            </a:extLst>
          </p:cNvPr>
          <p:cNvSpPr/>
          <p:nvPr/>
        </p:nvSpPr>
        <p:spPr>
          <a:xfrm>
            <a:off x="534068" y="3148904"/>
            <a:ext cx="3901066" cy="1529690"/>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C. Tạo tia lửa điện cao áp để đốt cháy hòa khí trong xilanh động cơ đúng thời điểm.</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6" name="Rounded Rectangle 15">
            <a:extLst>
              <a:ext uri="{FF2B5EF4-FFF2-40B4-BE49-F238E27FC236}">
                <a16:creationId xmlns:a16="http://schemas.microsoft.com/office/drawing/2014/main" id="{15BF237F-1D39-26EB-8C52-BA1687F3CDFC}"/>
              </a:ext>
            </a:extLst>
          </p:cNvPr>
          <p:cNvSpPr/>
          <p:nvPr/>
        </p:nvSpPr>
        <p:spPr>
          <a:xfrm>
            <a:off x="4716122" y="3153256"/>
            <a:ext cx="3901066" cy="1529690"/>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D. Tạo tia lửa điện cao áp để đốt cháy xăng đúng thời điểm.</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7" name="Rounded Rectangle 16">
            <a:extLst>
              <a:ext uri="{FF2B5EF4-FFF2-40B4-BE49-F238E27FC236}">
                <a16:creationId xmlns:a16="http://schemas.microsoft.com/office/drawing/2014/main" id="{D4F02CC3-CDDD-9E0B-5AF7-4E3A2AD06CA5}"/>
              </a:ext>
            </a:extLst>
          </p:cNvPr>
          <p:cNvSpPr/>
          <p:nvPr/>
        </p:nvSpPr>
        <p:spPr>
          <a:xfrm>
            <a:off x="534068" y="3148904"/>
            <a:ext cx="3901066" cy="1529690"/>
          </a:xfrm>
          <a:prstGeom prst="roundRect">
            <a:avLst/>
          </a:prstGeom>
          <a:solidFill>
            <a:srgbClr val="FF9933"/>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C. Tạo tia lửa điện cao áp để đốt cháy hòa khí trong xilanh động cơ đúng thời điểm.</a:t>
            </a:r>
          </a:p>
        </p:txBody>
      </p:sp>
      <p:sp>
        <p:nvSpPr>
          <p:cNvPr id="28" name="TextBox 15">
            <a:extLst>
              <a:ext uri="{FF2B5EF4-FFF2-40B4-BE49-F238E27FC236}">
                <a16:creationId xmlns:a16="http://schemas.microsoft.com/office/drawing/2014/main" id="{3A06DEAF-8EBD-BB2C-86E3-F9D0B9856831}"/>
              </a:ext>
            </a:extLst>
          </p:cNvPr>
          <p:cNvSpPr txBox="1"/>
          <p:nvPr/>
        </p:nvSpPr>
        <p:spPr>
          <a:xfrm>
            <a:off x="9144" y="1179480"/>
            <a:ext cx="9144000"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000000"/>
                </a:solidFill>
                <a:effectLst/>
                <a:uLnTx/>
                <a:uFillTx/>
                <a:latin typeface="Arial" panose="020B0604020202020204" pitchFamily="34" charset="0"/>
                <a:cs typeface="Arial"/>
                <a:sym typeface="Arial"/>
              </a:rPr>
              <a:t>Câu </a:t>
            </a:r>
            <a:r>
              <a:rPr kumimoji="0" lang="en-US" sz="2000" b="1" i="0" u="none" strike="noStrike" kern="0" cap="none" spc="0" normalizeH="0" baseline="0" noProof="0">
                <a:ln>
                  <a:noFill/>
                </a:ln>
                <a:solidFill>
                  <a:srgbClr val="000000"/>
                </a:solidFill>
                <a:effectLst/>
                <a:uLnTx/>
                <a:uFillTx/>
                <a:latin typeface="Arial"/>
                <a:cs typeface="Arial"/>
                <a:sym typeface="Arial"/>
              </a:rPr>
              <a:t>1</a:t>
            </a:r>
            <a:r>
              <a:rPr kumimoji="0" lang="vi-VN" sz="2000" b="1" i="0" u="none" strike="noStrike" kern="0" cap="none" spc="0" normalizeH="0" baseline="0" noProof="0">
                <a:ln>
                  <a:noFill/>
                </a:ln>
                <a:solidFill>
                  <a:srgbClr val="000000"/>
                </a:solidFill>
                <a:effectLst/>
                <a:uLnTx/>
                <a:uFillTx/>
                <a:latin typeface="Arial" panose="020B0604020202020204" pitchFamily="34" charset="0"/>
                <a:cs typeface="Arial"/>
                <a:sym typeface="Arial"/>
              </a:rPr>
              <a:t>: </a:t>
            </a:r>
            <a:r>
              <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Nhiệm vụ của hệ thống đánh lửa?</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out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TextBox 11"/>
          <p:cNvSpPr txBox="1"/>
          <p:nvPr/>
        </p:nvSpPr>
        <p:spPr>
          <a:xfrm>
            <a:off x="0" y="313509"/>
            <a:ext cx="9144000" cy="820674"/>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a:ln>
                  <a:noFill/>
                </a:ln>
                <a:solidFill>
                  <a:srgbClr val="C00000"/>
                </a:solidFill>
                <a:effectLst/>
                <a:uLnTx/>
                <a:uFillTx/>
              </a:rPr>
              <a:t>LUYỆN TẬP</a:t>
            </a:r>
            <a:endParaRPr kumimoji="0" lang="vi-VN" sz="3600" b="1" i="0" u="none" strike="noStrike" kern="0" cap="none" spc="0" normalizeH="0" baseline="0" noProof="0">
              <a:ln>
                <a:noFill/>
              </a:ln>
              <a:solidFill>
                <a:srgbClr val="C00000"/>
              </a:solidFill>
              <a:effectLst/>
              <a:uLnTx/>
              <a:uFillTx/>
            </a:endParaRPr>
          </a:p>
        </p:txBody>
      </p:sp>
      <p:sp>
        <p:nvSpPr>
          <p:cNvPr id="13" name="Rounded Rectangle 12">
            <a:extLst>
              <a:ext uri="{FF2B5EF4-FFF2-40B4-BE49-F238E27FC236}">
                <a16:creationId xmlns:a16="http://schemas.microsoft.com/office/drawing/2014/main" id="{F8F2F0A6-F1CF-0111-C5BD-F8733B7B5351}"/>
              </a:ext>
            </a:extLst>
          </p:cNvPr>
          <p:cNvSpPr/>
          <p:nvPr/>
        </p:nvSpPr>
        <p:spPr>
          <a:xfrm>
            <a:off x="488348" y="2165491"/>
            <a:ext cx="3901066" cy="1065269"/>
          </a:xfrm>
          <a:prstGeom prst="roundRect">
            <a:avLst/>
          </a:prstGeom>
          <a:solidFill>
            <a:srgbClr val="FFFFFF"/>
          </a:solidFill>
          <a:ln w="28575" cap="flat" cmpd="sng" algn="ctr">
            <a:solidFill>
              <a:srgbClr val="28473A"/>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2000">
                <a:solidFill>
                  <a:srgbClr val="000000"/>
                </a:solidFill>
              </a:rPr>
              <a:t>A. Biến áp</a:t>
            </a:r>
            <a:r>
              <a:rPr lang="en-US" sz="2000">
                <a:solidFill>
                  <a:srgbClr val="000000"/>
                </a:solidFill>
              </a:rPr>
              <a:t>.</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4" name="Rounded Rectangle 13">
            <a:extLst>
              <a:ext uri="{FF2B5EF4-FFF2-40B4-BE49-F238E27FC236}">
                <a16:creationId xmlns:a16="http://schemas.microsoft.com/office/drawing/2014/main" id="{0EB8EB02-8EFF-91C0-A975-61E68A9234DE}"/>
              </a:ext>
            </a:extLst>
          </p:cNvPr>
          <p:cNvSpPr/>
          <p:nvPr/>
        </p:nvSpPr>
        <p:spPr>
          <a:xfrm>
            <a:off x="4798418" y="2174469"/>
            <a:ext cx="3901066" cy="1065269"/>
          </a:xfrm>
          <a:prstGeom prst="roundRect">
            <a:avLst/>
          </a:prstGeom>
          <a:solidFill>
            <a:srgbClr val="FFFFFF"/>
          </a:solidFill>
          <a:ln w="28575" cap="flat" cmpd="sng" algn="ctr">
            <a:solidFill>
              <a:srgbClr val="28473A"/>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2000">
                <a:solidFill>
                  <a:srgbClr val="000000"/>
                </a:solidFill>
              </a:rPr>
              <a:t>B. Bugi</a:t>
            </a:r>
            <a:r>
              <a:rPr lang="en-US" sz="2000">
                <a:solidFill>
                  <a:srgbClr val="000000"/>
                </a:solidFill>
              </a:rPr>
              <a:t>.</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5" name="Rounded Rectangle 14">
            <a:extLst>
              <a:ext uri="{FF2B5EF4-FFF2-40B4-BE49-F238E27FC236}">
                <a16:creationId xmlns:a16="http://schemas.microsoft.com/office/drawing/2014/main" id="{D4F02CC3-CDDD-9E0B-5AF7-4E3A2AD06CA5}"/>
              </a:ext>
            </a:extLst>
          </p:cNvPr>
          <p:cNvSpPr/>
          <p:nvPr/>
        </p:nvSpPr>
        <p:spPr>
          <a:xfrm>
            <a:off x="488348" y="3527881"/>
            <a:ext cx="3901066" cy="1065269"/>
          </a:xfrm>
          <a:prstGeom prst="roundRect">
            <a:avLst/>
          </a:prstGeom>
          <a:solidFill>
            <a:srgbClr val="FFFFFF"/>
          </a:solidFill>
          <a:ln w="28575" cap="flat" cmpd="sng" algn="ctr">
            <a:solidFill>
              <a:srgbClr val="28473A"/>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2000">
                <a:solidFill>
                  <a:srgbClr val="000000"/>
                </a:solidFill>
              </a:rPr>
              <a:t>C. Khóa điện</a:t>
            </a:r>
            <a:r>
              <a:rPr lang="en-US" sz="2000">
                <a:solidFill>
                  <a:srgbClr val="000000"/>
                </a:solidFill>
              </a:rPr>
              <a:t>.</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6" name="Rounded Rectangle 15">
            <a:extLst>
              <a:ext uri="{FF2B5EF4-FFF2-40B4-BE49-F238E27FC236}">
                <a16:creationId xmlns:a16="http://schemas.microsoft.com/office/drawing/2014/main" id="{15BF237F-1D39-26EB-8C52-BA1687F3CDFC}"/>
              </a:ext>
            </a:extLst>
          </p:cNvPr>
          <p:cNvSpPr/>
          <p:nvPr/>
        </p:nvSpPr>
        <p:spPr>
          <a:xfrm>
            <a:off x="4798418" y="3532233"/>
            <a:ext cx="3901066" cy="1065269"/>
          </a:xfrm>
          <a:prstGeom prst="roundRect">
            <a:avLst/>
          </a:prstGeom>
          <a:solidFill>
            <a:srgbClr val="FFFFFF"/>
          </a:solidFill>
          <a:ln w="28575" cap="flat" cmpd="sng" algn="ctr">
            <a:solidFill>
              <a:srgbClr val="28473A"/>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2000">
                <a:solidFill>
                  <a:srgbClr val="000000"/>
                </a:solidFill>
              </a:rPr>
              <a:t>D. Tụ</a:t>
            </a:r>
            <a:r>
              <a:rPr lang="en-US" sz="2000">
                <a:solidFill>
                  <a:srgbClr val="000000"/>
                </a:solidFill>
              </a:rPr>
              <a:t>.</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7" name="Rounded Rectangle 16">
            <a:extLst>
              <a:ext uri="{FF2B5EF4-FFF2-40B4-BE49-F238E27FC236}">
                <a16:creationId xmlns:a16="http://schemas.microsoft.com/office/drawing/2014/main" id="{D4F02CC3-CDDD-9E0B-5AF7-4E3A2AD06CA5}"/>
              </a:ext>
            </a:extLst>
          </p:cNvPr>
          <p:cNvSpPr/>
          <p:nvPr/>
        </p:nvSpPr>
        <p:spPr>
          <a:xfrm>
            <a:off x="4798418" y="2174634"/>
            <a:ext cx="3901066" cy="1065269"/>
          </a:xfrm>
          <a:prstGeom prst="roundRect">
            <a:avLst/>
          </a:prstGeom>
          <a:solidFill>
            <a:srgbClr val="FF9933"/>
          </a:solidFill>
          <a:ln w="28575" cap="flat" cmpd="sng" algn="ctr">
            <a:solidFill>
              <a:srgbClr val="191919"/>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en-US" sz="2000">
                <a:solidFill>
                  <a:srgbClr val="000000"/>
                </a:solidFill>
              </a:rPr>
              <a:t>B. Bugi.</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9" name="TextBox 15">
            <a:extLst>
              <a:ext uri="{FF2B5EF4-FFF2-40B4-BE49-F238E27FC236}">
                <a16:creationId xmlns:a16="http://schemas.microsoft.com/office/drawing/2014/main" id="{3A06DEAF-8EBD-BB2C-86E3-F9D0B9856831}"/>
              </a:ext>
            </a:extLst>
          </p:cNvPr>
          <p:cNvSpPr txBox="1"/>
          <p:nvPr/>
        </p:nvSpPr>
        <p:spPr>
          <a:xfrm>
            <a:off x="0" y="1306214"/>
            <a:ext cx="9144000"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50000"/>
              </a:lnSpc>
            </a:pPr>
            <a:r>
              <a:rPr lang="vi-VN" sz="2000" b="1">
                <a:latin typeface="Arial" panose="020B0604020202020204" pitchFamily="34" charset="0"/>
              </a:rPr>
              <a:t>Câu 2: </a:t>
            </a:r>
            <a:r>
              <a:rPr lang="vi-VN" sz="2000">
                <a:latin typeface="Arial" panose="020B0604020202020204" pitchFamily="34" charset="0"/>
              </a:rPr>
              <a:t>Hệ thống đánh lửa có chi tiết nào đặc trưng?</a:t>
            </a:r>
            <a:endParaRPr kumimoji="0" lang="vi-VN" sz="2000" i="0" u="none" strike="noStrike" kern="0" cap="none" spc="0" normalizeH="0" baseline="0" noProof="0">
              <a:ln>
                <a:noFill/>
              </a:ln>
              <a:solidFill>
                <a:srgbClr val="000000"/>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405481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7" name="Rectangle 6"/>
          <p:cNvSpPr/>
          <p:nvPr/>
        </p:nvSpPr>
        <p:spPr>
          <a:xfrm>
            <a:off x="559270" y="524343"/>
            <a:ext cx="8012235" cy="1911549"/>
          </a:xfrm>
          <a:prstGeom prst="rect">
            <a:avLst/>
          </a:prstGeom>
        </p:spPr>
        <p:txBody>
          <a:bodyPr wrap="square">
            <a:spAutoFit/>
          </a:bodyPr>
          <a:lstStyle/>
          <a:p>
            <a:pPr lvl="0" algn="ctr">
              <a:lnSpc>
                <a:spcPct val="150000"/>
              </a:lnSpc>
              <a:buClrTx/>
              <a:defRPr/>
            </a:pPr>
            <a:r>
              <a:rPr lang="en-US" sz="4200" b="1">
                <a:solidFill>
                  <a:srgbClr val="C00000"/>
                </a:solidFill>
              </a:rPr>
              <a:t>BÀI 22: HỆ THỐNG ĐÁNH LỬA </a:t>
            </a:r>
          </a:p>
          <a:p>
            <a:pPr lvl="0" algn="ctr">
              <a:lnSpc>
                <a:spcPct val="150000"/>
              </a:lnSpc>
              <a:buClrTx/>
              <a:defRPr/>
            </a:pPr>
            <a:r>
              <a:rPr lang="en-US" sz="4200" b="1">
                <a:solidFill>
                  <a:srgbClr val="C00000"/>
                </a:solidFill>
              </a:rPr>
              <a:t>VÀ HỆ THỐNG KHỞI ĐỘNG</a:t>
            </a:r>
            <a:endParaRPr kumimoji="0" lang="en-US" sz="4200" b="1" i="0" u="none" strike="noStrike" kern="0" cap="none" spc="0" normalizeH="0" baseline="0" noProof="0" dirty="0">
              <a:ln>
                <a:noFill/>
              </a:ln>
              <a:solidFill>
                <a:srgbClr val="C00000"/>
              </a:solidFill>
              <a:effectLst/>
              <a:uLnTx/>
              <a:uFillTx/>
            </a:endParaRPr>
          </a:p>
        </p:txBody>
      </p:sp>
      <p:pic>
        <p:nvPicPr>
          <p:cNvPr id="5" name="Picture 4"/>
          <p:cNvPicPr>
            <a:picLocks noChangeAspect="1"/>
          </p:cNvPicPr>
          <p:nvPr/>
        </p:nvPicPr>
        <p:blipFill>
          <a:blip r:embed="rId3"/>
          <a:stretch>
            <a:fillRect/>
          </a:stretch>
        </p:blipFill>
        <p:spPr>
          <a:xfrm rot="472989">
            <a:off x="142469" y="3782492"/>
            <a:ext cx="1221803" cy="1164854"/>
          </a:xfrm>
          <a:prstGeom prst="rect">
            <a:avLst/>
          </a:prstGeom>
        </p:spPr>
      </p:pic>
      <p:pic>
        <p:nvPicPr>
          <p:cNvPr id="3" name="Picture 2"/>
          <p:cNvPicPr>
            <a:picLocks noChangeAspect="1"/>
          </p:cNvPicPr>
          <p:nvPr/>
        </p:nvPicPr>
        <p:blipFill>
          <a:blip r:embed="rId4"/>
          <a:stretch>
            <a:fillRect/>
          </a:stretch>
        </p:blipFill>
        <p:spPr>
          <a:xfrm>
            <a:off x="5238557" y="2641875"/>
            <a:ext cx="3425762" cy="1949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TextBox 11"/>
          <p:cNvSpPr txBox="1"/>
          <p:nvPr/>
        </p:nvSpPr>
        <p:spPr>
          <a:xfrm>
            <a:off x="9144" y="313509"/>
            <a:ext cx="9144000" cy="8206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C00000"/>
                </a:solidFill>
                <a:effectLst/>
                <a:uLnTx/>
                <a:uFillTx/>
                <a:latin typeface="Arial"/>
                <a:cs typeface="Arial"/>
                <a:sym typeface="Arial"/>
              </a:rPr>
              <a:t>LUYỆN TẬP</a:t>
            </a:r>
            <a:endParaRPr kumimoji="0" lang="vi-VN" sz="3600" b="1" i="0" u="none" strike="noStrike" kern="0" cap="none" spc="0" normalizeH="0" baseline="0" noProof="0">
              <a:ln>
                <a:noFill/>
              </a:ln>
              <a:solidFill>
                <a:srgbClr val="C00000"/>
              </a:solidFill>
              <a:effectLst/>
              <a:uLnTx/>
              <a:uFillTx/>
              <a:latin typeface="Arial"/>
              <a:cs typeface="Arial"/>
              <a:sym typeface="Arial"/>
            </a:endParaRPr>
          </a:p>
        </p:txBody>
      </p:sp>
      <p:sp>
        <p:nvSpPr>
          <p:cNvPr id="13" name="Rounded Rectangle 12">
            <a:extLst>
              <a:ext uri="{FF2B5EF4-FFF2-40B4-BE49-F238E27FC236}">
                <a16:creationId xmlns:a16="http://schemas.microsoft.com/office/drawing/2014/main" id="{F8F2F0A6-F1CF-0111-C5BD-F8733B7B5351}"/>
              </a:ext>
            </a:extLst>
          </p:cNvPr>
          <p:cNvSpPr/>
          <p:nvPr/>
        </p:nvSpPr>
        <p:spPr>
          <a:xfrm>
            <a:off x="534068" y="1913937"/>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2000">
                <a:solidFill>
                  <a:srgbClr val="000000"/>
                </a:solidFill>
              </a:rPr>
              <a:t>A. Dùng động cơ điện để dẫn động trục khuỷu</a:t>
            </a:r>
            <a:r>
              <a:rPr lang="en-US" sz="2000">
                <a:solidFill>
                  <a:srgbClr val="000000"/>
                </a:solidFill>
              </a:rPr>
              <a:t>.</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4" name="Rounded Rectangle 13">
            <a:extLst>
              <a:ext uri="{FF2B5EF4-FFF2-40B4-BE49-F238E27FC236}">
                <a16:creationId xmlns:a16="http://schemas.microsoft.com/office/drawing/2014/main" id="{0EB8EB02-8EFF-91C0-A975-61E68A9234DE}"/>
              </a:ext>
            </a:extLst>
          </p:cNvPr>
          <p:cNvSpPr/>
          <p:nvPr/>
        </p:nvSpPr>
        <p:spPr>
          <a:xfrm>
            <a:off x="4716122" y="1922915"/>
            <a:ext cx="3901066"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2000">
                <a:solidFill>
                  <a:srgbClr val="000000"/>
                </a:solidFill>
              </a:rPr>
              <a:t>B. Dùng động cơ xăng cỡ nhỏ để khởi động động cơ chính</a:t>
            </a:r>
            <a:r>
              <a:rPr lang="en-US" sz="2000">
                <a:solidFill>
                  <a:srgbClr val="000000"/>
                </a:solidFill>
              </a:rPr>
              <a:t>.</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5" name="Rounded Rectangle 14">
            <a:extLst>
              <a:ext uri="{FF2B5EF4-FFF2-40B4-BE49-F238E27FC236}">
                <a16:creationId xmlns:a16="http://schemas.microsoft.com/office/drawing/2014/main" id="{D4F02CC3-CDDD-9E0B-5AF7-4E3A2AD06CA5}"/>
              </a:ext>
            </a:extLst>
          </p:cNvPr>
          <p:cNvSpPr/>
          <p:nvPr/>
        </p:nvSpPr>
        <p:spPr>
          <a:xfrm>
            <a:off x="534068" y="3148904"/>
            <a:ext cx="3901066" cy="1529690"/>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2000">
                <a:solidFill>
                  <a:srgbClr val="000000"/>
                </a:solidFill>
              </a:rPr>
              <a:t>C. Đưa khí nén vào các xilanh để làm quay trục khuỷu</a:t>
            </a:r>
            <a:r>
              <a:rPr lang="en-US" sz="2000">
                <a:solidFill>
                  <a:srgbClr val="000000"/>
                </a:solidFill>
              </a:rPr>
              <a:t>.</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6" name="Rounded Rectangle 15">
            <a:extLst>
              <a:ext uri="{FF2B5EF4-FFF2-40B4-BE49-F238E27FC236}">
                <a16:creationId xmlns:a16="http://schemas.microsoft.com/office/drawing/2014/main" id="{15BF237F-1D39-26EB-8C52-BA1687F3CDFC}"/>
              </a:ext>
            </a:extLst>
          </p:cNvPr>
          <p:cNvSpPr/>
          <p:nvPr/>
        </p:nvSpPr>
        <p:spPr>
          <a:xfrm>
            <a:off x="4716122" y="3153256"/>
            <a:ext cx="3901066" cy="1529690"/>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2000">
                <a:solidFill>
                  <a:srgbClr val="000000"/>
                </a:solidFill>
              </a:rPr>
              <a:t>D. Đưa khí nén vào các </a:t>
            </a:r>
            <a:endParaRPr lang="en-US" sz="2000">
              <a:solidFill>
                <a:srgbClr val="000000"/>
              </a:solidFill>
            </a:endParaRPr>
          </a:p>
          <a:p>
            <a:pPr lvl="0" algn="ctr">
              <a:lnSpc>
                <a:spcPct val="150000"/>
              </a:lnSpc>
            </a:pPr>
            <a:r>
              <a:rPr lang="vi-VN" sz="2000">
                <a:solidFill>
                  <a:srgbClr val="000000"/>
                </a:solidFill>
              </a:rPr>
              <a:t>động cơ Diesel để làm quay trục khuỷu</a:t>
            </a:r>
            <a:r>
              <a:rPr lang="en-US" sz="2000">
                <a:solidFill>
                  <a:srgbClr val="000000"/>
                </a:solidFill>
              </a:rPr>
              <a:t>.</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7" name="Rounded Rectangle 16">
            <a:extLst>
              <a:ext uri="{FF2B5EF4-FFF2-40B4-BE49-F238E27FC236}">
                <a16:creationId xmlns:a16="http://schemas.microsoft.com/office/drawing/2014/main" id="{D4F02CC3-CDDD-9E0B-5AF7-4E3A2AD06CA5}"/>
              </a:ext>
            </a:extLst>
          </p:cNvPr>
          <p:cNvSpPr/>
          <p:nvPr/>
        </p:nvSpPr>
        <p:spPr>
          <a:xfrm>
            <a:off x="534068" y="3148904"/>
            <a:ext cx="3901066" cy="1531307"/>
          </a:xfrm>
          <a:prstGeom prst="roundRect">
            <a:avLst/>
          </a:prstGeom>
          <a:solidFill>
            <a:srgbClr val="FF9933"/>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2000">
                <a:solidFill>
                  <a:srgbClr val="000000"/>
                </a:solidFill>
              </a:rPr>
              <a:t>C. Đưa khí nén vào các xilanh để làm quay trục khuỷu</a:t>
            </a:r>
            <a:r>
              <a:rPr lang="en-US" sz="2000">
                <a:solidFill>
                  <a:srgbClr val="000000"/>
                </a:solidFill>
              </a:rPr>
              <a:t>.</a:t>
            </a:r>
            <a:endPar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endParaRPr>
          </a:p>
        </p:txBody>
      </p:sp>
      <p:sp>
        <p:nvSpPr>
          <p:cNvPr id="28" name="TextBox 15">
            <a:extLst>
              <a:ext uri="{FF2B5EF4-FFF2-40B4-BE49-F238E27FC236}">
                <a16:creationId xmlns:a16="http://schemas.microsoft.com/office/drawing/2014/main" id="{3A06DEAF-8EBD-BB2C-86E3-F9D0B9856831}"/>
              </a:ext>
            </a:extLst>
          </p:cNvPr>
          <p:cNvSpPr txBox="1"/>
          <p:nvPr/>
        </p:nvSpPr>
        <p:spPr>
          <a:xfrm>
            <a:off x="9144" y="1179480"/>
            <a:ext cx="9144000"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50000"/>
              </a:lnSpc>
            </a:pPr>
            <a:r>
              <a:rPr lang="vi-VN" sz="2000" b="1">
                <a:latin typeface="Arial" panose="020B0604020202020204" pitchFamily="34" charset="0"/>
              </a:rPr>
              <a:t>Câu 3: </a:t>
            </a:r>
            <a:r>
              <a:rPr lang="vi-VN" sz="2000">
                <a:latin typeface="Arial" panose="020B0604020202020204" pitchFamily="34" charset="0"/>
              </a:rPr>
              <a:t>Hệ thống khởi động bằng khí nén là: </a:t>
            </a:r>
            <a:endParaRPr kumimoji="0" lang="vi-VN" sz="2000" i="0" u="none" strike="noStrike" kern="0" cap="none" spc="0" normalizeH="0" baseline="0" noProof="0">
              <a:ln>
                <a:noFill/>
              </a:ln>
              <a:solidFill>
                <a:srgbClr val="000000"/>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374394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TextBox 11"/>
          <p:cNvSpPr txBox="1"/>
          <p:nvPr/>
        </p:nvSpPr>
        <p:spPr>
          <a:xfrm>
            <a:off x="9144" y="313509"/>
            <a:ext cx="9144000" cy="8206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C00000"/>
                </a:solidFill>
                <a:effectLst/>
                <a:uLnTx/>
                <a:uFillTx/>
                <a:latin typeface="Arial"/>
                <a:cs typeface="Arial"/>
                <a:sym typeface="Arial"/>
              </a:rPr>
              <a:t>LUYỆN TẬP</a:t>
            </a:r>
            <a:endParaRPr kumimoji="0" lang="vi-VN" sz="3600" b="1" i="0" u="none" strike="noStrike" kern="0" cap="none" spc="0" normalizeH="0" baseline="0" noProof="0">
              <a:ln>
                <a:noFill/>
              </a:ln>
              <a:solidFill>
                <a:srgbClr val="C00000"/>
              </a:solidFill>
              <a:effectLst/>
              <a:uLnTx/>
              <a:uFillTx/>
              <a:latin typeface="Arial"/>
              <a:cs typeface="Arial"/>
              <a:sym typeface="Arial"/>
            </a:endParaRPr>
          </a:p>
        </p:txBody>
      </p:sp>
      <p:sp>
        <p:nvSpPr>
          <p:cNvPr id="13" name="Rounded Rectangle 12">
            <a:extLst>
              <a:ext uri="{FF2B5EF4-FFF2-40B4-BE49-F238E27FC236}">
                <a16:creationId xmlns:a16="http://schemas.microsoft.com/office/drawing/2014/main" id="{F8F2F0A6-F1CF-0111-C5BD-F8733B7B5351}"/>
              </a:ext>
            </a:extLst>
          </p:cNvPr>
          <p:cNvSpPr/>
          <p:nvPr/>
        </p:nvSpPr>
        <p:spPr>
          <a:xfrm>
            <a:off x="670121" y="2328352"/>
            <a:ext cx="3616201" cy="102888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2000">
                <a:solidFill>
                  <a:srgbClr val="000000"/>
                </a:solidFill>
              </a:rPr>
              <a:t>A. Khóa điện</a:t>
            </a:r>
            <a:r>
              <a:rPr lang="en-US" sz="2000">
                <a:solidFill>
                  <a:srgbClr val="000000"/>
                </a:solidFill>
              </a:rPr>
              <a:t>.</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4" name="Rounded Rectangle 13">
            <a:extLst>
              <a:ext uri="{FF2B5EF4-FFF2-40B4-BE49-F238E27FC236}">
                <a16:creationId xmlns:a16="http://schemas.microsoft.com/office/drawing/2014/main" id="{0EB8EB02-8EFF-91C0-A975-61E68A9234DE}"/>
              </a:ext>
            </a:extLst>
          </p:cNvPr>
          <p:cNvSpPr/>
          <p:nvPr/>
        </p:nvSpPr>
        <p:spPr>
          <a:xfrm>
            <a:off x="4852175" y="2328352"/>
            <a:ext cx="3616201" cy="102888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2000">
                <a:solidFill>
                  <a:srgbClr val="000000"/>
                </a:solidFill>
              </a:rPr>
              <a:t>B. Biến áp đánh lửa</a:t>
            </a:r>
            <a:r>
              <a:rPr lang="en-US" sz="2000">
                <a:solidFill>
                  <a:srgbClr val="000000"/>
                </a:solidFill>
              </a:rPr>
              <a:t>.</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5" name="Rounded Rectangle 14">
            <a:extLst>
              <a:ext uri="{FF2B5EF4-FFF2-40B4-BE49-F238E27FC236}">
                <a16:creationId xmlns:a16="http://schemas.microsoft.com/office/drawing/2014/main" id="{D4F02CC3-CDDD-9E0B-5AF7-4E3A2AD06CA5}"/>
              </a:ext>
            </a:extLst>
          </p:cNvPr>
          <p:cNvSpPr/>
          <p:nvPr/>
        </p:nvSpPr>
        <p:spPr>
          <a:xfrm>
            <a:off x="671228" y="3582093"/>
            <a:ext cx="3616201" cy="102888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2000">
                <a:solidFill>
                  <a:srgbClr val="000000"/>
                </a:solidFill>
              </a:rPr>
              <a:t>C. Bộ điều khiển trung tâm.</a:t>
            </a:r>
          </a:p>
        </p:txBody>
      </p:sp>
      <p:sp>
        <p:nvSpPr>
          <p:cNvPr id="16" name="Rounded Rectangle 15">
            <a:extLst>
              <a:ext uri="{FF2B5EF4-FFF2-40B4-BE49-F238E27FC236}">
                <a16:creationId xmlns:a16="http://schemas.microsoft.com/office/drawing/2014/main" id="{15BF237F-1D39-26EB-8C52-BA1687F3CDFC}"/>
              </a:ext>
            </a:extLst>
          </p:cNvPr>
          <p:cNvSpPr/>
          <p:nvPr/>
        </p:nvSpPr>
        <p:spPr>
          <a:xfrm>
            <a:off x="4853282" y="3582093"/>
            <a:ext cx="3616201" cy="1028882"/>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2000">
                <a:solidFill>
                  <a:srgbClr val="000000"/>
                </a:solidFill>
              </a:rPr>
              <a:t>D. Bugi</a:t>
            </a:r>
            <a:r>
              <a:rPr lang="en-US" sz="2000">
                <a:solidFill>
                  <a:srgbClr val="000000"/>
                </a:solidFill>
              </a:rPr>
              <a:t>.</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7" name="Rounded Rectangle 16">
            <a:extLst>
              <a:ext uri="{FF2B5EF4-FFF2-40B4-BE49-F238E27FC236}">
                <a16:creationId xmlns:a16="http://schemas.microsoft.com/office/drawing/2014/main" id="{D4F02CC3-CDDD-9E0B-5AF7-4E3A2AD06CA5}"/>
              </a:ext>
            </a:extLst>
          </p:cNvPr>
          <p:cNvSpPr/>
          <p:nvPr/>
        </p:nvSpPr>
        <p:spPr>
          <a:xfrm>
            <a:off x="670121" y="3582132"/>
            <a:ext cx="3616201" cy="1029970"/>
          </a:xfrm>
          <a:prstGeom prst="roundRect">
            <a:avLst/>
          </a:prstGeom>
          <a:solidFill>
            <a:srgbClr val="FF9933"/>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2000">
                <a:solidFill>
                  <a:srgbClr val="000000"/>
                </a:solidFill>
              </a:rPr>
              <a:t>C. Bộ điều khiển trung tâm</a:t>
            </a:r>
            <a:r>
              <a:rPr lang="en-US" sz="2000">
                <a:solidFill>
                  <a:srgbClr val="000000"/>
                </a:solidFill>
              </a:rPr>
              <a:t>.</a:t>
            </a:r>
            <a:endPar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endParaRPr>
          </a:p>
        </p:txBody>
      </p:sp>
      <p:sp>
        <p:nvSpPr>
          <p:cNvPr id="28" name="TextBox 15">
            <a:extLst>
              <a:ext uri="{FF2B5EF4-FFF2-40B4-BE49-F238E27FC236}">
                <a16:creationId xmlns:a16="http://schemas.microsoft.com/office/drawing/2014/main" id="{3A06DEAF-8EBD-BB2C-86E3-F9D0B9856831}"/>
              </a:ext>
            </a:extLst>
          </p:cNvPr>
          <p:cNvSpPr txBox="1"/>
          <p:nvPr/>
        </p:nvSpPr>
        <p:spPr>
          <a:xfrm>
            <a:off x="829965" y="1152471"/>
            <a:ext cx="7502358"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50000"/>
              </a:lnSpc>
            </a:pPr>
            <a:r>
              <a:rPr lang="vi-VN" sz="2000" b="1">
                <a:latin typeface="Arial" panose="020B0604020202020204" pitchFamily="34" charset="0"/>
              </a:rPr>
              <a:t>Câu 4: </a:t>
            </a:r>
            <a:r>
              <a:rPr lang="vi-VN" sz="2000">
                <a:latin typeface="Arial" panose="020B0604020202020204" pitchFamily="34" charset="0"/>
              </a:rPr>
              <a:t>Hệ thống đánh lửa điện tử có bộ phận nào khác so với hệ thống đánh lửa thường?</a:t>
            </a:r>
            <a:endParaRPr kumimoji="0" lang="vi-VN" sz="2000" i="0" u="none" strike="noStrike" kern="0" cap="none" spc="0" normalizeH="0" baseline="0" noProof="0">
              <a:ln>
                <a:noFill/>
              </a:ln>
              <a:solidFill>
                <a:srgbClr val="000000"/>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224108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TextBox 11"/>
          <p:cNvSpPr txBox="1"/>
          <p:nvPr/>
        </p:nvSpPr>
        <p:spPr>
          <a:xfrm>
            <a:off x="0" y="313509"/>
            <a:ext cx="9144000" cy="8206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C00000"/>
                </a:solidFill>
                <a:effectLst/>
                <a:uLnTx/>
                <a:uFillTx/>
                <a:latin typeface="Arial"/>
                <a:cs typeface="Arial"/>
                <a:sym typeface="Arial"/>
              </a:rPr>
              <a:t>LUYỆN TẬP</a:t>
            </a:r>
            <a:endParaRPr kumimoji="0" lang="vi-VN" sz="3600" b="1" i="0" u="none" strike="noStrike" kern="0" cap="none" spc="0" normalizeH="0" baseline="0" noProof="0">
              <a:ln>
                <a:noFill/>
              </a:ln>
              <a:solidFill>
                <a:srgbClr val="C00000"/>
              </a:solidFill>
              <a:effectLst/>
              <a:uLnTx/>
              <a:uFillTx/>
              <a:latin typeface="Arial"/>
              <a:cs typeface="Arial"/>
              <a:sym typeface="Arial"/>
            </a:endParaRPr>
          </a:p>
        </p:txBody>
      </p:sp>
      <p:sp>
        <p:nvSpPr>
          <p:cNvPr id="23" name="Rounded Rectangle 22">
            <a:extLst>
              <a:ext uri="{FF2B5EF4-FFF2-40B4-BE49-F238E27FC236}">
                <a16:creationId xmlns:a16="http://schemas.microsoft.com/office/drawing/2014/main" id="{F8F2F0A6-F1CF-0111-C5BD-F8733B7B5351}"/>
              </a:ext>
            </a:extLst>
          </p:cNvPr>
          <p:cNvSpPr/>
          <p:nvPr/>
        </p:nvSpPr>
        <p:spPr>
          <a:xfrm>
            <a:off x="603504" y="2112533"/>
            <a:ext cx="3603030"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A. Động cơ điện một chiều, công suất lớn.</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4" name="Rounded Rectangle 23">
            <a:extLst>
              <a:ext uri="{FF2B5EF4-FFF2-40B4-BE49-F238E27FC236}">
                <a16:creationId xmlns:a16="http://schemas.microsoft.com/office/drawing/2014/main" id="{0EB8EB02-8EFF-91C0-A975-61E68A9234DE}"/>
              </a:ext>
            </a:extLst>
          </p:cNvPr>
          <p:cNvSpPr/>
          <p:nvPr/>
        </p:nvSpPr>
        <p:spPr>
          <a:xfrm>
            <a:off x="4959294" y="2121511"/>
            <a:ext cx="3603030"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B. Động cơ điện xoay chiều, công suất nhỏ.</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5" name="Rounded Rectangle 24">
            <a:extLst>
              <a:ext uri="{FF2B5EF4-FFF2-40B4-BE49-F238E27FC236}">
                <a16:creationId xmlns:a16="http://schemas.microsoft.com/office/drawing/2014/main" id="{D4F02CC3-CDDD-9E0B-5AF7-4E3A2AD06CA5}"/>
              </a:ext>
            </a:extLst>
          </p:cNvPr>
          <p:cNvSpPr/>
          <p:nvPr/>
        </p:nvSpPr>
        <p:spPr>
          <a:xfrm>
            <a:off x="603504" y="3506853"/>
            <a:ext cx="3603030"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C. Động cơ điện xoay chiều, công suất lớn.</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6" name="Rounded Rectangle 25">
            <a:extLst>
              <a:ext uri="{FF2B5EF4-FFF2-40B4-BE49-F238E27FC236}">
                <a16:creationId xmlns:a16="http://schemas.microsoft.com/office/drawing/2014/main" id="{15BF237F-1D39-26EB-8C52-BA1687F3CDFC}"/>
              </a:ext>
            </a:extLst>
          </p:cNvPr>
          <p:cNvSpPr/>
          <p:nvPr/>
        </p:nvSpPr>
        <p:spPr>
          <a:xfrm>
            <a:off x="4959294" y="3511205"/>
            <a:ext cx="3603030"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D. Động cơ điện một chiều, công suất nhỏ và trung bình.</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7" name="Rounded Rectangle 26">
            <a:extLst>
              <a:ext uri="{FF2B5EF4-FFF2-40B4-BE49-F238E27FC236}">
                <a16:creationId xmlns:a16="http://schemas.microsoft.com/office/drawing/2014/main" id="{D4F02CC3-CDDD-9E0B-5AF7-4E3A2AD06CA5}"/>
              </a:ext>
            </a:extLst>
          </p:cNvPr>
          <p:cNvSpPr/>
          <p:nvPr/>
        </p:nvSpPr>
        <p:spPr>
          <a:xfrm>
            <a:off x="4959294" y="3506852"/>
            <a:ext cx="3603030" cy="1065269"/>
          </a:xfrm>
          <a:prstGeom prst="roundRect">
            <a:avLst/>
          </a:prstGeom>
          <a:solidFill>
            <a:srgbClr val="FF9933"/>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D. Động cơ điện một chiều, công suất nhỏ và trung bình.</a:t>
            </a:r>
          </a:p>
        </p:txBody>
      </p:sp>
      <p:sp>
        <p:nvSpPr>
          <p:cNvPr id="28" name="TextBox 15">
            <a:extLst>
              <a:ext uri="{FF2B5EF4-FFF2-40B4-BE49-F238E27FC236}">
                <a16:creationId xmlns:a16="http://schemas.microsoft.com/office/drawing/2014/main" id="{3A06DEAF-8EBD-BB2C-86E3-F9D0B9856831}"/>
              </a:ext>
            </a:extLst>
          </p:cNvPr>
          <p:cNvSpPr txBox="1"/>
          <p:nvPr/>
        </p:nvSpPr>
        <p:spPr>
          <a:xfrm>
            <a:off x="0" y="1279360"/>
            <a:ext cx="9144000" cy="55399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000000"/>
                </a:solidFill>
                <a:effectLst/>
                <a:uLnTx/>
                <a:uFillTx/>
                <a:latin typeface="Arial" panose="020B0604020202020204" pitchFamily="34" charset="0"/>
                <a:cs typeface="Arial"/>
                <a:sym typeface="Arial"/>
              </a:rPr>
              <a:t>Câu </a:t>
            </a:r>
            <a:r>
              <a:rPr kumimoji="0" lang="en-US" sz="2000" b="1" i="0" u="none" strike="noStrike" kern="0" cap="none" spc="0" normalizeH="0" baseline="0" noProof="0">
                <a:ln>
                  <a:noFill/>
                </a:ln>
                <a:solidFill>
                  <a:srgbClr val="000000"/>
                </a:solidFill>
                <a:effectLst/>
                <a:uLnTx/>
                <a:uFillTx/>
                <a:latin typeface="Arial"/>
                <a:cs typeface="Arial"/>
                <a:sym typeface="Arial"/>
              </a:rPr>
              <a:t>5</a:t>
            </a:r>
            <a:r>
              <a:rPr kumimoji="0" lang="vi-VN" sz="2000" b="1" i="0" u="none" strike="noStrike" kern="0" cap="none" spc="0" normalizeH="0" baseline="0" noProof="0">
                <a:ln>
                  <a:noFill/>
                </a:ln>
                <a:solidFill>
                  <a:srgbClr val="000000"/>
                </a:solidFill>
                <a:effectLst/>
                <a:uLnTx/>
                <a:uFillTx/>
                <a:latin typeface="Arial" panose="020B0604020202020204" pitchFamily="34" charset="0"/>
                <a:cs typeface="Arial"/>
                <a:sym typeface="Arial"/>
              </a:rPr>
              <a:t>: </a:t>
            </a:r>
            <a:r>
              <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Hệ thống khởi động bằng động cơ điện dùng loại động cơ nào?</a:t>
            </a:r>
          </a:p>
        </p:txBody>
      </p:sp>
    </p:spTree>
    <p:extLst>
      <p:ext uri="{BB962C8B-B14F-4D97-AF65-F5344CB8AC3E}">
        <p14:creationId xmlns:p14="http://schemas.microsoft.com/office/powerpoint/2010/main" val="404568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outVertical)">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TextBox 11"/>
          <p:cNvSpPr txBox="1"/>
          <p:nvPr/>
        </p:nvSpPr>
        <p:spPr>
          <a:xfrm>
            <a:off x="0" y="313509"/>
            <a:ext cx="9144000" cy="820674"/>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a:ln>
                  <a:noFill/>
                </a:ln>
                <a:solidFill>
                  <a:srgbClr val="C00000"/>
                </a:solidFill>
                <a:effectLst/>
                <a:uLnTx/>
                <a:uFillTx/>
              </a:rPr>
              <a:t>LUYỆN TẬP</a:t>
            </a:r>
            <a:endParaRPr kumimoji="0" lang="vi-VN" sz="3600" b="1" i="0" u="none" strike="noStrike" kern="0" cap="none" spc="0" normalizeH="0" baseline="0" noProof="0">
              <a:ln>
                <a:noFill/>
              </a:ln>
              <a:solidFill>
                <a:srgbClr val="C00000"/>
              </a:solidFill>
              <a:effectLst/>
              <a:uLnTx/>
              <a:uFillTx/>
            </a:endParaRPr>
          </a:p>
        </p:txBody>
      </p:sp>
      <p:sp>
        <p:nvSpPr>
          <p:cNvPr id="13" name="Rounded Rectangle 12">
            <a:extLst>
              <a:ext uri="{FF2B5EF4-FFF2-40B4-BE49-F238E27FC236}">
                <a16:creationId xmlns:a16="http://schemas.microsoft.com/office/drawing/2014/main" id="{F8F2F0A6-F1CF-0111-C5BD-F8733B7B5351}"/>
              </a:ext>
            </a:extLst>
          </p:cNvPr>
          <p:cNvSpPr/>
          <p:nvPr/>
        </p:nvSpPr>
        <p:spPr>
          <a:xfrm>
            <a:off x="1018700" y="2382852"/>
            <a:ext cx="3376318" cy="969536"/>
          </a:xfrm>
          <a:prstGeom prst="roundRect">
            <a:avLst/>
          </a:prstGeom>
          <a:solidFill>
            <a:srgbClr val="FFFFFF"/>
          </a:solidFill>
          <a:ln w="28575" cap="flat" cmpd="sng" algn="ctr">
            <a:solidFill>
              <a:srgbClr val="28473A"/>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A. Cuối kì nạp.</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4" name="Rounded Rectangle 13">
            <a:extLst>
              <a:ext uri="{FF2B5EF4-FFF2-40B4-BE49-F238E27FC236}">
                <a16:creationId xmlns:a16="http://schemas.microsoft.com/office/drawing/2014/main" id="{0EB8EB02-8EFF-91C0-A975-61E68A9234DE}"/>
              </a:ext>
            </a:extLst>
          </p:cNvPr>
          <p:cNvSpPr/>
          <p:nvPr/>
        </p:nvSpPr>
        <p:spPr>
          <a:xfrm>
            <a:off x="4807562" y="2366494"/>
            <a:ext cx="3376318" cy="969536"/>
          </a:xfrm>
          <a:prstGeom prst="roundRect">
            <a:avLst/>
          </a:prstGeom>
          <a:solidFill>
            <a:srgbClr val="FFFFFF"/>
          </a:solidFill>
          <a:ln w="28575" cap="flat" cmpd="sng" algn="ctr">
            <a:solidFill>
              <a:srgbClr val="28473A"/>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B. Cuối kì nén.</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5" name="Rounded Rectangle 14">
            <a:extLst>
              <a:ext uri="{FF2B5EF4-FFF2-40B4-BE49-F238E27FC236}">
                <a16:creationId xmlns:a16="http://schemas.microsoft.com/office/drawing/2014/main" id="{D4F02CC3-CDDD-9E0B-5AF7-4E3A2AD06CA5}"/>
              </a:ext>
            </a:extLst>
          </p:cNvPr>
          <p:cNvSpPr/>
          <p:nvPr/>
        </p:nvSpPr>
        <p:spPr>
          <a:xfrm>
            <a:off x="1018700" y="3641737"/>
            <a:ext cx="3376318" cy="969536"/>
          </a:xfrm>
          <a:prstGeom prst="roundRect">
            <a:avLst/>
          </a:prstGeom>
          <a:solidFill>
            <a:srgbClr val="FFFFFF"/>
          </a:solidFill>
          <a:ln w="28575" cap="flat" cmpd="sng" algn="ctr">
            <a:solidFill>
              <a:srgbClr val="28473A"/>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C. Đầu kì nổ.</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6" name="Rounded Rectangle 15">
            <a:extLst>
              <a:ext uri="{FF2B5EF4-FFF2-40B4-BE49-F238E27FC236}">
                <a16:creationId xmlns:a16="http://schemas.microsoft.com/office/drawing/2014/main" id="{15BF237F-1D39-26EB-8C52-BA1687F3CDFC}"/>
              </a:ext>
            </a:extLst>
          </p:cNvPr>
          <p:cNvSpPr/>
          <p:nvPr/>
        </p:nvSpPr>
        <p:spPr>
          <a:xfrm>
            <a:off x="4807562" y="3620753"/>
            <a:ext cx="3376318" cy="969536"/>
          </a:xfrm>
          <a:prstGeom prst="roundRect">
            <a:avLst/>
          </a:prstGeom>
          <a:solidFill>
            <a:srgbClr val="FFFFFF"/>
          </a:solidFill>
          <a:ln w="28575" cap="flat" cmpd="sng" algn="ctr">
            <a:solidFill>
              <a:srgbClr val="28473A"/>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mn-ea"/>
                <a:cs typeface="+mn-cs"/>
                <a:sym typeface="Arial"/>
              </a:rPr>
              <a:t>D. Kì xả.</a:t>
            </a:r>
            <a:endParaRPr kumimoji="0" lang="en-US" sz="2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7" name="Rounded Rectangle 16">
            <a:extLst>
              <a:ext uri="{FF2B5EF4-FFF2-40B4-BE49-F238E27FC236}">
                <a16:creationId xmlns:a16="http://schemas.microsoft.com/office/drawing/2014/main" id="{D4F02CC3-CDDD-9E0B-5AF7-4E3A2AD06CA5}"/>
              </a:ext>
            </a:extLst>
          </p:cNvPr>
          <p:cNvSpPr/>
          <p:nvPr/>
        </p:nvSpPr>
        <p:spPr>
          <a:xfrm>
            <a:off x="4807562" y="2366494"/>
            <a:ext cx="3376318" cy="969536"/>
          </a:xfrm>
          <a:prstGeom prst="roundRect">
            <a:avLst/>
          </a:prstGeom>
          <a:solidFill>
            <a:srgbClr val="FF9933"/>
          </a:solidFill>
          <a:ln w="28575" cap="flat" cmpd="sng" algn="ctr">
            <a:solidFill>
              <a:srgbClr val="191919"/>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B. Cuối kì nén.</a:t>
            </a:r>
          </a:p>
        </p:txBody>
      </p:sp>
      <p:sp>
        <p:nvSpPr>
          <p:cNvPr id="28" name="TextBox 15">
            <a:extLst>
              <a:ext uri="{FF2B5EF4-FFF2-40B4-BE49-F238E27FC236}">
                <a16:creationId xmlns:a16="http://schemas.microsoft.com/office/drawing/2014/main" id="{3A06DEAF-8EBD-BB2C-86E3-F9D0B9856831}"/>
              </a:ext>
            </a:extLst>
          </p:cNvPr>
          <p:cNvSpPr txBox="1"/>
          <p:nvPr/>
        </p:nvSpPr>
        <p:spPr>
          <a:xfrm>
            <a:off x="-91440" y="1187868"/>
            <a:ext cx="9144000" cy="101566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000000"/>
                </a:solidFill>
                <a:effectLst/>
                <a:uLnTx/>
                <a:uFillTx/>
                <a:latin typeface="Arial" panose="020B0604020202020204" pitchFamily="34" charset="0"/>
                <a:cs typeface="Arial"/>
                <a:sym typeface="Arial"/>
              </a:rPr>
              <a:t>Câu </a:t>
            </a:r>
            <a:r>
              <a:rPr kumimoji="0" lang="en-US" sz="2000" b="1" i="0" u="none" strike="noStrike" kern="0" cap="none" spc="0" normalizeH="0" baseline="0" noProof="0">
                <a:ln>
                  <a:noFill/>
                </a:ln>
                <a:solidFill>
                  <a:srgbClr val="000000"/>
                </a:solidFill>
                <a:effectLst/>
                <a:uLnTx/>
                <a:uFillTx/>
                <a:latin typeface="Arial"/>
                <a:cs typeface="Arial"/>
                <a:sym typeface="Arial"/>
              </a:rPr>
              <a:t>6</a:t>
            </a:r>
            <a:r>
              <a:rPr kumimoji="0" lang="vi-VN" sz="2000" b="1" i="0" u="none" strike="noStrike" kern="0" cap="none" spc="0" normalizeH="0" baseline="0" noProof="0">
                <a:ln>
                  <a:noFill/>
                </a:ln>
                <a:solidFill>
                  <a:srgbClr val="000000"/>
                </a:solidFill>
                <a:effectLst/>
                <a:uLnTx/>
                <a:uFillTx/>
                <a:latin typeface="Arial" panose="020B0604020202020204" pitchFamily="34" charset="0"/>
                <a:cs typeface="Arial"/>
                <a:sym typeface="Arial"/>
              </a:rPr>
              <a:t>: </a:t>
            </a:r>
            <a:r>
              <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Bugi đánh lửa ở thời điểm nào của quá trình làm việc </a:t>
            </a:r>
            <a:endParaRPr kumimoji="0" lang="en-US" sz="20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rPr>
              <a:t>thì được coi là đúng thời điểm?</a:t>
            </a:r>
          </a:p>
        </p:txBody>
      </p:sp>
    </p:spTree>
    <p:extLst>
      <p:ext uri="{BB962C8B-B14F-4D97-AF65-F5344CB8AC3E}">
        <p14:creationId xmlns:p14="http://schemas.microsoft.com/office/powerpoint/2010/main" val="242799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out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9" name="Google Shape;48;p2">
            <a:extLst>
              <a:ext uri="{FF2B5EF4-FFF2-40B4-BE49-F238E27FC236}">
                <a16:creationId xmlns:a16="http://schemas.microsoft.com/office/drawing/2014/main" id="{BED6F109-DB01-9074-3F94-B02E6B082511}"/>
              </a:ext>
            </a:extLst>
          </p:cNvPr>
          <p:cNvSpPr/>
          <p:nvPr/>
        </p:nvSpPr>
        <p:spPr>
          <a:xfrm>
            <a:off x="489097" y="498241"/>
            <a:ext cx="8172893" cy="3571891"/>
          </a:xfrm>
          <a:prstGeom prst="roundRect">
            <a:avLst>
              <a:gd name="adj" fmla="val 9908"/>
            </a:avLst>
          </a:prstGeom>
          <a:noFill/>
          <a:ln w="19050" cap="flat" cmpd="sng">
            <a:noFill/>
            <a:prstDash val="solid"/>
            <a:round/>
            <a:headEnd type="none" w="sm" len="sm"/>
            <a:tailEnd type="none" w="sm" len="sm"/>
          </a:ln>
          <a:effectLst/>
        </p:spPr>
        <p:txBody>
          <a:bodyPr spcFirstLastPara="1" wrap="square" lIns="72000" tIns="36000" rIns="72000" bIns="72000" anchor="ctr" anchorCtr="0">
            <a:noAutofit/>
          </a:bodyPr>
          <a:lstStyle/>
          <a:p>
            <a:pPr lvl="0" algn="just">
              <a:lnSpc>
                <a:spcPct val="150000"/>
              </a:lnSpc>
              <a:buClr>
                <a:srgbClr val="FFFFFF">
                  <a:lumMod val="75000"/>
                </a:srgbClr>
              </a:buClr>
            </a:pPr>
            <a:r>
              <a:rPr lang="vi-VN" sz="1600" b="1">
                <a:latin typeface="Arial" panose="020B0604020202020204" pitchFamily="34" charset="0"/>
                <a:ea typeface="+mn-ea"/>
                <a:cs typeface="Arial" panose="020B0604020202020204" pitchFamily="34" charset="0"/>
              </a:rPr>
              <a:t>Câu 7: </a:t>
            </a:r>
            <a:r>
              <a:rPr lang="vi-VN" sz="1600">
                <a:latin typeface="Arial" panose="020B0604020202020204" pitchFamily="34" charset="0"/>
                <a:ea typeface="+mn-ea"/>
                <a:cs typeface="Arial" panose="020B0604020202020204" pitchFamily="34" charset="0"/>
              </a:rPr>
              <a:t>Số phát biểu đúng trong các phát biểu sau là?</a:t>
            </a:r>
          </a:p>
          <a:p>
            <a:pPr lvl="0" algn="just">
              <a:lnSpc>
                <a:spcPct val="150000"/>
              </a:lnSpc>
              <a:buClr>
                <a:srgbClr val="FFFFFF">
                  <a:lumMod val="75000"/>
                </a:srgbClr>
              </a:buClr>
            </a:pPr>
            <a:r>
              <a:rPr lang="vi-VN" sz="1600">
                <a:latin typeface="Arial" panose="020B0604020202020204" pitchFamily="34" charset="0"/>
                <a:ea typeface="+mn-ea"/>
                <a:cs typeface="Arial" panose="020B0604020202020204" pitchFamily="34" charset="0"/>
              </a:rPr>
              <a:t>1.</a:t>
            </a:r>
            <a:r>
              <a:rPr lang="en-US" sz="1600">
                <a:latin typeface="Arial" panose="020B0604020202020204" pitchFamily="34" charset="0"/>
                <a:ea typeface="+mn-ea"/>
                <a:cs typeface="Arial" panose="020B0604020202020204" pitchFamily="34" charset="0"/>
              </a:rPr>
              <a:t> </a:t>
            </a:r>
            <a:r>
              <a:rPr lang="vi-VN" sz="1600">
                <a:latin typeface="Arial" panose="020B0604020202020204" pitchFamily="34" charset="0"/>
                <a:ea typeface="+mn-ea"/>
                <a:cs typeface="Arial" panose="020B0604020202020204" pitchFamily="34" charset="0"/>
              </a:rPr>
              <a:t>Khi động cơ không làm việc được, ta cần kiểm ta bugi trước tiên vì hệ thống đánh lửa tạo ra tia lửa điện để đốt cháy hòa khí tại bugi giúp khởi động động cơ nên nếu bugi hỏng thì động cơ không thể làm việc.</a:t>
            </a:r>
          </a:p>
          <a:p>
            <a:pPr lvl="0" algn="just">
              <a:lnSpc>
                <a:spcPct val="150000"/>
              </a:lnSpc>
              <a:buClr>
                <a:srgbClr val="FFFFFF">
                  <a:lumMod val="75000"/>
                </a:srgbClr>
              </a:buClr>
            </a:pPr>
            <a:r>
              <a:rPr lang="vi-VN" sz="1600">
                <a:latin typeface="Arial" panose="020B0604020202020204" pitchFamily="34" charset="0"/>
                <a:ea typeface="+mn-ea"/>
                <a:cs typeface="Arial" panose="020B0604020202020204" pitchFamily="34" charset="0"/>
              </a:rPr>
              <a:t>2.</a:t>
            </a:r>
            <a:r>
              <a:rPr lang="en-US" sz="1600">
                <a:latin typeface="Arial" panose="020B0604020202020204" pitchFamily="34" charset="0"/>
                <a:ea typeface="+mn-ea"/>
                <a:cs typeface="Arial" panose="020B0604020202020204" pitchFamily="34" charset="0"/>
              </a:rPr>
              <a:t> </a:t>
            </a:r>
            <a:r>
              <a:rPr lang="vi-VN" sz="1600">
                <a:latin typeface="Arial" panose="020B0604020202020204" pitchFamily="34" charset="0"/>
                <a:ea typeface="+mn-ea"/>
                <a:cs typeface="Arial" panose="020B0604020202020204" pitchFamily="34" charset="0"/>
              </a:rPr>
              <a:t>Hệ thống khởi động bằng khí nén thường sử dụng cho động cơ Diesel tàu thủy, máy phát điện cỡ lớn, ...</a:t>
            </a:r>
          </a:p>
          <a:p>
            <a:pPr lvl="0" algn="just">
              <a:lnSpc>
                <a:spcPct val="150000"/>
              </a:lnSpc>
              <a:buClr>
                <a:srgbClr val="FFFFFF">
                  <a:lumMod val="75000"/>
                </a:srgbClr>
              </a:buClr>
            </a:pPr>
            <a:r>
              <a:rPr lang="vi-VN" sz="1600">
                <a:latin typeface="Arial" panose="020B0604020202020204" pitchFamily="34" charset="0"/>
                <a:ea typeface="+mn-ea"/>
                <a:cs typeface="Arial" panose="020B0604020202020204" pitchFamily="34" charset="0"/>
              </a:rPr>
              <a:t>3.</a:t>
            </a:r>
            <a:r>
              <a:rPr lang="en-US" sz="1600">
                <a:latin typeface="Arial" panose="020B0604020202020204" pitchFamily="34" charset="0"/>
                <a:ea typeface="+mn-ea"/>
                <a:cs typeface="Arial" panose="020B0604020202020204" pitchFamily="34" charset="0"/>
              </a:rPr>
              <a:t> </a:t>
            </a:r>
            <a:r>
              <a:rPr lang="vi-VN" sz="1600">
                <a:latin typeface="Arial" panose="020B0604020202020204" pitchFamily="34" charset="0"/>
                <a:ea typeface="+mn-ea"/>
                <a:cs typeface="Arial" panose="020B0604020202020204" pitchFamily="34" charset="0"/>
              </a:rPr>
              <a:t>Hệ thống khởi động có nhiệm vụ dẫn động trục khuỷu động cơ quay đến số vòng quay bất kì để động cơ có thể tự làm việc</a:t>
            </a:r>
          </a:p>
          <a:p>
            <a:pPr lvl="0" algn="just">
              <a:lnSpc>
                <a:spcPct val="150000"/>
              </a:lnSpc>
              <a:buClr>
                <a:srgbClr val="FFFFFF">
                  <a:lumMod val="75000"/>
                </a:srgbClr>
              </a:buClr>
            </a:pPr>
            <a:r>
              <a:rPr lang="vi-VN" sz="1600">
                <a:latin typeface="Arial" panose="020B0604020202020204" pitchFamily="34" charset="0"/>
                <a:ea typeface="+mn-ea"/>
                <a:cs typeface="Arial" panose="020B0604020202020204" pitchFamily="34" charset="0"/>
              </a:rPr>
              <a:t>4.</a:t>
            </a:r>
            <a:r>
              <a:rPr lang="en-US" sz="1600">
                <a:latin typeface="Arial" panose="020B0604020202020204" pitchFamily="34" charset="0"/>
                <a:ea typeface="+mn-ea"/>
                <a:cs typeface="Arial" panose="020B0604020202020204" pitchFamily="34" charset="0"/>
              </a:rPr>
              <a:t> </a:t>
            </a:r>
            <a:r>
              <a:rPr lang="vi-VN" sz="1600">
                <a:latin typeface="Arial" panose="020B0604020202020204" pitchFamily="34" charset="0"/>
                <a:ea typeface="+mn-ea"/>
                <a:cs typeface="Arial" panose="020B0604020202020204" pitchFamily="34" charset="0"/>
              </a:rPr>
              <a:t>Hệ thống khởi động bằng động cơ điện có nhiều ưu điểm như khởi động nhanh, chắc chắn, kích thước nhỏ gọn nên được dùng phổ biến ở ô tô, xe máy</a:t>
            </a:r>
          </a:p>
        </p:txBody>
      </p:sp>
      <p:sp>
        <p:nvSpPr>
          <p:cNvPr id="11" name="Rounded Rectangle 10">
            <a:extLst>
              <a:ext uri="{FF2B5EF4-FFF2-40B4-BE49-F238E27FC236}">
                <a16:creationId xmlns:a16="http://schemas.microsoft.com/office/drawing/2014/main" id="{F8F2F0A6-F1CF-0111-C5BD-F8733B7B5351}"/>
              </a:ext>
            </a:extLst>
          </p:cNvPr>
          <p:cNvSpPr/>
          <p:nvPr/>
        </p:nvSpPr>
        <p:spPr>
          <a:xfrm>
            <a:off x="1567340" y="4244631"/>
            <a:ext cx="767059" cy="371274"/>
          </a:xfrm>
          <a:prstGeom prst="roundRect">
            <a:avLst/>
          </a:prstGeom>
          <a:solidFill>
            <a:srgbClr val="FFFFFF"/>
          </a:solidFill>
          <a:ln w="28575" cap="flat" cmpd="sng" algn="ctr">
            <a:solidFill>
              <a:srgbClr val="28473A"/>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r>
              <a:rPr lang="en-US" sz="1600">
                <a:solidFill>
                  <a:srgbClr val="000000"/>
                </a:solidFill>
              </a:rPr>
              <a:t>A. 1</a:t>
            </a:r>
            <a:endParaRPr kumimoji="0" lang="en-US" sz="1600" b="0" i="0" u="none" strike="noStrike" kern="0" cap="none" spc="0" normalizeH="0" baseline="0" noProof="0">
              <a:ln>
                <a:noFill/>
              </a:ln>
              <a:solidFill>
                <a:srgbClr val="000000"/>
              </a:solidFill>
              <a:effectLst/>
              <a:uLnTx/>
              <a:uFillTx/>
              <a:latin typeface="Arial"/>
              <a:sym typeface="Arial"/>
            </a:endParaRPr>
          </a:p>
        </p:txBody>
      </p:sp>
      <p:sp>
        <p:nvSpPr>
          <p:cNvPr id="12" name="Rounded Rectangle 11">
            <a:extLst>
              <a:ext uri="{FF2B5EF4-FFF2-40B4-BE49-F238E27FC236}">
                <a16:creationId xmlns:a16="http://schemas.microsoft.com/office/drawing/2014/main" id="{0EB8EB02-8EFF-91C0-A975-61E68A9234DE}"/>
              </a:ext>
            </a:extLst>
          </p:cNvPr>
          <p:cNvSpPr/>
          <p:nvPr/>
        </p:nvSpPr>
        <p:spPr>
          <a:xfrm>
            <a:off x="3325143" y="4244631"/>
            <a:ext cx="767059" cy="371274"/>
          </a:xfrm>
          <a:prstGeom prst="roundRect">
            <a:avLst/>
          </a:prstGeom>
          <a:solidFill>
            <a:srgbClr val="FFFFFF"/>
          </a:solidFill>
          <a:ln w="28575" cap="flat" cmpd="sng" algn="ctr">
            <a:solidFill>
              <a:srgbClr val="28473A"/>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r>
              <a:rPr lang="en-US" sz="1600">
                <a:solidFill>
                  <a:srgbClr val="000000"/>
                </a:solidFill>
              </a:rPr>
              <a:t>B. 2</a:t>
            </a:r>
            <a:endParaRPr kumimoji="0" lang="en-US" sz="1600" b="0" i="0" u="none" strike="noStrike" kern="0" cap="none" spc="0" normalizeH="0" baseline="0" noProof="0">
              <a:ln>
                <a:noFill/>
              </a:ln>
              <a:solidFill>
                <a:srgbClr val="000000"/>
              </a:solidFill>
              <a:effectLst/>
              <a:uLnTx/>
              <a:uFillTx/>
              <a:latin typeface="Arial"/>
              <a:sym typeface="Arial"/>
            </a:endParaRPr>
          </a:p>
        </p:txBody>
      </p:sp>
      <p:sp>
        <p:nvSpPr>
          <p:cNvPr id="13" name="Rounded Rectangle 12">
            <a:extLst>
              <a:ext uri="{FF2B5EF4-FFF2-40B4-BE49-F238E27FC236}">
                <a16:creationId xmlns:a16="http://schemas.microsoft.com/office/drawing/2014/main" id="{D4F02CC3-CDDD-9E0B-5AF7-4E3A2AD06CA5}"/>
              </a:ext>
            </a:extLst>
          </p:cNvPr>
          <p:cNvSpPr/>
          <p:nvPr/>
        </p:nvSpPr>
        <p:spPr>
          <a:xfrm>
            <a:off x="5082946" y="4244631"/>
            <a:ext cx="767059" cy="371274"/>
          </a:xfrm>
          <a:prstGeom prst="roundRect">
            <a:avLst/>
          </a:prstGeom>
          <a:solidFill>
            <a:srgbClr val="FFFFFF"/>
          </a:solidFill>
          <a:ln w="28575" cap="flat" cmpd="sng" algn="ctr">
            <a:solidFill>
              <a:srgbClr val="28473A"/>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r>
              <a:rPr lang="en-US" sz="1600">
                <a:solidFill>
                  <a:srgbClr val="000000"/>
                </a:solidFill>
              </a:rPr>
              <a:t>C. 3</a:t>
            </a:r>
            <a:endParaRPr kumimoji="0" lang="en-US" sz="1600" b="0" i="0" u="none" strike="noStrike" kern="0" cap="none" spc="0" normalizeH="0" baseline="0" noProof="0">
              <a:ln>
                <a:noFill/>
              </a:ln>
              <a:solidFill>
                <a:srgbClr val="000000"/>
              </a:solidFill>
              <a:effectLst/>
              <a:uLnTx/>
              <a:uFillTx/>
              <a:latin typeface="Arial"/>
              <a:sym typeface="Arial"/>
            </a:endParaRPr>
          </a:p>
        </p:txBody>
      </p:sp>
      <p:sp>
        <p:nvSpPr>
          <p:cNvPr id="14" name="Rounded Rectangle 13">
            <a:extLst>
              <a:ext uri="{FF2B5EF4-FFF2-40B4-BE49-F238E27FC236}">
                <a16:creationId xmlns:a16="http://schemas.microsoft.com/office/drawing/2014/main" id="{15BF237F-1D39-26EB-8C52-BA1687F3CDFC}"/>
              </a:ext>
            </a:extLst>
          </p:cNvPr>
          <p:cNvSpPr/>
          <p:nvPr/>
        </p:nvSpPr>
        <p:spPr>
          <a:xfrm>
            <a:off x="6840749" y="4244631"/>
            <a:ext cx="767059" cy="371274"/>
          </a:xfrm>
          <a:prstGeom prst="roundRect">
            <a:avLst/>
          </a:prstGeom>
          <a:solidFill>
            <a:srgbClr val="FFFFFF"/>
          </a:solidFill>
          <a:ln w="28575" cap="flat" cmpd="sng" algn="ctr">
            <a:solidFill>
              <a:srgbClr val="28473A"/>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r>
              <a:rPr lang="en-US" sz="1600">
                <a:solidFill>
                  <a:srgbClr val="000000"/>
                </a:solidFill>
              </a:rPr>
              <a:t>D. 4</a:t>
            </a:r>
            <a:endParaRPr kumimoji="0" lang="en-US" sz="1600" b="0" i="0" u="none" strike="noStrike" kern="0" cap="none" spc="0" normalizeH="0" baseline="0" noProof="0">
              <a:ln>
                <a:noFill/>
              </a:ln>
              <a:solidFill>
                <a:srgbClr val="000000"/>
              </a:solidFill>
              <a:effectLst/>
              <a:uLnTx/>
              <a:uFillTx/>
              <a:latin typeface="Arial"/>
              <a:sym typeface="Arial"/>
            </a:endParaRPr>
          </a:p>
        </p:txBody>
      </p:sp>
      <p:sp>
        <p:nvSpPr>
          <p:cNvPr id="15" name="Rounded Rectangle 14">
            <a:extLst>
              <a:ext uri="{FF2B5EF4-FFF2-40B4-BE49-F238E27FC236}">
                <a16:creationId xmlns:a16="http://schemas.microsoft.com/office/drawing/2014/main" id="{D4F02CC3-CDDD-9E0B-5AF7-4E3A2AD06CA5}"/>
              </a:ext>
            </a:extLst>
          </p:cNvPr>
          <p:cNvSpPr/>
          <p:nvPr/>
        </p:nvSpPr>
        <p:spPr>
          <a:xfrm>
            <a:off x="5082945" y="4244631"/>
            <a:ext cx="767059" cy="371275"/>
          </a:xfrm>
          <a:prstGeom prst="roundRect">
            <a:avLst/>
          </a:prstGeom>
          <a:solidFill>
            <a:srgbClr val="FF9933"/>
          </a:solidFill>
          <a:ln w="28575" cap="flat" cmpd="sng" algn="ctr">
            <a:solidFill>
              <a:srgbClr val="191919"/>
            </a:solid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r>
              <a:rPr lang="en-US" sz="1600">
                <a:solidFill>
                  <a:srgbClr val="000000"/>
                </a:solidFill>
              </a:rPr>
              <a:t>C. 3</a:t>
            </a:r>
          </a:p>
        </p:txBody>
      </p:sp>
    </p:spTree>
    <p:extLst>
      <p:ext uri="{BB962C8B-B14F-4D97-AF65-F5344CB8AC3E}">
        <p14:creationId xmlns:p14="http://schemas.microsoft.com/office/powerpoint/2010/main" val="355280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outVertic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animBg="1"/>
      <p:bldP spid="12"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TextBox 11"/>
          <p:cNvSpPr txBox="1"/>
          <p:nvPr/>
        </p:nvSpPr>
        <p:spPr>
          <a:xfrm>
            <a:off x="0" y="313509"/>
            <a:ext cx="9144000" cy="8206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C00000"/>
                </a:solidFill>
                <a:effectLst/>
                <a:uLnTx/>
                <a:uFillTx/>
                <a:latin typeface="Arial"/>
                <a:cs typeface="Arial"/>
                <a:sym typeface="Arial"/>
              </a:rPr>
              <a:t>LUYỆN TẬP</a:t>
            </a:r>
            <a:endParaRPr kumimoji="0" lang="vi-VN" sz="3600" b="1" i="0" u="none" strike="noStrike" kern="0" cap="none" spc="0" normalizeH="0" baseline="0" noProof="0">
              <a:ln>
                <a:noFill/>
              </a:ln>
              <a:solidFill>
                <a:srgbClr val="C00000"/>
              </a:solidFill>
              <a:effectLst/>
              <a:uLnTx/>
              <a:uFillTx/>
              <a:latin typeface="Arial"/>
              <a:cs typeface="Arial"/>
              <a:sym typeface="Arial"/>
            </a:endParaRPr>
          </a:p>
        </p:txBody>
      </p:sp>
      <p:sp>
        <p:nvSpPr>
          <p:cNvPr id="23" name="Rounded Rectangle 22">
            <a:extLst>
              <a:ext uri="{FF2B5EF4-FFF2-40B4-BE49-F238E27FC236}">
                <a16:creationId xmlns:a16="http://schemas.microsoft.com/office/drawing/2014/main" id="{F8F2F0A6-F1CF-0111-C5BD-F8733B7B5351}"/>
              </a:ext>
            </a:extLst>
          </p:cNvPr>
          <p:cNvSpPr/>
          <p:nvPr/>
        </p:nvSpPr>
        <p:spPr>
          <a:xfrm>
            <a:off x="365760" y="2112533"/>
            <a:ext cx="4129842"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1550">
                <a:solidFill>
                  <a:srgbClr val="000000"/>
                </a:solidFill>
              </a:rPr>
              <a:t>A. Hệ thống khởi động có nhiệm vụ làm quay trục khuỷu động cơ đến số vòng quay nhất định để động cơ tự nổ máy được.</a:t>
            </a:r>
            <a:endParaRPr kumimoji="0" lang="en-US" sz="1550" b="0" i="0" u="none" strike="noStrike" kern="0" cap="none" spc="0" normalizeH="0" baseline="0" noProof="0">
              <a:ln>
                <a:noFill/>
              </a:ln>
              <a:solidFill>
                <a:srgbClr val="000000"/>
              </a:solidFill>
              <a:effectLst/>
              <a:uLnTx/>
              <a:uFillTx/>
              <a:latin typeface="Arial"/>
              <a:sym typeface="Arial"/>
            </a:endParaRPr>
          </a:p>
        </p:txBody>
      </p:sp>
      <p:sp>
        <p:nvSpPr>
          <p:cNvPr id="24" name="Rounded Rectangle 23">
            <a:extLst>
              <a:ext uri="{FF2B5EF4-FFF2-40B4-BE49-F238E27FC236}">
                <a16:creationId xmlns:a16="http://schemas.microsoft.com/office/drawing/2014/main" id="{0EB8EB02-8EFF-91C0-A975-61E68A9234DE}"/>
              </a:ext>
            </a:extLst>
          </p:cNvPr>
          <p:cNvSpPr/>
          <p:nvPr/>
        </p:nvSpPr>
        <p:spPr>
          <a:xfrm>
            <a:off x="4666686" y="2121512"/>
            <a:ext cx="4129842"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1600">
                <a:solidFill>
                  <a:srgbClr val="000000"/>
                </a:solidFill>
              </a:rPr>
              <a:t>B. Động cơ điện làm việc nhờ dòng điện một chiều của ac quy</a:t>
            </a:r>
            <a:r>
              <a:rPr lang="en-US" sz="1600">
                <a:solidFill>
                  <a:srgbClr val="000000"/>
                </a:solidFill>
              </a:rPr>
              <a:t>.</a:t>
            </a:r>
            <a:endParaRPr kumimoji="0" lang="en-US" sz="1600" b="0" i="0" u="none" strike="noStrike" kern="0" cap="none" spc="0" normalizeH="0" baseline="0" noProof="0">
              <a:ln>
                <a:noFill/>
              </a:ln>
              <a:solidFill>
                <a:srgbClr val="000000"/>
              </a:solidFill>
              <a:effectLst/>
              <a:uLnTx/>
              <a:uFillTx/>
              <a:latin typeface="Arial"/>
              <a:sym typeface="Arial"/>
            </a:endParaRPr>
          </a:p>
        </p:txBody>
      </p:sp>
      <p:sp>
        <p:nvSpPr>
          <p:cNvPr id="25" name="Rounded Rectangle 24">
            <a:extLst>
              <a:ext uri="{FF2B5EF4-FFF2-40B4-BE49-F238E27FC236}">
                <a16:creationId xmlns:a16="http://schemas.microsoft.com/office/drawing/2014/main" id="{D4F02CC3-CDDD-9E0B-5AF7-4E3A2AD06CA5}"/>
              </a:ext>
            </a:extLst>
          </p:cNvPr>
          <p:cNvSpPr/>
          <p:nvPr/>
        </p:nvSpPr>
        <p:spPr>
          <a:xfrm>
            <a:off x="365760" y="3513979"/>
            <a:ext cx="4129842" cy="1058143"/>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1600">
                <a:solidFill>
                  <a:srgbClr val="000000"/>
                </a:solidFill>
              </a:rPr>
              <a:t>C. Trục roto của động cơ điện quay tròn khi có điện</a:t>
            </a:r>
            <a:r>
              <a:rPr lang="en-US" sz="1600">
                <a:solidFill>
                  <a:srgbClr val="000000"/>
                </a:solidFill>
              </a:rPr>
              <a:t>.</a:t>
            </a:r>
            <a:endParaRPr kumimoji="0" lang="en-US" sz="1600" b="0" i="0" u="none" strike="noStrike" kern="0" cap="none" spc="0" normalizeH="0" baseline="0" noProof="0">
              <a:ln>
                <a:noFill/>
              </a:ln>
              <a:solidFill>
                <a:srgbClr val="000000"/>
              </a:solidFill>
              <a:effectLst/>
              <a:uLnTx/>
              <a:uFillTx/>
              <a:latin typeface="Arial"/>
              <a:sym typeface="Arial"/>
            </a:endParaRPr>
          </a:p>
        </p:txBody>
      </p:sp>
      <p:sp>
        <p:nvSpPr>
          <p:cNvPr id="26" name="Rounded Rectangle 25">
            <a:extLst>
              <a:ext uri="{FF2B5EF4-FFF2-40B4-BE49-F238E27FC236}">
                <a16:creationId xmlns:a16="http://schemas.microsoft.com/office/drawing/2014/main" id="{15BF237F-1D39-26EB-8C52-BA1687F3CDFC}"/>
              </a:ext>
            </a:extLst>
          </p:cNvPr>
          <p:cNvSpPr/>
          <p:nvPr/>
        </p:nvSpPr>
        <p:spPr>
          <a:xfrm>
            <a:off x="4666686" y="3511206"/>
            <a:ext cx="4129842" cy="1065269"/>
          </a:xfrm>
          <a:prstGeom prst="roundRect">
            <a:avLst/>
          </a:prstGeom>
          <a:solidFill>
            <a:srgbClr val="FFFFFF"/>
          </a:solidFill>
          <a:ln w="28575">
            <a:solidFill>
              <a:srgbClr val="28473A"/>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1600">
                <a:solidFill>
                  <a:srgbClr val="000000"/>
                </a:solidFill>
              </a:rPr>
              <a:t>D. Khớp truyền động chỉ truyền động một chiều từ bánh đà tới động cơ điện.</a:t>
            </a:r>
          </a:p>
        </p:txBody>
      </p:sp>
      <p:sp>
        <p:nvSpPr>
          <p:cNvPr id="27" name="Rounded Rectangle 26">
            <a:extLst>
              <a:ext uri="{FF2B5EF4-FFF2-40B4-BE49-F238E27FC236}">
                <a16:creationId xmlns:a16="http://schemas.microsoft.com/office/drawing/2014/main" id="{D4F02CC3-CDDD-9E0B-5AF7-4E3A2AD06CA5}"/>
              </a:ext>
            </a:extLst>
          </p:cNvPr>
          <p:cNvSpPr/>
          <p:nvPr/>
        </p:nvSpPr>
        <p:spPr>
          <a:xfrm>
            <a:off x="4657542" y="3506853"/>
            <a:ext cx="4129842" cy="1065269"/>
          </a:xfrm>
          <a:prstGeom prst="roundRect">
            <a:avLst/>
          </a:prstGeom>
          <a:solidFill>
            <a:srgbClr val="FF9933"/>
          </a:solidFill>
          <a:ln w="28575">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lvl="0" algn="ctr">
              <a:lnSpc>
                <a:spcPct val="150000"/>
              </a:lnSpc>
            </a:pPr>
            <a:r>
              <a:rPr lang="vi-VN" sz="1600">
                <a:solidFill>
                  <a:srgbClr val="000000"/>
                </a:solidFill>
              </a:rPr>
              <a:t>D. Khớp truyền động chỉ truyền động một chiều từ bánh đà tới động cơ điện</a:t>
            </a:r>
            <a:r>
              <a:rPr lang="en-US" sz="1600">
                <a:solidFill>
                  <a:srgbClr val="000000"/>
                </a:solidFill>
              </a:rPr>
              <a:t>.</a:t>
            </a:r>
            <a:endParaRPr kumimoji="0" lang="vi-VN" sz="1600" b="0" i="0" u="none" strike="noStrike" kern="0" cap="none" spc="0" normalizeH="0" baseline="0" noProof="0">
              <a:ln>
                <a:noFill/>
              </a:ln>
              <a:solidFill>
                <a:srgbClr val="000000"/>
              </a:solidFill>
              <a:effectLst/>
              <a:uLnTx/>
              <a:uFillTx/>
              <a:latin typeface="Arial" panose="020B0604020202020204" pitchFamily="34" charset="0"/>
              <a:sym typeface="Arial"/>
            </a:endParaRPr>
          </a:p>
        </p:txBody>
      </p:sp>
      <p:sp>
        <p:nvSpPr>
          <p:cNvPr id="28" name="TextBox 15">
            <a:extLst>
              <a:ext uri="{FF2B5EF4-FFF2-40B4-BE49-F238E27FC236}">
                <a16:creationId xmlns:a16="http://schemas.microsoft.com/office/drawing/2014/main" id="{3A06DEAF-8EBD-BB2C-86E3-F9D0B9856831}"/>
              </a:ext>
            </a:extLst>
          </p:cNvPr>
          <p:cNvSpPr txBox="1"/>
          <p:nvPr/>
        </p:nvSpPr>
        <p:spPr>
          <a:xfrm>
            <a:off x="0" y="1288504"/>
            <a:ext cx="9144000" cy="496996"/>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lnSpc>
                <a:spcPct val="150000"/>
              </a:lnSpc>
            </a:pPr>
            <a:r>
              <a:rPr lang="vi-VN" sz="2000" b="1">
                <a:latin typeface="Arial" panose="020B0604020202020204" pitchFamily="34" charset="0"/>
              </a:rPr>
              <a:t>Câu 8: </a:t>
            </a:r>
            <a:r>
              <a:rPr lang="vi-VN" sz="2000">
                <a:latin typeface="Arial" panose="020B0604020202020204" pitchFamily="34" charset="0"/>
              </a:rPr>
              <a:t>Phát biểu nào sau đây </a:t>
            </a:r>
            <a:r>
              <a:rPr lang="vi-VN" sz="2000" b="1">
                <a:latin typeface="Arial" panose="020B0604020202020204" pitchFamily="34" charset="0"/>
              </a:rPr>
              <a:t>sai?</a:t>
            </a:r>
            <a:endParaRPr kumimoji="0" lang="vi-VN" sz="20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Tree>
    <p:extLst>
      <p:ext uri="{BB962C8B-B14F-4D97-AF65-F5344CB8AC3E}">
        <p14:creationId xmlns:p14="http://schemas.microsoft.com/office/powerpoint/2010/main" val="161700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outVertical)">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33" name="Group 32"/>
          <p:cNvGrpSpPr/>
          <p:nvPr/>
        </p:nvGrpSpPr>
        <p:grpSpPr>
          <a:xfrm>
            <a:off x="976970" y="667101"/>
            <a:ext cx="7677931" cy="1715793"/>
            <a:chOff x="748267" y="-190487"/>
            <a:chExt cx="7677931" cy="2738774"/>
          </a:xfrm>
        </p:grpSpPr>
        <p:sp>
          <p:nvSpPr>
            <p:cNvPr id="34" name="Rounded Rectangle 33"/>
            <p:cNvSpPr/>
            <p:nvPr/>
          </p:nvSpPr>
          <p:spPr>
            <a:xfrm>
              <a:off x="748267" y="883673"/>
              <a:ext cx="7302676" cy="1664614"/>
            </a:xfrm>
            <a:prstGeom prst="roundRect">
              <a:avLst/>
            </a:prstGeom>
            <a:noFill/>
            <a:ln w="19050">
              <a:solidFill>
                <a:srgbClr val="004D86"/>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1DEF0"/>
                </a:solidFill>
                <a:effectLst/>
                <a:uLnTx/>
                <a:uFillTx/>
                <a:latin typeface="Arial"/>
                <a:ea typeface="+mn-ea"/>
                <a:cs typeface="+mn-cs"/>
                <a:sym typeface="Arial"/>
              </a:endParaRPr>
            </a:p>
          </p:txBody>
        </p:sp>
        <p:sp>
          <p:nvSpPr>
            <p:cNvPr id="35" name="Rectangle 34"/>
            <p:cNvSpPr/>
            <p:nvPr/>
          </p:nvSpPr>
          <p:spPr>
            <a:xfrm>
              <a:off x="907392" y="907080"/>
              <a:ext cx="7022654" cy="1621216"/>
            </a:xfrm>
            <a:prstGeom prst="rect">
              <a:avLst/>
            </a:prstGeom>
          </p:spPr>
          <p:txBody>
            <a:bodyPr wrap="square">
              <a:spAutoFit/>
            </a:bodyPr>
            <a:lstStyle/>
            <a:p>
              <a:pPr lvl="0" algn="just">
                <a:lnSpc>
                  <a:spcPct val="150000"/>
                </a:lnSpc>
              </a:pPr>
              <a:r>
                <a:rPr lang="en-US" sz="2000" b="1">
                  <a:solidFill>
                    <a:srgbClr val="CCCCCC">
                      <a:lumMod val="10000"/>
                    </a:srgbClr>
                  </a:solidFill>
                </a:rPr>
                <a:t>1. </a:t>
              </a:r>
              <a:r>
                <a:rPr lang="en-US" sz="2000">
                  <a:solidFill>
                    <a:srgbClr val="CCCCCC">
                      <a:lumMod val="10000"/>
                    </a:srgbClr>
                  </a:solidFill>
                </a:rPr>
                <a:t>Vì sao phải sử dụng biến áp đánh lửa mà không sử dụng dòng điện trực tiếp từ ắc quy để đánh lửa?</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6307" y="-190487"/>
              <a:ext cx="689891" cy="1054169"/>
            </a:xfrm>
            <a:prstGeom prst="rect">
              <a:avLst/>
            </a:prstGeom>
          </p:spPr>
        </p:pic>
      </p:grpSp>
      <p:grpSp>
        <p:nvGrpSpPr>
          <p:cNvPr id="11" name="Group 10"/>
          <p:cNvGrpSpPr/>
          <p:nvPr/>
        </p:nvGrpSpPr>
        <p:grpSpPr>
          <a:xfrm>
            <a:off x="759055" y="2838846"/>
            <a:ext cx="7776733" cy="1544164"/>
            <a:chOff x="1363287" y="1917280"/>
            <a:chExt cx="7776733" cy="2140989"/>
          </a:xfrm>
        </p:grpSpPr>
        <p:sp>
          <p:nvSpPr>
            <p:cNvPr id="38" name="Freeform 20"/>
            <p:cNvSpPr/>
            <p:nvPr/>
          </p:nvSpPr>
          <p:spPr>
            <a:xfrm>
              <a:off x="1363287" y="1917280"/>
              <a:ext cx="7776733" cy="2140989"/>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rgbClr val="384961"/>
            </a:solidFill>
          </p:spPr>
        </p:sp>
        <p:sp>
          <p:nvSpPr>
            <p:cNvPr id="10" name="Rectangle 9"/>
            <p:cNvSpPr/>
            <p:nvPr/>
          </p:nvSpPr>
          <p:spPr>
            <a:xfrm>
              <a:off x="1702310" y="1942636"/>
              <a:ext cx="7151939" cy="2048321"/>
            </a:xfrm>
            <a:prstGeom prst="rect">
              <a:avLst/>
            </a:prstGeom>
          </p:spPr>
          <p:txBody>
            <a:bodyPr wrap="square">
              <a:spAutoFit/>
            </a:bodyPr>
            <a:lstStyle/>
            <a:p>
              <a:pPr lvl="0" algn="just">
                <a:lnSpc>
                  <a:spcPct val="150000"/>
                </a:lnSpc>
              </a:pPr>
              <a:r>
                <a:rPr lang="en-US" sz="2000">
                  <a:solidFill>
                    <a:srgbClr val="FFFFFF"/>
                  </a:solidFill>
                </a:rPr>
                <a:t>Phải sử dụng biến áp đánh lửa mà không sử dụng dòng điện trực tiếp từ ắc quy để đánh lửa nhằm đảm bảo an toàn và tính ổn định.</a:t>
              </a:r>
              <a:endParaRPr kumimoji="0" lang="en-US" sz="2000" b="0" i="0" u="none" strike="noStrike" kern="0" cap="none" spc="0" normalizeH="0" baseline="0" noProof="0">
                <a:ln>
                  <a:noFill/>
                </a:ln>
                <a:solidFill>
                  <a:srgbClr val="FFFFFF"/>
                </a:solidFill>
                <a:effectLst/>
                <a:uLnTx/>
                <a:uFillTx/>
                <a:sym typeface="Arial"/>
              </a:endParaRPr>
            </a:p>
          </p:txBody>
        </p:sp>
      </p:grpSp>
      <p:pic>
        <p:nvPicPr>
          <p:cNvPr id="18" name="Picture 17"/>
          <p:cNvPicPr>
            <a:picLocks noChangeAspect="1"/>
          </p:cNvPicPr>
          <p:nvPr/>
        </p:nvPicPr>
        <p:blipFill>
          <a:blip r:embed="rId4"/>
          <a:stretch>
            <a:fillRect/>
          </a:stretch>
        </p:blipFill>
        <p:spPr>
          <a:xfrm>
            <a:off x="8048501" y="4208221"/>
            <a:ext cx="641259" cy="611370"/>
          </a:xfrm>
          <a:prstGeom prst="rect">
            <a:avLst/>
          </a:prstGeom>
        </p:spPr>
      </p:pic>
      <p:sp>
        <p:nvSpPr>
          <p:cNvPr id="17" name="TextBox 16"/>
          <p:cNvSpPr txBox="1"/>
          <p:nvPr/>
        </p:nvSpPr>
        <p:spPr>
          <a:xfrm>
            <a:off x="256032" y="477522"/>
            <a:ext cx="3255264" cy="646331"/>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C00000"/>
                </a:solidFill>
                <a:effectLst/>
                <a:uLnTx/>
                <a:uFillTx/>
                <a:latin typeface="Arial"/>
                <a:cs typeface="Arial"/>
                <a:sym typeface="Arial"/>
              </a:rPr>
              <a:t>LUYỆN TẬP</a:t>
            </a:r>
            <a:endParaRPr kumimoji="0" lang="vi-VN" sz="3600" b="1" i="0" u="none" strike="noStrike" kern="0" cap="none" spc="0" normalizeH="0" baseline="0" noProof="0">
              <a:ln>
                <a:noFill/>
              </a:ln>
              <a:solidFill>
                <a:srgbClr val="C00000"/>
              </a:solidFill>
              <a:effectLst/>
              <a:uLnTx/>
              <a:uFillTx/>
              <a:latin typeface="Arial"/>
              <a:cs typeface="Arial"/>
              <a:sym typeface="Arial"/>
            </a:endParaRPr>
          </a:p>
        </p:txBody>
      </p:sp>
      <p:pic>
        <p:nvPicPr>
          <p:cNvPr id="19" name="Picture 18"/>
          <p:cNvPicPr>
            <a:picLocks noChangeAspect="1"/>
          </p:cNvPicPr>
          <p:nvPr/>
        </p:nvPicPr>
        <p:blipFill>
          <a:blip r:embed="rId5"/>
          <a:stretch>
            <a:fillRect/>
          </a:stretch>
        </p:blipFill>
        <p:spPr>
          <a:xfrm rot="19023495" flipH="1">
            <a:off x="805474" y="2602940"/>
            <a:ext cx="661242" cy="490097"/>
          </a:xfrm>
          <a:prstGeom prst="rect">
            <a:avLst/>
          </a:prstGeom>
        </p:spPr>
      </p:pic>
    </p:spTree>
    <p:extLst>
      <p:ext uri="{BB962C8B-B14F-4D97-AF65-F5344CB8AC3E}">
        <p14:creationId xmlns:p14="http://schemas.microsoft.com/office/powerpoint/2010/main" val="273248273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grpSp>
        <p:nvGrpSpPr>
          <p:cNvPr id="33" name="Group 32"/>
          <p:cNvGrpSpPr/>
          <p:nvPr/>
        </p:nvGrpSpPr>
        <p:grpSpPr>
          <a:xfrm>
            <a:off x="972222" y="617076"/>
            <a:ext cx="7609723" cy="1886928"/>
            <a:chOff x="748267" y="-463655"/>
            <a:chExt cx="7609723" cy="3011942"/>
          </a:xfrm>
        </p:grpSpPr>
        <p:sp>
          <p:nvSpPr>
            <p:cNvPr id="34" name="Rounded Rectangle 33"/>
            <p:cNvSpPr/>
            <p:nvPr/>
          </p:nvSpPr>
          <p:spPr>
            <a:xfrm>
              <a:off x="748267" y="883673"/>
              <a:ext cx="7302676" cy="1664614"/>
            </a:xfrm>
            <a:prstGeom prst="roundRect">
              <a:avLst/>
            </a:prstGeom>
            <a:noFill/>
            <a:ln w="19050">
              <a:solidFill>
                <a:srgbClr val="004D86"/>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D1DEF0"/>
                </a:solidFill>
                <a:effectLst/>
                <a:uLnTx/>
                <a:uFillTx/>
                <a:latin typeface="Arial"/>
                <a:ea typeface="+mn-ea"/>
                <a:cs typeface="+mn-cs"/>
                <a:sym typeface="Arial"/>
              </a:endParaRPr>
            </a:p>
          </p:txBody>
        </p:sp>
        <p:sp>
          <p:nvSpPr>
            <p:cNvPr id="35" name="Rectangle 34"/>
            <p:cNvSpPr/>
            <p:nvPr/>
          </p:nvSpPr>
          <p:spPr>
            <a:xfrm>
              <a:off x="907392" y="907080"/>
              <a:ext cx="7022654" cy="1530227"/>
            </a:xfrm>
            <a:prstGeom prst="rect">
              <a:avLst/>
            </a:prstGeom>
          </p:spPr>
          <p:txBody>
            <a:bodyPr wrap="square">
              <a:spAutoFit/>
            </a:bodyPr>
            <a:lstStyle/>
            <a:p>
              <a:pPr lvl="0" algn="just">
                <a:lnSpc>
                  <a:spcPct val="150000"/>
                </a:lnSpc>
              </a:pPr>
              <a:r>
                <a:rPr lang="vi-VN" sz="2000" b="1">
                  <a:solidFill>
                    <a:srgbClr val="CCCCCC">
                      <a:lumMod val="10000"/>
                    </a:srgbClr>
                  </a:solidFill>
                </a:rPr>
                <a:t>2. </a:t>
              </a:r>
              <a:r>
                <a:rPr lang="vi-VN" sz="2000">
                  <a:solidFill>
                    <a:srgbClr val="CCCCCC">
                      <a:lumMod val="10000"/>
                    </a:srgbClr>
                  </a:solidFill>
                </a:rPr>
                <a:t>Vai trò của rơ le trong hệ thống khởi động bằng động cơ điện ở sơ đồ hình 22.3 là gì?</a:t>
              </a:r>
              <a:endParaRPr kumimoji="0" lang="en-US" sz="2000" i="0" u="none" strike="noStrike" kern="0" cap="none" spc="0" normalizeH="0" baseline="0" noProof="0">
                <a:ln>
                  <a:noFill/>
                </a:ln>
                <a:solidFill>
                  <a:srgbClr val="CCCCCC">
                    <a:lumMod val="10000"/>
                  </a:srgbClr>
                </a:solidFill>
                <a:effectLst/>
                <a:uLnTx/>
                <a:uFillTx/>
                <a:sym typeface="Arial"/>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099" y="-463655"/>
              <a:ext cx="689891" cy="1054169"/>
            </a:xfrm>
            <a:prstGeom prst="rect">
              <a:avLst/>
            </a:prstGeom>
          </p:spPr>
        </p:pic>
      </p:grpSp>
      <p:grpSp>
        <p:nvGrpSpPr>
          <p:cNvPr id="11" name="Group 10"/>
          <p:cNvGrpSpPr/>
          <p:nvPr/>
        </p:nvGrpSpPr>
        <p:grpSpPr>
          <a:xfrm>
            <a:off x="1417320" y="3064856"/>
            <a:ext cx="6391656" cy="718197"/>
            <a:chOff x="1884392" y="2031382"/>
            <a:chExt cx="6391656" cy="995783"/>
          </a:xfrm>
        </p:grpSpPr>
        <p:sp>
          <p:nvSpPr>
            <p:cNvPr id="38" name="Freeform 20"/>
            <p:cNvSpPr/>
            <p:nvPr/>
          </p:nvSpPr>
          <p:spPr>
            <a:xfrm>
              <a:off x="1884392" y="2031382"/>
              <a:ext cx="6391656" cy="995783"/>
            </a:xfrm>
            <a:custGeom>
              <a:avLst/>
              <a:gdLst/>
              <a:ahLst/>
              <a:cxnLst/>
              <a:rect l="l" t="t" r="r" b="b"/>
              <a:pathLst>
                <a:path w="7011519" h="609600">
                  <a:moveTo>
                    <a:pt x="203200" y="0"/>
                  </a:moveTo>
                  <a:lnTo>
                    <a:pt x="7011519" y="0"/>
                  </a:lnTo>
                  <a:lnTo>
                    <a:pt x="6808319" y="609600"/>
                  </a:lnTo>
                  <a:lnTo>
                    <a:pt x="0" y="609600"/>
                  </a:lnTo>
                  <a:lnTo>
                    <a:pt x="203200" y="0"/>
                  </a:lnTo>
                  <a:close/>
                </a:path>
              </a:pathLst>
            </a:custGeom>
            <a:solidFill>
              <a:srgbClr val="384961"/>
            </a:solidFill>
          </p:spPr>
        </p:sp>
        <p:sp>
          <p:nvSpPr>
            <p:cNvPr id="10" name="Rectangle 9"/>
            <p:cNvSpPr/>
            <p:nvPr/>
          </p:nvSpPr>
          <p:spPr>
            <a:xfrm>
              <a:off x="2366295" y="2106909"/>
              <a:ext cx="5732490" cy="768120"/>
            </a:xfrm>
            <a:prstGeom prst="rect">
              <a:avLst/>
            </a:prstGeom>
          </p:spPr>
          <p:txBody>
            <a:bodyPr wrap="square">
              <a:spAutoFit/>
            </a:bodyPr>
            <a:lstStyle/>
            <a:p>
              <a:pPr lvl="0" algn="just">
                <a:lnSpc>
                  <a:spcPct val="150000"/>
                </a:lnSpc>
              </a:pPr>
              <a:r>
                <a:rPr lang="vi-VN" sz="2000">
                  <a:solidFill>
                    <a:srgbClr val="FFFFFF"/>
                  </a:solidFill>
                </a:rPr>
                <a:t>Tác dụng của rơ le: sinh ra lực từ hút lõi thép.</a:t>
              </a:r>
              <a:endParaRPr kumimoji="0" lang="en-US" sz="2000" b="0" i="0" u="none" strike="noStrike" kern="0" cap="none" spc="0" normalizeH="0" baseline="0" noProof="0">
                <a:ln>
                  <a:noFill/>
                </a:ln>
                <a:solidFill>
                  <a:srgbClr val="FFFFFF"/>
                </a:solidFill>
                <a:effectLst/>
                <a:uLnTx/>
                <a:uFillTx/>
                <a:latin typeface="Arial"/>
                <a:cs typeface="Arial"/>
                <a:sym typeface="Arial"/>
              </a:endParaRPr>
            </a:p>
          </p:txBody>
        </p:sp>
      </p:grpSp>
      <p:pic>
        <p:nvPicPr>
          <p:cNvPr id="18" name="Picture 17"/>
          <p:cNvPicPr>
            <a:picLocks noChangeAspect="1"/>
          </p:cNvPicPr>
          <p:nvPr/>
        </p:nvPicPr>
        <p:blipFill>
          <a:blip r:embed="rId4"/>
          <a:stretch>
            <a:fillRect/>
          </a:stretch>
        </p:blipFill>
        <p:spPr>
          <a:xfrm rot="12519263">
            <a:off x="8261316" y="4162501"/>
            <a:ext cx="641259" cy="611370"/>
          </a:xfrm>
          <a:prstGeom prst="rect">
            <a:avLst/>
          </a:prstGeom>
        </p:spPr>
      </p:pic>
      <p:sp>
        <p:nvSpPr>
          <p:cNvPr id="17" name="TextBox 16"/>
          <p:cNvSpPr txBox="1"/>
          <p:nvPr/>
        </p:nvSpPr>
        <p:spPr>
          <a:xfrm>
            <a:off x="256032" y="477522"/>
            <a:ext cx="325526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C00000"/>
                </a:solidFill>
                <a:effectLst/>
                <a:uLnTx/>
                <a:uFillTx/>
                <a:latin typeface="Arial"/>
                <a:cs typeface="Arial"/>
                <a:sym typeface="Arial"/>
              </a:rPr>
              <a:t>LUYỆN TẬP</a:t>
            </a:r>
            <a:endParaRPr kumimoji="0" lang="vi-VN" sz="3600" b="1" i="0" u="none" strike="noStrike" kern="0" cap="none" spc="0" normalizeH="0" baseline="0" noProof="0">
              <a:ln>
                <a:noFill/>
              </a:ln>
              <a:solidFill>
                <a:srgbClr val="C00000"/>
              </a:solidFill>
              <a:effectLst/>
              <a:uLnTx/>
              <a:uFillTx/>
              <a:latin typeface="Arial"/>
              <a:cs typeface="Arial"/>
              <a:sym typeface="Arial"/>
            </a:endParaRPr>
          </a:p>
        </p:txBody>
      </p:sp>
      <p:pic>
        <p:nvPicPr>
          <p:cNvPr id="19" name="Picture 18"/>
          <p:cNvPicPr>
            <a:picLocks noChangeAspect="1"/>
          </p:cNvPicPr>
          <p:nvPr/>
        </p:nvPicPr>
        <p:blipFill>
          <a:blip r:embed="rId5"/>
          <a:stretch>
            <a:fillRect/>
          </a:stretch>
        </p:blipFill>
        <p:spPr>
          <a:xfrm rot="19023495" flipH="1">
            <a:off x="1391339" y="2892959"/>
            <a:ext cx="661242" cy="490097"/>
          </a:xfrm>
          <a:prstGeom prst="rect">
            <a:avLst/>
          </a:prstGeom>
        </p:spPr>
      </p:pic>
    </p:spTree>
    <p:extLst>
      <p:ext uri="{BB962C8B-B14F-4D97-AF65-F5344CB8AC3E}">
        <p14:creationId xmlns:p14="http://schemas.microsoft.com/office/powerpoint/2010/main" val="105185161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5" name="Pentagon 12">
            <a:extLst>
              <a:ext uri="{FF2B5EF4-FFF2-40B4-BE49-F238E27FC236}">
                <a16:creationId xmlns:a16="http://schemas.microsoft.com/office/drawing/2014/main" id="{A1D34816-9DA6-E392-8DAE-48F3AB98AA0E}"/>
              </a:ext>
            </a:extLst>
          </p:cNvPr>
          <p:cNvSpPr/>
          <p:nvPr/>
        </p:nvSpPr>
        <p:spPr>
          <a:xfrm>
            <a:off x="653594" y="586011"/>
            <a:ext cx="3174128" cy="985657"/>
          </a:xfrm>
          <a:prstGeom prst="homePlate">
            <a:avLst/>
          </a:prstGeom>
          <a:solidFill>
            <a:srgbClr val="004D86"/>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457200">
              <a:buClrTx/>
            </a:pPr>
            <a:r>
              <a:rPr lang="en-US" sz="3300" b="1" kern="1200" dirty="0">
                <a:solidFill>
                  <a:schemeClr val="accent6"/>
                </a:solidFill>
                <a:latin typeface="Arial" panose="020B0604020202020204" pitchFamily="34" charset="0"/>
                <a:cs typeface="Arial" panose="020B0604020202020204" pitchFamily="34" charset="0"/>
              </a:rPr>
              <a:t>VẬN DỤNG</a:t>
            </a:r>
          </a:p>
        </p:txBody>
      </p:sp>
      <p:grpSp>
        <p:nvGrpSpPr>
          <p:cNvPr id="6" name="Group 5">
            <a:extLst>
              <a:ext uri="{FF2B5EF4-FFF2-40B4-BE49-F238E27FC236}">
                <a16:creationId xmlns:a16="http://schemas.microsoft.com/office/drawing/2014/main" id="{EEF22B44-FEDA-953B-C998-707E077C51B3}"/>
              </a:ext>
            </a:extLst>
          </p:cNvPr>
          <p:cNvGrpSpPr/>
          <p:nvPr/>
        </p:nvGrpSpPr>
        <p:grpSpPr>
          <a:xfrm>
            <a:off x="4714179" y="1078839"/>
            <a:ext cx="3753165" cy="2623248"/>
            <a:chOff x="8140646" y="757150"/>
            <a:chExt cx="7654713" cy="5936166"/>
          </a:xfrm>
        </p:grpSpPr>
        <p:sp>
          <p:nvSpPr>
            <p:cNvPr id="7" name="Oval Callout 13">
              <a:extLst>
                <a:ext uri="{FF2B5EF4-FFF2-40B4-BE49-F238E27FC236}">
                  <a16:creationId xmlns:a16="http://schemas.microsoft.com/office/drawing/2014/main" id="{B3DFB82C-31DB-8A84-A936-9BAFF1A84A3C}"/>
                </a:ext>
              </a:extLst>
            </p:cNvPr>
            <p:cNvSpPr/>
            <p:nvPr/>
          </p:nvSpPr>
          <p:spPr>
            <a:xfrm>
              <a:off x="8140646" y="757150"/>
              <a:ext cx="7654713" cy="5936166"/>
            </a:xfrm>
            <a:prstGeom prst="wedgeEllipseCallout">
              <a:avLst>
                <a:gd name="adj1" fmla="val -60590"/>
                <a:gd name="adj2" fmla="val 23599"/>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endParaRPr lang="en-US" sz="900" kern="1200">
                <a:solidFill>
                  <a:prstClr val="white"/>
                </a:solidFill>
                <a:latin typeface="Calibri"/>
              </a:endParaRPr>
            </a:p>
          </p:txBody>
        </p:sp>
        <p:sp>
          <p:nvSpPr>
            <p:cNvPr id="8" name="Rectangle 7">
              <a:extLst>
                <a:ext uri="{FF2B5EF4-FFF2-40B4-BE49-F238E27FC236}">
                  <a16:creationId xmlns:a16="http://schemas.microsoft.com/office/drawing/2014/main" id="{85ECAB0B-1B9F-F73B-36C8-7BCAC7266B5C}"/>
                </a:ext>
              </a:extLst>
            </p:cNvPr>
            <p:cNvSpPr/>
            <p:nvPr/>
          </p:nvSpPr>
          <p:spPr>
            <a:xfrm>
              <a:off x="8813723" y="2419036"/>
              <a:ext cx="6302048" cy="2402820"/>
            </a:xfrm>
            <a:prstGeom prst="rect">
              <a:avLst/>
            </a:prstGeom>
          </p:spPr>
          <p:txBody>
            <a:bodyPr wrap="square">
              <a:spAutoFit/>
            </a:bodyPr>
            <a:lstStyle/>
            <a:p>
              <a:pPr algn="ctr" defTabSz="457200">
                <a:lnSpc>
                  <a:spcPct val="150000"/>
                </a:lnSpc>
                <a:buClrTx/>
              </a:pPr>
              <a:r>
                <a:rPr lang="vi-VN" sz="2200" kern="1200">
                  <a:solidFill>
                    <a:prstClr val="black"/>
                  </a:solidFill>
                  <a:latin typeface="Arial" panose="020B0604020202020204" pitchFamily="34" charset="0"/>
                  <a:ea typeface="+mn-ea"/>
                  <a:cs typeface="Arial" panose="020B0604020202020204" pitchFamily="34" charset="0"/>
                </a:rPr>
                <a:t>Tìm hiểu hệ thống </a:t>
              </a:r>
              <a:endParaRPr lang="en-US" sz="2200" kern="1200">
                <a:solidFill>
                  <a:prstClr val="black"/>
                </a:solidFill>
                <a:latin typeface="Arial" panose="020B0604020202020204" pitchFamily="34" charset="0"/>
                <a:ea typeface="+mn-ea"/>
                <a:cs typeface="Arial" panose="020B0604020202020204" pitchFamily="34" charset="0"/>
              </a:endParaRPr>
            </a:p>
            <a:p>
              <a:pPr algn="ctr" defTabSz="457200">
                <a:lnSpc>
                  <a:spcPct val="150000"/>
                </a:lnSpc>
                <a:buClrTx/>
              </a:pPr>
              <a:r>
                <a:rPr lang="vi-VN" sz="2200" kern="1200">
                  <a:solidFill>
                    <a:prstClr val="black"/>
                  </a:solidFill>
                  <a:latin typeface="Arial" panose="020B0604020202020204" pitchFamily="34" charset="0"/>
                  <a:ea typeface="+mn-ea"/>
                  <a:cs typeface="Arial" panose="020B0604020202020204" pitchFamily="34" charset="0"/>
                </a:rPr>
                <a:t>khởi động của xe máy?</a:t>
              </a:r>
              <a:endParaRPr lang="en-US" sz="2200" kern="1200" dirty="0">
                <a:solidFill>
                  <a:prstClr val="black"/>
                </a:solidFill>
                <a:latin typeface="Arial" panose="020B0604020202020204" pitchFamily="34" charset="0"/>
                <a:ea typeface="+mn-ea"/>
                <a:cs typeface="Arial" panose="020B0604020202020204" pitchFamily="34" charset="0"/>
              </a:endParaRPr>
            </a:p>
          </p:txBody>
        </p:sp>
      </p:grpSp>
      <p:sp>
        <p:nvSpPr>
          <p:cNvPr id="10" name="Freeform 3"/>
          <p:cNvSpPr/>
          <p:nvPr/>
        </p:nvSpPr>
        <p:spPr>
          <a:xfrm>
            <a:off x="2431723" y="1840674"/>
            <a:ext cx="1839227" cy="2874431"/>
          </a:xfrm>
          <a:custGeom>
            <a:avLst/>
            <a:gdLst/>
            <a:ahLst/>
            <a:cxnLst/>
            <a:rect l="l" t="t" r="r" b="b"/>
            <a:pathLst>
              <a:path w="2643759" h="4114800">
                <a:moveTo>
                  <a:pt x="0" y="0"/>
                </a:moveTo>
                <a:lnTo>
                  <a:pt x="2643759" y="0"/>
                </a:lnTo>
                <a:lnTo>
                  <a:pt x="264375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28" name="Google Shape;8975;p60"/>
          <p:cNvSpPr txBox="1">
            <a:spLocks noGrp="1"/>
          </p:cNvSpPr>
          <p:nvPr>
            <p:ph type="title"/>
          </p:nvPr>
        </p:nvSpPr>
        <p:spPr>
          <a:xfrm>
            <a:off x="731490" y="498669"/>
            <a:ext cx="7704000" cy="564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vi-VN" sz="3000" b="1" dirty="0">
                <a:solidFill>
                  <a:srgbClr val="C00000"/>
                </a:solidFill>
                <a:latin typeface="Arial" panose="020B0604020202020204" pitchFamily="34" charset="0"/>
                <a:cs typeface="Arial" panose="020B0604020202020204" pitchFamily="34" charset="0"/>
              </a:rPr>
              <a:t>HƯỚNG DẪN VỀ NHÀ</a:t>
            </a:r>
            <a:endParaRPr sz="3000" b="1" dirty="0">
              <a:solidFill>
                <a:srgbClr val="C00000"/>
              </a:solidFill>
              <a:latin typeface="Arial" panose="020B0604020202020204" pitchFamily="34" charset="0"/>
              <a:cs typeface="Arial" panose="020B0604020202020204" pitchFamily="34" charset="0"/>
            </a:endParaRPr>
          </a:p>
        </p:txBody>
      </p:sp>
      <p:sp>
        <p:nvSpPr>
          <p:cNvPr id="29" name="Google Shape;8977;p60"/>
          <p:cNvSpPr txBox="1"/>
          <p:nvPr/>
        </p:nvSpPr>
        <p:spPr>
          <a:xfrm>
            <a:off x="6812469" y="3556889"/>
            <a:ext cx="683100" cy="5274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200" b="1" i="0" u="none" strike="noStrike" kern="0" cap="none" spc="0" normalizeH="0" baseline="0" noProof="0" dirty="0">
                <a:ln>
                  <a:noFill/>
                </a:ln>
                <a:solidFill>
                  <a:srgbClr val="668069">
                    <a:lumMod val="50000"/>
                  </a:srgbClr>
                </a:solidFill>
                <a:effectLst/>
                <a:uLnTx/>
                <a:uFillTx/>
                <a:latin typeface="Arial" panose="020B0604020202020204" pitchFamily="34" charset="0"/>
                <a:ea typeface="Bigshot One"/>
                <a:cs typeface="Arial" panose="020B0604020202020204" pitchFamily="34" charset="0"/>
                <a:sym typeface="Bigshot One"/>
              </a:rPr>
              <a:t>03</a:t>
            </a:r>
            <a:endParaRPr kumimoji="0" sz="3200" b="1" i="0" u="none" strike="noStrike" kern="0" cap="none" spc="0" normalizeH="0" baseline="0" noProof="0" dirty="0">
              <a:ln>
                <a:noFill/>
              </a:ln>
              <a:solidFill>
                <a:srgbClr val="668069">
                  <a:lumMod val="50000"/>
                </a:srgbClr>
              </a:solidFill>
              <a:effectLst/>
              <a:uLnTx/>
              <a:uFillTx/>
              <a:latin typeface="Arial" panose="020B0604020202020204" pitchFamily="34" charset="0"/>
              <a:ea typeface="Bigshot One"/>
              <a:cs typeface="Arial" panose="020B0604020202020204" pitchFamily="34" charset="0"/>
              <a:sym typeface="Bigshot One"/>
            </a:endParaRPr>
          </a:p>
        </p:txBody>
      </p:sp>
      <p:sp>
        <p:nvSpPr>
          <p:cNvPr id="30" name="Google Shape;8978;p60"/>
          <p:cNvSpPr txBox="1"/>
          <p:nvPr/>
        </p:nvSpPr>
        <p:spPr>
          <a:xfrm rot="3020">
            <a:off x="4353360" y="1974123"/>
            <a:ext cx="683100" cy="526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200" b="1" i="0" u="none" strike="noStrike" kern="0" cap="none" spc="0" normalizeH="0" baseline="0" noProof="0" dirty="0">
                <a:ln>
                  <a:noFill/>
                </a:ln>
                <a:solidFill>
                  <a:srgbClr val="334035"/>
                </a:solidFill>
                <a:effectLst/>
                <a:uLnTx/>
                <a:uFillTx/>
                <a:latin typeface="Arial" panose="020B0604020202020204" pitchFamily="34" charset="0"/>
                <a:ea typeface="Bigshot One"/>
                <a:cs typeface="Arial" panose="020B0604020202020204" pitchFamily="34" charset="0"/>
                <a:sym typeface="Bigshot One"/>
              </a:rPr>
              <a:t>02</a:t>
            </a:r>
            <a:endParaRPr kumimoji="0" sz="3200" b="1" i="0" u="none" strike="noStrike" kern="0" cap="none" spc="0" normalizeH="0" baseline="0" noProof="0" dirty="0">
              <a:ln>
                <a:noFill/>
              </a:ln>
              <a:solidFill>
                <a:srgbClr val="334035"/>
              </a:solidFill>
              <a:effectLst/>
              <a:uLnTx/>
              <a:uFillTx/>
              <a:latin typeface="Arial" panose="020B0604020202020204" pitchFamily="34" charset="0"/>
              <a:ea typeface="Bigshot One"/>
              <a:cs typeface="Arial" panose="020B0604020202020204" pitchFamily="34" charset="0"/>
              <a:sym typeface="Bigshot One"/>
            </a:endParaRPr>
          </a:p>
        </p:txBody>
      </p:sp>
      <p:sp>
        <p:nvSpPr>
          <p:cNvPr id="31" name="Google Shape;8979;p60"/>
          <p:cNvSpPr txBox="1"/>
          <p:nvPr/>
        </p:nvSpPr>
        <p:spPr>
          <a:xfrm rot="1510">
            <a:off x="1552465" y="3556739"/>
            <a:ext cx="683100" cy="5274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200" b="1" i="0" u="none" strike="noStrike" kern="0" cap="none" spc="0" normalizeH="0" baseline="0" noProof="0" dirty="0">
                <a:ln>
                  <a:noFill/>
                </a:ln>
                <a:solidFill>
                  <a:srgbClr val="334035"/>
                </a:solidFill>
                <a:effectLst/>
                <a:uLnTx/>
                <a:uFillTx/>
                <a:latin typeface="Arial" panose="020B0604020202020204" pitchFamily="34" charset="0"/>
                <a:ea typeface="Bigshot One"/>
                <a:cs typeface="Arial" panose="020B0604020202020204" pitchFamily="34" charset="0"/>
                <a:sym typeface="Bigshot One"/>
              </a:rPr>
              <a:t>01</a:t>
            </a:r>
            <a:endParaRPr kumimoji="0" sz="3200" b="1" i="0" u="none" strike="noStrike" kern="0" cap="none" spc="0" normalizeH="0" baseline="0" noProof="0" dirty="0">
              <a:ln>
                <a:noFill/>
              </a:ln>
              <a:solidFill>
                <a:srgbClr val="334035"/>
              </a:solidFill>
              <a:effectLst/>
              <a:uLnTx/>
              <a:uFillTx/>
              <a:latin typeface="Arial" panose="020B0604020202020204" pitchFamily="34" charset="0"/>
              <a:ea typeface="Bigshot One"/>
              <a:cs typeface="Arial" panose="020B0604020202020204" pitchFamily="34" charset="0"/>
              <a:sym typeface="Bigshot One"/>
            </a:endParaRPr>
          </a:p>
        </p:txBody>
      </p:sp>
      <p:grpSp>
        <p:nvGrpSpPr>
          <p:cNvPr id="32" name="Group 31"/>
          <p:cNvGrpSpPr/>
          <p:nvPr/>
        </p:nvGrpSpPr>
        <p:grpSpPr>
          <a:xfrm>
            <a:off x="741265" y="1662970"/>
            <a:ext cx="2305500" cy="1885818"/>
            <a:chOff x="729775" y="1525582"/>
            <a:chExt cx="2305500" cy="1885818"/>
          </a:xfrm>
          <a:solidFill>
            <a:schemeClr val="accent1"/>
          </a:solidFill>
        </p:grpSpPr>
        <p:sp>
          <p:nvSpPr>
            <p:cNvPr id="33" name="Google Shape;8980;p60"/>
            <p:cNvSpPr txBox="1"/>
            <p:nvPr/>
          </p:nvSpPr>
          <p:spPr>
            <a:xfrm>
              <a:off x="729775" y="1525582"/>
              <a:ext cx="2305500" cy="1045750"/>
            </a:xfrm>
            <a:prstGeom prst="rect">
              <a:avLst/>
            </a:prstGeom>
            <a:grpFill/>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dirty="0">
                  <a:ln>
                    <a:noFill/>
                  </a:ln>
                  <a:solidFill>
                    <a:srgbClr val="CCCCCC">
                      <a:lumMod val="10000"/>
                    </a:srgbClr>
                  </a:solidFill>
                  <a:effectLst/>
                  <a:uLnTx/>
                  <a:uFillTx/>
                  <a:latin typeface="Arial" panose="020B0604020202020204" pitchFamily="34" charset="0"/>
                  <a:ea typeface="Bigshot One"/>
                  <a:cs typeface="Arial" panose="020B0604020202020204" pitchFamily="34" charset="0"/>
                  <a:sym typeface="Bigshot One"/>
                </a:rPr>
                <a:t>Ôn lại kiến </a:t>
              </a:r>
              <a:r>
                <a:rPr kumimoji="0" lang="vi-VN" sz="1800" b="0" i="0" u="none" strike="noStrike" kern="0" cap="none" spc="0" normalizeH="0" baseline="0" noProof="0">
                  <a:ln>
                    <a:noFill/>
                  </a:ln>
                  <a:solidFill>
                    <a:srgbClr val="CCCCCC">
                      <a:lumMod val="10000"/>
                    </a:srgbClr>
                  </a:solidFill>
                  <a:effectLst/>
                  <a:uLnTx/>
                  <a:uFillTx/>
                  <a:latin typeface="Arial" panose="020B0604020202020204" pitchFamily="34" charset="0"/>
                  <a:ea typeface="Bigshot One"/>
                  <a:cs typeface="Arial" panose="020B0604020202020204" pitchFamily="34" charset="0"/>
                  <a:sym typeface="Bigshot One"/>
                </a:rPr>
                <a:t>thức </a:t>
              </a:r>
              <a:endParaRPr kumimoji="0" lang="en-US" sz="1800" b="0" i="0" u="none" strike="noStrike" kern="0" cap="none" spc="0" normalizeH="0" baseline="0" noProof="0">
                <a:ln>
                  <a:noFill/>
                </a:ln>
                <a:solidFill>
                  <a:srgbClr val="CCCCCC">
                    <a:lumMod val="10000"/>
                  </a:srgbClr>
                </a:solidFill>
                <a:effectLst/>
                <a:uLnTx/>
                <a:uFillTx/>
                <a:latin typeface="Arial" panose="020B0604020202020204" pitchFamily="34" charset="0"/>
                <a:ea typeface="Bigshot One"/>
                <a:cs typeface="Arial" panose="020B0604020202020204" pitchFamily="34" charset="0"/>
                <a:sym typeface="Bigshot One"/>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CCCCCC">
                      <a:lumMod val="10000"/>
                    </a:srgbClr>
                  </a:solidFill>
                  <a:effectLst/>
                  <a:uLnTx/>
                  <a:uFillTx/>
                  <a:latin typeface="Arial" panose="020B0604020202020204" pitchFamily="34" charset="0"/>
                  <a:ea typeface="Bigshot One"/>
                  <a:cs typeface="Arial" panose="020B0604020202020204" pitchFamily="34" charset="0"/>
                  <a:sym typeface="Bigshot One"/>
                </a:rPr>
                <a:t>đã </a:t>
              </a:r>
              <a:r>
                <a:rPr kumimoji="0" lang="vi-VN" sz="1800" b="0" i="0" u="none" strike="noStrike" kern="0" cap="none" spc="0" normalizeH="0" baseline="0" noProof="0" dirty="0">
                  <a:ln>
                    <a:noFill/>
                  </a:ln>
                  <a:solidFill>
                    <a:srgbClr val="CCCCCC">
                      <a:lumMod val="10000"/>
                    </a:srgbClr>
                  </a:solidFill>
                  <a:effectLst/>
                  <a:uLnTx/>
                  <a:uFillTx/>
                  <a:latin typeface="Arial" panose="020B0604020202020204" pitchFamily="34" charset="0"/>
                  <a:ea typeface="Bigshot One"/>
                  <a:cs typeface="Arial" panose="020B0604020202020204" pitchFamily="34" charset="0"/>
                  <a:sym typeface="Bigshot One"/>
                </a:rPr>
                <a:t>học</a:t>
              </a:r>
              <a:endParaRPr kumimoji="0" sz="1800" b="0" i="0" u="none" strike="noStrike" kern="0" cap="none" spc="0" normalizeH="0" baseline="0" noProof="0" dirty="0">
                <a:ln>
                  <a:noFill/>
                </a:ln>
                <a:solidFill>
                  <a:srgbClr val="CCCCCC">
                    <a:lumMod val="10000"/>
                  </a:srgbClr>
                </a:solidFill>
                <a:effectLst/>
                <a:uLnTx/>
                <a:uFillTx/>
                <a:latin typeface="Arial" panose="020B0604020202020204" pitchFamily="34" charset="0"/>
                <a:ea typeface="Bigshot One"/>
                <a:cs typeface="Arial" panose="020B0604020202020204" pitchFamily="34" charset="0"/>
                <a:sym typeface="Bigshot One"/>
              </a:endParaRPr>
            </a:p>
          </p:txBody>
        </p:sp>
        <p:cxnSp>
          <p:nvCxnSpPr>
            <p:cNvPr id="34" name="Google Shape;8988;p60"/>
            <p:cNvCxnSpPr>
              <a:stCxn id="33" idx="2"/>
              <a:endCxn id="31" idx="0"/>
            </p:cNvCxnSpPr>
            <p:nvPr/>
          </p:nvCxnSpPr>
          <p:spPr>
            <a:xfrm>
              <a:off x="1882525" y="2571332"/>
              <a:ext cx="116" cy="840068"/>
            </a:xfrm>
            <a:prstGeom prst="straightConnector1">
              <a:avLst/>
            </a:prstGeom>
            <a:grp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35" name="Group 34"/>
          <p:cNvGrpSpPr/>
          <p:nvPr/>
        </p:nvGrpSpPr>
        <p:grpSpPr>
          <a:xfrm>
            <a:off x="3542161" y="2492672"/>
            <a:ext cx="2305500" cy="2034292"/>
            <a:chOff x="3530671" y="2355284"/>
            <a:chExt cx="2305500" cy="2034292"/>
          </a:xfrm>
          <a:solidFill>
            <a:schemeClr val="accent1"/>
          </a:solidFill>
        </p:grpSpPr>
        <p:sp>
          <p:nvSpPr>
            <p:cNvPr id="36" name="Google Shape;8984;p60"/>
            <p:cNvSpPr txBox="1"/>
            <p:nvPr/>
          </p:nvSpPr>
          <p:spPr>
            <a:xfrm>
              <a:off x="3530671" y="3343826"/>
              <a:ext cx="2305500" cy="1045750"/>
            </a:xfrm>
            <a:prstGeom prst="rect">
              <a:avLst/>
            </a:prstGeom>
            <a:grpFill/>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dirty="0">
                  <a:ln>
                    <a:noFill/>
                  </a:ln>
                  <a:solidFill>
                    <a:srgbClr val="CCCCCC">
                      <a:lumMod val="10000"/>
                    </a:srgbClr>
                  </a:solidFill>
                  <a:effectLst/>
                  <a:uLnTx/>
                  <a:uFillTx/>
                  <a:latin typeface="Arial" panose="020B0604020202020204" pitchFamily="34" charset="0"/>
                  <a:ea typeface="Bigshot One"/>
                  <a:cs typeface="Arial" panose="020B0604020202020204" pitchFamily="34" charset="0"/>
                  <a:sym typeface="Bigshot One"/>
                </a:rPr>
                <a:t>Hoàn thành bài tập trong SBT</a:t>
              </a:r>
              <a:endParaRPr kumimoji="0" sz="1800" b="0" i="0" u="none" strike="noStrike" kern="0" cap="none" spc="0" normalizeH="0" baseline="0" noProof="0" dirty="0">
                <a:ln>
                  <a:noFill/>
                </a:ln>
                <a:solidFill>
                  <a:srgbClr val="CCCCCC">
                    <a:lumMod val="10000"/>
                  </a:srgbClr>
                </a:solidFill>
                <a:effectLst/>
                <a:uLnTx/>
                <a:uFillTx/>
                <a:latin typeface="Arial" panose="020B0604020202020204" pitchFamily="34" charset="0"/>
                <a:ea typeface="Bigshot One"/>
                <a:cs typeface="Arial" panose="020B0604020202020204" pitchFamily="34" charset="0"/>
                <a:sym typeface="Bigshot One"/>
              </a:endParaRPr>
            </a:p>
          </p:txBody>
        </p:sp>
        <p:cxnSp>
          <p:nvCxnSpPr>
            <p:cNvPr id="37" name="Google Shape;8989;p60"/>
            <p:cNvCxnSpPr>
              <a:stCxn id="30" idx="2"/>
              <a:endCxn id="36" idx="0"/>
            </p:cNvCxnSpPr>
            <p:nvPr/>
          </p:nvCxnSpPr>
          <p:spPr>
            <a:xfrm>
              <a:off x="4683189" y="2355284"/>
              <a:ext cx="232" cy="988542"/>
            </a:xfrm>
            <a:prstGeom prst="straightConnector1">
              <a:avLst/>
            </a:prstGeom>
            <a:grp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38" name="Group 37"/>
          <p:cNvGrpSpPr/>
          <p:nvPr/>
        </p:nvGrpSpPr>
        <p:grpSpPr>
          <a:xfrm>
            <a:off x="5855153" y="1129082"/>
            <a:ext cx="2597732" cy="2419856"/>
            <a:chOff x="5843663" y="991694"/>
            <a:chExt cx="2597732" cy="2419856"/>
          </a:xfrm>
          <a:solidFill>
            <a:schemeClr val="accent1"/>
          </a:solidFill>
        </p:grpSpPr>
        <p:sp>
          <p:nvSpPr>
            <p:cNvPr id="39" name="Google Shape;8986;p60"/>
            <p:cNvSpPr txBox="1"/>
            <p:nvPr/>
          </p:nvSpPr>
          <p:spPr>
            <a:xfrm>
              <a:off x="5843663" y="991694"/>
              <a:ext cx="2597732" cy="1490922"/>
            </a:xfrm>
            <a:prstGeom prst="rect">
              <a:avLst/>
            </a:prstGeom>
            <a:grpFill/>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lvl="0" algn="ctr">
                <a:lnSpc>
                  <a:spcPct val="150000"/>
                </a:lnSpc>
                <a:defRPr/>
              </a:pPr>
              <a:r>
                <a:rPr kumimoji="0" lang="vi-VN" sz="1800" b="0" i="0" u="none" strike="noStrike" kern="0" cap="none" spc="0" normalizeH="0" baseline="0" noProof="0" dirty="0">
                  <a:ln>
                    <a:noFill/>
                  </a:ln>
                  <a:solidFill>
                    <a:srgbClr val="CCCCCC">
                      <a:lumMod val="10000"/>
                    </a:srgbClr>
                  </a:solidFill>
                  <a:effectLst/>
                  <a:uLnTx/>
                  <a:uFillTx/>
                  <a:latin typeface="Arial" panose="020B0604020202020204" pitchFamily="34" charset="0"/>
                  <a:ea typeface="Bigshot One"/>
                  <a:cs typeface="Arial" panose="020B0604020202020204" pitchFamily="34" charset="0"/>
                  <a:sym typeface="Bigshot One"/>
                </a:rPr>
                <a:t>Chuẩn bị bài sau </a:t>
              </a:r>
              <a:r>
                <a:rPr kumimoji="0" lang="vi-VN" sz="1800" b="0" i="0" u="none" strike="noStrike" kern="0" cap="none" spc="0" normalizeH="0" baseline="0" noProof="0">
                  <a:ln>
                    <a:noFill/>
                  </a:ln>
                  <a:solidFill>
                    <a:srgbClr val="CCCCCC">
                      <a:lumMod val="10000"/>
                    </a:srgbClr>
                  </a:solidFill>
                  <a:effectLst/>
                  <a:uLnTx/>
                  <a:uFillTx/>
                  <a:latin typeface="Arial" panose="020B0604020202020204" pitchFamily="34" charset="0"/>
                  <a:ea typeface="Bigshot One"/>
                  <a:cs typeface="Arial" panose="020B0604020202020204" pitchFamily="34" charset="0"/>
                  <a:sym typeface="Bigshot One"/>
                </a:rPr>
                <a:t>- </a:t>
              </a:r>
              <a:r>
                <a:rPr kumimoji="0" lang="en-US" sz="1800" b="0" i="0" u="none" strike="noStrike" kern="0" cap="none" spc="0" normalizeH="0" baseline="0" noProof="0">
                  <a:ln>
                    <a:noFill/>
                  </a:ln>
                  <a:solidFill>
                    <a:srgbClr val="CCCCCC">
                      <a:lumMod val="10000"/>
                    </a:srgbClr>
                  </a:solidFill>
                  <a:effectLst/>
                  <a:uLnTx/>
                  <a:uFillTx/>
                  <a:latin typeface="Arial" panose="020B0604020202020204" pitchFamily="34" charset="0"/>
                  <a:ea typeface="Bigshot One"/>
                  <a:cs typeface="Arial" panose="020B0604020202020204" pitchFamily="34" charset="0"/>
                  <a:sym typeface="Bigshot One"/>
                </a:rPr>
                <a:t>     </a:t>
              </a:r>
              <a:r>
                <a:rPr lang="vi-VN" sz="1800" b="1">
                  <a:solidFill>
                    <a:srgbClr val="CCCCCC">
                      <a:lumMod val="10000"/>
                    </a:srgbClr>
                  </a:solidFill>
                  <a:ea typeface="Bigshot One"/>
                  <a:cs typeface="Arial" panose="020B0604020202020204" pitchFamily="34" charset="0"/>
                  <a:sym typeface="Bigshot One"/>
                </a:rPr>
                <a:t>Bài Ôn tập chủ đề 5 và chủ đề 6</a:t>
              </a:r>
              <a:endParaRPr kumimoji="0" sz="1800" b="1" i="0" u="none" strike="noStrike" kern="0" cap="none" spc="0" normalizeH="0" baseline="0" noProof="0" dirty="0">
                <a:ln>
                  <a:noFill/>
                </a:ln>
                <a:solidFill>
                  <a:srgbClr val="CCCCCC">
                    <a:lumMod val="10000"/>
                  </a:srgbClr>
                </a:solidFill>
                <a:effectLst/>
                <a:uLnTx/>
                <a:uFillTx/>
                <a:latin typeface="Arial" panose="020B0604020202020204" pitchFamily="34" charset="0"/>
                <a:ea typeface="Bigshot One"/>
                <a:cs typeface="Arial" panose="020B0604020202020204" pitchFamily="34" charset="0"/>
                <a:sym typeface="Bigshot One"/>
              </a:endParaRPr>
            </a:p>
          </p:txBody>
        </p:sp>
        <p:cxnSp>
          <p:nvCxnSpPr>
            <p:cNvPr id="40" name="Google Shape;8990;p60"/>
            <p:cNvCxnSpPr>
              <a:stCxn id="39" idx="2"/>
              <a:endCxn id="29" idx="0"/>
            </p:cNvCxnSpPr>
            <p:nvPr/>
          </p:nvCxnSpPr>
          <p:spPr>
            <a:xfrm>
              <a:off x="7142529" y="2482616"/>
              <a:ext cx="0" cy="928934"/>
            </a:xfrm>
            <a:prstGeom prst="straightConnector1">
              <a:avLst/>
            </a:prstGeom>
            <a:grp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cxnSp>
        <p:nvCxnSpPr>
          <p:cNvPr id="41" name="Google Shape;8992;p60"/>
          <p:cNvCxnSpPr/>
          <p:nvPr/>
        </p:nvCxnSpPr>
        <p:spPr>
          <a:xfrm>
            <a:off x="731490" y="3184332"/>
            <a:ext cx="7746000" cy="0"/>
          </a:xfrm>
          <a:prstGeom prst="straightConnector1">
            <a:avLst/>
          </a:prstGeom>
          <a:noFill/>
          <a:ln w="19050" cap="flat" cmpd="sng">
            <a:solidFill>
              <a:schemeClr val="accent1">
                <a:lumMod val="90000"/>
              </a:schemeClr>
            </a:solidFill>
            <a:prstDash val="solid"/>
            <a:round/>
            <a:headEnd type="oval" w="med" len="med"/>
            <a:tailEnd type="stealth" w="med" len="med"/>
          </a:ln>
        </p:spPr>
      </p:cxnSp>
      <p:pic>
        <p:nvPicPr>
          <p:cNvPr id="25" name="Picture 24"/>
          <p:cNvPicPr>
            <a:picLocks noChangeAspect="1"/>
          </p:cNvPicPr>
          <p:nvPr/>
        </p:nvPicPr>
        <p:blipFill>
          <a:blip r:embed="rId3"/>
          <a:stretch>
            <a:fillRect/>
          </a:stretch>
        </p:blipFill>
        <p:spPr>
          <a:xfrm rot="5400000">
            <a:off x="7710116" y="280921"/>
            <a:ext cx="1310677" cy="1133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down)">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7"/>
          <p:cNvSpPr txBox="1">
            <a:spLocks noGrp="1"/>
          </p:cNvSpPr>
          <p:nvPr>
            <p:ph type="title" idx="6"/>
          </p:nvPr>
        </p:nvSpPr>
        <p:spPr>
          <a:xfrm>
            <a:off x="1031805" y="3057398"/>
            <a:ext cx="804600" cy="8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a:latin typeface="+mn-lt"/>
              </a:rPr>
              <a:t>II</a:t>
            </a:r>
            <a:endParaRPr sz="2800" b="1">
              <a:latin typeface="+mn-lt"/>
            </a:endParaRPr>
          </a:p>
        </p:txBody>
      </p:sp>
      <p:sp>
        <p:nvSpPr>
          <p:cNvPr id="317" name="Google Shape;317;p37"/>
          <p:cNvSpPr txBox="1">
            <a:spLocks noGrp="1"/>
          </p:cNvSpPr>
          <p:nvPr>
            <p:ph type="title"/>
          </p:nvPr>
        </p:nvSpPr>
        <p:spPr>
          <a:xfrm>
            <a:off x="1031805" y="1779699"/>
            <a:ext cx="804600" cy="8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a:latin typeface="+mn-lt"/>
              </a:rPr>
              <a:t>I</a:t>
            </a:r>
            <a:endParaRPr sz="2800" b="1">
              <a:latin typeface="+mn-lt"/>
            </a:endParaRPr>
          </a:p>
        </p:txBody>
      </p:sp>
      <p:sp>
        <p:nvSpPr>
          <p:cNvPr id="16" name="Google Shape;6231;p39"/>
          <p:cNvSpPr txBox="1">
            <a:spLocks/>
          </p:cNvSpPr>
          <p:nvPr/>
        </p:nvSpPr>
        <p:spPr>
          <a:xfrm>
            <a:off x="2259587" y="753433"/>
            <a:ext cx="4562709" cy="56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100"/>
              <a:buFont typeface="Bigshot One"/>
              <a:buNone/>
              <a:defRPr sz="3100" b="0" i="0" u="none" strike="noStrike" cap="none">
                <a:solidFill>
                  <a:schemeClr val="dk1"/>
                </a:solidFill>
                <a:latin typeface="Bigshot One"/>
                <a:ea typeface="Bigshot One"/>
                <a:cs typeface="Bigshot One"/>
                <a:sym typeface="Bigshot One"/>
              </a:defRPr>
            </a:lvl1pPr>
            <a:lvl2pPr marR="0" lvl="1"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3100"/>
              <a:buFont typeface="Merriweather Black"/>
              <a:buNone/>
              <a:defRPr sz="3100" b="0" i="0" u="none" strike="noStrike" cap="none">
                <a:solidFill>
                  <a:schemeClr val="dk1"/>
                </a:solidFill>
                <a:latin typeface="Merriweather Black"/>
                <a:ea typeface="Merriweather Black"/>
                <a:cs typeface="Merriweather Black"/>
                <a:sym typeface="Merriweather Black"/>
              </a:defRPr>
            </a:lvl9pPr>
          </a:lstStyle>
          <a:p>
            <a:pPr marL="0" marR="0" lvl="0" indent="0" algn="ctr" defTabSz="914400" rtl="0" eaLnBrk="1" fontAlgn="auto" latinLnBrk="0" hangingPunct="1">
              <a:lnSpc>
                <a:spcPct val="100000"/>
              </a:lnSpc>
              <a:spcBef>
                <a:spcPts val="0"/>
              </a:spcBef>
              <a:spcAft>
                <a:spcPts val="0"/>
              </a:spcAft>
              <a:buClr>
                <a:srgbClr val="16263C"/>
              </a:buClr>
              <a:buSzPts val="3100"/>
              <a:buFont typeface="Bigshot One"/>
              <a:buNone/>
              <a:tabLst/>
              <a:defRPr/>
            </a:pPr>
            <a:r>
              <a:rPr kumimoji="0" lang="vi-VN" sz="3400" b="1" i="0" u="none" strike="noStrike" kern="0" cap="none" spc="0" normalizeH="0" baseline="0" noProof="0">
                <a:ln>
                  <a:noFill/>
                </a:ln>
                <a:solidFill>
                  <a:srgbClr val="C00000"/>
                </a:solidFill>
                <a:effectLst/>
                <a:uLnTx/>
                <a:uFillTx/>
                <a:latin typeface="Arial" panose="020B0604020202020204" pitchFamily="34" charset="0"/>
                <a:cs typeface="Arial" panose="020B0604020202020204" pitchFamily="34" charset="0"/>
                <a:sym typeface="Bigshot One"/>
              </a:rPr>
              <a:t>NỘI DUNG BÀI HỌC</a:t>
            </a:r>
            <a:endParaRPr kumimoji="0" lang="vi-VN" sz="3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Bigshot One"/>
            </a:endParaRPr>
          </a:p>
        </p:txBody>
      </p:sp>
      <p:sp>
        <p:nvSpPr>
          <p:cNvPr id="13" name="TextBox 12"/>
          <p:cNvSpPr txBox="1"/>
          <p:nvPr/>
        </p:nvSpPr>
        <p:spPr>
          <a:xfrm>
            <a:off x="1977708" y="1835750"/>
            <a:ext cx="4190339" cy="692497"/>
          </a:xfrm>
          <a:prstGeom prst="rect">
            <a:avLst/>
          </a:prstGeom>
          <a:noFill/>
        </p:spPr>
        <p:txBody>
          <a:bodyPr wrap="square" rtlCol="0">
            <a:spAutoFit/>
          </a:bodyPr>
          <a:lstStyle/>
          <a:p>
            <a:pPr>
              <a:lnSpc>
                <a:spcPct val="150000"/>
              </a:lnSpc>
            </a:pPr>
            <a:r>
              <a:rPr lang="en-US" sz="2600" b="1">
                <a:solidFill>
                  <a:schemeClr val="tx1"/>
                </a:solidFill>
              </a:rPr>
              <a:t>HỆ THỐNG ĐÁNH LỬA</a:t>
            </a:r>
          </a:p>
        </p:txBody>
      </p:sp>
      <p:sp>
        <p:nvSpPr>
          <p:cNvPr id="28" name="TextBox 27"/>
          <p:cNvSpPr txBox="1"/>
          <p:nvPr/>
        </p:nvSpPr>
        <p:spPr>
          <a:xfrm>
            <a:off x="1977708" y="3213476"/>
            <a:ext cx="4144796" cy="492443"/>
          </a:xfrm>
          <a:prstGeom prst="rect">
            <a:avLst/>
          </a:prstGeom>
          <a:noFill/>
        </p:spPr>
        <p:txBody>
          <a:bodyPr wrap="square" rtlCol="0">
            <a:spAutoFit/>
          </a:bodyPr>
          <a:lstStyle/>
          <a:p>
            <a:r>
              <a:rPr lang="en-US" sz="2600" b="1">
                <a:solidFill>
                  <a:schemeClr val="tx1"/>
                </a:solidFill>
              </a:rPr>
              <a:t>HỆ THỐNG KHỞI ĐỘNG</a:t>
            </a:r>
          </a:p>
        </p:txBody>
      </p:sp>
      <p:pic>
        <p:nvPicPr>
          <p:cNvPr id="14" name="Picture 13"/>
          <p:cNvPicPr>
            <a:picLocks noChangeAspect="1"/>
          </p:cNvPicPr>
          <p:nvPr/>
        </p:nvPicPr>
        <p:blipFill>
          <a:blip r:embed="rId3"/>
          <a:stretch>
            <a:fillRect/>
          </a:stretch>
        </p:blipFill>
        <p:spPr>
          <a:xfrm>
            <a:off x="6679784" y="3099805"/>
            <a:ext cx="1940233" cy="15879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7"/>
                                        </p:tgtEl>
                                        <p:attrNameLst>
                                          <p:attrName>style.visibility</p:attrName>
                                        </p:attrNameLst>
                                      </p:cBhvr>
                                      <p:to>
                                        <p:strVal val="visible"/>
                                      </p:to>
                                    </p:set>
                                    <p:animEffect transition="in" filter="randombar(horizontal)">
                                      <p:cBhvr>
                                        <p:cTn id="12" dur="500"/>
                                        <p:tgtEl>
                                          <p:spTgt spid="3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15"/>
                                        </p:tgtEl>
                                        <p:attrNameLst>
                                          <p:attrName>style.visibility</p:attrName>
                                        </p:attrNameLst>
                                      </p:cBhvr>
                                      <p:to>
                                        <p:strVal val="visible"/>
                                      </p:to>
                                    </p:set>
                                    <p:animEffect transition="in" filter="randombar(horizontal)">
                                      <p:cBhvr>
                                        <p:cTn id="20" dur="500"/>
                                        <p:tgtEl>
                                          <p:spTgt spid="31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animBg="1"/>
      <p:bldP spid="317" grpId="0" animBg="1"/>
      <p:bldP spid="16" grpId="0"/>
      <p:bldP spid="13"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8" name="Google Shape;748;p58"/>
          <p:cNvSpPr txBox="1">
            <a:spLocks noGrp="1"/>
          </p:cNvSpPr>
          <p:nvPr>
            <p:ph type="title"/>
          </p:nvPr>
        </p:nvSpPr>
        <p:spPr>
          <a:xfrm>
            <a:off x="3069264" y="467833"/>
            <a:ext cx="5472223" cy="3147237"/>
          </a:xfrm>
          <a:prstGeom prst="rect">
            <a:avLst/>
          </a:prstGeom>
        </p:spPr>
        <p:txBody>
          <a:bodyPr spcFirstLastPara="1" wrap="square" lIns="274300" tIns="91425" rIns="91425" bIns="91425" anchor="t" anchorCtr="0">
            <a:noAutofit/>
          </a:bodyPr>
          <a:lstStyle/>
          <a:p>
            <a:pPr lvl="0" algn="ctr">
              <a:lnSpc>
                <a:spcPct val="150000"/>
              </a:lnSpc>
              <a:buClr>
                <a:srgbClr val="000000"/>
              </a:buClr>
              <a:buSzTx/>
              <a:defRPr/>
            </a:pPr>
            <a:r>
              <a:rPr lang="vi-VN" sz="4200" b="1">
                <a:solidFill>
                  <a:schemeClr val="accent3"/>
                </a:solidFill>
                <a:latin typeface="Arial"/>
                <a:cs typeface="Arial"/>
                <a:sym typeface="Arial"/>
              </a:rPr>
              <a:t>CẢM ƠN </a:t>
            </a:r>
            <a:r>
              <a:rPr lang="en-US" sz="4200" b="1">
                <a:solidFill>
                  <a:schemeClr val="accent3"/>
                </a:solidFill>
                <a:latin typeface="Arial"/>
                <a:cs typeface="Arial"/>
                <a:sym typeface="Arial"/>
              </a:rPr>
              <a:t>CÁC EM</a:t>
            </a:r>
            <a:br>
              <a:rPr lang="vi-VN" sz="4200" b="1">
                <a:solidFill>
                  <a:schemeClr val="accent3"/>
                </a:solidFill>
                <a:latin typeface="Arial"/>
                <a:cs typeface="Arial"/>
                <a:sym typeface="Arial"/>
              </a:rPr>
            </a:br>
            <a:r>
              <a:rPr lang="en-US" sz="4200" b="1">
                <a:solidFill>
                  <a:schemeClr val="accent3"/>
                </a:solidFill>
                <a:latin typeface="Arial"/>
                <a:cs typeface="Arial"/>
                <a:sym typeface="Arial"/>
              </a:rPr>
              <a:t>ĐÃ THEO DÕI </a:t>
            </a:r>
            <a:br>
              <a:rPr lang="en-US" sz="4200" b="1">
                <a:solidFill>
                  <a:schemeClr val="accent3"/>
                </a:solidFill>
                <a:latin typeface="Arial"/>
                <a:cs typeface="Arial"/>
                <a:sym typeface="Arial"/>
              </a:rPr>
            </a:br>
            <a:r>
              <a:rPr lang="en-US" sz="4200" b="1">
                <a:solidFill>
                  <a:schemeClr val="accent3"/>
                </a:solidFill>
                <a:latin typeface="Arial"/>
                <a:cs typeface="Arial"/>
                <a:sym typeface="Arial"/>
              </a:rPr>
              <a:t>BÀI HỌC</a:t>
            </a:r>
            <a:r>
              <a:rPr lang="vi-VN" sz="4200" b="1">
                <a:solidFill>
                  <a:schemeClr val="accent3"/>
                </a:solidFill>
                <a:latin typeface="Arial"/>
                <a:cs typeface="Arial"/>
                <a:sym typeface="Arial"/>
              </a:rPr>
              <a:t>!</a:t>
            </a:r>
            <a:endParaRPr lang="en-US" sz="4200" b="1" dirty="0">
              <a:solidFill>
                <a:schemeClr val="accent3"/>
              </a:solidFill>
              <a:latin typeface="Arial"/>
              <a:cs typeface="Arial"/>
              <a:sym typeface="Arial"/>
            </a:endParaRPr>
          </a:p>
        </p:txBody>
      </p:sp>
      <p:grpSp>
        <p:nvGrpSpPr>
          <p:cNvPr id="749" name="Google Shape;749;p58"/>
          <p:cNvGrpSpPr/>
          <p:nvPr/>
        </p:nvGrpSpPr>
        <p:grpSpPr>
          <a:xfrm>
            <a:off x="-21425" y="4822025"/>
            <a:ext cx="9186600" cy="126000"/>
            <a:chOff x="-21425" y="4695950"/>
            <a:chExt cx="9186600" cy="126000"/>
          </a:xfrm>
        </p:grpSpPr>
        <p:sp>
          <p:nvSpPr>
            <p:cNvPr id="750" name="Google Shape;750;p58"/>
            <p:cNvSpPr/>
            <p:nvPr/>
          </p:nvSpPr>
          <p:spPr>
            <a:xfrm>
              <a:off x="-21425" y="4695950"/>
              <a:ext cx="9186600" cy="126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cxnSp>
          <p:nvCxnSpPr>
            <p:cNvPr id="751" name="Google Shape;751;p58"/>
            <p:cNvCxnSpPr>
              <a:stCxn id="750" idx="1"/>
              <a:endCxn id="750" idx="3"/>
            </p:cNvCxnSpPr>
            <p:nvPr/>
          </p:nvCxnSpPr>
          <p:spPr>
            <a:xfrm>
              <a:off x="-21425" y="4758950"/>
              <a:ext cx="9186600" cy="0"/>
            </a:xfrm>
            <a:prstGeom prst="straightConnector1">
              <a:avLst/>
            </a:prstGeom>
            <a:noFill/>
            <a:ln w="76200" cap="rnd" cmpd="sng">
              <a:solidFill>
                <a:schemeClr val="lt1"/>
              </a:solidFill>
              <a:prstDash val="dot"/>
              <a:round/>
              <a:headEnd type="none" w="med" len="med"/>
              <a:tailEnd type="none" w="med" len="med"/>
            </a:ln>
          </p:spPr>
        </p:cxnSp>
      </p:grpSp>
      <p:pic>
        <p:nvPicPr>
          <p:cNvPr id="2" name="Picture 1"/>
          <p:cNvPicPr>
            <a:picLocks noChangeAspect="1"/>
          </p:cNvPicPr>
          <p:nvPr/>
        </p:nvPicPr>
        <p:blipFill>
          <a:blip r:embed="rId3"/>
          <a:stretch>
            <a:fillRect/>
          </a:stretch>
        </p:blipFill>
        <p:spPr>
          <a:xfrm>
            <a:off x="676470" y="467833"/>
            <a:ext cx="4279763" cy="41151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9"/>
          <p:cNvSpPr txBox="1">
            <a:spLocks noGrp="1"/>
          </p:cNvSpPr>
          <p:nvPr>
            <p:ph type="title"/>
          </p:nvPr>
        </p:nvSpPr>
        <p:spPr>
          <a:xfrm>
            <a:off x="47711" y="2992995"/>
            <a:ext cx="4827636" cy="1512000"/>
          </a:xfrm>
          <a:prstGeom prst="rect">
            <a:avLst/>
          </a:prstGeom>
        </p:spPr>
        <p:txBody>
          <a:bodyPr spcFirstLastPara="1" wrap="square" lIns="91425" tIns="91425" rIns="91425" bIns="91425" anchor="b" anchorCtr="0">
            <a:noAutofit/>
          </a:bodyPr>
          <a:lstStyle/>
          <a:p>
            <a:pPr lvl="0" algn="ctr">
              <a:lnSpc>
                <a:spcPct val="150000"/>
              </a:lnSpc>
            </a:pPr>
            <a:r>
              <a:rPr lang="en-US" sz="5000" b="1">
                <a:latin typeface="+mn-lt"/>
              </a:rPr>
              <a:t>HỆ THỐNG ĐÁNH LỬA</a:t>
            </a:r>
          </a:p>
        </p:txBody>
      </p:sp>
      <p:sp>
        <p:nvSpPr>
          <p:cNvPr id="343" name="Google Shape;343;p39"/>
          <p:cNvSpPr txBox="1">
            <a:spLocks noGrp="1"/>
          </p:cNvSpPr>
          <p:nvPr>
            <p:ph type="title" idx="2"/>
          </p:nvPr>
        </p:nvSpPr>
        <p:spPr>
          <a:xfrm>
            <a:off x="1926128" y="962108"/>
            <a:ext cx="1070801" cy="8531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latin typeface="+mn-lt"/>
              </a:rPr>
              <a:t>I</a:t>
            </a:r>
            <a:endParaRPr sz="5000">
              <a:latin typeface="+mn-lt"/>
            </a:endParaRPr>
          </a:p>
        </p:txBody>
      </p:sp>
      <p:pic>
        <p:nvPicPr>
          <p:cNvPr id="2" name="Picture 1"/>
          <p:cNvPicPr>
            <a:picLocks noChangeAspect="1"/>
          </p:cNvPicPr>
          <p:nvPr/>
        </p:nvPicPr>
        <p:blipFill>
          <a:blip r:embed="rId3"/>
          <a:stretch>
            <a:fillRect/>
          </a:stretch>
        </p:blipFill>
        <p:spPr>
          <a:xfrm>
            <a:off x="4613684" y="1603377"/>
            <a:ext cx="3867349" cy="26011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Sing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15" name="Rectangle 14">
            <a:extLst>
              <a:ext uri="{FF2B5EF4-FFF2-40B4-BE49-F238E27FC236}">
                <a16:creationId xmlns:a16="http://schemas.microsoft.com/office/drawing/2014/main" id="{40C84944-18B0-FD3C-B7C1-9966DE7F8B66}"/>
              </a:ext>
            </a:extLst>
          </p:cNvPr>
          <p:cNvSpPr/>
          <p:nvPr/>
        </p:nvSpPr>
        <p:spPr>
          <a:xfrm>
            <a:off x="650735" y="1815788"/>
            <a:ext cx="7831909" cy="1015663"/>
          </a:xfrm>
          <a:prstGeom prst="rect">
            <a:avLst/>
          </a:prstGeom>
        </p:spPr>
        <p:txBody>
          <a:bodyPr wrap="square">
            <a:spAutoFit/>
          </a:bodyPr>
          <a:lstStyle/>
          <a:p>
            <a:pPr lvl="0" algn="ctr">
              <a:lnSpc>
                <a:spcPct val="150000"/>
              </a:lnSpc>
              <a:defRPr/>
            </a:pPr>
            <a:r>
              <a:rPr kumimoji="0" lang="en-US" sz="20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Đọc thông tin </a:t>
            </a:r>
            <a:r>
              <a:rPr kumimoji="0" lang="en-US" sz="2000" b="1" i="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mục 1 (SGK – tr98) và </a:t>
            </a:r>
            <a:r>
              <a:rPr kumimoji="0" lang="en-US" sz="20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thực hiện nhiệm vụ sau: </a:t>
            </a:r>
            <a:r>
              <a:rPr lang="vi-VN" sz="2000">
                <a:latin typeface="Arial" panose="020B0604020202020204" pitchFamily="34" charset="0"/>
                <a:cs typeface="Arial" panose="020B0604020202020204" pitchFamily="34" charset="0"/>
              </a:rPr>
              <a:t>Nêu nhiệm vụ của hệ thống đánh lửa</a:t>
            </a:r>
            <a:r>
              <a:rPr lang="en-US" sz="2000">
                <a:latin typeface="Arial" panose="020B0604020202020204" pitchFamily="34" charset="0"/>
                <a:cs typeface="Arial" panose="020B0604020202020204" pitchFamily="34" charset="0"/>
              </a:rPr>
              <a:t>?</a:t>
            </a:r>
            <a:endParaRPr kumimoji="0" lang="vi-VN"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pSp>
        <p:nvGrpSpPr>
          <p:cNvPr id="6" name="Group 5"/>
          <p:cNvGrpSpPr/>
          <p:nvPr/>
        </p:nvGrpSpPr>
        <p:grpSpPr>
          <a:xfrm>
            <a:off x="352836" y="351382"/>
            <a:ext cx="2234501" cy="587340"/>
            <a:chOff x="964656" y="372722"/>
            <a:chExt cx="4214496" cy="607144"/>
          </a:xfrm>
        </p:grpSpPr>
        <p:sp>
          <p:nvSpPr>
            <p:cNvPr id="7" name="Round Single Corner Rectangle 6"/>
            <p:cNvSpPr/>
            <p:nvPr/>
          </p:nvSpPr>
          <p:spPr>
            <a:xfrm flipV="1">
              <a:off x="964656" y="372722"/>
              <a:ext cx="4214496" cy="607144"/>
            </a:xfrm>
            <a:prstGeom prst="round1Rect">
              <a:avLst>
                <a:gd name="adj" fmla="val 29216"/>
              </a:avLst>
            </a:prstGeom>
            <a:solidFill>
              <a:srgbClr val="FFD347"/>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1046492" y="405598"/>
              <a:ext cx="4012691" cy="524954"/>
            </a:xfrm>
            <a:prstGeom prst="rect">
              <a:avLst/>
            </a:prstGeom>
          </p:spPr>
          <p:txBody>
            <a:bodyPr wrap="none">
              <a:spAutoFit/>
            </a:bodyPr>
            <a:lstStyle/>
            <a:p>
              <a:pPr lvl="0">
                <a:buClrTx/>
                <a:defRPr/>
              </a:pPr>
              <a:r>
                <a:rPr lang="en-US" sz="2700" b="1" kern="1200">
                  <a:solidFill>
                    <a:prstClr val="black"/>
                  </a:solidFill>
                  <a:latin typeface="Arial" panose="020B0604020202020204" pitchFamily="34" charset="0"/>
                  <a:ea typeface="+mn-ea"/>
                  <a:cs typeface="Arial" panose="020B0604020202020204" pitchFamily="34" charset="0"/>
                </a:rPr>
                <a:t>1. Nhiệm vụ</a:t>
              </a:r>
              <a:endParaRPr kumimoji="0" lang="en-US" sz="2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 name="Title 1"/>
          <p:cNvSpPr txBox="1">
            <a:spLocks/>
          </p:cNvSpPr>
          <p:nvPr/>
        </p:nvSpPr>
        <p:spPr>
          <a:xfrm>
            <a:off x="2937102" y="1207609"/>
            <a:ext cx="3259177" cy="463844"/>
          </a:xfrm>
          <a:prstGeom prst="rect">
            <a:avLst/>
          </a:prstGeom>
          <a:solidFill>
            <a:srgbClr val="4676BE"/>
          </a:solidFill>
          <a:ln w="25400" cap="flat" cmpd="sng" algn="ctr">
            <a:solidFill>
              <a:srgbClr val="4676BE">
                <a:shade val="50000"/>
              </a:srgbClr>
            </a:solidFill>
            <a:prstDash val="solid"/>
          </a:ln>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000"/>
              <a:buFont typeface="Work Sans Black"/>
              <a:buNone/>
              <a:defRPr sz="3000" b="0" i="0" u="none" strike="noStrike" cap="none">
                <a:solidFill>
                  <a:schemeClr val="accent5"/>
                </a:solidFill>
                <a:latin typeface="Work Sans Black"/>
                <a:ea typeface="Work Sans Black"/>
                <a:cs typeface="Work Sans Black"/>
                <a:sym typeface="Work Sans Black"/>
              </a:defRPr>
            </a:lvl1pPr>
            <a:lvl2pPr marR="0" lvl="1"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2pPr>
            <a:lvl3pPr marR="0" lvl="2"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3pPr>
            <a:lvl4pPr marR="0" lvl="3"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4pPr>
            <a:lvl5pPr marR="0" lvl="4"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5pPr>
            <a:lvl6pPr marR="0" lvl="5"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6pPr>
            <a:lvl7pPr marR="0" lvl="6"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7pPr>
            <a:lvl8pPr marR="0" lvl="7"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8pPr>
            <a:lvl9pPr marR="0" lvl="8"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9pPr>
          </a:lstStyle>
          <a:p>
            <a:pPr marL="0" marR="0" lvl="0" indent="0" algn="ctr" defTabSz="914400" rtl="0" eaLnBrk="1" fontAlgn="auto" latinLnBrk="0" hangingPunct="1">
              <a:lnSpc>
                <a:spcPct val="100000"/>
              </a:lnSpc>
              <a:spcBef>
                <a:spcPts val="0"/>
              </a:spcBef>
              <a:spcAft>
                <a:spcPts val="0"/>
              </a:spcAft>
              <a:buClr>
                <a:srgbClr val="4676BE"/>
              </a:buClr>
              <a:buSzPts val="3000"/>
              <a:buFont typeface="Work Sans Black"/>
              <a:buNone/>
              <a:tabLst/>
              <a:defRPr/>
            </a:pPr>
            <a:r>
              <a:rPr kumimoji="0" lang="en-US" sz="21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nek Devanagari ExtraBold"/>
              </a:rPr>
              <a:t>THẢO LUẬN NHÓM ĐÔI</a:t>
            </a:r>
            <a:endParaRPr kumimoji="0" lang="en-US" sz="21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Work Sans Black"/>
            </a:endParaRPr>
          </a:p>
        </p:txBody>
      </p:sp>
      <p:sp>
        <p:nvSpPr>
          <p:cNvPr id="11" name="Google Shape;48;p2">
            <a:extLst>
              <a:ext uri="{FF2B5EF4-FFF2-40B4-BE49-F238E27FC236}">
                <a16:creationId xmlns:a16="http://schemas.microsoft.com/office/drawing/2014/main" id="{BED6F109-DB01-9074-3F94-B02E6B082511}"/>
              </a:ext>
            </a:extLst>
          </p:cNvPr>
          <p:cNvSpPr/>
          <p:nvPr/>
        </p:nvSpPr>
        <p:spPr>
          <a:xfrm>
            <a:off x="642658" y="3005162"/>
            <a:ext cx="7839986" cy="1549942"/>
          </a:xfrm>
          <a:prstGeom prst="roundRect">
            <a:avLst>
              <a:gd name="adj" fmla="val 9908"/>
            </a:avLst>
          </a:prstGeom>
          <a:solidFill>
            <a:srgbClr val="F2DCB8"/>
          </a:solidFill>
          <a:ln w="19050" cap="flat" cmpd="sng">
            <a:noFill/>
            <a:prstDash val="solid"/>
            <a:round/>
            <a:headEnd type="none" w="sm" len="sm"/>
            <a:tailEnd type="none" w="sm" len="sm"/>
          </a:ln>
          <a:effectLst/>
        </p:spPr>
        <p:txBody>
          <a:bodyPr spcFirstLastPara="1" wrap="square" lIns="144000" tIns="72000" rIns="144000" bIns="144000" anchor="ctr" anchorCtr="0">
            <a:noAutofit/>
          </a:bodyPr>
          <a:lstStyle/>
          <a:p>
            <a:pPr lvl="0" algn="just">
              <a:lnSpc>
                <a:spcPct val="150000"/>
              </a:lnSpc>
              <a:defRPr/>
            </a:pPr>
            <a:r>
              <a:rPr lang="vi-VN" sz="2000">
                <a:ea typeface="Calibri" panose="020F0502020204030204" pitchFamily="34" charset="0"/>
                <a:cs typeface="Times New Roman" panose="02020603050405020304" pitchFamily="18" charset="0"/>
              </a:rPr>
              <a:t>Hệ thống đánh lửa tạo ra tia lửa điện cao áp tại bugi để đốt cháy hỗn hợp khí trong xi-lanh động cơ xăng vào đúng thời điểm, phù hợp với chế độ làm việc của động cơ.</a:t>
            </a:r>
          </a:p>
        </p:txBody>
      </p:sp>
      <p:pic>
        <p:nvPicPr>
          <p:cNvPr id="12" name="Picture 11"/>
          <p:cNvPicPr>
            <a:picLocks noChangeAspect="1"/>
          </p:cNvPicPr>
          <p:nvPr/>
        </p:nvPicPr>
        <p:blipFill>
          <a:blip r:embed="rId3"/>
          <a:stretch>
            <a:fillRect/>
          </a:stretch>
        </p:blipFill>
        <p:spPr>
          <a:xfrm rot="18940065" flipH="1">
            <a:off x="473341" y="2799868"/>
            <a:ext cx="661242" cy="490097"/>
          </a:xfrm>
          <a:prstGeom prst="rect">
            <a:avLst/>
          </a:prstGeom>
        </p:spPr>
      </p:pic>
      <p:pic>
        <p:nvPicPr>
          <p:cNvPr id="13" name="Picture 12"/>
          <p:cNvPicPr>
            <a:picLocks noChangeAspect="1"/>
          </p:cNvPicPr>
          <p:nvPr/>
        </p:nvPicPr>
        <p:blipFill>
          <a:blip r:embed="rId4"/>
          <a:stretch>
            <a:fillRect/>
          </a:stretch>
        </p:blipFill>
        <p:spPr>
          <a:xfrm rot="15864730">
            <a:off x="7534407" y="500879"/>
            <a:ext cx="1030720" cy="1024648"/>
          </a:xfrm>
          <a:prstGeom prst="rect">
            <a:avLst/>
          </a:prstGeom>
        </p:spPr>
      </p:pic>
    </p:spTree>
    <p:extLst>
      <p:ext uri="{BB962C8B-B14F-4D97-AF65-F5344CB8AC3E}">
        <p14:creationId xmlns:p14="http://schemas.microsoft.com/office/powerpoint/2010/main" val="172786698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15" name="Rectangle 14">
            <a:extLst>
              <a:ext uri="{FF2B5EF4-FFF2-40B4-BE49-F238E27FC236}">
                <a16:creationId xmlns:a16="http://schemas.microsoft.com/office/drawing/2014/main" id="{40C84944-18B0-FD3C-B7C1-9966DE7F8B66}"/>
              </a:ext>
            </a:extLst>
          </p:cNvPr>
          <p:cNvSpPr/>
          <p:nvPr/>
        </p:nvSpPr>
        <p:spPr>
          <a:xfrm>
            <a:off x="650739" y="1481831"/>
            <a:ext cx="7831909" cy="2514471"/>
          </a:xfrm>
          <a:prstGeom prst="rect">
            <a:avLst/>
          </a:prstGeom>
        </p:spPr>
        <p:txBody>
          <a:bodyPr wrap="square">
            <a:spAutoFit/>
          </a:bodyPr>
          <a:lstStyle/>
          <a:p>
            <a:pPr marL="342900" lvl="0" indent="-342900">
              <a:lnSpc>
                <a:spcPct val="160000"/>
              </a:lnSpc>
              <a:buClr>
                <a:srgbClr val="C00000"/>
              </a:buClr>
              <a:buFont typeface="Wingdings" panose="05000000000000000000" pitchFamily="2" charset="2"/>
              <a:buChar char="Ø"/>
              <a:defRPr/>
            </a:pPr>
            <a:r>
              <a:rPr lang="en-US" sz="2100" b="1">
                <a:solidFill>
                  <a:srgbClr val="C00000"/>
                </a:solidFill>
                <a:latin typeface="Arial" panose="020B0604020202020204" pitchFamily="34" charset="0"/>
                <a:cs typeface="Arial" panose="020B0604020202020204" pitchFamily="34" charset="0"/>
              </a:rPr>
              <a:t>Trả lời câu hỏi (SGK – tr98):</a:t>
            </a:r>
          </a:p>
          <a:p>
            <a:pPr lvl="0" algn="just">
              <a:lnSpc>
                <a:spcPct val="160000"/>
              </a:lnSpc>
              <a:defRPr/>
            </a:pPr>
            <a:r>
              <a:rPr lang="vi-VN" sz="2000" b="1">
                <a:latin typeface="Arial" panose="020B0604020202020204" pitchFamily="34" charset="0"/>
                <a:cs typeface="Arial" panose="020B0604020202020204" pitchFamily="34" charset="0"/>
              </a:rPr>
              <a:t>Câu 1. </a:t>
            </a:r>
            <a:r>
              <a:rPr lang="vi-VN" sz="2000">
                <a:latin typeface="Arial" panose="020B0604020202020204" pitchFamily="34" charset="0"/>
                <a:cs typeface="Arial" panose="020B0604020202020204" pitchFamily="34" charset="0"/>
              </a:rPr>
              <a:t>Bugi đánh lửa ở thời điểm nào của quá trình làm việc thì được coi là đúng thời điểm?</a:t>
            </a:r>
          </a:p>
          <a:p>
            <a:pPr lvl="0" algn="just">
              <a:lnSpc>
                <a:spcPct val="160000"/>
              </a:lnSpc>
              <a:defRPr/>
            </a:pPr>
            <a:r>
              <a:rPr lang="vi-VN" sz="2000" b="1">
                <a:latin typeface="Arial" panose="020B0604020202020204" pitchFamily="34" charset="0"/>
                <a:cs typeface="Arial" panose="020B0604020202020204" pitchFamily="34" charset="0"/>
              </a:rPr>
              <a:t>Câu 2. </a:t>
            </a:r>
            <a:r>
              <a:rPr lang="vi-VN" sz="2000">
                <a:latin typeface="Arial" panose="020B0604020202020204" pitchFamily="34" charset="0"/>
                <a:cs typeface="Arial" panose="020B0604020202020204" pitchFamily="34" charset="0"/>
              </a:rPr>
              <a:t>Vì sao khi động cơ không làm việc được, ta cần kiểm tra bugi trước tiên?</a:t>
            </a:r>
          </a:p>
        </p:txBody>
      </p:sp>
      <p:sp>
        <p:nvSpPr>
          <p:cNvPr id="19" name="Title 1"/>
          <p:cNvSpPr txBox="1">
            <a:spLocks/>
          </p:cNvSpPr>
          <p:nvPr/>
        </p:nvSpPr>
        <p:spPr>
          <a:xfrm>
            <a:off x="2624791" y="718506"/>
            <a:ext cx="3883806" cy="564300"/>
          </a:xfrm>
          <a:prstGeom prst="rect">
            <a:avLst/>
          </a:prstGeom>
          <a:solidFill>
            <a:srgbClr val="4676BE"/>
          </a:solidFill>
          <a:ln w="25400" cap="flat" cmpd="sng" algn="ctr">
            <a:solidFill>
              <a:srgbClr val="4676BE">
                <a:shade val="50000"/>
              </a:srgbClr>
            </a:solidFill>
            <a:prstDash val="solid"/>
          </a:ln>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000"/>
              <a:buFont typeface="Work Sans Black"/>
              <a:buNone/>
              <a:defRPr sz="3000" b="0" i="0" u="none" strike="noStrike" cap="none">
                <a:solidFill>
                  <a:schemeClr val="accent5"/>
                </a:solidFill>
                <a:latin typeface="Work Sans Black"/>
                <a:ea typeface="Work Sans Black"/>
                <a:cs typeface="Work Sans Black"/>
                <a:sym typeface="Work Sans Black"/>
              </a:defRPr>
            </a:lvl1pPr>
            <a:lvl2pPr marR="0" lvl="1"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2pPr>
            <a:lvl3pPr marR="0" lvl="2"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3pPr>
            <a:lvl4pPr marR="0" lvl="3"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4pPr>
            <a:lvl5pPr marR="0" lvl="4"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5pPr>
            <a:lvl6pPr marR="0" lvl="5"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6pPr>
            <a:lvl7pPr marR="0" lvl="6"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7pPr>
            <a:lvl8pPr marR="0" lvl="7"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8pPr>
            <a:lvl9pPr marR="0" lvl="8"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9pPr>
          </a:lstStyle>
          <a:p>
            <a:pPr marL="0" marR="0" lvl="0" indent="0" algn="ctr" defTabSz="914400" rtl="0" eaLnBrk="1" fontAlgn="auto" latinLnBrk="0" hangingPunct="1">
              <a:lnSpc>
                <a:spcPct val="100000"/>
              </a:lnSpc>
              <a:spcBef>
                <a:spcPts val="0"/>
              </a:spcBef>
              <a:spcAft>
                <a:spcPts val="0"/>
              </a:spcAft>
              <a:buClr>
                <a:srgbClr val="4676BE"/>
              </a:buClr>
              <a:buSzPts val="3000"/>
              <a:buFont typeface="Work Sans Black"/>
              <a:buNone/>
              <a:tabLst/>
              <a:defRPr/>
            </a:pPr>
            <a:r>
              <a:rPr kumimoji="0" lang="en-US" sz="24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nek Devanagari ExtraBold"/>
              </a:rPr>
              <a:t>THẢO LUẬN NHÓM</a:t>
            </a:r>
            <a:endParaRPr kumimoji="0" lang="en-US" sz="24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Work Sans Black"/>
            </a:endParaRPr>
          </a:p>
        </p:txBody>
      </p:sp>
      <p:pic>
        <p:nvPicPr>
          <p:cNvPr id="2" name="Picture 1"/>
          <p:cNvPicPr>
            <a:picLocks noChangeAspect="1"/>
          </p:cNvPicPr>
          <p:nvPr/>
        </p:nvPicPr>
        <p:blipFill>
          <a:blip r:embed="rId3"/>
          <a:stretch>
            <a:fillRect/>
          </a:stretch>
        </p:blipFill>
        <p:spPr>
          <a:xfrm>
            <a:off x="145192" y="136652"/>
            <a:ext cx="1011097" cy="927612"/>
          </a:xfrm>
          <a:prstGeom prst="rect">
            <a:avLst/>
          </a:prstGeom>
        </p:spPr>
      </p:pic>
      <p:pic>
        <p:nvPicPr>
          <p:cNvPr id="3" name="Picture 2"/>
          <p:cNvPicPr>
            <a:picLocks noChangeAspect="1"/>
          </p:cNvPicPr>
          <p:nvPr/>
        </p:nvPicPr>
        <p:blipFill>
          <a:blip r:embed="rId4"/>
          <a:stretch>
            <a:fillRect/>
          </a:stretch>
        </p:blipFill>
        <p:spPr>
          <a:xfrm rot="16200000">
            <a:off x="6731653" y="2998895"/>
            <a:ext cx="1098224" cy="2403766"/>
          </a:xfrm>
          <a:prstGeom prst="rect">
            <a:avLst/>
          </a:prstGeom>
        </p:spPr>
      </p:pic>
    </p:spTree>
    <p:extLst>
      <p:ext uri="{BB962C8B-B14F-4D97-AF65-F5344CB8AC3E}">
        <p14:creationId xmlns:p14="http://schemas.microsoft.com/office/powerpoint/2010/main" val="398042237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 name="Rectangle 2"/>
          <p:cNvSpPr/>
          <p:nvPr/>
        </p:nvSpPr>
        <p:spPr>
          <a:xfrm>
            <a:off x="600323" y="423154"/>
            <a:ext cx="7899621" cy="2579168"/>
          </a:xfrm>
          <a:prstGeom prst="rect">
            <a:avLst/>
          </a:prstGeom>
        </p:spPr>
        <p:txBody>
          <a:bodyPr wrap="square">
            <a:spAutoFit/>
          </a:bodyPr>
          <a:lstStyle/>
          <a:p>
            <a:pPr marL="342900" lvl="0" indent="-342900">
              <a:lnSpc>
                <a:spcPct val="160000"/>
              </a:lnSpc>
              <a:buClr>
                <a:srgbClr val="C00000"/>
              </a:buClr>
              <a:buFont typeface="Wingdings" panose="05000000000000000000" pitchFamily="2" charset="2"/>
              <a:buChar char="Ø"/>
              <a:defRPr/>
            </a:pPr>
            <a:r>
              <a:rPr lang="en-US" sz="2200" b="1">
                <a:solidFill>
                  <a:srgbClr val="C00000"/>
                </a:solidFill>
                <a:latin typeface="Arial" panose="020B0604020202020204" pitchFamily="34" charset="0"/>
                <a:cs typeface="Arial" panose="020B0604020202020204" pitchFamily="34" charset="0"/>
              </a:rPr>
              <a:t>Trả lời:</a:t>
            </a:r>
          </a:p>
          <a:p>
            <a:pPr lvl="0" algn="just">
              <a:lnSpc>
                <a:spcPct val="160000"/>
              </a:lnSpc>
              <a:defRPr/>
            </a:pPr>
            <a:r>
              <a:rPr lang="vi-VN" sz="2000" b="1">
                <a:latin typeface="Arial" panose="020B0604020202020204" pitchFamily="34" charset="0"/>
                <a:cs typeface="Arial" panose="020B0604020202020204" pitchFamily="34" charset="0"/>
              </a:rPr>
              <a:t>Câu 1. </a:t>
            </a:r>
            <a:r>
              <a:rPr lang="vi-VN" sz="2000">
                <a:latin typeface="Arial" panose="020B0604020202020204" pitchFamily="34" charset="0"/>
                <a:cs typeface="Arial" panose="020B0604020202020204" pitchFamily="34" charset="0"/>
              </a:rPr>
              <a:t>Bugi đánh lửa vào cuối kì nén thì được coi là đúng thời điểm.</a:t>
            </a:r>
          </a:p>
          <a:p>
            <a:pPr lvl="0" algn="just">
              <a:lnSpc>
                <a:spcPct val="160000"/>
              </a:lnSpc>
              <a:defRPr/>
            </a:pPr>
            <a:r>
              <a:rPr lang="vi-VN" sz="2000" b="1">
                <a:latin typeface="Arial" panose="020B0604020202020204" pitchFamily="34" charset="0"/>
                <a:cs typeface="Arial" panose="020B0604020202020204" pitchFamily="34" charset="0"/>
              </a:rPr>
              <a:t>Câu </a:t>
            </a:r>
            <a:r>
              <a:rPr lang="en-US" sz="2000" b="1">
                <a:latin typeface="Arial" panose="020B0604020202020204" pitchFamily="34" charset="0"/>
                <a:cs typeface="Arial" panose="020B0604020202020204" pitchFamily="34" charset="0"/>
              </a:rPr>
              <a:t>2</a:t>
            </a:r>
            <a:r>
              <a:rPr lang="vi-VN" sz="2000" b="1">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Động cơ không nổ được ta cần kiểm tra bugi vì không nổ tức không có quá trình cháy xảy ra. Do đó kiểm tra xem bugi có đánh lửa được hay không.</a:t>
            </a:r>
          </a:p>
        </p:txBody>
      </p:sp>
      <p:pic>
        <p:nvPicPr>
          <p:cNvPr id="4" name="Picture 3"/>
          <p:cNvPicPr>
            <a:picLocks noChangeAspect="1"/>
          </p:cNvPicPr>
          <p:nvPr/>
        </p:nvPicPr>
        <p:blipFill>
          <a:blip r:embed="rId3"/>
          <a:stretch>
            <a:fillRect/>
          </a:stretch>
        </p:blipFill>
        <p:spPr>
          <a:xfrm>
            <a:off x="5891916" y="2827762"/>
            <a:ext cx="2687541" cy="1793037"/>
          </a:xfrm>
          <a:prstGeom prst="rect">
            <a:avLst/>
          </a:prstGeom>
        </p:spPr>
      </p:pic>
      <p:pic>
        <p:nvPicPr>
          <p:cNvPr id="5" name="Picture 4"/>
          <p:cNvPicPr>
            <a:picLocks noChangeAspect="1"/>
          </p:cNvPicPr>
          <p:nvPr/>
        </p:nvPicPr>
        <p:blipFill>
          <a:blip r:embed="rId4"/>
          <a:stretch>
            <a:fillRect/>
          </a:stretch>
        </p:blipFill>
        <p:spPr>
          <a:xfrm rot="21370547">
            <a:off x="514901" y="3712552"/>
            <a:ext cx="1987588" cy="842904"/>
          </a:xfrm>
          <a:prstGeom prst="rect">
            <a:avLst/>
          </a:prstGeom>
        </p:spPr>
      </p:pic>
    </p:spTree>
    <p:extLst>
      <p:ext uri="{BB962C8B-B14F-4D97-AF65-F5344CB8AC3E}">
        <p14:creationId xmlns:p14="http://schemas.microsoft.com/office/powerpoint/2010/main" val="181082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7" name="Group 6"/>
          <p:cNvGrpSpPr/>
          <p:nvPr/>
        </p:nvGrpSpPr>
        <p:grpSpPr>
          <a:xfrm>
            <a:off x="352836" y="351382"/>
            <a:ext cx="2234501" cy="587340"/>
            <a:chOff x="964656" y="372722"/>
            <a:chExt cx="4214496" cy="607144"/>
          </a:xfrm>
        </p:grpSpPr>
        <p:sp>
          <p:nvSpPr>
            <p:cNvPr id="8" name="Round Single Corner Rectangle 7"/>
            <p:cNvSpPr/>
            <p:nvPr/>
          </p:nvSpPr>
          <p:spPr>
            <a:xfrm flipV="1">
              <a:off x="964656" y="372722"/>
              <a:ext cx="4214496" cy="607144"/>
            </a:xfrm>
            <a:prstGeom prst="round1Rect">
              <a:avLst>
                <a:gd name="adj" fmla="val 29216"/>
              </a:avLst>
            </a:prstGeom>
            <a:solidFill>
              <a:srgbClr val="FFD347"/>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046492" y="405598"/>
              <a:ext cx="4012691" cy="524954"/>
            </a:xfrm>
            <a:prstGeom prst="rect">
              <a:avLst/>
            </a:prstGeom>
          </p:spPr>
          <p:txBody>
            <a:bodyPr wrap="none">
              <a:spAutoFit/>
            </a:bodyPr>
            <a:lstStyle/>
            <a:p>
              <a:pPr lvl="0">
                <a:buClrTx/>
                <a:defRPr/>
              </a:pPr>
              <a:r>
                <a:rPr lang="en-US" sz="2700" b="1" kern="1200">
                  <a:solidFill>
                    <a:prstClr val="black"/>
                  </a:solidFill>
                  <a:latin typeface="Arial" panose="020B0604020202020204" pitchFamily="34" charset="0"/>
                  <a:ea typeface="+mn-ea"/>
                  <a:cs typeface="Arial" panose="020B0604020202020204" pitchFamily="34" charset="0"/>
                </a:rPr>
                <a:t>2. Phân loại</a:t>
              </a:r>
              <a:endParaRPr kumimoji="0" lang="en-US" sz="27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 name="Rectangle 9">
            <a:extLst>
              <a:ext uri="{FF2B5EF4-FFF2-40B4-BE49-F238E27FC236}">
                <a16:creationId xmlns:a16="http://schemas.microsoft.com/office/drawing/2014/main" id="{40C84944-18B0-FD3C-B7C1-9966DE7F8B66}"/>
              </a:ext>
            </a:extLst>
          </p:cNvPr>
          <p:cNvSpPr/>
          <p:nvPr/>
        </p:nvSpPr>
        <p:spPr>
          <a:xfrm>
            <a:off x="676017" y="2292864"/>
            <a:ext cx="5512337" cy="2031325"/>
          </a:xfrm>
          <a:prstGeom prst="rect">
            <a:avLst/>
          </a:prstGeom>
        </p:spPr>
        <p:txBody>
          <a:bodyPr wrap="square">
            <a:spAutoFit/>
          </a:bodyPr>
          <a:lstStyle/>
          <a:p>
            <a:pPr lvl="0" algn="ctr">
              <a:lnSpc>
                <a:spcPct val="150000"/>
              </a:lnSpc>
              <a:defRPr/>
            </a:pPr>
            <a:r>
              <a:rPr kumimoji="0" lang="en-US" sz="21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Đọc thông tin </a:t>
            </a:r>
            <a:r>
              <a:rPr kumimoji="0" lang="en-US" sz="2100" b="1" i="1"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mục 2 (SGK – tr98) và </a:t>
            </a:r>
          </a:p>
          <a:p>
            <a:pPr lvl="0" algn="ctr">
              <a:lnSpc>
                <a:spcPct val="150000"/>
              </a:lnSpc>
              <a:defRPr/>
            </a:pPr>
            <a:r>
              <a:rPr kumimoji="0" lang="en-US" sz="2100" b="1"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thực hiện nhiệm vụ sau: </a:t>
            </a:r>
          </a:p>
          <a:p>
            <a:pPr lvl="0" algn="ctr">
              <a:lnSpc>
                <a:spcPct val="150000"/>
              </a:lnSpc>
              <a:defRPr/>
            </a:pPr>
            <a:r>
              <a:rPr lang="vi-VN" sz="2100">
                <a:latin typeface="Arial" panose="020B0604020202020204" pitchFamily="34" charset="0"/>
                <a:cs typeface="Arial" panose="020B0604020202020204" pitchFamily="34" charset="0"/>
              </a:rPr>
              <a:t>Hệ thống nhiên liệu đánh lửa được phân loại như thế nào?</a:t>
            </a:r>
            <a:endParaRPr kumimoji="0" lang="vi-VN" sz="2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1" name="Title 1"/>
          <p:cNvSpPr txBox="1">
            <a:spLocks/>
          </p:cNvSpPr>
          <p:nvPr/>
        </p:nvSpPr>
        <p:spPr>
          <a:xfrm>
            <a:off x="1802596" y="1439185"/>
            <a:ext cx="3259177" cy="596347"/>
          </a:xfrm>
          <a:prstGeom prst="rect">
            <a:avLst/>
          </a:prstGeom>
          <a:solidFill>
            <a:srgbClr val="4676BE"/>
          </a:solidFill>
          <a:ln w="25400" cap="flat" cmpd="sng" algn="ctr">
            <a:solidFill>
              <a:srgbClr val="4676BE">
                <a:shade val="50000"/>
              </a:srgbClr>
            </a:solidFill>
            <a:prstDash val="solid"/>
          </a:ln>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5"/>
              </a:buClr>
              <a:buSzPts val="3000"/>
              <a:buFont typeface="Work Sans Black"/>
              <a:buNone/>
              <a:defRPr sz="3000" b="0" i="0" u="none" strike="noStrike" cap="none">
                <a:solidFill>
                  <a:schemeClr val="accent5"/>
                </a:solidFill>
                <a:latin typeface="Work Sans Black"/>
                <a:ea typeface="Work Sans Black"/>
                <a:cs typeface="Work Sans Black"/>
                <a:sym typeface="Work Sans Black"/>
              </a:defRPr>
            </a:lvl1pPr>
            <a:lvl2pPr marR="0" lvl="1"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2pPr>
            <a:lvl3pPr marR="0" lvl="2"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3pPr>
            <a:lvl4pPr marR="0" lvl="3"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4pPr>
            <a:lvl5pPr marR="0" lvl="4"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5pPr>
            <a:lvl6pPr marR="0" lvl="5"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6pPr>
            <a:lvl7pPr marR="0" lvl="6"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7pPr>
            <a:lvl8pPr marR="0" lvl="7"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8pPr>
            <a:lvl9pPr marR="0" lvl="8" algn="l" rtl="0">
              <a:lnSpc>
                <a:spcPct val="100000"/>
              </a:lnSpc>
              <a:spcBef>
                <a:spcPts val="0"/>
              </a:spcBef>
              <a:spcAft>
                <a:spcPts val="0"/>
              </a:spcAft>
              <a:buClr>
                <a:schemeClr val="dk1"/>
              </a:buClr>
              <a:buSzPts val="3000"/>
              <a:buFont typeface="Work Sans Black"/>
              <a:buNone/>
              <a:defRPr sz="3000" b="0" i="0" u="none" strike="noStrike" cap="none">
                <a:solidFill>
                  <a:schemeClr val="dk1"/>
                </a:solidFill>
                <a:latin typeface="Work Sans Black"/>
                <a:ea typeface="Work Sans Black"/>
                <a:cs typeface="Work Sans Black"/>
                <a:sym typeface="Work Sans Black"/>
              </a:defRPr>
            </a:lvl9pPr>
          </a:lstStyle>
          <a:p>
            <a:pPr marL="0" marR="0" lvl="0" indent="0" algn="ctr" defTabSz="914400" rtl="0" eaLnBrk="1" fontAlgn="auto" latinLnBrk="0" hangingPunct="1">
              <a:lnSpc>
                <a:spcPct val="130000"/>
              </a:lnSpc>
              <a:spcBef>
                <a:spcPts val="0"/>
              </a:spcBef>
              <a:spcAft>
                <a:spcPts val="0"/>
              </a:spcAft>
              <a:buClr>
                <a:srgbClr val="4676BE"/>
              </a:buClr>
              <a:buSzPts val="3000"/>
              <a:buFont typeface="Work Sans Black"/>
              <a:buNone/>
              <a:tabLst/>
              <a:defRPr/>
            </a:pPr>
            <a:r>
              <a:rPr kumimoji="0" lang="en-US" sz="21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Anek Devanagari ExtraBold"/>
              </a:rPr>
              <a:t>THẢO LUẬN NHÓM ĐÔI</a:t>
            </a:r>
            <a:endParaRPr kumimoji="0" lang="en-US" sz="21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Work Sans Black"/>
            </a:endParaRPr>
          </a:p>
        </p:txBody>
      </p:sp>
      <p:pic>
        <p:nvPicPr>
          <p:cNvPr id="13" name="Picture 12"/>
          <p:cNvPicPr>
            <a:picLocks noChangeAspect="1"/>
          </p:cNvPicPr>
          <p:nvPr/>
        </p:nvPicPr>
        <p:blipFill>
          <a:blip r:embed="rId3"/>
          <a:stretch>
            <a:fillRect/>
          </a:stretch>
        </p:blipFill>
        <p:spPr>
          <a:xfrm>
            <a:off x="6188355" y="803081"/>
            <a:ext cx="2366698" cy="3764441"/>
          </a:xfrm>
          <a:prstGeom prst="rect">
            <a:avLst/>
          </a:prstGeom>
        </p:spPr>
      </p:pic>
    </p:spTree>
    <p:extLst>
      <p:ext uri="{BB962C8B-B14F-4D97-AF65-F5344CB8AC3E}">
        <p14:creationId xmlns:p14="http://schemas.microsoft.com/office/powerpoint/2010/main" val="393637068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theme/theme1.xml><?xml version="1.0" encoding="utf-8"?>
<a:theme xmlns:a="http://schemas.openxmlformats.org/drawingml/2006/main" name="Gambling Industry Consulting by Slidesgo">
  <a:themeElements>
    <a:clrScheme name="Simple Light">
      <a:dk1>
        <a:srgbClr val="293748"/>
      </a:dk1>
      <a:lt1>
        <a:srgbClr val="F3F4FF"/>
      </a:lt1>
      <a:dk2>
        <a:srgbClr val="67778A"/>
      </a:dk2>
      <a:lt2>
        <a:srgbClr val="42566E"/>
      </a:lt2>
      <a:accent1>
        <a:srgbClr val="C7CBF6"/>
      </a:accent1>
      <a:accent2>
        <a:srgbClr val="FFFFFF"/>
      </a:accent2>
      <a:accent3>
        <a:srgbClr val="FFFFFF"/>
      </a:accent3>
      <a:accent4>
        <a:srgbClr val="FFFFFF"/>
      </a:accent4>
      <a:accent5>
        <a:srgbClr val="FFFFFF"/>
      </a:accent5>
      <a:accent6>
        <a:srgbClr val="FFFFFF"/>
      </a:accent6>
      <a:hlink>
        <a:srgbClr val="29374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2379</Words>
  <Application>Microsoft Office PowerPoint</Application>
  <PresentationFormat>On-screen Show (16:9)</PresentationFormat>
  <Paragraphs>197</Paragraphs>
  <Slides>40</Slides>
  <Notes>40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Palanquin Dark</vt:lpstr>
      <vt:lpstr>Work Sans Black</vt:lpstr>
      <vt:lpstr>Bigshot One</vt:lpstr>
      <vt:lpstr>Anek Devanagari</vt:lpstr>
      <vt:lpstr>Anek Devanagari ExtraBold</vt:lpstr>
      <vt:lpstr>Wingdings</vt:lpstr>
      <vt:lpstr>Arial</vt:lpstr>
      <vt:lpstr>Lobster</vt:lpstr>
      <vt:lpstr>Calibri</vt:lpstr>
      <vt:lpstr>Fredoka One</vt:lpstr>
      <vt:lpstr>Times New Roman</vt:lpstr>
      <vt:lpstr>Gambling Industry Consulting by Slidesgo</vt:lpstr>
      <vt:lpstr>CHÀO MỪNG CÁC EM ĐẾN VỚI TIẾT HỌC HÔM NAY!</vt:lpstr>
      <vt:lpstr>PowerPoint Presentation</vt:lpstr>
      <vt:lpstr>PowerPoint Presentation</vt:lpstr>
      <vt:lpstr>II</vt:lpstr>
      <vt:lpstr>HỆ THỐNG ĐÁNH LỬA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THỐNG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CẢM ƠN CÁC EM ĐÃ THEO DÕI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Hà Ngân</dc:creator>
  <cp:lastModifiedBy>User</cp:lastModifiedBy>
  <cp:revision>55</cp:revision>
  <dcterms:modified xsi:type="dcterms:W3CDTF">2025-02-17T09:13:52Z</dcterms:modified>
</cp:coreProperties>
</file>